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Default Extension="gif" ContentType="image/gi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notesMasterIdLst>
    <p:notesMasterId r:id="rId8"/>
  </p:notesMasterIdLst>
  <p:sldIdLst>
    <p:sldId id="479" r:id="rId4"/>
    <p:sldId id="285" r:id="rId5"/>
    <p:sldId id="538" r:id="rId6"/>
    <p:sldId id="539" r:id="rId7"/>
    <p:sldId id="429" r:id="rId9"/>
    <p:sldId id="545" r:id="rId10"/>
    <p:sldId id="325" r:id="rId11"/>
    <p:sldId id="551" r:id="rId12"/>
    <p:sldId id="527" r:id="rId13"/>
    <p:sldId id="324" r:id="rId14"/>
    <p:sldId id="326" r:id="rId15"/>
    <p:sldId id="534" r:id="rId16"/>
    <p:sldId id="357" r:id="rId17"/>
    <p:sldId id="535" r:id="rId18"/>
    <p:sldId id="328" r:id="rId19"/>
    <p:sldId id="444" r:id="rId20"/>
    <p:sldId id="442" r:id="rId21"/>
    <p:sldId id="443" r:id="rId22"/>
    <p:sldId id="517" r:id="rId23"/>
    <p:sldId id="431" r:id="rId24"/>
    <p:sldId id="516" r:id="rId25"/>
    <p:sldId id="550" r:id="rId26"/>
    <p:sldId id="518" r:id="rId27"/>
    <p:sldId id="519" r:id="rId28"/>
    <p:sldId id="520" r:id="rId29"/>
    <p:sldId id="521" r:id="rId30"/>
    <p:sldId id="523" r:id="rId31"/>
    <p:sldId id="525" r:id="rId32"/>
    <p:sldId id="540" r:id="rId33"/>
    <p:sldId id="529" r:id="rId34"/>
    <p:sldId id="530" r:id="rId35"/>
    <p:sldId id="531" r:id="rId36"/>
    <p:sldId id="532" r:id="rId37"/>
    <p:sldId id="541" r:id="rId38"/>
    <p:sldId id="533" r:id="rId39"/>
    <p:sldId id="543" r:id="rId40"/>
    <p:sldId id="544" r:id="rId41"/>
    <p:sldId id="546" r:id="rId42"/>
    <p:sldId id="618" r:id="rId43"/>
    <p:sldId id="586" r:id="rId44"/>
    <p:sldId id="588" r:id="rId45"/>
    <p:sldId id="590" r:id="rId46"/>
    <p:sldId id="592" r:id="rId47"/>
    <p:sldId id="596" r:id="rId48"/>
    <p:sldId id="598" r:id="rId49"/>
    <p:sldId id="600" r:id="rId50"/>
    <p:sldId id="602" r:id="rId51"/>
    <p:sldId id="604" r:id="rId52"/>
    <p:sldId id="606" r:id="rId53"/>
    <p:sldId id="608" r:id="rId54"/>
    <p:sldId id="610" r:id="rId55"/>
    <p:sldId id="612" r:id="rId56"/>
    <p:sldId id="614" r:id="rId57"/>
    <p:sldId id="616" r:id="rId58"/>
    <p:sldId id="620" r:id="rId59"/>
    <p:sldId id="622" r:id="rId60"/>
    <p:sldId id="624" r:id="rId61"/>
    <p:sldId id="626" r:id="rId62"/>
    <p:sldId id="628" r:id="rId63"/>
    <p:sldId id="630" r:id="rId64"/>
    <p:sldId id="632" r:id="rId65"/>
    <p:sldId id="634" r:id="rId66"/>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2800" b="1" i="0" u="none" kern="1200" baseline="0">
        <a:solidFill>
          <a:srgbClr val="FFFF00"/>
        </a:solidFill>
        <a:latin typeface="Arial" panose="020B0604020202020204" pitchFamily="34" charset="0"/>
        <a:ea typeface="黑体" panose="02010609060101010101" pitchFamily="49"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800" b="1" i="0" u="none" kern="1200" baseline="0">
        <a:solidFill>
          <a:srgbClr val="FFFF00"/>
        </a:solidFill>
        <a:latin typeface="Arial" panose="020B0604020202020204" pitchFamily="34"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800" b="1" i="0" u="none" kern="1200" baseline="0">
        <a:solidFill>
          <a:srgbClr val="FFFF00"/>
        </a:solidFill>
        <a:latin typeface="Arial" panose="020B0604020202020204" pitchFamily="34"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800" b="1" i="0" u="none" kern="1200" baseline="0">
        <a:solidFill>
          <a:srgbClr val="FFFF00"/>
        </a:solidFill>
        <a:latin typeface="Arial" panose="020B0604020202020204" pitchFamily="34"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800" b="1" i="0" u="none" kern="1200" baseline="0">
        <a:solidFill>
          <a:srgbClr val="FFFF00"/>
        </a:solidFill>
        <a:latin typeface="Arial" panose="020B0604020202020204" pitchFamily="34" charset="0"/>
        <a:ea typeface="黑体" panose="02010609060101010101" pitchFamily="49"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2800" b="1" i="0" u="none" kern="1200" baseline="0">
        <a:solidFill>
          <a:srgbClr val="FFFF00"/>
        </a:solidFill>
        <a:latin typeface="Arial" panose="020B0604020202020204" pitchFamily="34" charset="0"/>
        <a:ea typeface="黑体" panose="02010609060101010101" pitchFamily="49"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2800" b="1" i="0" u="none" kern="1200" baseline="0">
        <a:solidFill>
          <a:srgbClr val="FFFF00"/>
        </a:solidFill>
        <a:latin typeface="Arial" panose="020B0604020202020204" pitchFamily="34" charset="0"/>
        <a:ea typeface="黑体" panose="02010609060101010101" pitchFamily="49"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2800" b="1" i="0" u="none" kern="1200" baseline="0">
        <a:solidFill>
          <a:srgbClr val="FFFF00"/>
        </a:solidFill>
        <a:latin typeface="Arial" panose="020B0604020202020204" pitchFamily="34" charset="0"/>
        <a:ea typeface="黑体" panose="02010609060101010101" pitchFamily="49"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2800" b="1" i="0" u="none" kern="1200" baseline="0">
        <a:solidFill>
          <a:srgbClr val="FFFF00"/>
        </a:solidFill>
        <a:latin typeface="Arial" panose="020B0604020202020204" pitchFamily="34" charset="0"/>
        <a:ea typeface="黑体" panose="02010609060101010101" pitchFamily="49"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微软用户" initials="微"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a:srgbClr val="FF0000"/>
    <a:srgbClr val="0000CC"/>
    <a:srgbClr val="993366"/>
    <a:srgbClr val="0000FF"/>
    <a:srgbClr val="8A767C"/>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showGuides="1">
      <p:cViewPr varScale="1">
        <p:scale>
          <a:sx n="64" d="100"/>
          <a:sy n="64" d="100"/>
        </p:scale>
        <p:origin x="-1068" y="-68"/>
      </p:cViewPr>
      <p:guideLst>
        <p:guide orient="horz" pos="2182"/>
        <p:guide pos="2858"/>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notesMaster" Target="notesMasters/notesMaster1.xml"/><Relationship Id="rId70" Type="http://schemas.openxmlformats.org/officeDocument/2006/relationships/commentAuthors" Target="commentAuthors.xml"/><Relationship Id="rId7" Type="http://schemas.openxmlformats.org/officeDocument/2006/relationships/slide" Target="slides/slide4.xml"/><Relationship Id="rId69" Type="http://schemas.openxmlformats.org/officeDocument/2006/relationships/tableStyles" Target="tableStyles.xml"/><Relationship Id="rId68" Type="http://schemas.openxmlformats.org/officeDocument/2006/relationships/viewProps" Target="viewProps.xml"/><Relationship Id="rId67" Type="http://schemas.openxmlformats.org/officeDocument/2006/relationships/presProps" Target="presProps.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7.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image" Target="../media/image7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页眉占位符 2049"/>
          <p:cNvSpPr>
            <a:spLocks noGrp="1"/>
          </p:cNvSpPr>
          <p:nvPr>
            <p:ph type="hdr" sz="quarter"/>
          </p:nvPr>
        </p:nvSpPr>
        <p:spPr>
          <a:xfrm>
            <a:off x="0" y="0"/>
            <a:ext cx="2971800" cy="457200"/>
          </a:xfrm>
          <a:prstGeom prst="rect">
            <a:avLst/>
          </a:prstGeom>
          <a:noFill/>
          <a:ln w="9525">
            <a:noFill/>
          </a:ln>
        </p:spPr>
        <p:txBody>
          <a:bodyPr/>
          <a:lstStyle/>
          <a:p>
            <a:pPr lvl="0"/>
            <a:endParaRPr lang="zh-CN" altLang="en-US" sz="1200" b="0" dirty="0"/>
          </a:p>
        </p:txBody>
      </p:sp>
      <p:sp>
        <p:nvSpPr>
          <p:cNvPr id="2051" name="日期占位符 2050"/>
          <p:cNvSpPr>
            <a:spLocks noGrp="1"/>
          </p:cNvSpPr>
          <p:nvPr>
            <p:ph type="dt" idx="1"/>
          </p:nvPr>
        </p:nvSpPr>
        <p:spPr>
          <a:xfrm>
            <a:off x="3884613" y="0"/>
            <a:ext cx="2971800" cy="457200"/>
          </a:xfrm>
          <a:prstGeom prst="rect">
            <a:avLst/>
          </a:prstGeom>
          <a:noFill/>
          <a:ln w="9525">
            <a:noFill/>
          </a:ln>
        </p:spPr>
        <p:txBody>
          <a:bodyPr/>
          <a:lstStyle/>
          <a:p>
            <a:pPr lvl="0" algn="r"/>
            <a:endParaRPr lang="zh-CN" altLang="en-US" sz="1200" b="0" dirty="0"/>
          </a:p>
        </p:txBody>
      </p:sp>
      <p:sp>
        <p:nvSpPr>
          <p:cNvPr id="2052" name="幻灯片图像占位符 2051"/>
          <p:cNvSpPr>
            <a:spLocks noGrp="1" noRot="1" noChangeAspect="1"/>
          </p:cNvSpPr>
          <p:nvPr>
            <p:ph type="sldImg" idx="2"/>
          </p:nvPr>
        </p:nvSpPr>
        <p:spPr>
          <a:xfrm>
            <a:off x="1143000" y="685800"/>
            <a:ext cx="4572000" cy="3429000"/>
          </a:xfrm>
          <a:prstGeom prst="rect">
            <a:avLst/>
          </a:prstGeom>
          <a:noFill/>
          <a:ln w="9525">
            <a:noFill/>
          </a:ln>
        </p:spPr>
      </p:sp>
      <p:sp>
        <p:nvSpPr>
          <p:cNvPr id="2053" name="文本占位符 2052"/>
          <p:cNvSpPr>
            <a:spLocks noGrp="1" noRot="1"/>
          </p:cNvSpPr>
          <p:nvPr>
            <p:ph type="body" sz="quarter" idx="3"/>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054" name="页脚占位符 2053"/>
          <p:cNvSpPr>
            <a:spLocks noGrp="1"/>
          </p:cNvSpPr>
          <p:nvPr>
            <p:ph type="ftr" sz="quarter" idx="4"/>
          </p:nvPr>
        </p:nvSpPr>
        <p:spPr>
          <a:xfrm>
            <a:off x="0" y="8685213"/>
            <a:ext cx="2971800" cy="457200"/>
          </a:xfrm>
          <a:prstGeom prst="rect">
            <a:avLst/>
          </a:prstGeom>
          <a:noFill/>
          <a:ln w="9525">
            <a:noFill/>
          </a:ln>
        </p:spPr>
        <p:txBody>
          <a:bodyPr anchor="b"/>
          <a:lstStyle/>
          <a:p>
            <a:pPr lvl="0"/>
            <a:endParaRPr lang="zh-CN" altLang="en-US" sz="1200" b="0" dirty="0"/>
          </a:p>
        </p:txBody>
      </p:sp>
      <p:sp>
        <p:nvSpPr>
          <p:cNvPr id="2055" name="灯片编号占位符 2054"/>
          <p:cNvSpPr>
            <a:spLocks noGrp="1"/>
          </p:cNvSpPr>
          <p:nvPr>
            <p:ph type="sldNum" sz="quarter" idx="5"/>
          </p:nvPr>
        </p:nvSpPr>
        <p:spPr>
          <a:xfrm>
            <a:off x="3884613" y="8685213"/>
            <a:ext cx="2971800" cy="457200"/>
          </a:xfrm>
          <a:prstGeom prst="rect">
            <a:avLst/>
          </a:prstGeom>
          <a:noFill/>
          <a:ln w="9525">
            <a:noFill/>
          </a:ln>
        </p:spPr>
        <p:txBody>
          <a:bodyPr anchor="b"/>
          <a:lstStyle/>
          <a:p>
            <a:pPr lvl="0" algn="r"/>
            <a:fld id="{9A0DB2DC-4C9A-4742-B13C-FB6460FD3503}" type="slidenum">
              <a:rPr lang="zh-CN" altLang="en-US" sz="1200" b="0" dirty="0"/>
            </a:fld>
            <a:endParaRPr lang="zh-CN" altLang="en-US" sz="1200" b="0" dirty="0"/>
          </a:p>
        </p:txBody>
      </p:sp>
    </p:spTree>
  </p:cSld>
  <p:clrMap bg1="lt1" tx1="dk1" bg2="lt2" tx2="dk2" accent1="accent1" accent2="accent2" accent3="accent3" accent4="accent4" accent5="accent5" accent6="accent6" hlink="hlink" folHlink="folHlink"/>
  <p:hf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p:sp>
      <p:sp>
        <p:nvSpPr>
          <p:cNvPr id="32770" name="Rectangle 3"/>
          <p:cNvSpPr>
            <a:spLocks noGrp="1"/>
          </p:cNvSpPr>
          <p:nvPr>
            <p:ph type="body"/>
          </p:nvPr>
        </p:nvSpPr>
        <p:spPr>
          <a:xfrm>
            <a:off x="538163" y="4387850"/>
            <a:ext cx="5780087" cy="3952875"/>
          </a:xfrm>
        </p:spPr>
        <p:txBody>
          <a:bodyPr wrap="square" lIns="91440" tIns="45720" rIns="91440" bIns="45720" anchor="t"/>
          <a:lstStyle/>
          <a:p>
            <a:pPr lvl="0" indent="0"/>
            <a:endParaRPr lang="zh-CN" altLang="en-US" dirty="0"/>
          </a:p>
        </p:txBody>
      </p:sp>
      <p:sp>
        <p:nvSpPr>
          <p:cNvPr id="32771" name="灯片编号占位符 1"/>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lgn="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p:cNvSpPr>
          <p:nvPr>
            <p:ph type="sldImg"/>
          </p:nvPr>
        </p:nvSpPr>
        <p:spPr/>
      </p:sp>
      <p:sp>
        <p:nvSpPr>
          <p:cNvPr id="34818" name="文本占位符 2"/>
          <p:cNvSpPr>
            <a:spLocks noGrp="1"/>
          </p:cNvSpPr>
          <p:nvPr>
            <p:ph type="body"/>
          </p:nvPr>
        </p:nvSpPr>
        <p:spPr>
          <a:xfrm>
            <a:off x="538163" y="4387850"/>
            <a:ext cx="5780087" cy="3952875"/>
          </a:xfrm>
        </p:spPr>
        <p:txBody>
          <a:bodyPr wrap="square" lIns="91440" tIns="45720" rIns="91440" bIns="45720" anchor="t"/>
          <a:lstStyle/>
          <a:p>
            <a:pPr lvl="0">
              <a:lnSpc>
                <a:spcPct val="120000"/>
              </a:lnSpc>
              <a:buFont typeface="Arial" panose="020B0604020202020204" pitchFamily="34" charset="0"/>
              <a:buNone/>
            </a:pP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幻灯片图像占位符 1"/>
          <p:cNvSpPr>
            <a:spLocks noGrp="1" noRot="1" noChangeAspect="1"/>
          </p:cNvSpPr>
          <p:nvPr>
            <p:ph type="sldImg"/>
          </p:nvPr>
        </p:nvSpPr>
        <p:spPr/>
      </p:sp>
      <p:sp>
        <p:nvSpPr>
          <p:cNvPr id="45058" name="文本占位符 2"/>
          <p:cNvSpPr>
            <a:spLocks noGrp="1"/>
          </p:cNvSpPr>
          <p:nvPr>
            <p:ph type="body"/>
          </p:nvPr>
        </p:nvSpPr>
        <p:spPr>
          <a:xfrm>
            <a:off x="538163" y="4387850"/>
            <a:ext cx="5780087" cy="3952875"/>
          </a:xfrm>
        </p:spPr>
        <p:txBody>
          <a:bodyPr wrap="square" lIns="91440" tIns="45720" rIns="91440" bIns="45720" anchor="t"/>
          <a:lstStyle/>
          <a:p>
            <a:pPr lvl="0"/>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
        <p:nvSpPr>
          <p:cNvPr id="49154" name="Rectangle 2"/>
          <p:cNvSpPr>
            <a:spLocks noRot="1" noTextEdit="1"/>
          </p:cNvSpPr>
          <p:nvPr>
            <p:ph type="sldImg"/>
          </p:nvPr>
        </p:nvSpPr>
        <p:spPr>
          <a:xfrm>
            <a:off x="1125538" y="684213"/>
            <a:ext cx="4568825" cy="3425825"/>
          </a:xfrm>
          <a:ln w="12700"/>
        </p:spPr>
      </p:sp>
      <p:sp>
        <p:nvSpPr>
          <p:cNvPr id="49155" name="Rectangle 3"/>
          <p:cNvSpPr>
            <a:spLocks noGrp="1"/>
          </p:cNvSpPr>
          <p:nvPr>
            <p:ph type="body"/>
          </p:nvPr>
        </p:nvSpPr>
        <p:spPr>
          <a:xfrm>
            <a:off x="914400" y="4343400"/>
            <a:ext cx="5029200" cy="4114800"/>
          </a:xfrm>
        </p:spPr>
        <p:txBody>
          <a:bodyPr wrap="square" lIns="92075" tIns="46038" rIns="92075" bIns="46038" anchor="t"/>
          <a:p>
            <a:pPr lvl="0" eaLnBrk="1" hangingPunct="1"/>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
        <p:nvSpPr>
          <p:cNvPr id="51202" name="Rectangle 2"/>
          <p:cNvSpPr>
            <a:spLocks noRot="1" noTextEdit="1"/>
          </p:cNvSpPr>
          <p:nvPr>
            <p:ph type="sldImg"/>
          </p:nvPr>
        </p:nvSpPr>
        <p:spPr>
          <a:xfrm>
            <a:off x="1125538" y="684213"/>
            <a:ext cx="4568825" cy="3425825"/>
          </a:xfrm>
          <a:ln w="12700"/>
        </p:spPr>
      </p:sp>
      <p:sp>
        <p:nvSpPr>
          <p:cNvPr id="51203" name="Rectangle 3"/>
          <p:cNvSpPr>
            <a:spLocks noGrp="1"/>
          </p:cNvSpPr>
          <p:nvPr>
            <p:ph type="body"/>
          </p:nvPr>
        </p:nvSpPr>
        <p:spPr>
          <a:xfrm>
            <a:off x="914400" y="4343400"/>
            <a:ext cx="5029200" cy="4114800"/>
          </a:xfrm>
        </p:spPr>
        <p:txBody>
          <a:bodyPr wrap="square" lIns="92075" tIns="46038" rIns="92075" bIns="46038" anchor="t"/>
          <a:p>
            <a:pPr lvl="0" eaLnBrk="1" hangingPunct="1"/>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lgn="r"/>
            <a:fld id="{9A0DB2DC-4C9A-4742-B13C-FB6460FD3503}" type="slidenum">
              <a:rPr lang="zh-CN" altLang="en-US" sz="1200" dirty="0">
                <a:latin typeface="Arial" panose="020B0604020202020204" pitchFamily="34" charset="0"/>
                <a:ea typeface="宋体" panose="02010600030101010101" pitchFamily="2" charset="-122"/>
              </a:rPr>
            </a:fld>
            <a:endParaRPr lang="zh-CN" altLang="en-US" sz="1200" dirty="0">
              <a:latin typeface="Arial" panose="020B0604020202020204" pitchFamily="34" charset="0"/>
              <a:ea typeface="宋体" panose="02010600030101010101" pitchFamily="2" charset="-122"/>
            </a:endParaRPr>
          </a:p>
        </p:txBody>
      </p:sp>
      <p:sp>
        <p:nvSpPr>
          <p:cNvPr id="53250" name="Rectangle 2"/>
          <p:cNvSpPr>
            <a:spLocks noRot="1" noTextEdit="1"/>
          </p:cNvSpPr>
          <p:nvPr>
            <p:ph type="sldImg"/>
          </p:nvPr>
        </p:nvSpPr>
        <p:spPr>
          <a:xfrm>
            <a:off x="1125538" y="684213"/>
            <a:ext cx="4568825" cy="3425825"/>
          </a:xfrm>
        </p:spPr>
      </p:sp>
      <p:sp>
        <p:nvSpPr>
          <p:cNvPr id="53251" name="Rectangle 3"/>
          <p:cNvSpPr>
            <a:spLocks noGrp="1"/>
          </p:cNvSpPr>
          <p:nvPr>
            <p:ph type="body"/>
          </p:nvPr>
        </p:nvSpPr>
        <p:spPr>
          <a:xfrm>
            <a:off x="914400" y="4343400"/>
            <a:ext cx="5029200" cy="4114800"/>
          </a:xfrm>
        </p:spPr>
        <p:txBody>
          <a:bodyPr wrap="square" lIns="91440" tIns="45720" rIns="91440" bIns="45720" anchor="t"/>
          <a:p>
            <a:pPr lvl="0" eaLnBrk="1" hangingPunct="1"/>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721" name="标题 1"/>
          <p:cNvSpPr>
            <a:spLocks noGrp="1"/>
          </p:cNvSpPr>
          <p:nvPr>
            <p:ph type="ctrTitle" hasCustomPrompt="1"/>
          </p:nvPr>
        </p:nvSpPr>
        <p:spPr>
          <a:xfrm>
            <a:off x="1143000" y="1322963"/>
            <a:ext cx="6858000" cy="2187001"/>
          </a:xfrm>
        </p:spPr>
        <p:txBody>
          <a:bodyPr anchor="b">
            <a:normAutofit/>
          </a:bodyPr>
          <a:lstStyle>
            <a:lvl1pPr algn="ctr">
              <a:defRPr sz="60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1048722" name="副标题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dirty="0"/>
          </a:p>
        </p:txBody>
      </p:sp>
      <p:sp>
        <p:nvSpPr>
          <p:cNvPr id="1048723" name="日期占位符 3"/>
          <p:cNvSpPr>
            <a:spLocks noGrp="1"/>
          </p:cNvSpPr>
          <p:nvPr>
            <p:ph type="dt" sz="half" idx="10"/>
          </p:nvPr>
        </p:nvSpPr>
        <p:spPr/>
        <p:txBody>
          <a:bodyPr/>
          <a:lstStyle/>
          <a:p>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1048724" name="页脚占位符 4"/>
          <p:cNvSpPr>
            <a:spLocks noGrp="1"/>
          </p:cNvSpPr>
          <p:nvPr>
            <p:ph type="ftr" sz="quarter" idx="11"/>
          </p:nvPr>
        </p:nvSpPr>
        <p:spPr/>
        <p:txBody>
          <a:bodyPr/>
          <a:lstStyle/>
          <a:p>
            <a:endParaRPr lang="zh-CN" altLang="en-US" dirty="0">
              <a:effectLst>
                <a:outerShdw blurRad="38100" dist="38100" dir="2700000">
                  <a:srgbClr val="000000"/>
                </a:outerShdw>
              </a:effectLst>
              <a:ea typeface="宋体" panose="02010600030101010101" pitchFamily="2" charset="-122"/>
            </a:endParaRPr>
          </a:p>
        </p:txBody>
      </p:sp>
      <p:sp>
        <p:nvSpPr>
          <p:cNvPr id="1048725" name="灯片编号占位符 5"/>
          <p:cNvSpPr>
            <a:spLocks noGrp="1"/>
          </p:cNvSpPr>
          <p:nvPr>
            <p:ph type="sldNum" sz="quarter" idx="12"/>
          </p:nvPr>
        </p:nvSpPr>
        <p:spPr/>
        <p:txBody>
          <a:bodyPr/>
          <a:lstStyle/>
          <a:p>
            <a:fld id="{9A0DB2DC-4C9A-4742-B13C-FB6460FD3503}" type="slidenum">
              <a:rPr lang="zh-CN" altLang="en-US" smtClean="0">
                <a:effectLst>
                  <a:outerShdw blurRad="38100" dist="38100" dir="2700000">
                    <a:srgbClr val="000000"/>
                  </a:outerShdw>
                </a:effectLst>
                <a:ea typeface="宋体" panose="02010600030101010101" pitchFamily="2" charset="-122"/>
              </a:rPr>
            </a:fld>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Tree>
  </p:cSld>
  <p:clrMapOvr>
    <a:masterClrMapping/>
  </p:clrMapOvr>
  <p:transition spd="med">
    <p:strips dir="rd"/>
  </p:transition>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内容">
    <p:spTree>
      <p:nvGrpSpPr>
        <p:cNvPr id="1" name=""/>
        <p:cNvGrpSpPr/>
        <p:nvPr/>
      </p:nvGrpSpPr>
      <p:grpSpPr>
        <a:xfrm>
          <a:off x="0" y="0"/>
          <a:ext cx="0" cy="0"/>
          <a:chOff x="0" y="0"/>
          <a:chExt cx="0" cy="0"/>
        </a:xfrm>
      </p:grpSpPr>
      <p:sp>
        <p:nvSpPr>
          <p:cNvPr id="1048740"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48741"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048742" name="灯片编号占位符 4"/>
          <p:cNvSpPr>
            <a:spLocks noGrp="1"/>
          </p:cNvSpPr>
          <p:nvPr>
            <p:ph type="sldNum" sz="quarter" idx="12"/>
          </p:nvPr>
        </p:nvSpPr>
        <p:spPr/>
        <p:txBody>
          <a:bodyPr/>
          <a:lstStyle/>
          <a:p>
            <a:pPr algn="r" fontAlgn="base"/>
            <a:fld id="{9A0DB2DC-4C9A-4742-B13C-FB6460FD3503}" type="slidenum">
              <a:rPr lang="zh-CN" altLang="en-US" strike="noStrike" noProof="1" smtClean="0">
                <a:latin typeface="Tahoma" panose="020B0604030504040204" pitchFamily="34" charset="0"/>
                <a:ea typeface="宋体" panose="02010600030101010101" pitchFamily="2" charset="-122"/>
                <a:cs typeface="+mn-cs"/>
              </a:rPr>
            </a:fld>
            <a:endParaRPr lang="zh-CN" altLang="en-US" strike="noStrike" noProof="1">
              <a:latin typeface="Tahoma" panose="020B0604030504040204" pitchFamily="34" charset="0"/>
            </a:endParaRPr>
          </a:p>
        </p:txBody>
      </p:sp>
      <p:sp>
        <p:nvSpPr>
          <p:cNvPr id="1048743" name="内容占位符 6"/>
          <p:cNvSpPr>
            <a:spLocks noGrp="1"/>
          </p:cNvSpPr>
          <p:nvPr>
            <p:ph sz="quarter" idx="13"/>
          </p:nvPr>
        </p:nvSpPr>
        <p:spPr>
          <a:xfrm>
            <a:off x="628650" y="551544"/>
            <a:ext cx="7886700" cy="555897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Tree>
  </p:cSld>
  <p:clrMapOvr>
    <a:masterClrMapping/>
  </p:clrMapOvr>
  <p:transition spd="med">
    <p:strips dir="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1048596" name="矩形 7"/>
          <p:cNvSpPr>
            <a:spLocks noChangeArrowheads="1"/>
          </p:cNvSpPr>
          <p:nvPr/>
        </p:nvSpPr>
        <p:spPr bwMode="auto">
          <a:xfrm>
            <a:off x="1590675" y="2074863"/>
            <a:ext cx="6019800" cy="3144837"/>
          </a:xfrm>
          <a:prstGeom prst="rect">
            <a:avLst/>
          </a:prstGeom>
          <a:solidFill>
            <a:schemeClr val="accent1">
              <a:alpha val="20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endParaRPr>
          </a:p>
        </p:txBody>
      </p:sp>
      <p:sp>
        <p:nvSpPr>
          <p:cNvPr id="1048597" name="矩形 8"/>
          <p:cNvSpPr>
            <a:spLocks noChangeArrowheads="1"/>
          </p:cNvSpPr>
          <p:nvPr/>
        </p:nvSpPr>
        <p:spPr bwMode="auto">
          <a:xfrm>
            <a:off x="1764509" y="2366963"/>
            <a:ext cx="5685235" cy="2560637"/>
          </a:xfrm>
          <a:prstGeom prst="rect">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endParaRPr>
          </a:p>
        </p:txBody>
      </p:sp>
      <p:sp>
        <p:nvSpPr>
          <p:cNvPr id="1048598" name="标题 1"/>
          <p:cNvSpPr>
            <a:spLocks noGrp="1"/>
          </p:cNvSpPr>
          <p:nvPr>
            <p:ph type="ctrTitle" hasCustomPrompt="1"/>
          </p:nvPr>
        </p:nvSpPr>
        <p:spPr>
          <a:xfrm>
            <a:off x="1902279" y="2805622"/>
            <a:ext cx="5396594" cy="1200329"/>
          </a:xfrm>
        </p:spPr>
        <p:txBody>
          <a:bodyPr anchor="b">
            <a:normAutofit/>
          </a:bodyPr>
          <a:lstStyle>
            <a:lvl1pPr algn="ctr">
              <a:defRPr sz="6000" b="1">
                <a:solidFill>
                  <a:schemeClr val="bg1"/>
                </a:solidFill>
              </a:defRPr>
            </a:lvl1pPr>
          </a:lstStyle>
          <a:p>
            <a:r>
              <a:rPr lang="zh-CN" altLang="en-US" dirty="0"/>
              <a:t>单击此处编辑标题</a:t>
            </a:r>
            <a:endParaRPr lang="zh-CN" altLang="en-US" dirty="0"/>
          </a:p>
        </p:txBody>
      </p:sp>
      <p:sp>
        <p:nvSpPr>
          <p:cNvPr id="1048599" name="副标题 2"/>
          <p:cNvSpPr>
            <a:spLocks noGrp="1"/>
          </p:cNvSpPr>
          <p:nvPr>
            <p:ph type="subTitle" idx="1"/>
          </p:nvPr>
        </p:nvSpPr>
        <p:spPr>
          <a:xfrm>
            <a:off x="1902279" y="4044731"/>
            <a:ext cx="5396594" cy="535531"/>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dirty="0"/>
          </a:p>
        </p:txBody>
      </p:sp>
      <p:sp>
        <p:nvSpPr>
          <p:cNvPr id="1048600" name="日期占位符 3"/>
          <p:cNvSpPr>
            <a:spLocks noGrp="1"/>
          </p:cNvSpPr>
          <p:nvPr>
            <p:ph type="dt" sz="half" idx="10"/>
          </p:nvPr>
        </p:nvSpPr>
        <p:spPr/>
        <p:txBody>
          <a:bodyPr/>
          <a:lstStyle/>
          <a:p>
            <a:fld id="{1D38BFCE-666E-44ED-8014-96173B49651D}" type="datetimeFigureOut">
              <a:rPr lang="zh-CN" altLang="en-US" smtClean="0"/>
            </a:fld>
            <a:endParaRPr lang="zh-CN" altLang="en-US"/>
          </a:p>
        </p:txBody>
      </p:sp>
      <p:sp>
        <p:nvSpPr>
          <p:cNvPr id="1048601" name="页脚占位符 4"/>
          <p:cNvSpPr>
            <a:spLocks noGrp="1"/>
          </p:cNvSpPr>
          <p:nvPr>
            <p:ph type="ftr" sz="quarter" idx="11"/>
          </p:nvPr>
        </p:nvSpPr>
        <p:spPr/>
        <p:txBody>
          <a:bodyPr/>
          <a:lstStyle/>
          <a:p>
            <a:endParaRPr lang="zh-CN" altLang="en-US"/>
          </a:p>
        </p:txBody>
      </p:sp>
      <p:sp>
        <p:nvSpPr>
          <p:cNvPr id="1048602" name="灯片编号占位符 5"/>
          <p:cNvSpPr>
            <a:spLocks noGrp="1"/>
          </p:cNvSpPr>
          <p:nvPr>
            <p:ph type="sldNum" sz="quarter" idx="12"/>
          </p:nvPr>
        </p:nvSpPr>
        <p:spPr/>
        <p:txBody>
          <a:bodyPr/>
          <a:lstStyle/>
          <a:p>
            <a:fld id="{CD6B7462-B8B6-4DE8-92E5-2F5BC6A3E3CC}"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608" name="标题 1"/>
          <p:cNvSpPr>
            <a:spLocks noGrp="1"/>
          </p:cNvSpPr>
          <p:nvPr>
            <p:ph type="title"/>
          </p:nvPr>
        </p:nvSpPr>
        <p:spPr/>
        <p:txBody>
          <a:bodyPr/>
          <a:lstStyle/>
          <a:p>
            <a:r>
              <a:rPr lang="zh-CN" altLang="en-US" smtClean="0"/>
              <a:t>单击此处编辑母版标题样式</a:t>
            </a:r>
            <a:endParaRPr lang="zh-CN" altLang="en-US"/>
          </a:p>
        </p:txBody>
      </p:sp>
      <p:sp>
        <p:nvSpPr>
          <p:cNvPr id="1048609"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
        <p:nvSpPr>
          <p:cNvPr id="1048610" name="日期占位符 3"/>
          <p:cNvSpPr>
            <a:spLocks noGrp="1"/>
          </p:cNvSpPr>
          <p:nvPr>
            <p:ph type="dt" sz="half" idx="10"/>
          </p:nvPr>
        </p:nvSpPr>
        <p:spPr/>
        <p:txBody>
          <a:bodyPr/>
          <a:lstStyle/>
          <a:p>
            <a:fld id="{1D38BFCE-666E-44ED-8014-96173B49651D}" type="datetimeFigureOut">
              <a:rPr lang="zh-CN" altLang="en-US" smtClean="0"/>
            </a:fld>
            <a:endParaRPr lang="zh-CN" altLang="en-US"/>
          </a:p>
        </p:txBody>
      </p:sp>
      <p:sp>
        <p:nvSpPr>
          <p:cNvPr id="1048611" name="页脚占位符 4"/>
          <p:cNvSpPr>
            <a:spLocks noGrp="1"/>
          </p:cNvSpPr>
          <p:nvPr>
            <p:ph type="ftr" sz="quarter" idx="11"/>
          </p:nvPr>
        </p:nvSpPr>
        <p:spPr/>
        <p:txBody>
          <a:bodyPr/>
          <a:lstStyle/>
          <a:p>
            <a:endParaRPr lang="zh-CN" altLang="en-US"/>
          </a:p>
        </p:txBody>
      </p:sp>
      <p:sp>
        <p:nvSpPr>
          <p:cNvPr id="1048612" name="灯片编号占位符 5"/>
          <p:cNvSpPr>
            <a:spLocks noGrp="1"/>
          </p:cNvSpPr>
          <p:nvPr>
            <p:ph type="sldNum" sz="quarter" idx="12"/>
          </p:nvPr>
        </p:nvSpPr>
        <p:spPr/>
        <p:txBody>
          <a:bodyPr/>
          <a:lstStyle/>
          <a:p>
            <a:fld id="{CD6B7462-B8B6-4DE8-92E5-2F5BC6A3E3CC}"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grpSp>
        <p:nvGrpSpPr>
          <p:cNvPr id="2" name="Group 2"/>
          <p:cNvGrpSpPr/>
          <p:nvPr/>
        </p:nvGrpSpPr>
        <p:grpSpPr bwMode="auto">
          <a:xfrm>
            <a:off x="1664496" y="2661329"/>
            <a:ext cx="5717381" cy="2049462"/>
            <a:chOff x="0" y="0"/>
            <a:chExt cx="2857500" cy="769938"/>
          </a:xfrm>
        </p:grpSpPr>
        <p:sp>
          <p:nvSpPr>
            <p:cNvPr id="1048674" name="矩形 10"/>
            <p:cNvSpPr>
              <a:spLocks noChangeArrowheads="1"/>
            </p:cNvSpPr>
            <p:nvPr/>
          </p:nvSpPr>
          <p:spPr bwMode="auto">
            <a:xfrm>
              <a:off x="0" y="0"/>
              <a:ext cx="2857500" cy="769938"/>
            </a:xfrm>
            <a:prstGeom prst="rect">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endParaRPr>
            </a:p>
          </p:txBody>
        </p:sp>
        <p:sp>
          <p:nvSpPr>
            <p:cNvPr id="1048675" name="矩形 12"/>
            <p:cNvSpPr>
              <a:spLocks noChangeArrowheads="1"/>
            </p:cNvSpPr>
            <p:nvPr/>
          </p:nvSpPr>
          <p:spPr bwMode="auto">
            <a:xfrm>
              <a:off x="82550" y="71438"/>
              <a:ext cx="2698750" cy="627062"/>
            </a:xfrm>
            <a:prstGeom prst="rect">
              <a:avLst/>
            </a:prstGeom>
            <a:noFill/>
            <a:ln w="6350">
              <a:solidFill>
                <a:schemeClr val="accent2"/>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endParaRPr>
            </a:p>
          </p:txBody>
        </p:sp>
      </p:grpSp>
      <p:grpSp>
        <p:nvGrpSpPr>
          <p:cNvPr id="3" name="Group 5"/>
          <p:cNvGrpSpPr/>
          <p:nvPr/>
        </p:nvGrpSpPr>
        <p:grpSpPr bwMode="auto">
          <a:xfrm>
            <a:off x="1818085" y="2461304"/>
            <a:ext cx="1804988" cy="2406650"/>
            <a:chOff x="0" y="0"/>
            <a:chExt cx="1752600" cy="1752600"/>
          </a:xfrm>
        </p:grpSpPr>
        <p:sp>
          <p:nvSpPr>
            <p:cNvPr id="1048676" name="椭圆 9"/>
            <p:cNvSpPr>
              <a:spLocks noChangeArrowheads="1"/>
            </p:cNvSpPr>
            <p:nvPr/>
          </p:nvSpPr>
          <p:spPr bwMode="auto">
            <a:xfrm>
              <a:off x="0" y="0"/>
              <a:ext cx="1752600" cy="1752600"/>
            </a:xfrm>
            <a:prstGeom prst="ellipse">
              <a:avLst/>
            </a:prstGeom>
            <a:solidFill>
              <a:schemeClr val="accent6"/>
            </a:solidFill>
            <a:ln w="57150">
              <a:solidFill>
                <a:schemeClr val="accent1"/>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endParaRPr>
            </a:p>
          </p:txBody>
        </p:sp>
        <p:sp>
          <p:nvSpPr>
            <p:cNvPr id="1048677" name="椭圆 11"/>
            <p:cNvSpPr>
              <a:spLocks noChangeArrowheads="1"/>
            </p:cNvSpPr>
            <p:nvPr/>
          </p:nvSpPr>
          <p:spPr bwMode="auto">
            <a:xfrm>
              <a:off x="196256" y="196256"/>
              <a:ext cx="1360089" cy="1360089"/>
            </a:xfrm>
            <a:prstGeom prst="ellipse">
              <a:avLst/>
            </a:prstGeom>
            <a:solidFill>
              <a:schemeClr val="accent2"/>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endParaRPr>
            </a:p>
          </p:txBody>
        </p:sp>
      </p:grpSp>
      <p:sp>
        <p:nvSpPr>
          <p:cNvPr id="1048678" name="标题 1"/>
          <p:cNvSpPr>
            <a:spLocks noGrp="1"/>
          </p:cNvSpPr>
          <p:nvPr>
            <p:ph type="title" hasCustomPrompt="1"/>
          </p:nvPr>
        </p:nvSpPr>
        <p:spPr>
          <a:xfrm>
            <a:off x="3640648" y="3016899"/>
            <a:ext cx="3588764" cy="830997"/>
          </a:xfrm>
        </p:spPr>
        <p:txBody>
          <a:bodyPr wrap="square" anchor="b">
            <a:normAutofit/>
          </a:bodyPr>
          <a:lstStyle>
            <a:lvl1pPr>
              <a:defRPr sz="4000" b="1">
                <a:solidFill>
                  <a:schemeClr val="bg1"/>
                </a:solidFill>
              </a:defRPr>
            </a:lvl1pPr>
          </a:lstStyle>
          <a:p>
            <a:r>
              <a:rPr lang="zh-CN" altLang="en-US" dirty="0"/>
              <a:t>单击此处编辑标题</a:t>
            </a:r>
            <a:endParaRPr lang="zh-CN" altLang="en-US" dirty="0"/>
          </a:p>
        </p:txBody>
      </p:sp>
      <p:sp>
        <p:nvSpPr>
          <p:cNvPr id="1048679" name="文本占位符 2"/>
          <p:cNvSpPr>
            <a:spLocks noGrp="1"/>
          </p:cNvSpPr>
          <p:nvPr>
            <p:ph type="body" idx="1"/>
          </p:nvPr>
        </p:nvSpPr>
        <p:spPr>
          <a:xfrm>
            <a:off x="3640648" y="3874885"/>
            <a:ext cx="3588764" cy="461665"/>
          </a:xfrm>
        </p:spPr>
        <p:txBody>
          <a:bodyPr wrap="square">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1048680" name="日期占位符 3"/>
          <p:cNvSpPr>
            <a:spLocks noGrp="1"/>
          </p:cNvSpPr>
          <p:nvPr>
            <p:ph type="dt" sz="half" idx="10"/>
          </p:nvPr>
        </p:nvSpPr>
        <p:spPr/>
        <p:txBody>
          <a:bodyPr/>
          <a:lstStyle/>
          <a:p>
            <a:fld id="{1D38BFCE-666E-44ED-8014-96173B49651D}" type="datetimeFigureOut">
              <a:rPr lang="zh-CN" altLang="en-US" smtClean="0"/>
            </a:fld>
            <a:endParaRPr lang="zh-CN" altLang="en-US"/>
          </a:p>
        </p:txBody>
      </p:sp>
      <p:sp>
        <p:nvSpPr>
          <p:cNvPr id="1048681" name="页脚占位符 4"/>
          <p:cNvSpPr>
            <a:spLocks noGrp="1"/>
          </p:cNvSpPr>
          <p:nvPr>
            <p:ph type="ftr" sz="quarter" idx="11"/>
          </p:nvPr>
        </p:nvSpPr>
        <p:spPr/>
        <p:txBody>
          <a:bodyPr/>
          <a:lstStyle/>
          <a:p>
            <a:endParaRPr lang="zh-CN" altLang="en-US"/>
          </a:p>
        </p:txBody>
      </p:sp>
      <p:sp>
        <p:nvSpPr>
          <p:cNvPr id="1048682" name="灯片编号占位符 5"/>
          <p:cNvSpPr>
            <a:spLocks noGrp="1"/>
          </p:cNvSpPr>
          <p:nvPr>
            <p:ph type="sldNum" sz="quarter" idx="12"/>
          </p:nvPr>
        </p:nvSpPr>
        <p:spPr/>
        <p:txBody>
          <a:bodyPr/>
          <a:lstStyle/>
          <a:p>
            <a:fld id="{CD6B7462-B8B6-4DE8-92E5-2F5BC6A3E3CC}"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695" name="标题 1"/>
          <p:cNvSpPr>
            <a:spLocks noGrp="1"/>
          </p:cNvSpPr>
          <p:nvPr>
            <p:ph type="title"/>
          </p:nvPr>
        </p:nvSpPr>
        <p:spPr/>
        <p:txBody>
          <a:bodyPr/>
          <a:lstStyle/>
          <a:p>
            <a:r>
              <a:rPr lang="zh-CN" altLang="en-US" smtClean="0"/>
              <a:t>单击此处编辑母版标题样式</a:t>
            </a:r>
            <a:endParaRPr lang="zh-CN" altLang="en-US"/>
          </a:p>
        </p:txBody>
      </p:sp>
      <p:sp>
        <p:nvSpPr>
          <p:cNvPr id="1048696"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
        <p:nvSpPr>
          <p:cNvPr id="1048697"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
        <p:nvSpPr>
          <p:cNvPr id="1048698" name="日期占位符 4"/>
          <p:cNvSpPr>
            <a:spLocks noGrp="1"/>
          </p:cNvSpPr>
          <p:nvPr>
            <p:ph type="dt" sz="half" idx="10"/>
          </p:nvPr>
        </p:nvSpPr>
        <p:spPr/>
        <p:txBody>
          <a:bodyPr/>
          <a:lstStyle/>
          <a:p>
            <a:fld id="{1D38BFCE-666E-44ED-8014-96173B49651D}" type="datetimeFigureOut">
              <a:rPr lang="zh-CN" altLang="en-US" smtClean="0"/>
            </a:fld>
            <a:endParaRPr lang="zh-CN" altLang="en-US"/>
          </a:p>
        </p:txBody>
      </p:sp>
      <p:sp>
        <p:nvSpPr>
          <p:cNvPr id="1048699" name="页脚占位符 5"/>
          <p:cNvSpPr>
            <a:spLocks noGrp="1"/>
          </p:cNvSpPr>
          <p:nvPr>
            <p:ph type="ftr" sz="quarter" idx="11"/>
          </p:nvPr>
        </p:nvSpPr>
        <p:spPr/>
        <p:txBody>
          <a:bodyPr/>
          <a:lstStyle/>
          <a:p>
            <a:endParaRPr lang="zh-CN" altLang="en-US"/>
          </a:p>
        </p:txBody>
      </p:sp>
      <p:sp>
        <p:nvSpPr>
          <p:cNvPr id="1048700" name="灯片编号占位符 6"/>
          <p:cNvSpPr>
            <a:spLocks noGrp="1"/>
          </p:cNvSpPr>
          <p:nvPr>
            <p:ph type="sldNum" sz="quarter" idx="12"/>
          </p:nvPr>
        </p:nvSpPr>
        <p:spPr/>
        <p:txBody>
          <a:bodyPr/>
          <a:lstStyle/>
          <a:p>
            <a:fld id="{CD6B7462-B8B6-4DE8-92E5-2F5BC6A3E3CC}"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687" name="标题 1"/>
          <p:cNvSpPr>
            <a:spLocks noGrp="1"/>
          </p:cNvSpPr>
          <p:nvPr>
            <p:ph type="title"/>
          </p:nvPr>
        </p:nvSpPr>
        <p:spPr>
          <a:xfrm>
            <a:off x="629841" y="299810"/>
            <a:ext cx="7886700" cy="1325563"/>
          </a:xfrm>
        </p:spPr>
        <p:txBody>
          <a:bodyPr/>
          <a:lstStyle/>
          <a:p>
            <a:r>
              <a:rPr lang="zh-CN" altLang="en-US" smtClean="0"/>
              <a:t>单击此处编辑母版标题样式</a:t>
            </a:r>
            <a:endParaRPr lang="zh-CN" altLang="en-US"/>
          </a:p>
        </p:txBody>
      </p:sp>
      <p:sp>
        <p:nvSpPr>
          <p:cNvPr id="1048688" name="文本占位符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1048689" name="内容占位符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
        <p:nvSpPr>
          <p:cNvPr id="1048690" name="文本占位符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1048691" name="内容占位符 5"/>
          <p:cNvSpPr>
            <a:spLocks noGrp="1"/>
          </p:cNvSpPr>
          <p:nvPr>
            <p:ph sz="quarter" idx="4"/>
          </p:nvPr>
        </p:nvSpPr>
        <p:spPr>
          <a:xfrm>
            <a:off x="4629152"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
        <p:nvSpPr>
          <p:cNvPr id="1048692" name="日期占位符 6"/>
          <p:cNvSpPr>
            <a:spLocks noGrp="1"/>
          </p:cNvSpPr>
          <p:nvPr>
            <p:ph type="dt" sz="half" idx="10"/>
          </p:nvPr>
        </p:nvSpPr>
        <p:spPr/>
        <p:txBody>
          <a:bodyPr/>
          <a:lstStyle/>
          <a:p>
            <a:fld id="{1D38BFCE-666E-44ED-8014-96173B49651D}" type="datetimeFigureOut">
              <a:rPr lang="zh-CN" altLang="en-US" smtClean="0"/>
            </a:fld>
            <a:endParaRPr lang="zh-CN" altLang="en-US"/>
          </a:p>
        </p:txBody>
      </p:sp>
      <p:sp>
        <p:nvSpPr>
          <p:cNvPr id="1048693" name="页脚占位符 7"/>
          <p:cNvSpPr>
            <a:spLocks noGrp="1"/>
          </p:cNvSpPr>
          <p:nvPr>
            <p:ph type="ftr" sz="quarter" idx="11"/>
          </p:nvPr>
        </p:nvSpPr>
        <p:spPr/>
        <p:txBody>
          <a:bodyPr/>
          <a:lstStyle/>
          <a:p>
            <a:endParaRPr lang="zh-CN" altLang="en-US"/>
          </a:p>
        </p:txBody>
      </p:sp>
      <p:sp>
        <p:nvSpPr>
          <p:cNvPr id="1048694" name="灯片编号占位符 8"/>
          <p:cNvSpPr>
            <a:spLocks noGrp="1"/>
          </p:cNvSpPr>
          <p:nvPr>
            <p:ph type="sldNum" sz="quarter" idx="12"/>
          </p:nvPr>
        </p:nvSpPr>
        <p:spPr/>
        <p:txBody>
          <a:bodyPr/>
          <a:lstStyle/>
          <a:p>
            <a:fld id="{CD6B7462-B8B6-4DE8-92E5-2F5BC6A3E3CC}"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1048709" name="矩形 7"/>
          <p:cNvSpPr>
            <a:spLocks noChangeArrowheads="1"/>
          </p:cNvSpPr>
          <p:nvPr/>
        </p:nvSpPr>
        <p:spPr bwMode="auto">
          <a:xfrm>
            <a:off x="1590675" y="2074863"/>
            <a:ext cx="6019800" cy="3144837"/>
          </a:xfrm>
          <a:prstGeom prst="rect">
            <a:avLst/>
          </a:prstGeom>
          <a:solidFill>
            <a:schemeClr val="accent1">
              <a:alpha val="20000"/>
            </a:schemeClr>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endParaRPr>
          </a:p>
        </p:txBody>
      </p:sp>
      <p:sp>
        <p:nvSpPr>
          <p:cNvPr id="1048710" name="矩形 8"/>
          <p:cNvSpPr>
            <a:spLocks noChangeArrowheads="1"/>
          </p:cNvSpPr>
          <p:nvPr/>
        </p:nvSpPr>
        <p:spPr bwMode="auto">
          <a:xfrm>
            <a:off x="1764509" y="2366963"/>
            <a:ext cx="5685235" cy="2560637"/>
          </a:xfrm>
          <a:prstGeom prst="rect">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endParaRPr>
          </a:p>
        </p:txBody>
      </p:sp>
      <p:sp>
        <p:nvSpPr>
          <p:cNvPr id="1048711" name="标题 1"/>
          <p:cNvSpPr>
            <a:spLocks noGrp="1"/>
          </p:cNvSpPr>
          <p:nvPr>
            <p:ph type="title" hasCustomPrompt="1"/>
          </p:nvPr>
        </p:nvSpPr>
        <p:spPr>
          <a:xfrm>
            <a:off x="1927284" y="3046026"/>
            <a:ext cx="5289437" cy="1202510"/>
          </a:xfrm>
        </p:spPr>
        <p:txBody>
          <a:bodyPr>
            <a:normAutofit/>
          </a:bodyPr>
          <a:lstStyle>
            <a:lvl1pPr algn="ctr">
              <a:defRPr sz="6000" b="1">
                <a:solidFill>
                  <a:schemeClr val="bg1"/>
                </a:solidFill>
              </a:defRPr>
            </a:lvl1pPr>
          </a:lstStyle>
          <a:p>
            <a:r>
              <a:rPr lang="zh-CN" altLang="en-US" dirty="0"/>
              <a:t>单击此处编辑标题</a:t>
            </a:r>
            <a:endParaRPr lang="zh-CN" altLang="en-US" dirty="0"/>
          </a:p>
        </p:txBody>
      </p:sp>
      <p:sp>
        <p:nvSpPr>
          <p:cNvPr id="1048712" name="日期占位符 2"/>
          <p:cNvSpPr>
            <a:spLocks noGrp="1"/>
          </p:cNvSpPr>
          <p:nvPr>
            <p:ph type="dt" sz="half" idx="10"/>
          </p:nvPr>
        </p:nvSpPr>
        <p:spPr/>
        <p:txBody>
          <a:bodyPr/>
          <a:lstStyle/>
          <a:p>
            <a:fld id="{1D38BFCE-666E-44ED-8014-96173B49651D}" type="datetimeFigureOut">
              <a:rPr lang="zh-CN" altLang="en-US" smtClean="0"/>
            </a:fld>
            <a:endParaRPr lang="zh-CN" altLang="en-US"/>
          </a:p>
        </p:txBody>
      </p:sp>
      <p:sp>
        <p:nvSpPr>
          <p:cNvPr id="1048713" name="页脚占位符 3"/>
          <p:cNvSpPr>
            <a:spLocks noGrp="1"/>
          </p:cNvSpPr>
          <p:nvPr>
            <p:ph type="ftr" sz="quarter" idx="11"/>
          </p:nvPr>
        </p:nvSpPr>
        <p:spPr/>
        <p:txBody>
          <a:bodyPr/>
          <a:lstStyle/>
          <a:p>
            <a:endParaRPr lang="zh-CN" altLang="en-US"/>
          </a:p>
        </p:txBody>
      </p:sp>
      <p:sp>
        <p:nvSpPr>
          <p:cNvPr id="1048714" name="灯片编号占位符 4"/>
          <p:cNvSpPr>
            <a:spLocks noGrp="1"/>
          </p:cNvSpPr>
          <p:nvPr>
            <p:ph type="sldNum" sz="quarter" idx="12"/>
          </p:nvPr>
        </p:nvSpPr>
        <p:spPr/>
        <p:txBody>
          <a:bodyPr/>
          <a:lstStyle/>
          <a:p>
            <a:fld id="{CD6B7462-B8B6-4DE8-92E5-2F5BC6A3E3CC}"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706" name="日期占位符 1"/>
          <p:cNvSpPr>
            <a:spLocks noGrp="1"/>
          </p:cNvSpPr>
          <p:nvPr>
            <p:ph type="dt" sz="half" idx="10"/>
          </p:nvPr>
        </p:nvSpPr>
        <p:spPr/>
        <p:txBody>
          <a:bodyPr/>
          <a:lstStyle/>
          <a:p>
            <a:fld id="{1D38BFCE-666E-44ED-8014-96173B49651D}" type="datetimeFigureOut">
              <a:rPr lang="zh-CN" altLang="en-US" smtClean="0"/>
            </a:fld>
            <a:endParaRPr lang="zh-CN" altLang="en-US"/>
          </a:p>
        </p:txBody>
      </p:sp>
      <p:sp>
        <p:nvSpPr>
          <p:cNvPr id="1048707" name="页脚占位符 2"/>
          <p:cNvSpPr>
            <a:spLocks noGrp="1"/>
          </p:cNvSpPr>
          <p:nvPr>
            <p:ph type="ftr" sz="quarter" idx="11"/>
          </p:nvPr>
        </p:nvSpPr>
        <p:spPr/>
        <p:txBody>
          <a:bodyPr/>
          <a:lstStyle/>
          <a:p>
            <a:endParaRPr lang="zh-CN" altLang="en-US"/>
          </a:p>
        </p:txBody>
      </p:sp>
      <p:sp>
        <p:nvSpPr>
          <p:cNvPr id="1048708" name="灯片编号占位符 3"/>
          <p:cNvSpPr>
            <a:spLocks noGrp="1"/>
          </p:cNvSpPr>
          <p:nvPr>
            <p:ph type="sldNum" sz="quarter" idx="12"/>
          </p:nvPr>
        </p:nvSpPr>
        <p:spPr/>
        <p:txBody>
          <a:bodyPr/>
          <a:lstStyle/>
          <a:p>
            <a:fld id="{CD6B7462-B8B6-4DE8-92E5-2F5BC6A3E3CC}"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668" name="标题 1"/>
          <p:cNvSpPr>
            <a:spLocks noGrp="1"/>
          </p:cNvSpPr>
          <p:nvPr>
            <p:ph type="title"/>
          </p:nvPr>
        </p:nvSpPr>
        <p:spPr>
          <a:xfrm>
            <a:off x="629840" y="457200"/>
            <a:ext cx="3123900" cy="1600200"/>
          </a:xfrm>
        </p:spPr>
        <p:txBody>
          <a:bodyPr anchor="t" anchorCtr="0">
            <a:normAutofit/>
          </a:bodyPr>
          <a:lstStyle>
            <a:lvl1pPr>
              <a:defRPr sz="3600"/>
            </a:lvl1pPr>
          </a:lstStyle>
          <a:p>
            <a:r>
              <a:rPr lang="zh-CN" altLang="en-US" smtClean="0"/>
              <a:t>单击此处编辑母版标题样式</a:t>
            </a:r>
            <a:endParaRPr lang="zh-CN" altLang="en-US" dirty="0"/>
          </a:p>
        </p:txBody>
      </p:sp>
      <p:sp>
        <p:nvSpPr>
          <p:cNvPr id="1048669" name="图片占位符 2"/>
          <p:cNvSpPr>
            <a:spLocks noGrp="1" noChangeAspect="1"/>
          </p:cNvSpPr>
          <p:nvPr>
            <p:ph type="pic" idx="1"/>
          </p:nvPr>
        </p:nvSpPr>
        <p:spPr>
          <a:xfrm>
            <a:off x="3888000" y="457200"/>
            <a:ext cx="46278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dirty="0"/>
          </a:p>
        </p:txBody>
      </p:sp>
      <p:sp>
        <p:nvSpPr>
          <p:cNvPr id="1048670" name="文本占位符 3"/>
          <p:cNvSpPr>
            <a:spLocks noGrp="1"/>
          </p:cNvSpPr>
          <p:nvPr>
            <p:ph type="body" sz="half" idx="2"/>
          </p:nvPr>
        </p:nvSpPr>
        <p:spPr>
          <a:xfrm>
            <a:off x="629840" y="2057400"/>
            <a:ext cx="31239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1048671"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1048672" name="页脚占位符 5"/>
          <p:cNvSpPr>
            <a:spLocks noGrp="1"/>
          </p:cNvSpPr>
          <p:nvPr>
            <p:ph type="ftr" sz="quarter" idx="11"/>
          </p:nvPr>
        </p:nvSpPr>
        <p:spPr/>
        <p:txBody>
          <a:bodyPr/>
          <a:lstStyle/>
          <a:p>
            <a:endParaRPr lang="zh-CN" altLang="en-US" dirty="0"/>
          </a:p>
        </p:txBody>
      </p:sp>
      <p:sp>
        <p:nvSpPr>
          <p:cNvPr id="1048673"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1048701" name="竖排标题 1"/>
          <p:cNvSpPr>
            <a:spLocks noGrp="1"/>
          </p:cNvSpPr>
          <p:nvPr>
            <p:ph type="title" orient="vert"/>
          </p:nvPr>
        </p:nvSpPr>
        <p:spPr>
          <a:xfrm>
            <a:off x="7878537" y="365125"/>
            <a:ext cx="636815" cy="5811838"/>
          </a:xfrm>
        </p:spPr>
        <p:txBody>
          <a:bodyPr vert="eaVert">
            <a:normAutofit/>
          </a:bodyPr>
          <a:lstStyle>
            <a:lvl1pPr>
              <a:defRPr sz="3600"/>
            </a:lvl1pPr>
          </a:lstStyle>
          <a:p>
            <a:r>
              <a:rPr lang="zh-CN" altLang="en-US" smtClean="0"/>
              <a:t>单击此处编辑母版标题样式</a:t>
            </a:r>
            <a:endParaRPr lang="zh-CN" altLang="en-US"/>
          </a:p>
        </p:txBody>
      </p:sp>
      <p:sp>
        <p:nvSpPr>
          <p:cNvPr id="1048702" name="竖排文字占位符 2"/>
          <p:cNvSpPr>
            <a:spLocks noGrp="1"/>
          </p:cNvSpPr>
          <p:nvPr>
            <p:ph type="body" orient="vert" idx="1"/>
          </p:nvPr>
        </p:nvSpPr>
        <p:spPr>
          <a:xfrm>
            <a:off x="628651" y="365125"/>
            <a:ext cx="7192736"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
        <p:nvSpPr>
          <p:cNvPr id="1048703" name="日期占位符 3"/>
          <p:cNvSpPr>
            <a:spLocks noGrp="1"/>
          </p:cNvSpPr>
          <p:nvPr>
            <p:ph type="dt" sz="half" idx="10"/>
          </p:nvPr>
        </p:nvSpPr>
        <p:spPr/>
        <p:txBody>
          <a:bodyPr/>
          <a:lstStyle/>
          <a:p>
            <a:fld id="{1D38BFCE-666E-44ED-8014-96173B49651D}" type="datetimeFigureOut">
              <a:rPr lang="zh-CN" altLang="en-US" smtClean="0"/>
            </a:fld>
            <a:endParaRPr lang="zh-CN" altLang="en-US"/>
          </a:p>
        </p:txBody>
      </p:sp>
      <p:sp>
        <p:nvSpPr>
          <p:cNvPr id="1048704" name="页脚占位符 4"/>
          <p:cNvSpPr>
            <a:spLocks noGrp="1"/>
          </p:cNvSpPr>
          <p:nvPr>
            <p:ph type="ftr" sz="quarter" idx="11"/>
          </p:nvPr>
        </p:nvSpPr>
        <p:spPr/>
        <p:txBody>
          <a:bodyPr/>
          <a:lstStyle/>
          <a:p>
            <a:endParaRPr lang="zh-CN" altLang="en-US"/>
          </a:p>
        </p:txBody>
      </p:sp>
      <p:sp>
        <p:nvSpPr>
          <p:cNvPr id="1048705" name="灯片编号占位符 5"/>
          <p:cNvSpPr>
            <a:spLocks noGrp="1"/>
          </p:cNvSpPr>
          <p:nvPr>
            <p:ph type="sldNum" sz="quarter" idx="12"/>
          </p:nvPr>
        </p:nvSpPr>
        <p:spPr/>
        <p:txBody>
          <a:bodyPr/>
          <a:lstStyle/>
          <a:p>
            <a:fld id="{CD6B7462-B8B6-4DE8-92E5-2F5BC6A3E3C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730" name="标题 1"/>
          <p:cNvSpPr>
            <a:spLocks noGrp="1"/>
          </p:cNvSpPr>
          <p:nvPr>
            <p:ph type="title"/>
          </p:nvPr>
        </p:nvSpPr>
        <p:spPr>
          <a:xfrm>
            <a:off x="485775" y="258445"/>
            <a:ext cx="78867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smtClean="0"/>
              <a:t>单击此处编辑母版标题样式</a:t>
            </a:r>
            <a:endParaRPr lang="zh-CN" altLang="en-US" dirty="0"/>
          </a:p>
        </p:txBody>
      </p:sp>
      <p:sp>
        <p:nvSpPr>
          <p:cNvPr id="1048731" name="内容占位符 2"/>
          <p:cNvSpPr>
            <a:spLocks noGrp="1"/>
          </p:cNvSpPr>
          <p:nvPr>
            <p:ph idx="1"/>
          </p:nvPr>
        </p:nvSpPr>
        <p:spPr>
          <a:xfrm>
            <a:off x="485775" y="1825625"/>
            <a:ext cx="78867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
        <p:nvSpPr>
          <p:cNvPr id="1048732" name="日期占位符 3"/>
          <p:cNvSpPr>
            <a:spLocks noGrp="1"/>
          </p:cNvSpPr>
          <p:nvPr>
            <p:ph type="dt" sz="half" idx="10"/>
          </p:nvPr>
        </p:nvSpPr>
        <p:spPr/>
        <p:txBody>
          <a:bodyPr/>
          <a:lstStyle/>
          <a:p>
            <a:pPr lvl="0"/>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1048733" name="页脚占位符 4"/>
          <p:cNvSpPr>
            <a:spLocks noGrp="1"/>
          </p:cNvSpPr>
          <p:nvPr>
            <p:ph type="ftr" sz="quarter" idx="11"/>
          </p:nvPr>
        </p:nvSpPr>
        <p:spPr/>
        <p:txBody>
          <a:bodyPr/>
          <a:lstStyle/>
          <a:p>
            <a:pPr lvl="0"/>
            <a:endParaRPr lang="zh-CN" altLang="en-US" dirty="0">
              <a:effectLst>
                <a:outerShdw blurRad="38100" dist="38100" dir="2700000">
                  <a:srgbClr val="000000"/>
                </a:outerShdw>
              </a:effectLst>
              <a:ea typeface="宋体" panose="02010600030101010101" pitchFamily="2" charset="-122"/>
            </a:endParaRPr>
          </a:p>
        </p:txBody>
      </p:sp>
      <p:sp>
        <p:nvSpPr>
          <p:cNvPr id="1048734" name="灯片编号占位符 5"/>
          <p:cNvSpPr>
            <a:spLocks noGrp="1"/>
          </p:cNvSpPr>
          <p:nvPr>
            <p:ph type="sldNum" sz="quarter" idx="12"/>
          </p:nvPr>
        </p:nvSpPr>
        <p:spPr/>
        <p:txBody>
          <a:bodyPr/>
          <a:lstStyle/>
          <a:p>
            <a:pPr lvl="0"/>
            <a:fld id="{9A0DB2DC-4C9A-4742-B13C-FB6460FD3503}" type="slidenum">
              <a:rPr lang="zh-CN" altLang="en-US" smtClean="0">
                <a:effectLst>
                  <a:outerShdw blurRad="38100" dist="38100" dir="2700000">
                    <a:srgbClr val="000000"/>
                  </a:outerShdw>
                </a:effectLst>
                <a:ea typeface="宋体" panose="02010600030101010101" pitchFamily="2" charset="-122"/>
              </a:rPr>
            </a:fld>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Tree>
  </p:cSld>
  <p:clrMapOvr>
    <a:masterClrMapping/>
  </p:clrMapOvr>
  <p:transition spd="med">
    <p:strips dir="rd"/>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104868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1048684" name="页脚占位符 3"/>
          <p:cNvSpPr>
            <a:spLocks noGrp="1"/>
          </p:cNvSpPr>
          <p:nvPr>
            <p:ph type="ftr" sz="quarter" idx="11"/>
          </p:nvPr>
        </p:nvSpPr>
        <p:spPr/>
        <p:txBody>
          <a:bodyPr/>
          <a:lstStyle/>
          <a:p>
            <a:endParaRPr lang="zh-CN" altLang="en-US"/>
          </a:p>
        </p:txBody>
      </p:sp>
      <p:sp>
        <p:nvSpPr>
          <p:cNvPr id="104868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1048686" name="内容占位符 6"/>
          <p:cNvSpPr>
            <a:spLocks noGrp="1"/>
          </p:cNvSpPr>
          <p:nvPr>
            <p:ph sz="quarter" idx="13"/>
          </p:nvPr>
        </p:nvSpPr>
        <p:spPr>
          <a:xfrm>
            <a:off x="628650" y="551548"/>
            <a:ext cx="7886700" cy="555897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8744" name="标题 1"/>
          <p:cNvSpPr>
            <a:spLocks noGrp="1"/>
          </p:cNvSpPr>
          <p:nvPr>
            <p:ph type="title"/>
          </p:nvPr>
        </p:nvSpPr>
        <p:spPr>
          <a:xfrm>
            <a:off x="623887" y="3751117"/>
            <a:ext cx="5491163"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smtClean="0"/>
              <a:t>单击此处编辑母版标题样式</a:t>
            </a:r>
            <a:endParaRPr lang="zh-CN" altLang="en-US" dirty="0"/>
          </a:p>
        </p:txBody>
      </p:sp>
      <p:sp>
        <p:nvSpPr>
          <p:cNvPr id="1048745" name="文本占位符 2"/>
          <p:cNvSpPr>
            <a:spLocks noGrp="1"/>
          </p:cNvSpPr>
          <p:nvPr>
            <p:ph type="body" idx="1"/>
          </p:nvPr>
        </p:nvSpPr>
        <p:spPr>
          <a:xfrm>
            <a:off x="623887" y="4610029"/>
            <a:ext cx="5491163"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1048746" name="日期占位符 3"/>
          <p:cNvSpPr>
            <a:spLocks noGrp="1"/>
          </p:cNvSpPr>
          <p:nvPr>
            <p:ph type="dt" sz="half" idx="10"/>
          </p:nvPr>
        </p:nvSpPr>
        <p:spPr/>
        <p:txBody>
          <a:bodyPr/>
          <a:lstStyle/>
          <a:p>
            <a:pPr lvl="0"/>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1048747" name="页脚占位符 4"/>
          <p:cNvSpPr>
            <a:spLocks noGrp="1"/>
          </p:cNvSpPr>
          <p:nvPr>
            <p:ph type="ftr" sz="quarter" idx="11"/>
          </p:nvPr>
        </p:nvSpPr>
        <p:spPr/>
        <p:txBody>
          <a:bodyPr/>
          <a:lstStyle/>
          <a:p>
            <a:pPr lvl="0"/>
            <a:endParaRPr lang="zh-CN" altLang="en-US" dirty="0">
              <a:effectLst>
                <a:outerShdw blurRad="38100" dist="38100" dir="2700000">
                  <a:srgbClr val="000000"/>
                </a:outerShdw>
              </a:effectLst>
              <a:ea typeface="宋体" panose="02010600030101010101" pitchFamily="2" charset="-122"/>
            </a:endParaRPr>
          </a:p>
        </p:txBody>
      </p:sp>
      <p:sp>
        <p:nvSpPr>
          <p:cNvPr id="1048748" name="灯片编号占位符 5"/>
          <p:cNvSpPr>
            <a:spLocks noGrp="1"/>
          </p:cNvSpPr>
          <p:nvPr>
            <p:ph type="sldNum" sz="quarter" idx="12"/>
          </p:nvPr>
        </p:nvSpPr>
        <p:spPr/>
        <p:txBody>
          <a:bodyPr/>
          <a:lstStyle/>
          <a:p>
            <a:pPr lvl="0"/>
            <a:fld id="{9A0DB2DC-4C9A-4742-B13C-FB6460FD3503}" type="slidenum">
              <a:rPr lang="zh-CN" altLang="en-US" smtClean="0">
                <a:effectLst>
                  <a:outerShdw blurRad="38100" dist="38100" dir="2700000">
                    <a:srgbClr val="000000"/>
                  </a:outerShdw>
                </a:effectLst>
                <a:ea typeface="宋体" panose="02010600030101010101" pitchFamily="2" charset="-122"/>
              </a:rPr>
            </a:fld>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Tree>
  </p:cSld>
  <p:clrMapOvr>
    <a:masterClrMapping/>
  </p:clrMapOvr>
  <p:transition spd="med">
    <p:strips dir="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749" name="标题 1"/>
          <p:cNvSpPr>
            <a:spLocks noGrp="1"/>
          </p:cNvSpPr>
          <p:nvPr>
            <p:ph type="title"/>
          </p:nvPr>
        </p:nvSpPr>
        <p:spPr>
          <a:xfrm>
            <a:off x="485775" y="258445"/>
            <a:ext cx="78867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smtClean="0"/>
              <a:t>单击此处编辑母版标题样式</a:t>
            </a:r>
            <a:endParaRPr lang="zh-CN" altLang="en-US" dirty="0"/>
          </a:p>
        </p:txBody>
      </p:sp>
      <p:sp>
        <p:nvSpPr>
          <p:cNvPr id="1048750" name="内容占位符 2"/>
          <p:cNvSpPr>
            <a:spLocks noGrp="1"/>
          </p:cNvSpPr>
          <p:nvPr>
            <p:ph sz="half" idx="1"/>
          </p:nvPr>
        </p:nvSpPr>
        <p:spPr>
          <a:xfrm>
            <a:off x="485775" y="1825625"/>
            <a:ext cx="38862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
        <p:nvSpPr>
          <p:cNvPr id="1048751" name="内容占位符 3"/>
          <p:cNvSpPr>
            <a:spLocks noGrp="1"/>
          </p:cNvSpPr>
          <p:nvPr>
            <p:ph sz="half" idx="2"/>
          </p:nvPr>
        </p:nvSpPr>
        <p:spPr>
          <a:xfrm>
            <a:off x="4486275" y="1825625"/>
            <a:ext cx="38862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
        <p:nvSpPr>
          <p:cNvPr id="1048752" name="日期占位符 4"/>
          <p:cNvSpPr>
            <a:spLocks noGrp="1"/>
          </p:cNvSpPr>
          <p:nvPr>
            <p:ph type="dt" sz="half" idx="10"/>
          </p:nvPr>
        </p:nvSpPr>
        <p:spPr/>
        <p:txBody>
          <a:bodyPr/>
          <a:lstStyle/>
          <a:p>
            <a:pPr lvl="0"/>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1048753" name="页脚占位符 5"/>
          <p:cNvSpPr>
            <a:spLocks noGrp="1"/>
          </p:cNvSpPr>
          <p:nvPr>
            <p:ph type="ftr" sz="quarter" idx="11"/>
          </p:nvPr>
        </p:nvSpPr>
        <p:spPr/>
        <p:txBody>
          <a:bodyPr/>
          <a:lstStyle/>
          <a:p>
            <a:pPr lvl="0"/>
            <a:endParaRPr lang="zh-CN" altLang="en-US" dirty="0">
              <a:effectLst>
                <a:outerShdw blurRad="38100" dist="38100" dir="2700000">
                  <a:srgbClr val="000000"/>
                </a:outerShdw>
              </a:effectLst>
              <a:ea typeface="宋体" panose="02010600030101010101" pitchFamily="2" charset="-122"/>
            </a:endParaRPr>
          </a:p>
        </p:txBody>
      </p:sp>
      <p:sp>
        <p:nvSpPr>
          <p:cNvPr id="1048754" name="灯片编号占位符 6"/>
          <p:cNvSpPr>
            <a:spLocks noGrp="1"/>
          </p:cNvSpPr>
          <p:nvPr>
            <p:ph type="sldNum" sz="quarter" idx="12"/>
          </p:nvPr>
        </p:nvSpPr>
        <p:spPr/>
        <p:txBody>
          <a:bodyPr/>
          <a:lstStyle/>
          <a:p>
            <a:pPr lvl="0"/>
            <a:fld id="{9A0DB2DC-4C9A-4742-B13C-FB6460FD3503}" type="slidenum">
              <a:rPr lang="zh-CN" altLang="en-US" smtClean="0">
                <a:effectLst>
                  <a:outerShdw blurRad="38100" dist="38100" dir="2700000">
                    <a:srgbClr val="000000"/>
                  </a:outerShdw>
                </a:effectLst>
                <a:ea typeface="宋体" panose="02010600030101010101" pitchFamily="2" charset="-122"/>
              </a:rPr>
            </a:fld>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Tree>
  </p:cSld>
  <p:clrMapOvr>
    <a:masterClrMapping/>
  </p:clrMapOvr>
  <p:transition spd="med">
    <p:strips dir="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755" name="标题 1"/>
          <p:cNvSpPr>
            <a:spLocks noGrp="1"/>
          </p:cNvSpPr>
          <p:nvPr>
            <p:ph type="title"/>
          </p:nvPr>
        </p:nvSpPr>
        <p:spPr>
          <a:xfrm>
            <a:off x="629841" y="365126"/>
            <a:ext cx="7886700" cy="1325563"/>
          </a:xfrm>
        </p:spPr>
        <p:txBody>
          <a:bodyPr/>
          <a:lstStyle/>
          <a:p>
            <a:r>
              <a:rPr lang="zh-CN" altLang="en-US" smtClean="0"/>
              <a:t>单击此处编辑母版标题样式</a:t>
            </a:r>
            <a:endParaRPr lang="zh-CN" altLang="en-US"/>
          </a:p>
        </p:txBody>
      </p:sp>
      <p:sp>
        <p:nvSpPr>
          <p:cNvPr id="1048756" name="文本占位符 2"/>
          <p:cNvSpPr>
            <a:spLocks noGrp="1"/>
          </p:cNvSpPr>
          <p:nvPr>
            <p:ph type="body" idx="1"/>
          </p:nvPr>
        </p:nvSpPr>
        <p:spPr>
          <a:xfrm>
            <a:off x="629842" y="174496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1048757" name="内容占位符 3"/>
          <p:cNvSpPr>
            <a:spLocks noGrp="1"/>
          </p:cNvSpPr>
          <p:nvPr>
            <p:ph sz="half" idx="2"/>
          </p:nvPr>
        </p:nvSpPr>
        <p:spPr>
          <a:xfrm>
            <a:off x="629842" y="2615609"/>
            <a:ext cx="3868340" cy="357405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
        <p:nvSpPr>
          <p:cNvPr id="1048758" name="文本占位符 4"/>
          <p:cNvSpPr>
            <a:spLocks noGrp="1"/>
          </p:cNvSpPr>
          <p:nvPr>
            <p:ph type="body" sz="quarter" idx="3"/>
          </p:nvPr>
        </p:nvSpPr>
        <p:spPr>
          <a:xfrm>
            <a:off x="4629150" y="174496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1048759" name="内容占位符 5"/>
          <p:cNvSpPr>
            <a:spLocks noGrp="1"/>
          </p:cNvSpPr>
          <p:nvPr>
            <p:ph sz="quarter" idx="4"/>
          </p:nvPr>
        </p:nvSpPr>
        <p:spPr>
          <a:xfrm>
            <a:off x="4629150" y="2615609"/>
            <a:ext cx="3887391" cy="357405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
        <p:nvSpPr>
          <p:cNvPr id="1048760" name="日期占位符 6"/>
          <p:cNvSpPr>
            <a:spLocks noGrp="1"/>
          </p:cNvSpPr>
          <p:nvPr>
            <p:ph type="dt" sz="half" idx="10"/>
          </p:nvPr>
        </p:nvSpPr>
        <p:spPr/>
        <p:txBody>
          <a:bodyPr/>
          <a:lstStyle/>
          <a:p>
            <a:pPr lvl="0"/>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1048761" name="页脚占位符 7"/>
          <p:cNvSpPr>
            <a:spLocks noGrp="1"/>
          </p:cNvSpPr>
          <p:nvPr>
            <p:ph type="ftr" sz="quarter" idx="11"/>
          </p:nvPr>
        </p:nvSpPr>
        <p:spPr/>
        <p:txBody>
          <a:bodyPr/>
          <a:lstStyle/>
          <a:p>
            <a:pPr lvl="0"/>
            <a:endParaRPr lang="zh-CN" altLang="en-US" dirty="0">
              <a:effectLst>
                <a:outerShdw blurRad="38100" dist="38100" dir="2700000">
                  <a:srgbClr val="000000"/>
                </a:outerShdw>
              </a:effectLst>
              <a:ea typeface="宋体" panose="02010600030101010101" pitchFamily="2" charset="-122"/>
            </a:endParaRPr>
          </a:p>
        </p:txBody>
      </p:sp>
      <p:sp>
        <p:nvSpPr>
          <p:cNvPr id="1048762" name="灯片编号占位符 8"/>
          <p:cNvSpPr>
            <a:spLocks noGrp="1"/>
          </p:cNvSpPr>
          <p:nvPr>
            <p:ph type="sldNum" sz="quarter" idx="12"/>
          </p:nvPr>
        </p:nvSpPr>
        <p:spPr/>
        <p:txBody>
          <a:bodyPr/>
          <a:lstStyle/>
          <a:p>
            <a:pPr lvl="0"/>
            <a:fld id="{9A0DB2DC-4C9A-4742-B13C-FB6460FD3503}" type="slidenum">
              <a:rPr lang="zh-CN" altLang="en-US" smtClean="0">
                <a:effectLst>
                  <a:outerShdw blurRad="38100" dist="38100" dir="2700000">
                    <a:srgbClr val="000000"/>
                  </a:outerShdw>
                </a:effectLst>
                <a:ea typeface="宋体" panose="02010600030101010101" pitchFamily="2" charset="-122"/>
              </a:rPr>
            </a:fld>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Tree>
  </p:cSld>
  <p:clrMapOvr>
    <a:masterClrMapping/>
  </p:clrMapOvr>
  <p:transition spd="med">
    <p:strips dir="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726" name="标题 1"/>
          <p:cNvSpPr>
            <a:spLocks noGrp="1"/>
          </p:cNvSpPr>
          <p:nvPr>
            <p:ph type="title"/>
          </p:nvPr>
        </p:nvSpPr>
        <p:spPr>
          <a:xfrm>
            <a:off x="628650" y="2766220"/>
            <a:ext cx="78867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smtClean="0"/>
              <a:t>单击此处编辑母版标题样式</a:t>
            </a:r>
            <a:endParaRPr lang="zh-CN" altLang="en-US" dirty="0"/>
          </a:p>
        </p:txBody>
      </p:sp>
      <p:sp>
        <p:nvSpPr>
          <p:cNvPr id="1048727" name="日期占位符 2"/>
          <p:cNvSpPr>
            <a:spLocks noGrp="1"/>
          </p:cNvSpPr>
          <p:nvPr>
            <p:ph type="dt" sz="half" idx="10"/>
          </p:nvPr>
        </p:nvSpPr>
        <p:spPr/>
        <p:txBody>
          <a:bodyPr/>
          <a:lstStyle/>
          <a:p>
            <a:pPr lvl="0"/>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1048728" name="页脚占位符 3"/>
          <p:cNvSpPr>
            <a:spLocks noGrp="1"/>
          </p:cNvSpPr>
          <p:nvPr>
            <p:ph type="ftr" sz="quarter" idx="11"/>
          </p:nvPr>
        </p:nvSpPr>
        <p:spPr/>
        <p:txBody>
          <a:bodyPr/>
          <a:lstStyle/>
          <a:p>
            <a:pPr lvl="0"/>
            <a:endParaRPr lang="zh-CN" altLang="en-US" dirty="0">
              <a:effectLst>
                <a:outerShdw blurRad="38100" dist="38100" dir="2700000">
                  <a:srgbClr val="000000"/>
                </a:outerShdw>
              </a:effectLst>
              <a:ea typeface="宋体" panose="02010600030101010101" pitchFamily="2" charset="-122"/>
            </a:endParaRPr>
          </a:p>
        </p:txBody>
      </p:sp>
      <p:sp>
        <p:nvSpPr>
          <p:cNvPr id="1048729" name="灯片编号占位符 4"/>
          <p:cNvSpPr>
            <a:spLocks noGrp="1"/>
          </p:cNvSpPr>
          <p:nvPr>
            <p:ph type="sldNum" sz="quarter" idx="12"/>
          </p:nvPr>
        </p:nvSpPr>
        <p:spPr/>
        <p:txBody>
          <a:bodyPr/>
          <a:lstStyle/>
          <a:p>
            <a:pPr lvl="0"/>
            <a:fld id="{9A0DB2DC-4C9A-4742-B13C-FB6460FD3503}" type="slidenum">
              <a:rPr lang="zh-CN" altLang="en-US" smtClean="0">
                <a:effectLst>
                  <a:outerShdw blurRad="38100" dist="38100" dir="2700000">
                    <a:srgbClr val="000000"/>
                  </a:outerShdw>
                </a:effectLst>
                <a:ea typeface="宋体" panose="02010600030101010101" pitchFamily="2" charset="-122"/>
              </a:rPr>
            </a:fld>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Tree>
  </p:cSld>
  <p:clrMapOvr>
    <a:masterClrMapping/>
  </p:clrMapOvr>
  <p:transition spd="med">
    <p:strips dir="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763" name="日期占位符 1"/>
          <p:cNvSpPr>
            <a:spLocks noGrp="1"/>
          </p:cNvSpPr>
          <p:nvPr>
            <p:ph type="dt" sz="half" idx="10"/>
          </p:nvPr>
        </p:nvSpPr>
        <p:spPr/>
        <p:txBody>
          <a:bodyPr/>
          <a:lstStyle/>
          <a:p>
            <a:pPr lvl="0"/>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1048764" name="页脚占位符 2"/>
          <p:cNvSpPr>
            <a:spLocks noGrp="1"/>
          </p:cNvSpPr>
          <p:nvPr>
            <p:ph type="ftr" sz="quarter" idx="11"/>
          </p:nvPr>
        </p:nvSpPr>
        <p:spPr/>
        <p:txBody>
          <a:bodyPr/>
          <a:lstStyle/>
          <a:p>
            <a:pPr lvl="0"/>
            <a:endParaRPr lang="zh-CN" altLang="en-US" dirty="0">
              <a:effectLst>
                <a:outerShdw blurRad="38100" dist="38100" dir="2700000">
                  <a:srgbClr val="000000"/>
                </a:outerShdw>
              </a:effectLst>
              <a:ea typeface="宋体" panose="02010600030101010101" pitchFamily="2" charset="-122"/>
            </a:endParaRPr>
          </a:p>
        </p:txBody>
      </p:sp>
      <p:sp>
        <p:nvSpPr>
          <p:cNvPr id="1048765" name="灯片编号占位符 3"/>
          <p:cNvSpPr>
            <a:spLocks noGrp="1"/>
          </p:cNvSpPr>
          <p:nvPr>
            <p:ph type="sldNum" sz="quarter" idx="12"/>
          </p:nvPr>
        </p:nvSpPr>
        <p:spPr/>
        <p:txBody>
          <a:bodyPr/>
          <a:lstStyle/>
          <a:p>
            <a:pPr lvl="0"/>
            <a:fld id="{9A0DB2DC-4C9A-4742-B13C-FB6460FD3503}" type="slidenum">
              <a:rPr lang="zh-CN" altLang="en-US" smtClean="0">
                <a:effectLst>
                  <a:outerShdw blurRad="38100" dist="38100" dir="2700000">
                    <a:srgbClr val="000000"/>
                  </a:outerShdw>
                </a:effectLst>
                <a:ea typeface="宋体" panose="02010600030101010101" pitchFamily="2" charset="-122"/>
              </a:rPr>
            </a:fld>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Tree>
  </p:cSld>
  <p:clrMapOvr>
    <a:masterClrMapping/>
  </p:clrMapOvr>
  <p:transition spd="med">
    <p:strips dir="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8766" name="标题 1"/>
          <p:cNvSpPr>
            <a:spLocks noGrp="1"/>
          </p:cNvSpPr>
          <p:nvPr>
            <p:ph type="title" hasCustomPrompt="1"/>
          </p:nvPr>
        </p:nvSpPr>
        <p:spPr>
          <a:xfrm>
            <a:off x="485060" y="127000"/>
            <a:ext cx="31239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1048767" name="图片占位符 2"/>
          <p:cNvSpPr>
            <a:spLocks noGrp="1" noChangeAspect="1"/>
          </p:cNvSpPr>
          <p:nvPr>
            <p:ph type="pic" idx="1"/>
          </p:nvPr>
        </p:nvSpPr>
        <p:spPr>
          <a:xfrm>
            <a:off x="3888001" y="766354"/>
            <a:ext cx="4363031"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dirty="0"/>
          </a:p>
        </p:txBody>
      </p:sp>
      <p:sp>
        <p:nvSpPr>
          <p:cNvPr id="1048768" name="文本占位符 3"/>
          <p:cNvSpPr>
            <a:spLocks noGrp="1"/>
          </p:cNvSpPr>
          <p:nvPr>
            <p:ph type="body" sz="half" idx="2"/>
          </p:nvPr>
        </p:nvSpPr>
        <p:spPr>
          <a:xfrm>
            <a:off x="488870" y="2057400"/>
            <a:ext cx="31239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1048769" name="日期占位符 4"/>
          <p:cNvSpPr>
            <a:spLocks noGrp="1"/>
          </p:cNvSpPr>
          <p:nvPr>
            <p:ph type="dt" sz="half" idx="10"/>
          </p:nvPr>
        </p:nvSpPr>
        <p:spPr/>
        <p:txBody>
          <a:bodyPr/>
          <a:lstStyle/>
          <a:p>
            <a:pPr lvl="0"/>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1048770" name="页脚占位符 5"/>
          <p:cNvSpPr>
            <a:spLocks noGrp="1"/>
          </p:cNvSpPr>
          <p:nvPr>
            <p:ph type="ftr" sz="quarter" idx="11"/>
          </p:nvPr>
        </p:nvSpPr>
        <p:spPr/>
        <p:txBody>
          <a:bodyPr/>
          <a:lstStyle/>
          <a:p>
            <a:pPr lvl="0"/>
            <a:endParaRPr lang="zh-CN" altLang="en-US" dirty="0">
              <a:effectLst>
                <a:outerShdw blurRad="38100" dist="38100" dir="2700000">
                  <a:srgbClr val="000000"/>
                </a:outerShdw>
              </a:effectLst>
              <a:ea typeface="宋体" panose="02010600030101010101" pitchFamily="2" charset="-122"/>
            </a:endParaRPr>
          </a:p>
        </p:txBody>
      </p:sp>
      <p:sp>
        <p:nvSpPr>
          <p:cNvPr id="1048771" name="灯片编号占位符 6"/>
          <p:cNvSpPr>
            <a:spLocks noGrp="1"/>
          </p:cNvSpPr>
          <p:nvPr>
            <p:ph type="sldNum" sz="quarter" idx="12"/>
          </p:nvPr>
        </p:nvSpPr>
        <p:spPr/>
        <p:txBody>
          <a:bodyPr/>
          <a:lstStyle/>
          <a:p>
            <a:pPr lvl="0"/>
            <a:fld id="{9A0DB2DC-4C9A-4742-B13C-FB6460FD3503}" type="slidenum">
              <a:rPr lang="zh-CN" altLang="en-US" smtClean="0">
                <a:effectLst>
                  <a:outerShdw blurRad="38100" dist="38100" dir="2700000">
                    <a:srgbClr val="000000"/>
                  </a:outerShdw>
                </a:effectLst>
                <a:ea typeface="宋体" panose="02010600030101010101" pitchFamily="2" charset="-122"/>
              </a:rPr>
            </a:fld>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cxnSp>
        <p:nvCxnSpPr>
          <p:cNvPr id="3145737" name="直接连接符 7" hidden="1"/>
          <p:cNvCxnSpPr/>
          <p:nvPr/>
        </p:nvCxnSpPr>
        <p:spPr>
          <a:xfrm>
            <a:off x="557213" y="434341"/>
            <a:ext cx="0" cy="139128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trips dir="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1048735" name="竖排标题 1"/>
          <p:cNvSpPr>
            <a:spLocks noGrp="1"/>
          </p:cNvSpPr>
          <p:nvPr>
            <p:ph type="title" orient="vert"/>
          </p:nvPr>
        </p:nvSpPr>
        <p:spPr>
          <a:xfrm>
            <a:off x="7368363" y="365125"/>
            <a:ext cx="1146987" cy="5811838"/>
          </a:xfrm>
        </p:spPr>
        <p:txBody>
          <a:bodyPr vert="eaVert">
            <a:normAutofit/>
          </a:bodyPr>
          <a:lstStyle>
            <a:lvl1pPr>
              <a:defRPr sz="3600"/>
            </a:lvl1pPr>
          </a:lstStyle>
          <a:p>
            <a:r>
              <a:rPr lang="zh-CN" altLang="en-US" smtClean="0"/>
              <a:t>单击此处编辑母版标题样式</a:t>
            </a:r>
            <a:endParaRPr lang="zh-CN" altLang="en-US"/>
          </a:p>
        </p:txBody>
      </p:sp>
      <p:sp>
        <p:nvSpPr>
          <p:cNvPr id="1048736" name="竖排文字占位符 2"/>
          <p:cNvSpPr>
            <a:spLocks noGrp="1"/>
          </p:cNvSpPr>
          <p:nvPr>
            <p:ph type="body" orient="vert" idx="1"/>
          </p:nvPr>
        </p:nvSpPr>
        <p:spPr>
          <a:xfrm>
            <a:off x="628650" y="365125"/>
            <a:ext cx="6659969"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
        <p:nvSpPr>
          <p:cNvPr id="1048737" name="日期占位符 3"/>
          <p:cNvSpPr>
            <a:spLocks noGrp="1"/>
          </p:cNvSpPr>
          <p:nvPr>
            <p:ph type="dt" sz="half" idx="10"/>
          </p:nvPr>
        </p:nvSpPr>
        <p:spPr/>
        <p:txBody>
          <a:bodyPr/>
          <a:lstStyle/>
          <a:p>
            <a:pPr lvl="0"/>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1048738" name="页脚占位符 4"/>
          <p:cNvSpPr>
            <a:spLocks noGrp="1"/>
          </p:cNvSpPr>
          <p:nvPr>
            <p:ph type="ftr" sz="quarter" idx="11"/>
          </p:nvPr>
        </p:nvSpPr>
        <p:spPr/>
        <p:txBody>
          <a:bodyPr/>
          <a:lstStyle/>
          <a:p>
            <a:pPr lvl="0"/>
            <a:endParaRPr lang="zh-CN" altLang="en-US" dirty="0">
              <a:effectLst>
                <a:outerShdw blurRad="38100" dist="38100" dir="2700000">
                  <a:srgbClr val="000000"/>
                </a:outerShdw>
              </a:effectLst>
              <a:ea typeface="宋体" panose="02010600030101010101" pitchFamily="2" charset="-122"/>
            </a:endParaRPr>
          </a:p>
        </p:txBody>
      </p:sp>
      <p:sp>
        <p:nvSpPr>
          <p:cNvPr id="1048739" name="灯片编号占位符 5"/>
          <p:cNvSpPr>
            <a:spLocks noGrp="1"/>
          </p:cNvSpPr>
          <p:nvPr>
            <p:ph type="sldNum" sz="quarter" idx="12"/>
          </p:nvPr>
        </p:nvSpPr>
        <p:spPr/>
        <p:txBody>
          <a:bodyPr/>
          <a:lstStyle/>
          <a:p>
            <a:pPr lvl="0"/>
            <a:fld id="{9A0DB2DC-4C9A-4742-B13C-FB6460FD3503}" type="slidenum">
              <a:rPr lang="zh-CN" altLang="en-US" smtClean="0">
                <a:effectLst>
                  <a:outerShdw blurRad="38100" dist="38100" dir="2700000">
                    <a:srgbClr val="000000"/>
                  </a:outerShdw>
                </a:effectLst>
                <a:ea typeface="宋体" panose="02010600030101010101" pitchFamily="2" charset="-122"/>
              </a:rPr>
            </a:fld>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Tree>
  </p:cSld>
  <p:clrMapOvr>
    <a:masterClrMapping/>
  </p:clrMapOvr>
  <p:transition spd="med">
    <p:strips dir="rd"/>
  </p:transition>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tags" Target="../tags/tag3.xml"/><Relationship Id="rId13" Type="http://schemas.openxmlformats.org/officeDocument/2006/relationships/tags" Target="../tags/tag2.xml"/><Relationship Id="rId12" Type="http://schemas.openxmlformats.org/officeDocument/2006/relationships/tags" Target="../tags/tag1.xml"/><Relationship Id="rId11" Type="http://schemas.openxmlformats.org/officeDocument/2006/relationships/image" Target="../media/image1.jpe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4" Type="http://schemas.openxmlformats.org/officeDocument/2006/relationships/theme" Target="../theme/theme2.xml"/><Relationship Id="rId13" Type="http://schemas.openxmlformats.org/officeDocument/2006/relationships/tags" Target="../tags/tag6.xml"/><Relationship Id="rId12" Type="http://schemas.openxmlformats.org/officeDocument/2006/relationships/tags" Target="../tags/tag5.xml"/><Relationship Id="rId11" Type="http://schemas.openxmlformats.org/officeDocument/2006/relationships/tags" Target="../tags/tag4.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1" cstate="print">
            <a:alphaModFix amt="0"/>
          </a:blip>
          <a:stretch>
            <a:fillRect/>
          </a:stretch>
        </a:blipFill>
        <a:effectLst/>
      </p:bgPr>
    </p:bg>
    <p:spTree>
      <p:nvGrpSpPr>
        <p:cNvPr id="1" name=""/>
        <p:cNvGrpSpPr/>
        <p:nvPr/>
      </p:nvGrpSpPr>
      <p:grpSpPr>
        <a:xfrm>
          <a:off x="0" y="0"/>
          <a:ext cx="0" cy="0"/>
          <a:chOff x="0" y="0"/>
          <a:chExt cx="0" cy="0"/>
        </a:xfrm>
      </p:grpSpPr>
      <p:sp>
        <p:nvSpPr>
          <p:cNvPr id="1048715" name="标题占位符 1"/>
          <p:cNvSpPr>
            <a:spLocks noGrp="1"/>
          </p:cNvSpPr>
          <p:nvPr>
            <p:ph type="title"/>
            <p:custDataLst>
              <p:tags r:id="rId12"/>
            </p:custDataLst>
          </p:nvPr>
        </p:nvSpPr>
        <p:spPr>
          <a:xfrm>
            <a:off x="628650" y="365126"/>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1048716" name="文本占位符 2"/>
          <p:cNvSpPr>
            <a:spLocks noGrp="1"/>
          </p:cNvSpPr>
          <p:nvPr>
            <p:ph type="body" idx="1"/>
            <p:custDataLst>
              <p:tags r:id="rId13"/>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48717"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pPr lvl="0"/>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1048718"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pPr lvl="0"/>
            <a:endParaRPr lang="zh-CN" altLang="en-US" dirty="0">
              <a:effectLst>
                <a:outerShdw blurRad="38100" dist="38100" dir="2700000">
                  <a:srgbClr val="000000"/>
                </a:outerShdw>
              </a:effectLst>
              <a:ea typeface="宋体" panose="02010600030101010101" pitchFamily="2" charset="-122"/>
            </a:endParaRPr>
          </a:p>
        </p:txBody>
      </p:sp>
      <p:sp>
        <p:nvSpPr>
          <p:cNvPr id="1048719"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pPr lvl="0"/>
            <a:fld id="{9A0DB2DC-4C9A-4742-B13C-FB6460FD3503}" type="slidenum">
              <a:rPr lang="zh-CN" altLang="en-US" smtClean="0">
                <a:effectLst>
                  <a:outerShdw blurRad="38100" dist="38100" dir="2700000">
                    <a:srgbClr val="000000"/>
                  </a:outerShdw>
                </a:effectLst>
                <a:ea typeface="宋体" panose="02010600030101010101" pitchFamily="2" charset="-122"/>
              </a:rPr>
            </a:fld>
            <a:endParaRPr lang="zh-CN" altLang="en-US" dirty="0">
              <a:effectLst>
                <a:outerShdw blurRad="38100" dist="38100" dir="2700000">
                  <a:srgbClr val="000000"/>
                </a:outerShdw>
              </a:effectLst>
              <a:latin typeface="Arial" panose="020B0604020202020204" pitchFamily="34" charset="0"/>
              <a:ea typeface="宋体" panose="02010600030101010101" pitchFamily="2" charset="-122"/>
            </a:endParaRPr>
          </a:p>
        </p:txBody>
      </p:sp>
      <p:sp>
        <p:nvSpPr>
          <p:cNvPr id="1048720"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strips dir="rd"/>
  </p:transition>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2"/>
          <p:cNvGrpSpPr/>
          <p:nvPr/>
        </p:nvGrpSpPr>
        <p:grpSpPr bwMode="auto">
          <a:xfrm>
            <a:off x="8133160" y="5851528"/>
            <a:ext cx="1010840" cy="1006475"/>
            <a:chOff x="0" y="0"/>
            <a:chExt cx="2562554" cy="1912957"/>
          </a:xfrm>
        </p:grpSpPr>
        <p:grpSp>
          <p:nvGrpSpPr>
            <p:cNvPr id="3" name="Group 3"/>
            <p:cNvGrpSpPr/>
            <p:nvPr/>
          </p:nvGrpSpPr>
          <p:grpSpPr bwMode="auto">
            <a:xfrm>
              <a:off x="0" y="0"/>
              <a:ext cx="2562554" cy="1912957"/>
              <a:chOff x="0" y="0"/>
              <a:chExt cx="908050" cy="677863"/>
            </a:xfrm>
          </p:grpSpPr>
          <p:sp>
            <p:nvSpPr>
              <p:cNvPr id="1048576" name="Oval 40"/>
              <p:cNvSpPr>
                <a:spLocks noChangeArrowheads="1"/>
              </p:cNvSpPr>
              <p:nvPr/>
            </p:nvSpPr>
            <p:spPr bwMode="auto">
              <a:xfrm>
                <a:off x="0" y="630238"/>
                <a:ext cx="46038" cy="47625"/>
              </a:xfrm>
              <a:prstGeom prst="ellipse">
                <a:avLst/>
              </a:prstGeom>
              <a:solidFill>
                <a:schemeClr val="accent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ea typeface="微软雅黑" panose="020B0503020204020204" charset="-122"/>
                  <a:sym typeface="Calibri" panose="020F0502020204030204" pitchFamily="34" charset="0"/>
                </a:endParaRPr>
              </a:p>
            </p:txBody>
          </p:sp>
          <p:sp>
            <p:nvSpPr>
              <p:cNvPr id="1048577" name="Oval 41"/>
              <p:cNvSpPr>
                <a:spLocks noChangeArrowheads="1"/>
              </p:cNvSpPr>
              <p:nvPr/>
            </p:nvSpPr>
            <p:spPr bwMode="auto">
              <a:xfrm>
                <a:off x="34925" y="558800"/>
                <a:ext cx="46038" cy="47625"/>
              </a:xfrm>
              <a:prstGeom prst="ellipse">
                <a:avLst/>
              </a:prstGeom>
              <a:solidFill>
                <a:schemeClr val="accent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ea typeface="微软雅黑" panose="020B0503020204020204" charset="-122"/>
                  <a:sym typeface="Calibri" panose="020F0502020204030204" pitchFamily="34" charset="0"/>
                </a:endParaRPr>
              </a:p>
            </p:txBody>
          </p:sp>
          <p:sp>
            <p:nvSpPr>
              <p:cNvPr id="1048578" name="Oval 42"/>
              <p:cNvSpPr>
                <a:spLocks noChangeArrowheads="1"/>
              </p:cNvSpPr>
              <p:nvPr/>
            </p:nvSpPr>
            <p:spPr bwMode="auto">
              <a:xfrm>
                <a:off x="77787" y="501650"/>
                <a:ext cx="46038" cy="46038"/>
              </a:xfrm>
              <a:prstGeom prst="ellipse">
                <a:avLst/>
              </a:prstGeom>
              <a:solidFill>
                <a:schemeClr val="accent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ea typeface="微软雅黑" panose="020B0503020204020204" charset="-122"/>
                  <a:sym typeface="Calibri" panose="020F0502020204030204" pitchFamily="34" charset="0"/>
                </a:endParaRPr>
              </a:p>
            </p:txBody>
          </p:sp>
          <p:sp>
            <p:nvSpPr>
              <p:cNvPr id="1048579" name="Oval 43"/>
              <p:cNvSpPr>
                <a:spLocks noChangeArrowheads="1"/>
              </p:cNvSpPr>
              <p:nvPr/>
            </p:nvSpPr>
            <p:spPr bwMode="auto">
              <a:xfrm>
                <a:off x="131762" y="457200"/>
                <a:ext cx="46038" cy="46038"/>
              </a:xfrm>
              <a:prstGeom prst="ellipse">
                <a:avLst/>
              </a:prstGeom>
              <a:solidFill>
                <a:schemeClr val="accent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ea typeface="微软雅黑" panose="020B0503020204020204" charset="-122"/>
                  <a:sym typeface="Calibri" panose="020F0502020204030204" pitchFamily="34" charset="0"/>
                </a:endParaRPr>
              </a:p>
            </p:txBody>
          </p:sp>
          <p:sp>
            <p:nvSpPr>
              <p:cNvPr id="1048580" name="Oval 44"/>
              <p:cNvSpPr>
                <a:spLocks noChangeArrowheads="1"/>
              </p:cNvSpPr>
              <p:nvPr/>
            </p:nvSpPr>
            <p:spPr bwMode="auto">
              <a:xfrm>
                <a:off x="190500" y="433388"/>
                <a:ext cx="44450" cy="47625"/>
              </a:xfrm>
              <a:prstGeom prst="ellipse">
                <a:avLst/>
              </a:prstGeom>
              <a:solidFill>
                <a:schemeClr val="accent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ea typeface="微软雅黑" panose="020B0503020204020204" charset="-122"/>
                  <a:sym typeface="Calibri" panose="020F0502020204030204" pitchFamily="34" charset="0"/>
                </a:endParaRPr>
              </a:p>
            </p:txBody>
          </p:sp>
          <p:sp>
            <p:nvSpPr>
              <p:cNvPr id="1048581" name="Oval 45"/>
              <p:cNvSpPr>
                <a:spLocks noChangeArrowheads="1"/>
              </p:cNvSpPr>
              <p:nvPr/>
            </p:nvSpPr>
            <p:spPr bwMode="auto">
              <a:xfrm>
                <a:off x="254000" y="417513"/>
                <a:ext cx="46038" cy="46038"/>
              </a:xfrm>
              <a:prstGeom prst="ellipse">
                <a:avLst/>
              </a:prstGeom>
              <a:solidFill>
                <a:schemeClr val="accent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ea typeface="微软雅黑" panose="020B0503020204020204" charset="-122"/>
                  <a:sym typeface="Calibri" panose="020F0502020204030204" pitchFamily="34" charset="0"/>
                </a:endParaRPr>
              </a:p>
            </p:txBody>
          </p:sp>
          <p:sp>
            <p:nvSpPr>
              <p:cNvPr id="1048582" name="Oval 46"/>
              <p:cNvSpPr>
                <a:spLocks noChangeArrowheads="1"/>
              </p:cNvSpPr>
              <p:nvPr/>
            </p:nvSpPr>
            <p:spPr bwMode="auto">
              <a:xfrm>
                <a:off x="644525" y="261938"/>
                <a:ext cx="44450" cy="47625"/>
              </a:xfrm>
              <a:prstGeom prst="ellipse">
                <a:avLst/>
              </a:prstGeom>
              <a:solidFill>
                <a:schemeClr val="accent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ea typeface="微软雅黑" panose="020B0503020204020204" charset="-122"/>
                  <a:sym typeface="Calibri" panose="020F0502020204030204" pitchFamily="34" charset="0"/>
                </a:endParaRPr>
              </a:p>
            </p:txBody>
          </p:sp>
          <p:sp>
            <p:nvSpPr>
              <p:cNvPr id="1048583" name="Oval 47"/>
              <p:cNvSpPr>
                <a:spLocks noChangeArrowheads="1"/>
              </p:cNvSpPr>
              <p:nvPr/>
            </p:nvSpPr>
            <p:spPr bwMode="auto">
              <a:xfrm>
                <a:off x="719137" y="222250"/>
                <a:ext cx="44450" cy="47625"/>
              </a:xfrm>
              <a:prstGeom prst="ellipse">
                <a:avLst/>
              </a:prstGeom>
              <a:solidFill>
                <a:schemeClr val="accent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ea typeface="微软雅黑" panose="020B0503020204020204" charset="-122"/>
                  <a:sym typeface="Calibri" panose="020F0502020204030204" pitchFamily="34" charset="0"/>
                </a:endParaRPr>
              </a:p>
            </p:txBody>
          </p:sp>
          <p:sp>
            <p:nvSpPr>
              <p:cNvPr id="1048584" name="Oval 48"/>
              <p:cNvSpPr>
                <a:spLocks noChangeArrowheads="1"/>
              </p:cNvSpPr>
              <p:nvPr/>
            </p:nvSpPr>
            <p:spPr bwMode="auto">
              <a:xfrm>
                <a:off x="774700" y="180975"/>
                <a:ext cx="47625" cy="46038"/>
              </a:xfrm>
              <a:prstGeom prst="ellipse">
                <a:avLst/>
              </a:prstGeom>
              <a:solidFill>
                <a:schemeClr val="accent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ea typeface="微软雅黑" panose="020B0503020204020204" charset="-122"/>
                  <a:sym typeface="Calibri" panose="020F0502020204030204" pitchFamily="34" charset="0"/>
                </a:endParaRPr>
              </a:p>
            </p:txBody>
          </p:sp>
          <p:sp>
            <p:nvSpPr>
              <p:cNvPr id="1048585" name="Oval 49"/>
              <p:cNvSpPr>
                <a:spLocks noChangeArrowheads="1"/>
              </p:cNvSpPr>
              <p:nvPr/>
            </p:nvSpPr>
            <p:spPr bwMode="auto">
              <a:xfrm>
                <a:off x="820737" y="122238"/>
                <a:ext cx="44450" cy="46038"/>
              </a:xfrm>
              <a:prstGeom prst="ellipse">
                <a:avLst/>
              </a:prstGeom>
              <a:solidFill>
                <a:schemeClr val="accent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ea typeface="微软雅黑" panose="020B0503020204020204" charset="-122"/>
                  <a:sym typeface="Calibri" panose="020F0502020204030204" pitchFamily="34" charset="0"/>
                </a:endParaRPr>
              </a:p>
            </p:txBody>
          </p:sp>
          <p:sp>
            <p:nvSpPr>
              <p:cNvPr id="1048586" name="Oval 50"/>
              <p:cNvSpPr>
                <a:spLocks noChangeArrowheads="1"/>
              </p:cNvSpPr>
              <p:nvPr/>
            </p:nvSpPr>
            <p:spPr bwMode="auto">
              <a:xfrm>
                <a:off x="847725" y="63500"/>
                <a:ext cx="47625" cy="46038"/>
              </a:xfrm>
              <a:prstGeom prst="ellipse">
                <a:avLst/>
              </a:prstGeom>
              <a:solidFill>
                <a:schemeClr val="accent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ea typeface="微软雅黑" panose="020B0503020204020204" charset="-122"/>
                  <a:sym typeface="Calibri" panose="020F0502020204030204" pitchFamily="34" charset="0"/>
                </a:endParaRPr>
              </a:p>
            </p:txBody>
          </p:sp>
          <p:sp>
            <p:nvSpPr>
              <p:cNvPr id="1048587" name="Oval 51"/>
              <p:cNvSpPr>
                <a:spLocks noChangeArrowheads="1"/>
              </p:cNvSpPr>
              <p:nvPr/>
            </p:nvSpPr>
            <p:spPr bwMode="auto">
              <a:xfrm>
                <a:off x="862012" y="0"/>
                <a:ext cx="46038" cy="46038"/>
              </a:xfrm>
              <a:prstGeom prst="ellipse">
                <a:avLst/>
              </a:prstGeom>
              <a:solidFill>
                <a:schemeClr val="accent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ea typeface="微软雅黑" panose="020B0503020204020204" charset="-122"/>
                  <a:sym typeface="Calibri" panose="020F0502020204030204" pitchFamily="34" charset="0"/>
                </a:endParaRPr>
              </a:p>
            </p:txBody>
          </p:sp>
        </p:grpSp>
        <p:grpSp>
          <p:nvGrpSpPr>
            <p:cNvPr id="4" name="Group 16"/>
            <p:cNvGrpSpPr/>
            <p:nvPr/>
          </p:nvGrpSpPr>
          <p:grpSpPr bwMode="auto">
            <a:xfrm>
              <a:off x="943869" y="639231"/>
              <a:ext cx="733645" cy="733645"/>
              <a:chOff x="0" y="0"/>
              <a:chExt cx="2406528" cy="2406528"/>
            </a:xfrm>
          </p:grpSpPr>
          <p:sp>
            <p:nvSpPr>
              <p:cNvPr id="1048588" name="椭圆 27"/>
              <p:cNvSpPr>
                <a:spLocks noChangeArrowheads="1"/>
              </p:cNvSpPr>
              <p:nvPr/>
            </p:nvSpPr>
            <p:spPr bwMode="auto">
              <a:xfrm>
                <a:off x="0" y="0"/>
                <a:ext cx="2406528" cy="2406528"/>
              </a:xfrm>
              <a:prstGeom prst="ellipse">
                <a:avLst/>
              </a:prstGeom>
              <a:solidFill>
                <a:schemeClr val="bg1"/>
              </a:solidFill>
              <a:ln w="57150">
                <a:solidFill>
                  <a:schemeClr val="accent1"/>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endParaRPr>
              </a:p>
            </p:txBody>
          </p:sp>
          <p:sp>
            <p:nvSpPr>
              <p:cNvPr id="1048589" name="椭圆 28"/>
              <p:cNvSpPr>
                <a:spLocks noChangeArrowheads="1"/>
              </p:cNvSpPr>
              <p:nvPr/>
            </p:nvSpPr>
            <p:spPr bwMode="auto">
              <a:xfrm>
                <a:off x="269483" y="269483"/>
                <a:ext cx="1867564" cy="1867564"/>
              </a:xfrm>
              <a:prstGeom prst="ellipse">
                <a:avLst/>
              </a:prstGeom>
              <a:solidFill>
                <a:schemeClr val="accent2"/>
              </a:solidFill>
              <a:ln w="38100">
                <a:solidFill>
                  <a:schemeClr val="accent6"/>
                </a:solid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FFFFFF"/>
                  </a:solidFill>
                </a:endParaRPr>
              </a:p>
            </p:txBody>
          </p:sp>
        </p:grpSp>
      </p:grpSp>
      <p:sp>
        <p:nvSpPr>
          <p:cNvPr id="1048590" name="标题占位符 1"/>
          <p:cNvSpPr>
            <a:spLocks noGrp="1"/>
          </p:cNvSpPr>
          <p:nvPr>
            <p:ph type="title"/>
            <p:custDataLst>
              <p:tags r:id="rId11"/>
            </p:custDataLst>
          </p:nvPr>
        </p:nvSpPr>
        <p:spPr>
          <a:xfrm>
            <a:off x="628650" y="365128"/>
            <a:ext cx="7886700" cy="1325563"/>
          </a:xfrm>
          <a:prstGeom prst="rect">
            <a:avLst/>
          </a:prstGeom>
        </p:spPr>
        <p:txBody>
          <a:bodyPr vert="horz" lIns="90000" tIns="46800" rIns="90000" bIns="46800" rtlCol="0" anchor="ctr">
            <a:normAutofit/>
          </a:bodyPr>
          <a:lstStyle/>
          <a:p>
            <a:r>
              <a:rPr lang="zh-CN" altLang="en-US" dirty="0"/>
              <a:t>单击此处编辑母版标题样式</a:t>
            </a:r>
            <a:endParaRPr lang="zh-CN" altLang="en-US" dirty="0"/>
          </a:p>
        </p:txBody>
      </p:sp>
      <p:sp>
        <p:nvSpPr>
          <p:cNvPr id="1048591" name="文本占位符 2"/>
          <p:cNvSpPr>
            <a:spLocks noGrp="1"/>
          </p:cNvSpPr>
          <p:nvPr>
            <p:ph type="body" idx="1"/>
            <p:custDataLst>
              <p:tags r:id="rId12"/>
            </p:custDataLst>
          </p:nvPr>
        </p:nvSpPr>
        <p:spPr>
          <a:xfrm>
            <a:off x="628650" y="1825625"/>
            <a:ext cx="7886700" cy="4351338"/>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48592" name="日期占位符 3"/>
          <p:cNvSpPr>
            <a:spLocks noGrp="1"/>
          </p:cNvSpPr>
          <p:nvPr>
            <p:ph type="dt" sz="half" idx="2"/>
          </p:nvPr>
        </p:nvSpPr>
        <p:spPr>
          <a:xfrm>
            <a:off x="628650" y="6356353"/>
            <a:ext cx="2057400" cy="365125"/>
          </a:xfrm>
          <a:prstGeom prst="rect">
            <a:avLst/>
          </a:prstGeom>
        </p:spPr>
        <p:txBody>
          <a:bodyPr vert="horz" lIns="90000" tIns="46800" rIns="90000" bIns="46800" rtlCol="0" anchor="ctr">
            <a:normAutofit/>
          </a:bodyPr>
          <a:lstStyle>
            <a:lvl1pPr algn="l">
              <a:lnSpc>
                <a:spcPct val="120000"/>
              </a:lnSpc>
              <a:defRPr sz="1200">
                <a:solidFill>
                  <a:schemeClr val="bg1">
                    <a:lumMod val="50000"/>
                  </a:schemeClr>
                </a:solidFill>
                <a:latin typeface="+mn-ea"/>
                <a:ea typeface="+mn-ea"/>
              </a:defRPr>
            </a:lvl1pPr>
          </a:lstStyle>
          <a:p>
            <a:fld id="{1D38BFCE-666E-44ED-8014-96173B49651D}" type="datetimeFigureOut">
              <a:rPr lang="zh-CN" altLang="en-US" smtClean="0"/>
            </a:fld>
            <a:endParaRPr lang="zh-CN" altLang="en-US" dirty="0"/>
          </a:p>
        </p:txBody>
      </p:sp>
      <p:sp>
        <p:nvSpPr>
          <p:cNvPr id="1048593" name="页脚占位符 4"/>
          <p:cNvSpPr>
            <a:spLocks noGrp="1"/>
          </p:cNvSpPr>
          <p:nvPr>
            <p:ph type="ftr" sz="quarter" idx="3"/>
          </p:nvPr>
        </p:nvSpPr>
        <p:spPr>
          <a:xfrm>
            <a:off x="3028950" y="6356353"/>
            <a:ext cx="3086100" cy="365125"/>
          </a:xfrm>
          <a:prstGeom prst="rect">
            <a:avLst/>
          </a:prstGeom>
        </p:spPr>
        <p:txBody>
          <a:bodyPr vert="horz" lIns="90000" tIns="46800" rIns="90000" bIns="46800" rtlCol="0" anchor="ctr">
            <a:normAutofit/>
          </a:bodyPr>
          <a:lstStyle>
            <a:lvl1pPr algn="ctr">
              <a:lnSpc>
                <a:spcPct val="120000"/>
              </a:lnSpc>
              <a:defRPr sz="1200">
                <a:solidFill>
                  <a:schemeClr val="bg1">
                    <a:lumMod val="50000"/>
                  </a:schemeClr>
                </a:solidFill>
                <a:latin typeface="+mn-ea"/>
                <a:ea typeface="+mn-ea"/>
              </a:defRPr>
            </a:lvl1pPr>
          </a:lstStyle>
          <a:p>
            <a:endParaRPr lang="zh-CN" altLang="en-US"/>
          </a:p>
        </p:txBody>
      </p:sp>
      <p:sp>
        <p:nvSpPr>
          <p:cNvPr id="1048594" name="灯片编号占位符 5"/>
          <p:cNvSpPr>
            <a:spLocks noGrp="1"/>
          </p:cNvSpPr>
          <p:nvPr>
            <p:ph type="sldNum" sz="quarter" idx="4"/>
          </p:nvPr>
        </p:nvSpPr>
        <p:spPr>
          <a:xfrm>
            <a:off x="6457950" y="6356353"/>
            <a:ext cx="2057400" cy="365125"/>
          </a:xfrm>
          <a:prstGeom prst="rect">
            <a:avLst/>
          </a:prstGeom>
        </p:spPr>
        <p:txBody>
          <a:bodyPr vert="horz" lIns="90000" tIns="46800" rIns="90000" bIns="46800" rtlCol="0" anchor="ctr">
            <a:normAutofit/>
          </a:bodyPr>
          <a:lstStyle>
            <a:lvl1pPr algn="r">
              <a:lnSpc>
                <a:spcPct val="120000"/>
              </a:lnSpc>
              <a:defRPr sz="1200">
                <a:solidFill>
                  <a:schemeClr val="bg1">
                    <a:lumMod val="50000"/>
                  </a:schemeClr>
                </a:solidFill>
                <a:latin typeface="+mn-ea"/>
                <a:ea typeface="+mn-ea"/>
              </a:defRPr>
            </a:lvl1pPr>
          </a:lstStyle>
          <a:p>
            <a:fld id="{CD6B7462-B8B6-4DE8-92E5-2F5BC6A3E3CC}" type="slidenum">
              <a:rPr lang="zh-CN" altLang="en-US" smtClean="0"/>
            </a:fld>
            <a:endParaRPr lang="zh-CN" altLang="en-US"/>
          </a:p>
        </p:txBody>
      </p:sp>
      <p:sp>
        <p:nvSpPr>
          <p:cNvPr id="1048595"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120000"/>
        </a:lnSpc>
        <a:spcBef>
          <a:spcPct val="0"/>
        </a:spcBef>
        <a:buNone/>
        <a:defRPr sz="4400" kern="120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3.jpe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7.xml"/><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27.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29.emf"/></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7.xml"/><Relationship Id="rId4" Type="http://schemas.openxmlformats.org/officeDocument/2006/relationships/hyperlink" Target="&#39640;&#20013;&#21382;&#21490;/&#35838;&#20214;/&#39640;&#20013;&#21382;&#21490;&#24517;&#20462;&#19968;&#35838;&#20214;/&#31532;&#22235;&#21333;&#20803;/&#26032;&#27665;&#20027;&#20027;&#20041;&#38761;&#21629;&#30340;&#23835;&#36215;/&#20116;&#22235;&#36816;&#21160;&#29190;&#21457;-&#22269;&#35821;&#39640;&#28165;.qsv" TargetMode="External"/><Relationship Id="rId3" Type="http://schemas.openxmlformats.org/officeDocument/2006/relationships/image" Target="../media/image30.png"/><Relationship Id="rId2" Type="http://schemas.microsoft.com/office/2007/relationships/media" Target="file:///H:\&#20116;&#22235;&#36816;&#21160;\1.&#20116;&#22235;&#39118;&#38647;.wmv" TargetMode="External"/><Relationship Id="rId1" Type="http://schemas.openxmlformats.org/officeDocument/2006/relationships/video" Target="file:///H:\&#20116;&#22235;&#36816;&#21160;\1.&#20116;&#22235;&#39118;&#38647;.wmv" TargetMode="Externa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17.xml"/><Relationship Id="rId5" Type="http://schemas.openxmlformats.org/officeDocument/2006/relationships/image" Target="../media/image35.jpeg"/><Relationship Id="rId4" Type="http://schemas.openxmlformats.org/officeDocument/2006/relationships/image" Target="../media/image34.jpeg"/><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hyperlink" Target="http://v.ku6.com/show/xJEmnjdQXuZnWba2.html" TargetMode="Externa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hyperlink" Target="http://v.ku6.com/show/xJEmnjdQXuZnWba2.html" TargetMode="External"/></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7.xml"/><Relationship Id="rId4" Type="http://schemas.openxmlformats.org/officeDocument/2006/relationships/image" Target="../media/image35.jpeg"/><Relationship Id="rId3" Type="http://schemas.openxmlformats.org/officeDocument/2006/relationships/slide" Target="slide1.xml"/><Relationship Id="rId2" Type="http://schemas.openxmlformats.org/officeDocument/2006/relationships/image" Target="../media/image37.jpeg"/><Relationship Id="rId1" Type="http://schemas.openxmlformats.org/officeDocument/2006/relationships/image" Target="../media/image36.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7.xml"/><Relationship Id="rId4" Type="http://schemas.openxmlformats.org/officeDocument/2006/relationships/hyperlink" Target="http://v.ku6.com/show/xJEmnjdQXuZnWba2.html" TargetMode="External"/><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41.GIF"/><Relationship Id="rId1" Type="http://schemas.openxmlformats.org/officeDocument/2006/relationships/slide" Target="slid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42.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4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7.xml"/><Relationship Id="rId2" Type="http://schemas.openxmlformats.org/officeDocument/2006/relationships/image" Target="../media/image45.jpeg"/><Relationship Id="rId1" Type="http://schemas.openxmlformats.org/officeDocument/2006/relationships/image" Target="../media/image44.png"/></Relationships>
</file>

<file path=ppt/slides/_rels/slide29.xml.rels><?xml version="1.0" encoding="UTF-8" standalone="yes"?>
<Relationships xmlns="http://schemas.openxmlformats.org/package/2006/relationships"><Relationship Id="rId9" Type="http://schemas.openxmlformats.org/officeDocument/2006/relationships/slide" Target="slide1.xml"/><Relationship Id="rId8" Type="http://schemas.openxmlformats.org/officeDocument/2006/relationships/image" Target="../media/image14.jpeg"/><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46.png"/><Relationship Id="rId11" Type="http://schemas.openxmlformats.org/officeDocument/2006/relationships/slideLayout" Target="../slideLayouts/slideLayout17.xml"/><Relationship Id="rId10" Type="http://schemas.openxmlformats.org/officeDocument/2006/relationships/image" Target="../media/image5.jpeg"/><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image" Target="../media/image6.png"/><Relationship Id="rId2" Type="http://schemas.openxmlformats.org/officeDocument/2006/relationships/slide" Target="slide1.xml"/><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47.GIF"/></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48.GIF"/></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 Target="slide15.xml"/><Relationship Id="rId1" Type="http://schemas.openxmlformats.org/officeDocument/2006/relationships/image" Target="../media/image49.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50.GI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image" Target="../media/image53.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50.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image" Target="../media/image54.wmf"/></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7.xml"/></Relationships>
</file>

<file path=ppt/slides/_rels/slide39.xml.rels><?xml version="1.0" encoding="UTF-8" standalone="yes"?>
<Relationships xmlns="http://schemas.openxmlformats.org/package/2006/relationships"><Relationship Id="rId9" Type="http://schemas.openxmlformats.org/officeDocument/2006/relationships/image" Target="../media/image5.jpeg"/><Relationship Id="rId8" Type="http://schemas.openxmlformats.org/officeDocument/2006/relationships/slide" Target="slide1.xml"/><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46.png"/><Relationship Id="rId10" Type="http://schemas.openxmlformats.org/officeDocument/2006/relationships/slideLayout" Target="../slideLayouts/slideLayout17.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9" Type="http://schemas.openxmlformats.org/officeDocument/2006/relationships/slide" Target="slide1.xml"/><Relationship Id="rId8" Type="http://schemas.openxmlformats.org/officeDocument/2006/relationships/image" Target="../media/image14.jpeg"/><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2" Type="http://schemas.openxmlformats.org/officeDocument/2006/relationships/notesSlide" Target="../notesSlides/notesSlide1.xml"/><Relationship Id="rId11" Type="http://schemas.openxmlformats.org/officeDocument/2006/relationships/slideLayout" Target="../slideLayouts/slideLayout17.xml"/><Relationship Id="rId10" Type="http://schemas.openxmlformats.org/officeDocument/2006/relationships/image" Target="../media/image5.jpeg"/><Relationship Id="rId1"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57.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58.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9.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2.xml"/><Relationship Id="rId5" Type="http://schemas.openxmlformats.org/officeDocument/2006/relationships/slide" Target="slide6.xml"/><Relationship Id="rId4" Type="http://schemas.openxmlformats.org/officeDocument/2006/relationships/image" Target="../media/image63.wmf"/><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slides/_rels/slide4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1.xml"/><Relationship Id="rId2" Type="http://schemas.openxmlformats.org/officeDocument/2006/relationships/slide" Target="slide19.xml"/><Relationship Id="rId1" Type="http://schemas.openxmlformats.org/officeDocument/2006/relationships/image" Target="../media/image64.wmf"/></Relationships>
</file>

<file path=ppt/slides/_rels/slide49.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vmlDrawing" Target="../drawings/vmlDrawing1.vml"/><Relationship Id="rId5" Type="http://schemas.openxmlformats.org/officeDocument/2006/relationships/slideLayout" Target="../slideLayouts/slideLayout12.xml"/><Relationship Id="rId4" Type="http://schemas.openxmlformats.org/officeDocument/2006/relationships/image" Target="../media/image67.png"/><Relationship Id="rId3" Type="http://schemas.openxmlformats.org/officeDocument/2006/relationships/oleObject" Target="../embeddings/oleObject1.bin"/><Relationship Id="rId2" Type="http://schemas.openxmlformats.org/officeDocument/2006/relationships/image" Target="../media/image66.jpeg"/><Relationship Id="rId1" Type="http://schemas.openxmlformats.org/officeDocument/2006/relationships/image" Target="../media/image65.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15.jpe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69.jpeg"/><Relationship Id="rId1" Type="http://schemas.openxmlformats.org/officeDocument/2006/relationships/image" Target="../media/image68.jpeg"/></Relationships>
</file>

<file path=ppt/slides/_rels/slide51.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17.xml"/><Relationship Id="rId4" Type="http://schemas.openxmlformats.org/officeDocument/2006/relationships/image" Target="../media/image71.png"/><Relationship Id="rId3" Type="http://schemas.openxmlformats.org/officeDocument/2006/relationships/oleObject" Target="../embeddings/oleObject3.bin"/><Relationship Id="rId2" Type="http://schemas.openxmlformats.org/officeDocument/2006/relationships/image" Target="../media/image70.png"/><Relationship Id="rId1" Type="http://schemas.openxmlformats.org/officeDocument/2006/relationships/oleObject" Target="../embeddings/oleObject2.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73.png"/><Relationship Id="rId1" Type="http://schemas.openxmlformats.org/officeDocument/2006/relationships/image" Target="../media/image72.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17.jpeg"/><Relationship Id="rId1" Type="http://schemas.openxmlformats.org/officeDocument/2006/relationships/image" Target="../media/image1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52225"/>
          <p:cNvSpPr>
            <a:spLocks noGrp="1"/>
          </p:cNvSpPr>
          <p:nvPr>
            <p:ph type="title" idx="4294967295"/>
          </p:nvPr>
        </p:nvSpPr>
        <p:spPr>
          <a:xfrm>
            <a:off x="0" y="692150"/>
            <a:ext cx="7561263" cy="784225"/>
          </a:xfrm>
        </p:spPr>
        <p:txBody>
          <a:bodyPr vert="horz" wrap="square" lIns="91440" tIns="45720" rIns="91440" bIns="45720" anchor="ctr">
            <a:normAutofit fontScale="90000"/>
          </a:bodyPr>
          <a:lstStyle/>
          <a:p>
            <a:br>
              <a:rPr lang="en-US" altLang="zh-CN" sz="4000" b="1" dirty="0"/>
            </a:br>
            <a:endParaRPr lang="en-US" altLang="zh-CN" sz="4000" b="1" dirty="0"/>
          </a:p>
        </p:txBody>
      </p:sp>
      <p:pic>
        <p:nvPicPr>
          <p:cNvPr id="41987" name="图片 47" descr="37b1OOOPIC39.jpg"/>
          <p:cNvPicPr>
            <a:picLocks noGrp="1" noChangeAspect="1"/>
          </p:cNvPicPr>
          <p:nvPr>
            <p:ph type="body" idx="4294967295"/>
          </p:nvPr>
        </p:nvPicPr>
        <p:blipFill>
          <a:blip r:embed="rId1" cstate="print"/>
          <a:stretch>
            <a:fillRect/>
          </a:stretch>
        </p:blipFill>
        <p:spPr>
          <a:xfrm>
            <a:off x="0" y="1905040"/>
            <a:ext cx="6481763" cy="3455988"/>
          </a:xfrm>
          <a:effectLst>
            <a:outerShdw dist="139700" dir="2699999" algn="tl" rotWithShape="0">
              <a:srgbClr val="333333">
                <a:alpha val="64998"/>
              </a:srgbClr>
            </a:outerShdw>
          </a:effectLst>
        </p:spPr>
      </p:pic>
      <p:sp>
        <p:nvSpPr>
          <p:cNvPr id="20483" name="矩形 52229"/>
          <p:cNvSpPr/>
          <p:nvPr/>
        </p:nvSpPr>
        <p:spPr>
          <a:xfrm>
            <a:off x="0" y="884238"/>
            <a:ext cx="9144000" cy="952500"/>
          </a:xfrm>
          <a:prstGeom prst="rect">
            <a:avLst/>
          </a:prstGeom>
          <a:noFill/>
          <a:ln w="9525">
            <a:noFill/>
          </a:ln>
        </p:spPr>
        <p:txBody>
          <a:bodyPr anchor="t">
            <a:spAutoFit/>
          </a:bodyPr>
          <a:lstStyle/>
          <a:p>
            <a:r>
              <a:rPr lang="en-US" altLang="zh-CN" sz="2800" b="1" dirty="0">
                <a:solidFill>
                  <a:schemeClr val="tx1"/>
                </a:solidFill>
                <a:latin typeface="Arial" panose="020B0604020202020204" pitchFamily="34" charset="0"/>
                <a:ea typeface="宋体" panose="02010600030101010101" pitchFamily="2" charset="-122"/>
              </a:rPr>
              <a:t>“</a:t>
            </a:r>
            <a:r>
              <a:rPr lang="zh-CN" altLang="en-US" sz="2800" b="1" dirty="0">
                <a:solidFill>
                  <a:schemeClr val="tx1"/>
                </a:solidFill>
                <a:latin typeface="Arial" panose="020B0604020202020204" pitchFamily="34" charset="0"/>
                <a:ea typeface="宋体" panose="02010600030101010101" pitchFamily="2" charset="-122"/>
              </a:rPr>
              <a:t>五四”一个专属于青年人的符号。这一天，不仅是青年人自己的节日盛会，也是纪念五四运动与五四精神的日子。</a:t>
            </a:r>
            <a:endParaRPr lang="zh-CN" altLang="en-US" sz="2800" b="1" dirty="0">
              <a:solidFill>
                <a:schemeClr val="tx1"/>
              </a:solidFill>
              <a:latin typeface="Arial" panose="020B0604020202020204" pitchFamily="34" charset="0"/>
              <a:ea typeface="宋体" panose="02010600030101010101" pitchFamily="2" charset="-122"/>
            </a:endParaRPr>
          </a:p>
        </p:txBody>
      </p:sp>
      <p:pic>
        <p:nvPicPr>
          <p:cNvPr id="51" name="图片 50" descr="eca86bc9e7bf1a17507035.jpg"/>
          <p:cNvPicPr>
            <a:picLocks noChangeAspect="1"/>
          </p:cNvPicPr>
          <p:nvPr/>
        </p:nvPicPr>
        <p:blipFill>
          <a:blip r:embed="rId2" cstate="print">
            <a:clrChange>
              <a:clrFrom>
                <a:srgbClr val="FFFEEE"/>
              </a:clrFrom>
              <a:clrTo>
                <a:srgbClr val="FFFEEE">
                  <a:alpha val="0"/>
                </a:srgbClr>
              </a:clrTo>
            </a:clrChange>
          </a:blip>
          <a:stretch>
            <a:fillRect/>
          </a:stretch>
        </p:blipFill>
        <p:spPr>
          <a:xfrm>
            <a:off x="6869113" y="2492375"/>
            <a:ext cx="2274887" cy="2654300"/>
          </a:xfrm>
          <a:prstGeom prst="rect">
            <a:avLst/>
          </a:prstGeom>
          <a:noFill/>
          <a:ln w="9525">
            <a:noFill/>
          </a:ln>
        </p:spPr>
      </p:pic>
      <p:sp>
        <p:nvSpPr>
          <p:cNvPr id="41990" name="矩形 52231"/>
          <p:cNvSpPr/>
          <p:nvPr/>
        </p:nvSpPr>
        <p:spPr>
          <a:xfrm rot="-10800000" flipV="1">
            <a:off x="0" y="5473700"/>
            <a:ext cx="9144000" cy="1384300"/>
          </a:xfrm>
          <a:prstGeom prst="rect">
            <a:avLst/>
          </a:prstGeom>
          <a:solidFill>
            <a:schemeClr val="bg1"/>
          </a:solidFill>
          <a:ln w="9525">
            <a:noFill/>
          </a:ln>
        </p:spPr>
        <p:txBody>
          <a:bodyPr anchor="t">
            <a:spAutoFit/>
          </a:bodyPr>
          <a:lstStyle/>
          <a:p>
            <a:r>
              <a:rPr lang="zh-CN" altLang="en-US" sz="2800" b="1" dirty="0">
                <a:solidFill>
                  <a:srgbClr val="FF0000"/>
                </a:solidFill>
                <a:latin typeface="黑体" panose="02010609060101010101" pitchFamily="49" charset="-122"/>
                <a:ea typeface="宋体" panose="02010600030101010101" pitchFamily="2" charset="-122"/>
              </a:rPr>
              <a:t>   青年一代有理想、有担当，国家就有前途，民族就有希望。                 </a:t>
            </a:r>
            <a:endParaRPr lang="zh-CN" altLang="en-US" sz="2800" b="1" dirty="0">
              <a:solidFill>
                <a:srgbClr val="FF0000"/>
              </a:solidFill>
              <a:latin typeface="黑体" panose="02010609060101010101" pitchFamily="49" charset="-122"/>
              <a:ea typeface="宋体" panose="02010600030101010101" pitchFamily="2" charset="-122"/>
            </a:endParaRPr>
          </a:p>
          <a:p>
            <a:pPr algn="r"/>
            <a:r>
              <a:rPr lang="en-US" altLang="zh-CN" sz="2800" b="1" dirty="0">
                <a:solidFill>
                  <a:srgbClr val="FF0000"/>
                </a:solidFill>
                <a:latin typeface="Arial" panose="020B0604020202020204" pitchFamily="34" charset="0"/>
                <a:ea typeface="宋体" panose="02010600030101010101" pitchFamily="2" charset="-122"/>
              </a:rPr>
              <a:t>——</a:t>
            </a:r>
            <a:r>
              <a:rPr lang="zh-CN" altLang="en-US" sz="2800" b="1" dirty="0">
                <a:solidFill>
                  <a:srgbClr val="FF0000"/>
                </a:solidFill>
                <a:latin typeface="黑体" panose="02010609060101010101" pitchFamily="49" charset="-122"/>
                <a:ea typeface="宋体" panose="02010600030101010101" pitchFamily="2" charset="-122"/>
              </a:rPr>
              <a:t>习近平总书记</a:t>
            </a:r>
            <a:endParaRPr lang="zh-CN" altLang="en-US" sz="2800" b="1" dirty="0">
              <a:solidFill>
                <a:srgbClr val="FF0000"/>
              </a:solidFill>
              <a:latin typeface="黑体" panose="02010609060101010101" pitchFamily="49"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blinds(horizontal)">
                                      <p:cBhvr>
                                        <p:cTn id="7" dur="500"/>
                                        <p:tgtEl>
                                          <p:spTgt spid="41987"/>
                                        </p:tgtEl>
                                      </p:cBhvr>
                                    </p:animEffect>
                                  </p:childTnLst>
                                </p:cTn>
                              </p:par>
                              <p:par>
                                <p:cTn id="8" presetID="3" presetClass="entr" presetSubtype="10"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blinds(horizontal)">
                                      <p:cBhvr>
                                        <p:cTn id="10" dur="500"/>
                                        <p:tgtEl>
                                          <p:spTgt spid="5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1990"/>
                                        </p:tgtEl>
                                        <p:attrNameLst>
                                          <p:attrName>style.visibility</p:attrName>
                                        </p:attrNameLst>
                                      </p:cBhvr>
                                      <p:to>
                                        <p:strVal val="visible"/>
                                      </p:to>
                                    </p:set>
                                    <p:animEffect transition="in" filter="blinds(horizontal)">
                                      <p:cBhvr>
                                        <p:cTn id="13" dur="500"/>
                                        <p:tgtEl>
                                          <p:spTgt spid="419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组合 10241"/>
          <p:cNvGrpSpPr/>
          <p:nvPr/>
        </p:nvGrpSpPr>
        <p:grpSpPr>
          <a:xfrm>
            <a:off x="304800" y="1447800"/>
            <a:ext cx="8318500" cy="3276600"/>
            <a:chOff x="0" y="0"/>
            <a:chExt cx="5240" cy="2064"/>
          </a:xfrm>
        </p:grpSpPr>
        <p:pic>
          <p:nvPicPr>
            <p:cNvPr id="10243" name="图片 10242" descr="1010016"/>
            <p:cNvPicPr>
              <a:picLocks noChangeAspect="1"/>
            </p:cNvPicPr>
            <p:nvPr/>
          </p:nvPicPr>
          <p:blipFill>
            <a:blip r:embed="rId1" cstate="print">
              <a:grayscl/>
              <a:lum contrast="12000"/>
            </a:blip>
            <a:stretch>
              <a:fillRect/>
            </a:stretch>
          </p:blipFill>
          <p:spPr>
            <a:xfrm>
              <a:off x="0" y="0"/>
              <a:ext cx="1228" cy="1669"/>
            </a:xfrm>
            <a:prstGeom prst="rect">
              <a:avLst/>
            </a:prstGeom>
            <a:solidFill>
              <a:srgbClr val="66CCFF"/>
            </a:solidFill>
            <a:ln w="76200" cap="flat" cmpd="tri">
              <a:solidFill>
                <a:srgbClr val="008000"/>
              </a:solidFill>
              <a:prstDash val="solid"/>
              <a:miter/>
              <a:headEnd type="none" w="med" len="med"/>
              <a:tailEnd type="none" w="med" len="med"/>
            </a:ln>
          </p:spPr>
        </p:pic>
        <p:sp>
          <p:nvSpPr>
            <p:cNvPr id="10244" name="文本框 10243"/>
            <p:cNvSpPr txBox="1"/>
            <p:nvPr/>
          </p:nvSpPr>
          <p:spPr>
            <a:xfrm>
              <a:off x="0" y="1791"/>
              <a:ext cx="1096" cy="273"/>
            </a:xfrm>
            <a:prstGeom prst="rect">
              <a:avLst/>
            </a:prstGeom>
            <a:noFill/>
            <a:ln w="9525">
              <a:noFill/>
            </a:ln>
          </p:spPr>
          <p:txBody>
            <a:bodyPr>
              <a:spAutoFit/>
            </a:bodyPr>
            <a:lstStyle/>
            <a:p>
              <a:pPr algn="ctr">
                <a:lnSpc>
                  <a:spcPct val="80000"/>
                </a:lnSpc>
                <a:spcBef>
                  <a:spcPct val="20000"/>
                </a:spcBef>
              </a:pPr>
              <a:r>
                <a:rPr lang="zh-CN" altLang="en-US" dirty="0">
                  <a:solidFill>
                    <a:srgbClr val="FF3300"/>
                  </a:solidFill>
                  <a:effectLst>
                    <a:outerShdw blurRad="38100" dist="38100" dir="2700000">
                      <a:srgbClr val="000000"/>
                    </a:outerShdw>
                  </a:effectLst>
                  <a:latin typeface="黑体" panose="02010609060101010101" pitchFamily="49" charset="-122"/>
                  <a:ea typeface="黑体" panose="02010609060101010101" pitchFamily="49" charset="-122"/>
                </a:rPr>
                <a:t>陈独秀</a:t>
              </a:r>
              <a:endParaRPr lang="zh-CN" altLang="en-US" dirty="0">
                <a:solidFill>
                  <a:srgbClr val="FF3300"/>
                </a:solidFill>
                <a:effectLst>
                  <a:outerShdw blurRad="38100" dist="38100" dir="2700000">
                    <a:srgbClr val="000000"/>
                  </a:outerShdw>
                </a:effectLst>
                <a:latin typeface="黑体" panose="02010609060101010101" pitchFamily="49" charset="-122"/>
                <a:ea typeface="黑体" panose="02010609060101010101" pitchFamily="49" charset="-122"/>
              </a:endParaRPr>
            </a:p>
          </p:txBody>
        </p:sp>
        <p:pic>
          <p:nvPicPr>
            <p:cNvPr id="10245" name="图片 10244" descr="胡适"/>
            <p:cNvPicPr>
              <a:picLocks noChangeAspect="1"/>
            </p:cNvPicPr>
            <p:nvPr/>
          </p:nvPicPr>
          <p:blipFill>
            <a:blip r:embed="rId2" cstate="print">
              <a:grayscl/>
            </a:blip>
            <a:stretch>
              <a:fillRect/>
            </a:stretch>
          </p:blipFill>
          <p:spPr>
            <a:xfrm>
              <a:off x="3984" y="26"/>
              <a:ext cx="1227" cy="1654"/>
            </a:xfrm>
            <a:prstGeom prst="rect">
              <a:avLst/>
            </a:prstGeom>
            <a:solidFill>
              <a:srgbClr val="66CCFF"/>
            </a:solidFill>
            <a:ln w="76200" cap="flat" cmpd="tri">
              <a:solidFill>
                <a:srgbClr val="008000"/>
              </a:solidFill>
              <a:prstDash val="solid"/>
              <a:miter/>
              <a:headEnd type="none" w="med" len="med"/>
              <a:tailEnd type="none" w="med" len="med"/>
            </a:ln>
          </p:spPr>
        </p:pic>
        <p:sp>
          <p:nvSpPr>
            <p:cNvPr id="10246" name="文本框 10245"/>
            <p:cNvSpPr txBox="1"/>
            <p:nvPr/>
          </p:nvSpPr>
          <p:spPr>
            <a:xfrm>
              <a:off x="3936" y="1737"/>
              <a:ext cx="1304" cy="327"/>
            </a:xfrm>
            <a:prstGeom prst="rect">
              <a:avLst/>
            </a:prstGeom>
            <a:noFill/>
            <a:ln w="9525">
              <a:noFill/>
            </a:ln>
          </p:spPr>
          <p:txBody>
            <a:bodyPr>
              <a:spAutoFit/>
            </a:bodyPr>
            <a:lstStyle/>
            <a:p>
              <a:pPr algn="ctr">
                <a:spcBef>
                  <a:spcPct val="50000"/>
                </a:spcBef>
              </a:pPr>
              <a:r>
                <a:rPr lang="zh-CN" altLang="en-US" dirty="0">
                  <a:solidFill>
                    <a:srgbClr val="FF3300"/>
                  </a:solidFill>
                  <a:effectLst>
                    <a:outerShdw blurRad="38100" dist="38100" dir="2700000">
                      <a:srgbClr val="000000"/>
                    </a:outerShdw>
                  </a:effectLst>
                  <a:latin typeface="黑体" panose="02010609060101010101" pitchFamily="49" charset="-122"/>
                  <a:ea typeface="黑体" panose="02010609060101010101" pitchFamily="49" charset="-122"/>
                </a:rPr>
                <a:t>胡  适</a:t>
              </a:r>
              <a:endParaRPr lang="zh-CN" altLang="en-US" dirty="0">
                <a:solidFill>
                  <a:srgbClr val="FF3300"/>
                </a:solidFill>
                <a:effectLst>
                  <a:outerShdw blurRad="38100" dist="38100" dir="2700000">
                    <a:srgbClr val="000000"/>
                  </a:outerShdw>
                </a:effectLst>
                <a:latin typeface="黑体" panose="02010609060101010101" pitchFamily="49" charset="-122"/>
                <a:ea typeface="黑体" panose="02010609060101010101" pitchFamily="49" charset="-122"/>
              </a:endParaRPr>
            </a:p>
          </p:txBody>
        </p:sp>
        <p:sp>
          <p:nvSpPr>
            <p:cNvPr id="10247" name="文本框 10246"/>
            <p:cNvSpPr txBox="1"/>
            <p:nvPr/>
          </p:nvSpPr>
          <p:spPr>
            <a:xfrm>
              <a:off x="1200" y="1737"/>
              <a:ext cx="1152" cy="327"/>
            </a:xfrm>
            <a:prstGeom prst="rect">
              <a:avLst/>
            </a:prstGeom>
            <a:noFill/>
            <a:ln w="9525">
              <a:noFill/>
            </a:ln>
          </p:spPr>
          <p:txBody>
            <a:bodyPr>
              <a:spAutoFit/>
            </a:bodyPr>
            <a:lstStyle/>
            <a:p>
              <a:pPr algn="ctr">
                <a:spcBef>
                  <a:spcPct val="50000"/>
                </a:spcBef>
              </a:pPr>
              <a:r>
                <a:rPr lang="zh-CN" altLang="en-US" dirty="0">
                  <a:solidFill>
                    <a:srgbClr val="FF3300"/>
                  </a:solidFill>
                  <a:effectLst>
                    <a:outerShdw blurRad="38100" dist="38100" dir="2700000">
                      <a:srgbClr val="000000"/>
                    </a:outerShdw>
                  </a:effectLst>
                  <a:latin typeface="黑体" panose="02010609060101010101" pitchFamily="49" charset="-122"/>
                  <a:ea typeface="黑体" panose="02010609060101010101" pitchFamily="49" charset="-122"/>
                </a:rPr>
                <a:t>李大钊</a:t>
              </a:r>
              <a:endParaRPr lang="zh-CN" altLang="en-US" dirty="0">
                <a:solidFill>
                  <a:srgbClr val="FF3300"/>
                </a:solidFill>
                <a:effectLst>
                  <a:outerShdw blurRad="38100" dist="38100" dir="2700000">
                    <a:srgbClr val="000000"/>
                  </a:outerShdw>
                </a:effectLst>
                <a:latin typeface="黑体" panose="02010609060101010101" pitchFamily="49" charset="-122"/>
                <a:ea typeface="黑体" panose="02010609060101010101" pitchFamily="49" charset="-122"/>
              </a:endParaRPr>
            </a:p>
          </p:txBody>
        </p:sp>
        <p:pic>
          <p:nvPicPr>
            <p:cNvPr id="10248" name="图片 10247" descr="李大钊6"/>
            <p:cNvPicPr>
              <a:picLocks noChangeAspect="1"/>
            </p:cNvPicPr>
            <p:nvPr/>
          </p:nvPicPr>
          <p:blipFill>
            <a:blip r:embed="rId3" cstate="print">
              <a:grayscl/>
            </a:blip>
            <a:stretch>
              <a:fillRect/>
            </a:stretch>
          </p:blipFill>
          <p:spPr>
            <a:xfrm>
              <a:off x="1296" y="0"/>
              <a:ext cx="1190" cy="1681"/>
            </a:xfrm>
            <a:prstGeom prst="rect">
              <a:avLst/>
            </a:prstGeom>
            <a:solidFill>
              <a:srgbClr val="66CCFF"/>
            </a:solidFill>
            <a:ln w="76200" cap="flat" cmpd="tri">
              <a:solidFill>
                <a:srgbClr val="008000"/>
              </a:solidFill>
              <a:prstDash val="solid"/>
              <a:miter/>
              <a:headEnd type="none" w="med" len="med"/>
              <a:tailEnd type="none" w="med" len="med"/>
            </a:ln>
          </p:spPr>
        </p:pic>
        <p:pic>
          <p:nvPicPr>
            <p:cNvPr id="10249" name="图片 10248" descr="Snap1"/>
            <p:cNvPicPr>
              <a:picLocks noChangeAspect="1"/>
            </p:cNvPicPr>
            <p:nvPr/>
          </p:nvPicPr>
          <p:blipFill>
            <a:blip r:embed="rId4" cstate="print"/>
            <a:srcRect l="48557" t="16014" r="16040" b="22545"/>
            <a:stretch>
              <a:fillRect/>
            </a:stretch>
          </p:blipFill>
          <p:spPr>
            <a:xfrm>
              <a:off x="2592" y="11"/>
              <a:ext cx="1280" cy="1669"/>
            </a:xfrm>
            <a:prstGeom prst="rect">
              <a:avLst/>
            </a:prstGeom>
            <a:solidFill>
              <a:srgbClr val="66CCFF"/>
            </a:solidFill>
            <a:ln w="76200" cap="flat" cmpd="tri">
              <a:solidFill>
                <a:srgbClr val="008000"/>
              </a:solidFill>
              <a:prstDash val="solid"/>
              <a:miter/>
              <a:headEnd type="none" w="med" len="med"/>
              <a:tailEnd type="none" w="med" len="med"/>
            </a:ln>
          </p:spPr>
        </p:pic>
        <p:sp>
          <p:nvSpPr>
            <p:cNvPr id="10250" name="文本框 10249"/>
            <p:cNvSpPr txBox="1"/>
            <p:nvPr/>
          </p:nvSpPr>
          <p:spPr>
            <a:xfrm>
              <a:off x="2688" y="1791"/>
              <a:ext cx="1230" cy="273"/>
            </a:xfrm>
            <a:prstGeom prst="rect">
              <a:avLst/>
            </a:prstGeom>
            <a:noFill/>
            <a:ln w="9525">
              <a:noFill/>
            </a:ln>
          </p:spPr>
          <p:txBody>
            <a:bodyPr>
              <a:spAutoFit/>
            </a:bodyPr>
            <a:lstStyle/>
            <a:p>
              <a:pPr algn="ctr">
                <a:lnSpc>
                  <a:spcPct val="80000"/>
                </a:lnSpc>
                <a:spcBef>
                  <a:spcPct val="20000"/>
                </a:spcBef>
              </a:pPr>
              <a:r>
                <a:rPr lang="zh-CN" altLang="en-US" dirty="0">
                  <a:solidFill>
                    <a:srgbClr val="FF3300"/>
                  </a:solidFill>
                  <a:effectLst>
                    <a:outerShdw blurRad="38100" dist="38100" dir="2700000">
                      <a:srgbClr val="000000"/>
                    </a:outerShdw>
                  </a:effectLst>
                  <a:latin typeface="黑体" panose="02010609060101010101" pitchFamily="49" charset="-122"/>
                  <a:ea typeface="黑体" panose="02010609060101010101" pitchFamily="49" charset="-122"/>
                </a:rPr>
                <a:t>鲁  迅</a:t>
              </a:r>
              <a:endParaRPr lang="zh-CN" altLang="en-US" dirty="0">
                <a:solidFill>
                  <a:srgbClr val="FF3300"/>
                </a:solidFill>
                <a:effectLst>
                  <a:outerShdw blurRad="38100" dist="38100" dir="2700000">
                    <a:srgbClr val="000000"/>
                  </a:outerShdw>
                </a:effectLst>
                <a:latin typeface="黑体" panose="02010609060101010101" pitchFamily="49" charset="-122"/>
                <a:ea typeface="黑体" panose="02010609060101010101" pitchFamily="49" charset="-122"/>
              </a:endParaRPr>
            </a:p>
          </p:txBody>
        </p:sp>
      </p:grpSp>
      <p:sp>
        <p:nvSpPr>
          <p:cNvPr id="10251" name="矩形 10250"/>
          <p:cNvSpPr/>
          <p:nvPr/>
        </p:nvSpPr>
        <p:spPr>
          <a:xfrm>
            <a:off x="457200" y="771525"/>
            <a:ext cx="4248150" cy="523875"/>
          </a:xfrm>
          <a:prstGeom prst="rect">
            <a:avLst/>
          </a:prstGeom>
        </p:spPr>
        <p:txBody>
          <a:bodyPr wrap="none" fromWordArt="1">
            <a:prstTxWarp prst="textPlain">
              <a:avLst>
                <a:gd name="adj" fmla="val 50000"/>
              </a:avLst>
            </a:prstTxWarp>
            <a:normAutofit fontScale="92500" lnSpcReduction="20000"/>
            <a:scene3d>
              <a:camera prst="legacyPerspectiveTopLeft">
                <a:rot lat="0" lon="0" rev="0"/>
              </a:camera>
              <a:lightRig rig="legacyNormal3" dir="r"/>
            </a:scene3d>
            <a:sp3d extrusionH="201600" prstMaterial="legacyMetal">
              <a:extrusionClr>
                <a:srgbClr val="FFFFFF"/>
              </a:extrusionClr>
            </a:sp3d>
          </a:bodyPr>
          <a:lstStyle/>
          <a:p>
            <a:pPr algn="ctr"/>
            <a:r>
              <a:rPr lang="zh-CN" altLang="en-US" sz="3600" b="1">
                <a:gradFill rotWithShape="0">
                  <a:gsLst>
                    <a:gs pos="0">
                      <a:srgbClr val="FF3399">
                        <a:alpha val="100000"/>
                      </a:srgbClr>
                    </a:gs>
                    <a:gs pos="25000">
                      <a:srgbClr val="FF6633">
                        <a:alpha val="100000"/>
                      </a:srgbClr>
                    </a:gs>
                    <a:gs pos="50000">
                      <a:srgbClr val="FFFF00">
                        <a:alpha val="100000"/>
                      </a:srgbClr>
                    </a:gs>
                    <a:gs pos="75000">
                      <a:srgbClr val="01A78F">
                        <a:alpha val="100000"/>
                      </a:srgbClr>
                    </a:gs>
                    <a:gs pos="100000">
                      <a:srgbClr val="3366FF">
                        <a:alpha val="100000"/>
                      </a:srgbClr>
                    </a:gs>
                  </a:gsLst>
                  <a:lin ang="5400000" scaled="1"/>
                  <a:tileRect/>
                </a:gradFill>
                <a:latin typeface="华文中宋" charset="0"/>
                <a:ea typeface="华文中宋" charset="0"/>
              </a:rPr>
              <a:t>新文化运动的主要代表</a:t>
            </a:r>
            <a:endParaRPr lang="zh-CN" altLang="en-US" sz="3600" b="1">
              <a:gradFill rotWithShape="0">
                <a:gsLst>
                  <a:gs pos="0">
                    <a:srgbClr val="FF3399">
                      <a:alpha val="100000"/>
                    </a:srgbClr>
                  </a:gs>
                  <a:gs pos="25000">
                    <a:srgbClr val="FF6633">
                      <a:alpha val="100000"/>
                    </a:srgbClr>
                  </a:gs>
                  <a:gs pos="50000">
                    <a:srgbClr val="FFFF00">
                      <a:alpha val="100000"/>
                    </a:srgbClr>
                  </a:gs>
                  <a:gs pos="75000">
                    <a:srgbClr val="01A78F">
                      <a:alpha val="100000"/>
                    </a:srgbClr>
                  </a:gs>
                  <a:gs pos="100000">
                    <a:srgbClr val="3366FF">
                      <a:alpha val="100000"/>
                    </a:srgbClr>
                  </a:gs>
                </a:gsLst>
                <a:lin ang="5400000" scaled="1"/>
                <a:tileRect/>
              </a:gradFill>
              <a:latin typeface="华文中宋" charset="0"/>
              <a:ea typeface="华文中宋" charset="0"/>
            </a:endParaRPr>
          </a:p>
        </p:txBody>
      </p:sp>
      <p:sp>
        <p:nvSpPr>
          <p:cNvPr id="10252" name="矩形 10251"/>
          <p:cNvSpPr/>
          <p:nvPr/>
        </p:nvSpPr>
        <p:spPr>
          <a:xfrm>
            <a:off x="152400" y="4732338"/>
            <a:ext cx="8610600" cy="1973262"/>
          </a:xfrm>
          <a:prstGeom prst="rect">
            <a:avLst/>
          </a:prstGeom>
          <a:solidFill>
            <a:schemeClr val="accent4">
              <a:lumMod val="20000"/>
              <a:lumOff val="80000"/>
              <a:alpha val="75999"/>
            </a:schemeClr>
          </a:solidFill>
          <a:ln w="19050" cap="flat" cmpd="sng">
            <a:solidFill>
              <a:srgbClr val="00FF00"/>
            </a:solidFill>
            <a:prstDash val="solid"/>
            <a:miter/>
            <a:headEnd type="none" w="med" len="med"/>
            <a:tailEnd type="none" w="med" len="med"/>
          </a:ln>
        </p:spPr>
        <p:txBody>
          <a:bodyPr>
            <a:spAutoFit/>
          </a:bodyPr>
          <a:lstStyle/>
          <a:p>
            <a:pPr>
              <a:spcBef>
                <a:spcPct val="10000"/>
              </a:spcBef>
            </a:pPr>
            <a:r>
              <a:rPr lang="zh-CN" altLang="en-US" sz="2400" dirty="0">
                <a:solidFill>
                  <a:schemeClr val="tx1"/>
                </a:solidFill>
                <a:latin typeface="黑体" panose="02010609060101010101" pitchFamily="49" charset="-122"/>
                <a:ea typeface="黑体" panose="02010609060101010101" pitchFamily="49" charset="-122"/>
              </a:rPr>
              <a:t>   </a:t>
            </a:r>
            <a:r>
              <a:rPr lang="zh-CN" altLang="en-US" sz="2400" dirty="0">
                <a:solidFill>
                  <a:srgbClr val="0000FF"/>
                </a:solidFill>
                <a:latin typeface="黑体" panose="02010609060101010101" pitchFamily="49" charset="-122"/>
                <a:ea typeface="黑体" panose="02010609060101010101" pitchFamily="49" charset="-122"/>
              </a:rPr>
              <a:t>“新文化运动沉重打击了封建的思想文化，解放了人们的思想</a:t>
            </a:r>
            <a:r>
              <a:rPr lang="en-US" altLang="zh-CN" sz="2400" dirty="0">
                <a:solidFill>
                  <a:srgbClr val="0000FF"/>
                </a:solidFill>
                <a:latin typeface="Arial" panose="020B0604020202020204" pitchFamily="34" charset="0"/>
                <a:ea typeface="黑体" panose="02010609060101010101" pitchFamily="49" charset="-122"/>
              </a:rPr>
              <a:t>……</a:t>
            </a:r>
            <a:r>
              <a:rPr lang="zh-CN" altLang="en-US" sz="2400" dirty="0">
                <a:solidFill>
                  <a:srgbClr val="0000FF"/>
                </a:solidFill>
                <a:latin typeface="黑体" panose="02010609060101010101" pitchFamily="49" charset="-122"/>
                <a:ea typeface="黑体" panose="02010609060101010101" pitchFamily="49" charset="-122"/>
              </a:rPr>
              <a:t>它促使人们加紧追求救国救民的真理，为伟大的五四运动作了</a:t>
            </a:r>
            <a:r>
              <a:rPr lang="zh-CN" altLang="en-US" sz="2400" dirty="0">
                <a:solidFill>
                  <a:srgbClr val="FF0000"/>
                </a:solidFill>
                <a:latin typeface="黑体" panose="02010609060101010101" pitchFamily="49" charset="-122"/>
                <a:ea typeface="黑体" panose="02010609060101010101" pitchFamily="49" charset="-122"/>
              </a:rPr>
              <a:t>思想的先导</a:t>
            </a:r>
            <a:r>
              <a:rPr lang="zh-CN" altLang="en-US" sz="2400" dirty="0">
                <a:solidFill>
                  <a:srgbClr val="0000FF"/>
                </a:solidFill>
                <a:latin typeface="黑体" panose="02010609060101010101" pitchFamily="49" charset="-122"/>
                <a:ea typeface="黑体" panose="02010609060101010101" pitchFamily="49" charset="-122"/>
              </a:rPr>
              <a:t>，为马克思列宁主义在中国的传播开辟了道路”</a:t>
            </a:r>
            <a:endParaRPr lang="zh-CN" altLang="en-US" sz="2400" dirty="0">
              <a:solidFill>
                <a:srgbClr val="0000FF"/>
              </a:solidFill>
              <a:latin typeface="黑体" panose="02010609060101010101" pitchFamily="49" charset="-122"/>
              <a:ea typeface="黑体" panose="02010609060101010101" pitchFamily="49" charset="-122"/>
            </a:endParaRPr>
          </a:p>
          <a:p>
            <a:pPr algn="r">
              <a:spcBef>
                <a:spcPct val="10000"/>
              </a:spcBef>
            </a:pPr>
            <a:r>
              <a:rPr lang="zh-CN" altLang="en-US" sz="2400" dirty="0">
                <a:solidFill>
                  <a:srgbClr val="0000FF"/>
                </a:solidFill>
                <a:latin typeface="黑体" panose="02010609060101010101" pitchFamily="49" charset="-122"/>
                <a:ea typeface="黑体" panose="02010609060101010101" pitchFamily="49" charset="-122"/>
              </a:rPr>
              <a:t>                 </a:t>
            </a:r>
            <a:r>
              <a:rPr lang="en-US" altLang="zh-CN" sz="2400" dirty="0">
                <a:solidFill>
                  <a:srgbClr val="0000FF"/>
                </a:solidFill>
                <a:latin typeface="Arial" panose="020B0604020202020204" pitchFamily="34" charset="0"/>
                <a:ea typeface="黑体" panose="02010609060101010101" pitchFamily="49" charset="-122"/>
              </a:rPr>
              <a:t>——</a:t>
            </a:r>
            <a:r>
              <a:rPr lang="en-US" altLang="zh-CN" sz="2400" dirty="0">
                <a:solidFill>
                  <a:srgbClr val="0000FF"/>
                </a:solidFill>
                <a:latin typeface="黑体" panose="02010609060101010101" pitchFamily="49" charset="-122"/>
                <a:ea typeface="黑体" panose="02010609060101010101" pitchFamily="49" charset="-122"/>
              </a:rPr>
              <a:t>《</a:t>
            </a:r>
            <a:r>
              <a:rPr lang="zh-CN" altLang="en-US" sz="2400" dirty="0">
                <a:solidFill>
                  <a:srgbClr val="0000FF"/>
                </a:solidFill>
                <a:latin typeface="黑体" panose="02010609060101010101" pitchFamily="49" charset="-122"/>
                <a:ea typeface="黑体" panose="02010609060101010101" pitchFamily="49" charset="-122"/>
              </a:rPr>
              <a:t>中国通史</a:t>
            </a:r>
            <a:r>
              <a:rPr lang="en-US" altLang="zh-CN" sz="2400" dirty="0">
                <a:solidFill>
                  <a:srgbClr val="0000FF"/>
                </a:solidFill>
                <a:latin typeface="黑体" panose="02010609060101010101" pitchFamily="49" charset="-122"/>
                <a:ea typeface="黑体" panose="02010609060101010101" pitchFamily="49" charset="-122"/>
              </a:rPr>
              <a:t>》</a:t>
            </a:r>
            <a:endParaRPr lang="en-US" altLang="zh-CN" sz="2400" dirty="0">
              <a:solidFill>
                <a:srgbClr val="0000FF"/>
              </a:solidFill>
              <a:latin typeface="黑体" panose="02010609060101010101" pitchFamily="49" charset="-122"/>
              <a:ea typeface="黑体" panose="02010609060101010101" pitchFamily="49" charset="-122"/>
            </a:endParaRPr>
          </a:p>
        </p:txBody>
      </p:sp>
      <p:sp>
        <p:nvSpPr>
          <p:cNvPr id="10253" name="文本框 10252"/>
          <p:cNvSpPr txBox="1"/>
          <p:nvPr/>
        </p:nvSpPr>
        <p:spPr>
          <a:xfrm>
            <a:off x="457200" y="101600"/>
            <a:ext cx="2133600" cy="660400"/>
          </a:xfrm>
          <a:prstGeom prst="rect">
            <a:avLst/>
          </a:prstGeom>
          <a:noFill/>
          <a:ln w="19050" cap="flat" cmpd="sng">
            <a:solidFill>
              <a:srgbClr val="0000FF"/>
            </a:solidFill>
            <a:prstDash val="solid"/>
            <a:miter/>
            <a:headEnd type="none" w="med" len="med"/>
            <a:tailEnd type="none" w="med" len="med"/>
          </a:ln>
        </p:spPr>
        <p:txBody>
          <a:bodyPr>
            <a:spAutoFit/>
          </a:bodyPr>
          <a:lstStyle/>
          <a:p>
            <a:pPr>
              <a:spcBef>
                <a:spcPct val="50000"/>
              </a:spcBef>
            </a:pPr>
            <a:r>
              <a:rPr lang="zh-CN" altLang="en-US" sz="3600" dirty="0" smtClean="0">
                <a:solidFill>
                  <a:schemeClr val="tx1"/>
                </a:solidFill>
                <a:latin typeface="Arial" panose="020B0604020202020204" pitchFamily="34" charset="0"/>
                <a:ea typeface="黑体" panose="02010609060101010101" pitchFamily="49" charset="-122"/>
              </a:rPr>
              <a:t>镜头二</a:t>
            </a:r>
            <a:endParaRPr lang="zh-CN" altLang="en-US" sz="3600" dirty="0">
              <a:solidFill>
                <a:schemeClr val="tx1"/>
              </a:solidFill>
              <a:latin typeface="Arial" panose="020B0604020202020204" pitchFamily="34" charset="0"/>
              <a:ea typeface="黑体" panose="02010609060101010101" pitchFamily="49" charset="-122"/>
            </a:endParaRPr>
          </a:p>
        </p:txBody>
      </p:sp>
      <p:sp>
        <p:nvSpPr>
          <p:cNvPr id="10254" name="矩形 10253"/>
          <p:cNvSpPr/>
          <p:nvPr/>
        </p:nvSpPr>
        <p:spPr>
          <a:xfrm>
            <a:off x="381110" y="228684"/>
            <a:ext cx="7543710" cy="523220"/>
          </a:xfrm>
          <a:prstGeom prst="rect">
            <a:avLst/>
          </a:prstGeom>
          <a:solidFill>
            <a:srgbClr val="FFFF00"/>
          </a:solidFill>
          <a:ln w="9525" cap="flat" cmpd="sng">
            <a:solidFill>
              <a:srgbClr val="FF6600"/>
            </a:solidFill>
            <a:prstDash val="solid"/>
            <a:miter/>
            <a:headEnd type="none" w="med" len="med"/>
            <a:tailEnd type="none" w="med" len="med"/>
          </a:ln>
        </p:spPr>
        <p:txBody>
          <a:bodyPr wrap="square">
            <a:spAutoFit/>
          </a:bodyPr>
          <a:lstStyle/>
          <a:p>
            <a:r>
              <a:rPr lang="en-US" altLang="zh-CN" dirty="0" smtClean="0">
                <a:solidFill>
                  <a:schemeClr val="tx1"/>
                </a:solidFill>
                <a:latin typeface="黑体" panose="02010609060101010101" pitchFamily="49" charset="-122"/>
                <a:ea typeface="黑体" panose="02010609060101010101" pitchFamily="49" charset="-122"/>
              </a:rPr>
              <a:t>5</a:t>
            </a:r>
            <a:r>
              <a:rPr lang="zh-CN" altLang="en-US" dirty="0" smtClean="0">
                <a:solidFill>
                  <a:schemeClr val="tx1"/>
                </a:solidFill>
                <a:latin typeface="黑体" panose="02010609060101010101" pitchFamily="49" charset="-122"/>
                <a:ea typeface="黑体" panose="02010609060101010101" pitchFamily="49" charset="-122"/>
              </a:rPr>
              <a:t>、新文化运动促进思想解放（</a:t>
            </a:r>
            <a:r>
              <a:rPr lang="zh-CN" altLang="en-US" dirty="0">
                <a:solidFill>
                  <a:schemeClr val="tx1"/>
                </a:solidFill>
                <a:latin typeface="黑体" panose="02010609060101010101" pitchFamily="49" charset="-122"/>
                <a:ea typeface="黑体" panose="02010609060101010101" pitchFamily="49" charset="-122"/>
              </a:rPr>
              <a:t>思想基础）</a:t>
            </a:r>
            <a:endParaRPr lang="zh-CN" altLang="en-US" dirty="0">
              <a:solidFill>
                <a:schemeClr val="tx1"/>
              </a:solidFill>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252"/>
                                        </p:tgtEl>
                                        <p:attrNameLst>
                                          <p:attrName>style.visibility</p:attrName>
                                        </p:attrNameLst>
                                      </p:cBhvr>
                                      <p:to>
                                        <p:strVal val="visible"/>
                                      </p:to>
                                    </p:set>
                                    <p:animEffect transition="in" filter="box(out)">
                                      <p:cBhvr>
                                        <p:cTn id="7" dur="500"/>
                                        <p:tgtEl>
                                          <p:spTgt spid="1025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0254"/>
                                        </p:tgtEl>
                                        <p:attrNameLst>
                                          <p:attrName>style.visibility</p:attrName>
                                        </p:attrNameLst>
                                      </p:cBhvr>
                                      <p:to>
                                        <p:strVal val="visible"/>
                                      </p:to>
                                    </p:set>
                                    <p:anim calcmode="lin" valueType="num">
                                      <p:cBhvr>
                                        <p:cTn id="12" dur="500" fill="hold"/>
                                        <p:tgtEl>
                                          <p:spTgt spid="10254"/>
                                        </p:tgtEl>
                                        <p:attrNameLst>
                                          <p:attrName>ppt_w</p:attrName>
                                        </p:attrNameLst>
                                      </p:cBhvr>
                                      <p:tavLst>
                                        <p:tav tm="0">
                                          <p:val>
                                            <p:fltVal val="0"/>
                                          </p:val>
                                        </p:tav>
                                        <p:tav tm="100000">
                                          <p:val>
                                            <p:strVal val="#ppt_w"/>
                                          </p:val>
                                        </p:tav>
                                      </p:tavLst>
                                    </p:anim>
                                    <p:anim calcmode="lin" valueType="num">
                                      <p:cBhvr>
                                        <p:cTn id="13" dur="500" fill="hold"/>
                                        <p:tgtEl>
                                          <p:spTgt spid="1025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2" grpId="0" animBg="1"/>
      <p:bldP spid="1025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文本框 12289"/>
          <p:cNvSpPr txBox="1"/>
          <p:nvPr/>
        </p:nvSpPr>
        <p:spPr>
          <a:xfrm>
            <a:off x="457200" y="228600"/>
            <a:ext cx="1676400" cy="660400"/>
          </a:xfrm>
          <a:prstGeom prst="rect">
            <a:avLst/>
          </a:prstGeom>
          <a:noFill/>
          <a:ln w="19050" cap="flat" cmpd="sng">
            <a:solidFill>
              <a:srgbClr val="0000FF"/>
            </a:solidFill>
            <a:prstDash val="solid"/>
            <a:miter/>
            <a:headEnd type="none" w="med" len="med"/>
            <a:tailEnd type="none" w="med" len="med"/>
          </a:ln>
        </p:spPr>
        <p:txBody>
          <a:bodyPr>
            <a:spAutoFit/>
          </a:bodyPr>
          <a:lstStyle/>
          <a:p>
            <a:pPr>
              <a:spcBef>
                <a:spcPct val="50000"/>
              </a:spcBef>
            </a:pPr>
            <a:r>
              <a:rPr lang="zh-CN" altLang="en-US" sz="3600" dirty="0">
                <a:solidFill>
                  <a:schemeClr val="tx1"/>
                </a:solidFill>
                <a:latin typeface="Arial" panose="020B0604020202020204" pitchFamily="34" charset="0"/>
                <a:ea typeface="黑体" panose="02010609060101010101" pitchFamily="49" charset="-122"/>
              </a:rPr>
              <a:t>镜头二</a:t>
            </a:r>
            <a:endParaRPr lang="zh-CN" altLang="en-US" sz="3600" dirty="0">
              <a:solidFill>
                <a:schemeClr val="tx1"/>
              </a:solidFill>
              <a:latin typeface="Arial" panose="020B0604020202020204" pitchFamily="34" charset="0"/>
              <a:ea typeface="黑体" panose="02010609060101010101" pitchFamily="49" charset="-122"/>
            </a:endParaRPr>
          </a:p>
        </p:txBody>
      </p:sp>
      <p:pic>
        <p:nvPicPr>
          <p:cNvPr id="12291" name="图片 12290" descr="巴黎和会2"/>
          <p:cNvPicPr>
            <a:picLocks noChangeAspect="1"/>
          </p:cNvPicPr>
          <p:nvPr/>
        </p:nvPicPr>
        <p:blipFill>
          <a:blip r:embed="rId1" cstate="print"/>
          <a:stretch>
            <a:fillRect/>
          </a:stretch>
        </p:blipFill>
        <p:spPr>
          <a:xfrm>
            <a:off x="0" y="990600"/>
            <a:ext cx="9144000" cy="4953000"/>
          </a:xfrm>
          <a:prstGeom prst="rect">
            <a:avLst/>
          </a:prstGeom>
          <a:noFill/>
          <a:ln w="19050" cap="flat" cmpd="sng">
            <a:solidFill>
              <a:srgbClr val="808080"/>
            </a:solidFill>
            <a:prstDash val="solid"/>
            <a:miter/>
            <a:headEnd type="none" w="med" len="med"/>
            <a:tailEnd type="none" w="med" len="med"/>
          </a:ln>
        </p:spPr>
      </p:pic>
      <p:sp>
        <p:nvSpPr>
          <p:cNvPr id="12292" name="矩形 12291"/>
          <p:cNvSpPr/>
          <p:nvPr/>
        </p:nvSpPr>
        <p:spPr>
          <a:xfrm>
            <a:off x="5562600" y="5257800"/>
            <a:ext cx="3124200" cy="457200"/>
          </a:xfrm>
          <a:prstGeom prst="rect">
            <a:avLst/>
          </a:prstGeom>
        </p:spPr>
        <p:txBody>
          <a:bodyPr wrap="none" fromWordArt="1">
            <a:prstTxWarp prst="textPlain">
              <a:avLst>
                <a:gd name="adj" fmla="val 50000"/>
              </a:avLst>
            </a:prstTxWarp>
            <a:normAutofit fontScale="77500" lnSpcReduction="20000"/>
          </a:bodyPr>
          <a:lstStyle/>
          <a:p>
            <a:pPr algn="ctr"/>
            <a:r>
              <a:rPr lang="zh-CN" altLang="en-US" sz="3600" b="0">
                <a:ln w="9525" cap="flat" cmpd="sng">
                  <a:solidFill>
                    <a:srgbClr val="FF6600"/>
                  </a:solidFill>
                  <a:prstDash val="solid"/>
                  <a:headEnd type="none" w="med" len="med"/>
                  <a:tailEnd type="none" w="med" len="med"/>
                </a:ln>
                <a:solidFill>
                  <a:schemeClr val="folHlink"/>
                </a:solidFill>
                <a:effectLst>
                  <a:outerShdw dist="35921" dir="2699999" algn="ctr" rotWithShape="0">
                    <a:srgbClr val="C0C0C0">
                      <a:alpha val="76999"/>
                    </a:srgbClr>
                  </a:outerShdw>
                </a:effectLst>
                <a:latin typeface="隶书" charset="0"/>
                <a:ea typeface="隶书" charset="0"/>
              </a:rPr>
              <a:t>巴黎和会会场</a:t>
            </a:r>
            <a:endParaRPr lang="zh-CN" altLang="en-US" sz="3600" b="0">
              <a:ln w="9525" cap="flat" cmpd="sng">
                <a:solidFill>
                  <a:srgbClr val="FF6600"/>
                </a:solidFill>
                <a:prstDash val="solid"/>
                <a:headEnd type="none" w="med" len="med"/>
                <a:tailEnd type="none" w="med" len="med"/>
              </a:ln>
              <a:solidFill>
                <a:schemeClr val="folHlink"/>
              </a:solidFill>
              <a:effectLst>
                <a:outerShdw dist="35921" dir="2699999" algn="ctr" rotWithShape="0">
                  <a:srgbClr val="C0C0C0">
                    <a:alpha val="76999"/>
                  </a:srgbClr>
                </a:outerShdw>
              </a:effectLst>
              <a:latin typeface="隶书" charset="0"/>
              <a:ea typeface="隶书" charset="0"/>
            </a:endParaRPr>
          </a:p>
        </p:txBody>
      </p:sp>
      <p:sp>
        <p:nvSpPr>
          <p:cNvPr id="12294" name="文本框 12293"/>
          <p:cNvSpPr txBox="1"/>
          <p:nvPr/>
        </p:nvSpPr>
        <p:spPr>
          <a:xfrm>
            <a:off x="0" y="1828842"/>
            <a:ext cx="9144000" cy="2306955"/>
          </a:xfrm>
          <a:prstGeom prst="rect">
            <a:avLst/>
          </a:prstGeom>
          <a:solidFill>
            <a:srgbClr val="808000"/>
          </a:solidFill>
          <a:ln w="19050">
            <a:noFill/>
          </a:ln>
        </p:spPr>
        <p:txBody>
          <a:bodyPr>
            <a:spAutoFit/>
          </a:bodyPr>
          <a:lstStyle/>
          <a:p>
            <a:r>
              <a:rPr lang="zh-CN" altLang="en-US" sz="2400" dirty="0">
                <a:latin typeface="Arial" panose="020B0604020202020204" pitchFamily="34" charset="0"/>
                <a:ea typeface="黑体" panose="02010609060101010101" pitchFamily="49" charset="-122"/>
              </a:rPr>
              <a:t>材料一：</a:t>
            </a:r>
            <a:r>
              <a:rPr lang="en-US" altLang="zh-CN" sz="2400" dirty="0">
                <a:latin typeface="Arial" panose="020B0604020202020204" pitchFamily="34" charset="0"/>
                <a:ea typeface="黑体" panose="02010609060101010101" pitchFamily="49" charset="-122"/>
              </a:rPr>
              <a:t>1914-1918</a:t>
            </a:r>
            <a:r>
              <a:rPr lang="zh-CN" altLang="en-US" sz="2400" dirty="0">
                <a:latin typeface="Arial" panose="020B0604020202020204" pitchFamily="34" charset="0"/>
                <a:ea typeface="黑体" panose="02010609060101010101" pitchFamily="49" charset="-122"/>
              </a:rPr>
              <a:t>年，第一次世界大战爆发，中国虽然没有出兵，但是曾派华工将近</a:t>
            </a:r>
            <a:r>
              <a:rPr lang="en-US" altLang="zh-CN" sz="2400" dirty="0">
                <a:latin typeface="Arial" panose="020B0604020202020204" pitchFamily="34" charset="0"/>
                <a:ea typeface="黑体" panose="02010609060101010101" pitchFamily="49" charset="-122"/>
              </a:rPr>
              <a:t>20</a:t>
            </a:r>
            <a:r>
              <a:rPr lang="zh-CN" altLang="en-US" sz="2400" dirty="0">
                <a:latin typeface="Arial" panose="020B0604020202020204" pitchFamily="34" charset="0"/>
                <a:ea typeface="黑体" panose="02010609060101010101" pitchFamily="49" charset="-122"/>
              </a:rPr>
              <a:t>万参加战争勤务，为战争的胜利做出了巨大的贡献与牺牲，因此作为战胜国参加</a:t>
            </a:r>
            <a:r>
              <a:rPr lang="en-US" altLang="zh-CN" sz="2400" dirty="0">
                <a:latin typeface="Arial" panose="020B0604020202020204" pitchFamily="34" charset="0"/>
                <a:ea typeface="黑体" panose="02010609060101010101" pitchFamily="49" charset="-122"/>
              </a:rPr>
              <a:t>1919</a:t>
            </a:r>
            <a:r>
              <a:rPr lang="zh-CN" altLang="en-US" sz="2400" dirty="0">
                <a:latin typeface="Arial" panose="020B0604020202020204" pitchFamily="34" charset="0"/>
                <a:ea typeface="黑体" panose="02010609060101010101" pitchFamily="49" charset="-122"/>
              </a:rPr>
              <a:t>年</a:t>
            </a:r>
            <a:r>
              <a:rPr lang="en-US" altLang="zh-CN" sz="2400" dirty="0">
                <a:latin typeface="Arial" panose="020B0604020202020204" pitchFamily="34" charset="0"/>
                <a:ea typeface="黑体" panose="02010609060101010101" pitchFamily="49" charset="-122"/>
              </a:rPr>
              <a:t>1</a:t>
            </a:r>
            <a:r>
              <a:rPr lang="zh-CN" altLang="en-US" sz="2400" dirty="0">
                <a:latin typeface="Arial" panose="020B0604020202020204" pitchFamily="34" charset="0"/>
                <a:ea typeface="黑体" panose="02010609060101010101" pitchFamily="49" charset="-122"/>
              </a:rPr>
              <a:t>月在巴黎召开的会议。</a:t>
            </a:r>
            <a:endParaRPr lang="zh-CN" altLang="en-US" sz="2400" dirty="0">
              <a:latin typeface="Arial" panose="020B0604020202020204" pitchFamily="34" charset="0"/>
              <a:ea typeface="黑体" panose="02010609060101010101" pitchFamily="49" charset="-122"/>
            </a:endParaRPr>
          </a:p>
          <a:p>
            <a:r>
              <a:rPr lang="zh-CN" altLang="en-US" sz="2400" dirty="0">
                <a:latin typeface="Arial" panose="020B0604020202020204" pitchFamily="34" charset="0"/>
                <a:ea typeface="黑体" panose="02010609060101010101" pitchFamily="49" charset="-122"/>
              </a:rPr>
              <a:t>材料二：中国参加会议的代表团，提出取消帝国主义在华特权、归还租借地、废除“二十一条”、归还大战期间被日本所夺取的原德国在山东的特权等合理要求。</a:t>
            </a:r>
            <a:endParaRPr lang="zh-CN" altLang="en-US" sz="2400" dirty="0">
              <a:solidFill>
                <a:srgbClr val="808000"/>
              </a:solidFill>
              <a:latin typeface="Arial" panose="020B0604020202020204" pitchFamily="34" charset="0"/>
              <a:ea typeface="黑体" panose="02010609060101010101" pitchFamily="49" charset="-122"/>
            </a:endParaRPr>
          </a:p>
        </p:txBody>
      </p:sp>
      <p:sp>
        <p:nvSpPr>
          <p:cNvPr id="12295" name="文本框 12294"/>
          <p:cNvSpPr txBox="1"/>
          <p:nvPr/>
        </p:nvSpPr>
        <p:spPr>
          <a:xfrm>
            <a:off x="2955925" y="273050"/>
            <a:ext cx="184150" cy="519113"/>
          </a:xfrm>
          <a:prstGeom prst="rect">
            <a:avLst/>
          </a:prstGeom>
          <a:noFill/>
          <a:ln w="19050">
            <a:noFill/>
          </a:ln>
        </p:spPr>
        <p:txBody>
          <a:bodyPr wrap="none" anchor="t">
            <a:spAutoFit/>
          </a:bodyPr>
          <a:lstStyle/>
          <a:p>
            <a:endParaRPr lang="en-US" altLang="zh-CN">
              <a:latin typeface="Arial" panose="020B0604020202020204" pitchFamily="34" charset="0"/>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294">
                                            <p:bg/>
                                          </p:spTgt>
                                        </p:tgtEl>
                                        <p:attrNameLst>
                                          <p:attrName>style.visibility</p:attrName>
                                        </p:attrNameLst>
                                      </p:cBhvr>
                                      <p:to>
                                        <p:strVal val="visible"/>
                                      </p:to>
                                    </p:set>
                                    <p:animEffect transition="in" filter="wipe(down)">
                                      <p:cBhvr>
                                        <p:cTn id="7" dur="500"/>
                                        <p:tgtEl>
                                          <p:spTgt spid="1229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294">
                                            <p:txEl>
                                              <p:pRg st="0" end="0"/>
                                            </p:txEl>
                                          </p:spTgt>
                                        </p:tgtEl>
                                        <p:attrNameLst>
                                          <p:attrName>style.visibility</p:attrName>
                                        </p:attrNameLst>
                                      </p:cBhvr>
                                      <p:to>
                                        <p:strVal val="visible"/>
                                      </p:to>
                                    </p:set>
                                    <p:animEffect transition="in" filter="wipe(down)">
                                      <p:cBhvr>
                                        <p:cTn id="10" dur="500"/>
                                        <p:tgtEl>
                                          <p:spTgt spid="12294">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294">
                                            <p:txEl>
                                              <p:pRg st="1" end="1"/>
                                            </p:txEl>
                                          </p:spTgt>
                                        </p:tgtEl>
                                        <p:attrNameLst>
                                          <p:attrName>style.visibility</p:attrName>
                                        </p:attrNameLst>
                                      </p:cBhvr>
                                      <p:to>
                                        <p:strVal val="visible"/>
                                      </p:to>
                                    </p:set>
                                    <p:animEffect transition="in" filter="wipe(down)">
                                      <p:cBhvr>
                                        <p:cTn id="13" dur="500"/>
                                        <p:tgtEl>
                                          <p:spTgt spid="122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Grp="1" noChangeAspect="1" noChangeArrowheads="1"/>
          </p:cNvPicPr>
          <p:nvPr>
            <p:ph type="body" idx="4294967295"/>
          </p:nvPr>
        </p:nvPicPr>
        <p:blipFill>
          <a:blip r:embed="rId1" cstate="print"/>
          <a:srcRect/>
          <a:stretch>
            <a:fillRect/>
          </a:stretch>
        </p:blipFill>
        <p:spPr>
          <a:xfrm>
            <a:off x="0" y="0"/>
            <a:ext cx="9144000" cy="6524625"/>
          </a:xfrm>
          <a:solidFill>
            <a:srgbClr val="FFFF00"/>
          </a:solidFill>
        </p:spPr>
      </p:pic>
      <p:sp>
        <p:nvSpPr>
          <p:cNvPr id="48131" name="Text Box 3"/>
          <p:cNvSpPr txBox="1">
            <a:spLocks noChangeArrowheads="1"/>
          </p:cNvSpPr>
          <p:nvPr/>
        </p:nvSpPr>
        <p:spPr bwMode="auto">
          <a:xfrm>
            <a:off x="4284663" y="3860800"/>
            <a:ext cx="523875" cy="520700"/>
          </a:xfrm>
          <a:prstGeom prst="rect">
            <a:avLst/>
          </a:prstGeom>
          <a:solidFill>
            <a:schemeClr val="tx1"/>
          </a:solidFill>
          <a:ln w="9525">
            <a:noFill/>
            <a:miter lim="800000"/>
          </a:ln>
        </p:spPr>
        <p:txBody>
          <a:bodyPr>
            <a:spAutoFit/>
          </a:bodyPr>
          <a:lstStyle/>
          <a:p>
            <a:pPr algn="ctr"/>
            <a:r>
              <a:rPr lang="en-US" altLang="zh-CN" sz="2800">
                <a:solidFill>
                  <a:schemeClr val="bg1"/>
                </a:solidFill>
                <a:latin typeface="Arial Black" panose="020B0A04020102020204" pitchFamily="34" charset="0"/>
              </a:rPr>
              <a:t>9</a:t>
            </a:r>
            <a:endParaRPr lang="en-US" altLang="zh-CN" sz="2800">
              <a:solidFill>
                <a:schemeClr val="bg1"/>
              </a:solidFill>
              <a:latin typeface="Arial Black" panose="020B0A04020102020204" pitchFamily="34" charset="0"/>
            </a:endParaRPr>
          </a:p>
        </p:txBody>
      </p:sp>
      <p:sp>
        <p:nvSpPr>
          <p:cNvPr id="18436" name="Text Box 4"/>
          <p:cNvSpPr txBox="1">
            <a:spLocks noChangeArrowheads="1"/>
          </p:cNvSpPr>
          <p:nvPr/>
        </p:nvSpPr>
        <p:spPr bwMode="auto">
          <a:xfrm>
            <a:off x="1331913" y="2205038"/>
            <a:ext cx="6192837" cy="1190625"/>
          </a:xfrm>
          <a:prstGeom prst="rect">
            <a:avLst/>
          </a:prstGeom>
          <a:solidFill>
            <a:srgbClr val="CCFFCC"/>
          </a:solidFill>
          <a:ln w="9525">
            <a:noFill/>
            <a:miter lim="800000"/>
          </a:ln>
        </p:spPr>
        <p:txBody>
          <a:bodyPr>
            <a:spAutoFit/>
          </a:bodyPr>
          <a:lstStyle/>
          <a:p>
            <a:pPr marL="342900" indent="-342900">
              <a:spcBef>
                <a:spcPct val="50000"/>
              </a:spcBef>
            </a:pPr>
            <a:r>
              <a:rPr lang="zh-CN" altLang="en-US" sz="3600" b="1" u="sng">
                <a:solidFill>
                  <a:srgbClr val="0000FF"/>
                </a:solidFill>
                <a:latin typeface="黑体" panose="02010609060101010101" pitchFamily="49" charset="-122"/>
                <a:ea typeface="黑体" panose="02010609060101010101" pitchFamily="49" charset="-122"/>
              </a:rPr>
              <a:t>巴黎和会中国外交失败</a:t>
            </a:r>
            <a:r>
              <a:rPr lang="zh-CN" altLang="en-US" sz="3600" b="1">
                <a:solidFill>
                  <a:srgbClr val="FF0000"/>
                </a:solidFill>
                <a:latin typeface="黑体" panose="02010609060101010101" pitchFamily="49" charset="-122"/>
                <a:ea typeface="黑体" panose="02010609060101010101" pitchFamily="49" charset="-122"/>
              </a:rPr>
              <a:t>成为五四运动爆发的导火索 </a:t>
            </a:r>
            <a:endParaRPr lang="zh-CN" altLang="en-US" sz="3600" b="1">
              <a:solidFill>
                <a:srgbClr val="FF0000"/>
              </a:solidFill>
              <a:latin typeface="黑体" panose="02010609060101010101" pitchFamily="49" charset="-122"/>
              <a:ea typeface="黑体" panose="02010609060101010101" pitchFamily="49" charset="-122"/>
            </a:endParaRPr>
          </a:p>
        </p:txBody>
      </p:sp>
      <p:sp>
        <p:nvSpPr>
          <p:cNvPr id="5" name="Text Box 5"/>
          <p:cNvSpPr txBox="1">
            <a:spLocks noChangeArrowheads="1"/>
          </p:cNvSpPr>
          <p:nvPr/>
        </p:nvSpPr>
        <p:spPr bwMode="auto">
          <a:xfrm>
            <a:off x="403225" y="5334000"/>
            <a:ext cx="8359665" cy="523875"/>
          </a:xfrm>
          <a:prstGeom prst="rect">
            <a:avLst/>
          </a:prstGeom>
          <a:solidFill>
            <a:schemeClr val="accent2">
              <a:lumMod val="20000"/>
              <a:lumOff val="80000"/>
            </a:schemeClr>
          </a:solidFill>
          <a:ln w="9525">
            <a:noFill/>
            <a:miter lim="800000"/>
          </a:ln>
          <a:effectLst/>
        </p:spPr>
        <p:txBody>
          <a:bodyPr wrap="square">
            <a:spAutoFit/>
          </a:bodyPr>
          <a:lstStyle/>
          <a:p>
            <a:r>
              <a:rPr kumimoji="1" lang="zh-CN" altLang="en-US" sz="2800" b="1" dirty="0">
                <a:solidFill>
                  <a:srgbClr val="0000FF"/>
                </a:solidFill>
                <a:latin typeface="黑体" panose="02010609060101010101" pitchFamily="49" charset="-122"/>
                <a:ea typeface="黑体" panose="02010609060101010101" pitchFamily="49" charset="-122"/>
              </a:rPr>
              <a:t>想想：中国在巴黎和会上外交失败的原因是什么？</a:t>
            </a:r>
            <a:endParaRPr kumimoji="1" lang="zh-CN" altLang="en-US" sz="2800" b="1" dirty="0">
              <a:solidFill>
                <a:srgbClr val="0000FF"/>
              </a:solidFill>
              <a:latin typeface="黑体" panose="02010609060101010101" pitchFamily="49" charset="-122"/>
              <a:ea typeface="黑体" panose="02010609060101010101" pitchFamily="49" charset="-122"/>
            </a:endParaRPr>
          </a:p>
        </p:txBody>
      </p:sp>
      <p:sp>
        <p:nvSpPr>
          <p:cNvPr id="6" name="Text Box 7"/>
          <p:cNvSpPr txBox="1">
            <a:spLocks noChangeArrowheads="1"/>
          </p:cNvSpPr>
          <p:nvPr/>
        </p:nvSpPr>
        <p:spPr bwMode="auto">
          <a:xfrm>
            <a:off x="1524080" y="6095930"/>
            <a:ext cx="5235575" cy="523875"/>
          </a:xfrm>
          <a:prstGeom prst="rect">
            <a:avLst/>
          </a:prstGeom>
          <a:solidFill>
            <a:srgbClr val="FFFF00"/>
          </a:solidFill>
          <a:ln w="9525" algn="ctr">
            <a:noFill/>
            <a:miter lim="800000"/>
          </a:ln>
          <a:effectLst/>
        </p:spPr>
        <p:txBody>
          <a:bodyPr>
            <a:spAutoFit/>
          </a:bodyPr>
          <a:lstStyle/>
          <a:p>
            <a:pPr marL="342900" indent="-342900"/>
            <a:r>
              <a:rPr kumimoji="1" lang="zh-CN" altLang="en-US" sz="2800" b="1" dirty="0">
                <a:solidFill>
                  <a:srgbClr val="FF0000"/>
                </a:solidFill>
                <a:latin typeface="黑体" panose="02010609060101010101" pitchFamily="49" charset="-122"/>
                <a:ea typeface="黑体" panose="02010609060101010101" pitchFamily="49" charset="-122"/>
              </a:rPr>
              <a:t>弱国无外交，强权即“公理”。</a:t>
            </a:r>
            <a:endParaRPr kumimoji="1" lang="zh-CN" altLang="en-US" sz="2800" b="1" dirty="0">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p:cTn id="7" dur="500" fill="hold"/>
                                        <p:tgtEl>
                                          <p:spTgt spid="18436"/>
                                        </p:tgtEl>
                                        <p:attrNameLst>
                                          <p:attrName>ppt_w</p:attrName>
                                        </p:attrNameLst>
                                      </p:cBhvr>
                                      <p:tavLst>
                                        <p:tav tm="0">
                                          <p:val>
                                            <p:fltVal val="0"/>
                                          </p:val>
                                        </p:tav>
                                        <p:tav tm="100000">
                                          <p:val>
                                            <p:strVal val="#ppt_w"/>
                                          </p:val>
                                        </p:tav>
                                      </p:tavLst>
                                    </p:anim>
                                    <p:anim calcmode="lin" valueType="num">
                                      <p:cBhvr>
                                        <p:cTn id="8" dur="500" fill="hold"/>
                                        <p:tgtEl>
                                          <p:spTgt spid="1843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6"/>
                                        </p:tgtEl>
                                        <p:attrNameLst>
                                          <p:attrName>ppt_y</p:attrName>
                                        </p:attrNameLst>
                                      </p:cBhvr>
                                      <p:tavLst>
                                        <p:tav tm="0">
                                          <p:val>
                                            <p:strVal val="#ppt_y"/>
                                          </p:val>
                                        </p:tav>
                                        <p:tav tm="100000">
                                          <p:val>
                                            <p:strVal val="#ppt_y"/>
                                          </p:val>
                                        </p:tav>
                                      </p:tavLst>
                                    </p:anim>
                                    <p:anim calcmode="lin" valueType="num">
                                      <p:cBhvr>
                                        <p:cTn id="22"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bldLvl="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5361"/>
          <p:cNvSpPr>
            <a:spLocks noGrp="1"/>
          </p:cNvSpPr>
          <p:nvPr>
            <p:ph type="title"/>
          </p:nvPr>
        </p:nvSpPr>
        <p:spPr>
          <a:xfrm>
            <a:off x="609600" y="304800"/>
            <a:ext cx="7772400" cy="1462088"/>
          </a:xfrm>
        </p:spPr>
        <p:txBody>
          <a:bodyPr anchor="ctr"/>
          <a:lstStyle/>
          <a:p>
            <a:endParaRPr lang="zh-CN" altLang="en-US" dirty="0"/>
          </a:p>
        </p:txBody>
      </p:sp>
      <p:pic>
        <p:nvPicPr>
          <p:cNvPr id="15363" name="图片 15362" descr="《五四运动》浮雕"/>
          <p:cNvPicPr>
            <a:picLocks noChangeAspect="1"/>
          </p:cNvPicPr>
          <p:nvPr/>
        </p:nvPicPr>
        <p:blipFill>
          <a:blip r:embed="rId1" cstate="print">
            <a:lum contrast="-24001"/>
          </a:blip>
          <a:stretch>
            <a:fillRect/>
          </a:stretch>
        </p:blipFill>
        <p:spPr>
          <a:xfrm>
            <a:off x="0" y="0"/>
            <a:ext cx="9144000" cy="6858000"/>
          </a:xfrm>
          <a:prstGeom prst="rect">
            <a:avLst/>
          </a:prstGeom>
          <a:noFill/>
          <a:ln w="9525">
            <a:noFill/>
          </a:ln>
        </p:spPr>
      </p:pic>
      <p:sp>
        <p:nvSpPr>
          <p:cNvPr id="15364" name="文本框 15363"/>
          <p:cNvSpPr txBox="1"/>
          <p:nvPr/>
        </p:nvSpPr>
        <p:spPr>
          <a:xfrm>
            <a:off x="1219200" y="1066800"/>
            <a:ext cx="6096000" cy="366713"/>
          </a:xfrm>
          <a:prstGeom prst="rect">
            <a:avLst/>
          </a:prstGeom>
          <a:noFill/>
          <a:ln w="9525">
            <a:noFill/>
          </a:ln>
        </p:spPr>
        <p:txBody>
          <a:bodyPr>
            <a:spAutoFit/>
          </a:bodyPr>
          <a:lstStyle/>
          <a:p>
            <a:pPr>
              <a:spcBef>
                <a:spcPct val="50000"/>
              </a:spcBef>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15365" name="文本框 15364"/>
          <p:cNvSpPr txBox="1"/>
          <p:nvPr/>
        </p:nvSpPr>
        <p:spPr>
          <a:xfrm>
            <a:off x="914400" y="1981200"/>
            <a:ext cx="7467600" cy="2284413"/>
          </a:xfrm>
          <a:prstGeom prst="rect">
            <a:avLst/>
          </a:prstGeom>
          <a:noFill/>
          <a:ln w="28575" cap="flat" cmpd="sng">
            <a:solidFill>
              <a:srgbClr val="0000FF"/>
            </a:solidFill>
            <a:prstDash val="solid"/>
            <a:miter/>
            <a:headEnd type="none" w="med" len="med"/>
            <a:tailEnd type="none" w="med" len="med"/>
          </a:ln>
        </p:spPr>
        <p:txBody>
          <a:bodyPr>
            <a:spAutoFit/>
          </a:bodyPr>
          <a:lstStyle/>
          <a:p>
            <a:pPr algn="ctr">
              <a:spcBef>
                <a:spcPct val="50000"/>
              </a:spcBef>
            </a:pPr>
            <a:r>
              <a:rPr lang="zh-CN" altLang="en-US" sz="14200" dirty="0">
                <a:solidFill>
                  <a:srgbClr val="FF0000"/>
                </a:solidFill>
                <a:latin typeface="Arial" panose="020B0604020202020204" pitchFamily="34" charset="0"/>
                <a:ea typeface="宋体" panose="02010600030101010101" pitchFamily="2" charset="-122"/>
              </a:rPr>
              <a:t>五四风雷</a:t>
            </a:r>
            <a:endParaRPr lang="zh-CN" altLang="en-US" sz="14200" dirty="0">
              <a:solidFill>
                <a:srgbClr val="FF0000"/>
              </a:solidFill>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3"/>
          <p:cNvPicPr>
            <a:picLocks noGrp="1" noChangeAspect="1" noChangeArrowheads="1"/>
          </p:cNvPicPr>
          <p:nvPr>
            <p:ph sz="half" idx="4294967295"/>
          </p:nvPr>
        </p:nvPicPr>
        <p:blipFill>
          <a:blip r:embed="rId1" cstate="print"/>
          <a:srcRect/>
          <a:stretch>
            <a:fillRect/>
          </a:stretch>
        </p:blipFill>
        <p:spPr>
          <a:xfrm>
            <a:off x="304912" y="990664"/>
            <a:ext cx="8145462" cy="5473700"/>
          </a:xfrm>
        </p:spPr>
      </p:pic>
      <p:sp>
        <p:nvSpPr>
          <p:cNvPr id="52230" name="Text Box 6"/>
          <p:cNvSpPr txBox="1">
            <a:spLocks noChangeArrowheads="1"/>
          </p:cNvSpPr>
          <p:nvPr/>
        </p:nvSpPr>
        <p:spPr bwMode="auto">
          <a:xfrm>
            <a:off x="466725" y="260350"/>
            <a:ext cx="3532188" cy="579438"/>
          </a:xfrm>
          <a:prstGeom prst="rect">
            <a:avLst/>
          </a:prstGeom>
          <a:solidFill>
            <a:srgbClr val="FFFF00"/>
          </a:solidFill>
          <a:ln w="9525">
            <a:noFill/>
            <a:miter lim="800000"/>
          </a:ln>
        </p:spPr>
        <p:txBody>
          <a:bodyPr>
            <a:spAutoFit/>
          </a:bodyPr>
          <a:lstStyle/>
          <a:p>
            <a:r>
              <a:rPr lang="zh-CN" altLang="en-US" sz="3200" b="1" dirty="0">
                <a:solidFill>
                  <a:schemeClr val="tx1"/>
                </a:solidFill>
              </a:rPr>
              <a:t>青年学生游行示威</a:t>
            </a:r>
            <a:endParaRPr lang="zh-CN" altLang="en-US" sz="3200" b="1" dirty="0">
              <a:solidFill>
                <a:schemeClr val="tx1"/>
              </a:solidFill>
            </a:endParaRPr>
          </a:p>
        </p:txBody>
      </p:sp>
      <p:sp>
        <p:nvSpPr>
          <p:cNvPr id="7" name="矩形 6"/>
          <p:cNvSpPr>
            <a:spLocks noChangeArrowheads="1"/>
          </p:cNvSpPr>
          <p:nvPr/>
        </p:nvSpPr>
        <p:spPr bwMode="auto">
          <a:xfrm>
            <a:off x="228714" y="2057436"/>
            <a:ext cx="8642350" cy="2530475"/>
          </a:xfrm>
          <a:prstGeom prst="rect">
            <a:avLst/>
          </a:prstGeom>
          <a:solidFill>
            <a:srgbClr val="333333"/>
          </a:solidFill>
          <a:ln w="9525">
            <a:noFill/>
            <a:miter lim="800000"/>
          </a:ln>
        </p:spPr>
        <p:txBody>
          <a:bodyPr>
            <a:spAutoFit/>
          </a:bodyPr>
          <a:lstStyle/>
          <a:p>
            <a:pPr>
              <a:spcBef>
                <a:spcPct val="0"/>
              </a:spcBef>
            </a:pPr>
            <a:r>
              <a:rPr lang="zh-CN" altLang="en-US" sz="4000" dirty="0">
                <a:solidFill>
                  <a:schemeClr val="bg1"/>
                </a:solidFill>
                <a:latin typeface="黑体" panose="02010609060101010101" pitchFamily="49" charset="-122"/>
                <a:ea typeface="黑体" panose="02010609060101010101" pitchFamily="49" charset="-122"/>
              </a:rPr>
              <a:t>中国的土地可以征服而不可以断送！ 　　</a:t>
            </a:r>
            <a:br>
              <a:rPr lang="zh-CN" altLang="en-US" sz="4000" dirty="0">
                <a:solidFill>
                  <a:schemeClr val="bg1"/>
                </a:solidFill>
                <a:latin typeface="黑体" panose="02010609060101010101" pitchFamily="49" charset="-122"/>
                <a:ea typeface="黑体" panose="02010609060101010101" pitchFamily="49" charset="-122"/>
              </a:rPr>
            </a:br>
            <a:r>
              <a:rPr lang="zh-CN" altLang="en-US" sz="4000" dirty="0">
                <a:solidFill>
                  <a:schemeClr val="bg1"/>
                </a:solidFill>
                <a:latin typeface="黑体" panose="02010609060101010101" pitchFamily="49" charset="-122"/>
                <a:ea typeface="黑体" panose="02010609060101010101" pitchFamily="49" charset="-122"/>
              </a:rPr>
              <a:t>中国的人民可以杀戮而不可以低头！ 　</a:t>
            </a:r>
            <a:endParaRPr lang="zh-CN" altLang="en-US" sz="4000" dirty="0">
              <a:solidFill>
                <a:schemeClr val="bg1"/>
              </a:solidFill>
              <a:latin typeface="黑体" panose="02010609060101010101" pitchFamily="49" charset="-122"/>
              <a:ea typeface="黑体" panose="02010609060101010101" pitchFamily="49" charset="-122"/>
            </a:endParaRPr>
          </a:p>
          <a:p>
            <a:pPr>
              <a:spcBef>
                <a:spcPct val="0"/>
              </a:spcBef>
            </a:pPr>
            <a:r>
              <a:rPr lang="zh-CN" altLang="en-US" sz="4000" dirty="0">
                <a:solidFill>
                  <a:schemeClr val="bg1"/>
                </a:solidFill>
                <a:latin typeface="黑体" panose="02010609060101010101" pitchFamily="49" charset="-122"/>
                <a:ea typeface="黑体" panose="02010609060101010101" pitchFamily="49" charset="-122"/>
              </a:rPr>
              <a:t>国亡了！同胞起来呀！</a:t>
            </a:r>
            <a:endParaRPr lang="zh-CN" altLang="en-US" sz="4000" dirty="0">
              <a:solidFill>
                <a:schemeClr val="bg1"/>
              </a:solidFill>
              <a:latin typeface="黑体" panose="02010609060101010101" pitchFamily="49" charset="-122"/>
              <a:ea typeface="黑体" panose="02010609060101010101" pitchFamily="49" charset="-122"/>
            </a:endParaRPr>
          </a:p>
          <a:p>
            <a:pPr>
              <a:spcBef>
                <a:spcPct val="0"/>
              </a:spcBef>
            </a:pPr>
            <a:r>
              <a:rPr lang="zh-CN" altLang="en-US" sz="4000" dirty="0">
                <a:solidFill>
                  <a:schemeClr val="bg1"/>
                </a:solidFill>
                <a:latin typeface="黑体" panose="02010609060101010101" pitchFamily="49" charset="-122"/>
                <a:ea typeface="黑体" panose="02010609060101010101" pitchFamily="49" charset="-122"/>
              </a:rPr>
              <a:t>       </a:t>
            </a:r>
            <a:r>
              <a:rPr lang="en-US" altLang="zh-CN" sz="4000" dirty="0">
                <a:solidFill>
                  <a:schemeClr val="bg1"/>
                </a:solidFill>
                <a:latin typeface="黑体" panose="02010609060101010101" pitchFamily="49" charset="-122"/>
                <a:ea typeface="黑体" panose="02010609060101010101" pitchFamily="49" charset="-122"/>
              </a:rPr>
              <a:t>———《</a:t>
            </a:r>
            <a:r>
              <a:rPr lang="zh-CN" altLang="en-US" sz="4000" dirty="0">
                <a:solidFill>
                  <a:schemeClr val="bg1"/>
                </a:solidFill>
                <a:latin typeface="黑体" panose="02010609060101010101" pitchFamily="49" charset="-122"/>
                <a:ea typeface="黑体" panose="02010609060101010101" pitchFamily="49" charset="-122"/>
              </a:rPr>
              <a:t>北京学界全体宣言</a:t>
            </a:r>
            <a:r>
              <a:rPr lang="en-US" altLang="zh-CN" sz="4000" dirty="0">
                <a:solidFill>
                  <a:schemeClr val="bg1"/>
                </a:solidFill>
                <a:latin typeface="黑体" panose="02010609060101010101" pitchFamily="49" charset="-122"/>
                <a:ea typeface="黑体" panose="02010609060101010101" pitchFamily="49" charset="-122"/>
              </a:rPr>
              <a:t>》</a:t>
            </a:r>
            <a:endParaRPr lang="en-US" altLang="zh-CN" sz="4000" dirty="0">
              <a:solidFill>
                <a:schemeClr val="tx2"/>
              </a:solidFill>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7"/>
                                        </p:tgtEl>
                                        <p:attrNameLst>
                                          <p:attrName>ppt_x</p:attrName>
                                        </p:attrNameLst>
                                      </p:cBhvr>
                                      <p:tavLst>
                                        <p:tav tm="0">
                                          <p:val>
                                            <p:strVal val="ppt_x"/>
                                          </p:val>
                                        </p:tav>
                                        <p:tav tm="100000">
                                          <p:val>
                                            <p:strVal val="ppt_x"/>
                                          </p:val>
                                        </p:tav>
                                      </p:tavLst>
                                    </p:anim>
                                    <p:anim calcmode="lin" valueType="num">
                                      <p:cBhvr additive="base">
                                        <p:cTn id="12" dur="500"/>
                                        <p:tgtEl>
                                          <p:spTgt spid="7"/>
                                        </p:tgtEl>
                                        <p:attrNameLst>
                                          <p:attrName>ppt_y</p:attrName>
                                        </p:attrNameLst>
                                      </p:cBhvr>
                                      <p:tavLst>
                                        <p:tav tm="0">
                                          <p:val>
                                            <p:strVal val="ppt_y"/>
                                          </p:val>
                                        </p:tav>
                                        <p:tav tm="100000">
                                          <p:val>
                                            <p:strVal val="1+ppt_h/2"/>
                                          </p:val>
                                        </p:tav>
                                      </p:tavLst>
                                    </p:anim>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8"/>
          <p:cNvSpPr txBox="1"/>
          <p:nvPr/>
        </p:nvSpPr>
        <p:spPr>
          <a:xfrm>
            <a:off x="5029188" y="1528677"/>
            <a:ext cx="3581400" cy="3970318"/>
          </a:xfrm>
          <a:prstGeom prst="rect">
            <a:avLst/>
          </a:prstGeom>
          <a:solidFill>
            <a:srgbClr val="FFFF00"/>
          </a:solidFill>
          <a:ln w="9525">
            <a:noFill/>
          </a:ln>
        </p:spPr>
        <p:txBody>
          <a:bodyPr anchor="ctr">
            <a:spAutoFit/>
          </a:bodyPr>
          <a:lstStyle/>
          <a:p>
            <a:pPr>
              <a:spcBef>
                <a:spcPct val="50000"/>
              </a:spcBef>
            </a:pPr>
            <a:r>
              <a:rPr lang="zh-CN" altLang="en-US" dirty="0">
                <a:solidFill>
                  <a:schemeClr val="tx1"/>
                </a:solidFill>
                <a:latin typeface="华文行楷" pitchFamily="2" charset="-122"/>
                <a:ea typeface="华文行楷" pitchFamily="2" charset="-122"/>
              </a:rPr>
              <a:t> </a:t>
            </a:r>
            <a:r>
              <a:rPr lang="zh-CN" altLang="en-US" dirty="0">
                <a:solidFill>
                  <a:schemeClr val="tx1"/>
                </a:solidFill>
                <a:latin typeface="华文新魏" pitchFamily="2" charset="-122"/>
                <a:ea typeface="华文新魏" pitchFamily="2" charset="-122"/>
              </a:rPr>
              <a:t>思考：</a:t>
            </a:r>
            <a:r>
              <a:rPr lang="zh-CN" altLang="en-US" dirty="0">
                <a:solidFill>
                  <a:schemeClr val="tx1"/>
                </a:solidFill>
                <a:latin typeface="华文行楷" pitchFamily="2" charset="-122"/>
                <a:ea typeface="华文行楷" pitchFamily="2" charset="-122"/>
              </a:rPr>
              <a:t> </a:t>
            </a:r>
            <a:endParaRPr lang="zh-CN" altLang="en-US" b="0" dirty="0">
              <a:solidFill>
                <a:schemeClr val="tx1"/>
              </a:solidFill>
              <a:latin typeface="华文行楷" pitchFamily="2" charset="-122"/>
              <a:ea typeface="华文行楷" pitchFamily="2" charset="-122"/>
            </a:endParaRPr>
          </a:p>
          <a:p>
            <a:pPr>
              <a:spcBef>
                <a:spcPct val="50000"/>
              </a:spcBef>
            </a:pPr>
            <a:r>
              <a:rPr lang="zh-CN" altLang="en-US" b="0" dirty="0">
                <a:solidFill>
                  <a:schemeClr val="tx1"/>
                </a:solidFill>
                <a:latin typeface="华文行楷" pitchFamily="2" charset="-122"/>
                <a:ea typeface="华文行楷" pitchFamily="2" charset="-122"/>
              </a:rPr>
              <a:t> </a:t>
            </a:r>
            <a:r>
              <a:rPr lang="en-US" altLang="zh-CN" b="0" dirty="0">
                <a:solidFill>
                  <a:schemeClr val="tx1"/>
                </a:solidFill>
                <a:latin typeface="华文行楷" pitchFamily="2" charset="-122"/>
                <a:ea typeface="华文行楷" pitchFamily="2" charset="-122"/>
              </a:rPr>
              <a:t>1</a:t>
            </a:r>
            <a:r>
              <a:rPr lang="zh-CN" altLang="en-US" b="0" dirty="0">
                <a:solidFill>
                  <a:schemeClr val="tx1"/>
                </a:solidFill>
                <a:latin typeface="华文行楷" pitchFamily="2" charset="-122"/>
                <a:ea typeface="华文行楷" pitchFamily="2" charset="-122"/>
              </a:rPr>
              <a:t>、运动分为几个阶段，说出各阶段的中心和主力。</a:t>
            </a:r>
            <a:endParaRPr lang="zh-CN" altLang="en-US" b="0" dirty="0">
              <a:solidFill>
                <a:schemeClr val="tx1"/>
              </a:solidFill>
              <a:latin typeface="华文行楷" pitchFamily="2" charset="-122"/>
              <a:ea typeface="华文行楷" pitchFamily="2" charset="-122"/>
            </a:endParaRPr>
          </a:p>
          <a:p>
            <a:pPr>
              <a:spcBef>
                <a:spcPct val="50000"/>
              </a:spcBef>
            </a:pPr>
            <a:r>
              <a:rPr lang="en-US" altLang="zh-CN" b="0" dirty="0">
                <a:solidFill>
                  <a:schemeClr val="tx1"/>
                </a:solidFill>
                <a:latin typeface="华文行楷" pitchFamily="2" charset="-122"/>
                <a:ea typeface="华文行楷" pitchFamily="2" charset="-122"/>
              </a:rPr>
              <a:t>2</a:t>
            </a:r>
            <a:r>
              <a:rPr lang="zh-CN" altLang="en-US" b="0" dirty="0">
                <a:solidFill>
                  <a:schemeClr val="tx1"/>
                </a:solidFill>
                <a:latin typeface="华文行楷" pitchFamily="2" charset="-122"/>
                <a:ea typeface="华文行楷" pitchFamily="2" charset="-122"/>
              </a:rPr>
              <a:t>、学生们提出了什么样的口号？这些口号哪一条最能反映其性质及斗争对象</a:t>
            </a:r>
            <a:r>
              <a:rPr lang="zh-CN" altLang="en-US" b="0" dirty="0" smtClean="0">
                <a:solidFill>
                  <a:schemeClr val="tx1"/>
                </a:solidFill>
                <a:latin typeface="华文行楷" pitchFamily="2" charset="-122"/>
                <a:ea typeface="华文行楷" pitchFamily="2" charset="-122"/>
              </a:rPr>
              <a:t>。</a:t>
            </a:r>
            <a:endParaRPr lang="zh-CN" altLang="en-US" b="0" dirty="0">
              <a:solidFill>
                <a:schemeClr val="tx1"/>
              </a:solidFill>
              <a:latin typeface="华文行楷" pitchFamily="2" charset="-122"/>
              <a:ea typeface="华文行楷" pitchFamily="2" charset="-122"/>
            </a:endParaRPr>
          </a:p>
        </p:txBody>
      </p:sp>
      <p:pic>
        <p:nvPicPr>
          <p:cNvPr id="17411" name="1.五四风雷.wmv">
            <a:hlinkClick r:id="" action="ppaction://media"/>
          </p:cNvPr>
          <p:cNvPicPr>
            <a:picLocks noRot="1" noChangeAspect="1"/>
          </p:cNvPicPr>
          <p:nvPr>
            <a:videoFile r:link="rId1"/>
            <p:extLst>
              <p:ext uri="{DAA4B4D4-6D71-4841-9C94-3DE7FCFB9230}">
                <p14:media xmlns:p14="http://schemas.microsoft.com/office/powerpoint/2010/main" r:link="rId2"/>
              </p:ext>
            </p:extLst>
          </p:nvPr>
        </p:nvPicPr>
        <p:blipFill>
          <a:blip r:embed="rId3" cstate="print"/>
          <a:stretch>
            <a:fillRect/>
          </a:stretch>
        </p:blipFill>
        <p:spPr>
          <a:xfrm>
            <a:off x="304800" y="762000"/>
            <a:ext cx="4656138" cy="5867400"/>
          </a:xfrm>
          <a:prstGeom prst="rect">
            <a:avLst/>
          </a:prstGeom>
          <a:noFill/>
          <a:ln w="9525">
            <a:noFill/>
          </a:ln>
        </p:spPr>
      </p:pic>
      <p:sp>
        <p:nvSpPr>
          <p:cNvPr id="4" name="文本框 104458"/>
          <p:cNvSpPr txBox="1"/>
          <p:nvPr/>
        </p:nvSpPr>
        <p:spPr>
          <a:xfrm>
            <a:off x="5562574" y="5867336"/>
            <a:ext cx="1816100" cy="579438"/>
          </a:xfrm>
          <a:prstGeom prst="rect">
            <a:avLst/>
          </a:prstGeom>
          <a:solidFill>
            <a:srgbClr val="FFFF00"/>
          </a:solidFill>
          <a:ln w="19050">
            <a:noFill/>
          </a:ln>
        </p:spPr>
        <p:txBody>
          <a:bodyPr wrap="none" anchor="t">
            <a:spAutoFit/>
          </a:bodyPr>
          <a:lstStyle/>
          <a:p>
            <a:r>
              <a:rPr lang="zh-CN" altLang="en-US" sz="3200" dirty="0">
                <a:solidFill>
                  <a:schemeClr val="tx1"/>
                </a:solidFill>
                <a:latin typeface="Arial" panose="020B0604020202020204" pitchFamily="34" charset="0"/>
                <a:ea typeface="黑体" panose="02010609060101010101" pitchFamily="49" charset="-122"/>
                <a:hlinkClick r:id="rId4" action="ppaction://hlinkfile"/>
              </a:rPr>
              <a:t>五四风雷</a:t>
            </a:r>
            <a:endParaRPr lang="zh-CN" altLang="en-US" sz="3200" dirty="0">
              <a:solidFill>
                <a:schemeClr val="tx1"/>
              </a:solidFill>
              <a:latin typeface="Arial" panose="020B0604020202020204" pitchFamily="34" charset="0"/>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741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7411"/>
                                        </p:tgtEl>
                                      </p:cBhvr>
                                    </p:cmd>
                                  </p:childTnLst>
                                </p:cTn>
                              </p:par>
                            </p:childTnLst>
                          </p:cTn>
                        </p:par>
                      </p:childTnLst>
                    </p:cTn>
                  </p:par>
                </p:childTnLst>
              </p:cTn>
              <p:nextCondLst>
                <p:cond evt="onClick" delay="0">
                  <p:tgtEl>
                    <p:spTgt spid="17411"/>
                  </p:tgtEl>
                </p:cond>
              </p:nextCondLst>
            </p:seq>
            <p:video>
              <p:cMediaNode>
                <p:cTn id="12" fill="hold" display="0">
                  <p:stCondLst>
                    <p:cond delay="indefinite"/>
                  </p:stCondLst>
                  <p:endCondLst>
                    <p:cond evt="onNext" delay="0">
                      <p:tgtEl>
                        <p:sldTgt/>
                      </p:tgtEl>
                    </p:cond>
                    <p:cond evt="onPrev" delay="0">
                      <p:tgtEl>
                        <p:sldTgt/>
                      </p:tgtEl>
                    </p:cond>
                  </p:endCondLst>
                </p:cTn>
                <p:tgtEl>
                  <p:spTgt spid="17411"/>
                </p:tgtEl>
              </p:cMediaNode>
            </p:video>
          </p:childTnLst>
        </p:cTn>
      </p:par>
    </p:tnLst>
    <p:bldLst>
      <p:bldP spid="17410"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10594" name="组合 13313"/>
          <p:cNvGrpSpPr/>
          <p:nvPr/>
        </p:nvGrpSpPr>
        <p:grpSpPr>
          <a:xfrm>
            <a:off x="4529138" y="4176713"/>
            <a:ext cx="4614862" cy="2438400"/>
            <a:chOff x="0" y="0"/>
            <a:chExt cx="2907" cy="1536"/>
          </a:xfrm>
        </p:grpSpPr>
        <p:pic>
          <p:nvPicPr>
            <p:cNvPr id="110595" name="图片 13314" descr="tem374"/>
            <p:cNvPicPr>
              <a:picLocks noChangeAspect="1"/>
            </p:cNvPicPr>
            <p:nvPr/>
          </p:nvPicPr>
          <p:blipFill>
            <a:blip r:embed="rId1" cstate="print"/>
            <a:stretch>
              <a:fillRect/>
            </a:stretch>
          </p:blipFill>
          <p:spPr>
            <a:xfrm>
              <a:off x="0" y="0"/>
              <a:ext cx="2352" cy="1536"/>
            </a:xfrm>
            <a:prstGeom prst="rect">
              <a:avLst/>
            </a:prstGeom>
            <a:noFill/>
            <a:ln w="9525">
              <a:noFill/>
            </a:ln>
          </p:spPr>
        </p:pic>
        <p:sp>
          <p:nvSpPr>
            <p:cNvPr id="110596" name="文本框 13315"/>
            <p:cNvSpPr txBox="1"/>
            <p:nvPr/>
          </p:nvSpPr>
          <p:spPr>
            <a:xfrm>
              <a:off x="2311" y="164"/>
              <a:ext cx="596" cy="1096"/>
            </a:xfrm>
            <a:prstGeom prst="rect">
              <a:avLst/>
            </a:prstGeom>
            <a:noFill/>
            <a:ln w="9525">
              <a:noFill/>
            </a:ln>
          </p:spPr>
          <p:txBody>
            <a:bodyPr>
              <a:spAutoFit/>
            </a:bodyPr>
            <a:lstStyle/>
            <a:p>
              <a:pPr>
                <a:spcBef>
                  <a:spcPct val="50000"/>
                </a:spcBef>
              </a:pPr>
              <a:r>
                <a:rPr lang="zh-CN" altLang="en-US" sz="1800">
                  <a:solidFill>
                    <a:schemeClr val="tx1"/>
                  </a:solidFill>
                  <a:latin typeface="宋体" panose="02010600030101010101" pitchFamily="2" charset="-122"/>
                  <a:ea typeface="宋体" panose="02010600030101010101" pitchFamily="2" charset="-122"/>
                </a:rPr>
                <a:t>北洋政府出动军警逮捕街头讲演的学生</a:t>
              </a:r>
              <a:endParaRPr lang="zh-CN" altLang="en-US" sz="1800">
                <a:solidFill>
                  <a:schemeClr val="tx1"/>
                </a:solidFill>
                <a:latin typeface="宋体" panose="02010600030101010101" pitchFamily="2" charset="-122"/>
                <a:ea typeface="宋体" panose="02010600030101010101" pitchFamily="2" charset="-122"/>
              </a:endParaRPr>
            </a:p>
          </p:txBody>
        </p:sp>
      </p:grpSp>
      <p:grpSp>
        <p:nvGrpSpPr>
          <p:cNvPr id="110597" name="组合 13316"/>
          <p:cNvGrpSpPr/>
          <p:nvPr/>
        </p:nvGrpSpPr>
        <p:grpSpPr>
          <a:xfrm>
            <a:off x="0" y="792163"/>
            <a:ext cx="4067175" cy="3292475"/>
            <a:chOff x="0" y="0"/>
            <a:chExt cx="2562" cy="2074"/>
          </a:xfrm>
        </p:grpSpPr>
        <p:pic>
          <p:nvPicPr>
            <p:cNvPr id="110598" name="图片 13317" descr="025"/>
            <p:cNvPicPr>
              <a:picLocks noChangeAspect="1"/>
            </p:cNvPicPr>
            <p:nvPr/>
          </p:nvPicPr>
          <p:blipFill>
            <a:blip r:embed="rId2" cstate="print"/>
            <a:stretch>
              <a:fillRect/>
            </a:stretch>
          </p:blipFill>
          <p:spPr>
            <a:xfrm>
              <a:off x="0" y="0"/>
              <a:ext cx="2562" cy="1743"/>
            </a:xfrm>
            <a:prstGeom prst="rect">
              <a:avLst/>
            </a:prstGeom>
            <a:noFill/>
            <a:ln w="9525">
              <a:noFill/>
            </a:ln>
          </p:spPr>
        </p:pic>
        <p:sp>
          <p:nvSpPr>
            <p:cNvPr id="110599" name="文本框 13318"/>
            <p:cNvSpPr txBox="1"/>
            <p:nvPr/>
          </p:nvSpPr>
          <p:spPr>
            <a:xfrm>
              <a:off x="90" y="1670"/>
              <a:ext cx="2445" cy="404"/>
            </a:xfrm>
            <a:prstGeom prst="rect">
              <a:avLst/>
            </a:prstGeom>
            <a:noFill/>
            <a:ln w="9525">
              <a:noFill/>
            </a:ln>
          </p:spPr>
          <p:txBody>
            <a:bodyPr>
              <a:spAutoFit/>
            </a:bodyPr>
            <a:lstStyle/>
            <a:p>
              <a:pPr>
                <a:spcBef>
                  <a:spcPct val="50000"/>
                </a:spcBef>
              </a:pPr>
              <a:r>
                <a:rPr lang="en-US" altLang="zh-CN" sz="1800">
                  <a:solidFill>
                    <a:schemeClr val="tx1"/>
                  </a:solidFill>
                  <a:latin typeface="宋体" panose="02010600030101010101" pitchFamily="2" charset="-122"/>
                  <a:ea typeface="宋体" panose="02010600030101010101" pitchFamily="2" charset="-122"/>
                </a:rPr>
                <a:t>6</a:t>
              </a:r>
              <a:r>
                <a:rPr lang="zh-CN" altLang="en-US" sz="1800">
                  <a:solidFill>
                    <a:schemeClr val="tx1"/>
                  </a:solidFill>
                  <a:latin typeface="宋体" panose="02010600030101010101" pitchFamily="2" charset="-122"/>
                  <a:ea typeface="宋体" panose="02010600030101010101" pitchFamily="2" charset="-122"/>
                </a:rPr>
                <a:t>月初，上海工人罢工支援北京学生斗争</a:t>
              </a:r>
              <a:endParaRPr lang="zh-CN" altLang="en-US" sz="1800">
                <a:solidFill>
                  <a:schemeClr val="tx1"/>
                </a:solidFill>
                <a:latin typeface="宋体" panose="02010600030101010101" pitchFamily="2" charset="-122"/>
                <a:ea typeface="宋体" panose="02010600030101010101" pitchFamily="2" charset="-122"/>
              </a:endParaRPr>
            </a:p>
          </p:txBody>
        </p:sp>
      </p:grpSp>
      <p:sp>
        <p:nvSpPr>
          <p:cNvPr id="13320" name="文本框 13319"/>
          <p:cNvSpPr txBox="1"/>
          <p:nvPr/>
        </p:nvSpPr>
        <p:spPr>
          <a:xfrm>
            <a:off x="7451725" y="4149725"/>
            <a:ext cx="533400" cy="1098550"/>
          </a:xfrm>
          <a:prstGeom prst="rect">
            <a:avLst/>
          </a:prstGeom>
          <a:noFill/>
          <a:ln w="9525">
            <a:noFill/>
          </a:ln>
        </p:spPr>
        <p:txBody>
          <a:bodyPr>
            <a:spAutoFit/>
          </a:bodyPr>
          <a:lstStyle/>
          <a:p>
            <a:pPr>
              <a:spcBef>
                <a:spcPct val="50000"/>
              </a:spcBef>
            </a:pPr>
            <a:r>
              <a:rPr lang="en-US" altLang="zh-CN" sz="6600">
                <a:solidFill>
                  <a:srgbClr val="FF0000"/>
                </a:solidFill>
                <a:latin typeface="Arial" panose="020B0604020202020204" pitchFamily="34" charset="0"/>
                <a:ea typeface="宋体" panose="02010600030101010101" pitchFamily="2" charset="-122"/>
              </a:rPr>
              <a:t>2</a:t>
            </a:r>
            <a:endParaRPr lang="en-US" altLang="zh-CN" sz="6600">
              <a:solidFill>
                <a:srgbClr val="FF0000"/>
              </a:solidFill>
              <a:latin typeface="Arial" panose="020B0604020202020204" pitchFamily="34" charset="0"/>
              <a:ea typeface="宋体" panose="02010600030101010101" pitchFamily="2" charset="-122"/>
            </a:endParaRPr>
          </a:p>
        </p:txBody>
      </p:sp>
      <p:grpSp>
        <p:nvGrpSpPr>
          <p:cNvPr id="110601" name="组合 13320"/>
          <p:cNvGrpSpPr/>
          <p:nvPr/>
        </p:nvGrpSpPr>
        <p:grpSpPr>
          <a:xfrm>
            <a:off x="228600" y="4132263"/>
            <a:ext cx="3886200" cy="2727325"/>
            <a:chOff x="0" y="0"/>
            <a:chExt cx="2448" cy="1718"/>
          </a:xfrm>
        </p:grpSpPr>
        <p:pic>
          <p:nvPicPr>
            <p:cNvPr id="110602" name="图片 13321" descr="五四运动油画"/>
            <p:cNvPicPr>
              <a:picLocks noChangeAspect="1"/>
            </p:cNvPicPr>
            <p:nvPr/>
          </p:nvPicPr>
          <p:blipFill>
            <a:blip r:embed="rId3" cstate="print"/>
            <a:stretch>
              <a:fillRect/>
            </a:stretch>
          </p:blipFill>
          <p:spPr>
            <a:xfrm>
              <a:off x="0" y="0"/>
              <a:ext cx="2448" cy="1542"/>
            </a:xfrm>
            <a:prstGeom prst="rect">
              <a:avLst/>
            </a:prstGeom>
            <a:noFill/>
            <a:ln w="9525">
              <a:noFill/>
            </a:ln>
          </p:spPr>
        </p:pic>
        <p:sp>
          <p:nvSpPr>
            <p:cNvPr id="110603" name="文本框 13322"/>
            <p:cNvSpPr txBox="1"/>
            <p:nvPr/>
          </p:nvSpPr>
          <p:spPr>
            <a:xfrm>
              <a:off x="273" y="1487"/>
              <a:ext cx="1633" cy="231"/>
            </a:xfrm>
            <a:prstGeom prst="rect">
              <a:avLst/>
            </a:prstGeom>
            <a:noFill/>
            <a:ln w="9525">
              <a:noFill/>
            </a:ln>
          </p:spPr>
          <p:txBody>
            <a:bodyPr>
              <a:spAutoFit/>
            </a:bodyPr>
            <a:lstStyle/>
            <a:p>
              <a:pPr>
                <a:spcBef>
                  <a:spcPct val="50000"/>
                </a:spcBef>
              </a:pPr>
              <a:r>
                <a:rPr lang="zh-CN" altLang="en-US" sz="1800">
                  <a:solidFill>
                    <a:schemeClr val="tx1"/>
                  </a:solidFill>
                  <a:latin typeface="宋体" panose="02010600030101010101" pitchFamily="2" charset="-122"/>
                  <a:ea typeface="宋体" panose="02010600030101010101" pitchFamily="2" charset="-122"/>
                </a:rPr>
                <a:t>北京学生汇集天安门</a:t>
              </a:r>
              <a:endParaRPr lang="zh-CN" altLang="en-US" sz="1800">
                <a:solidFill>
                  <a:schemeClr val="tx1"/>
                </a:solidFill>
                <a:latin typeface="宋体" panose="02010600030101010101" pitchFamily="2" charset="-122"/>
                <a:ea typeface="宋体" panose="02010600030101010101" pitchFamily="2" charset="-122"/>
              </a:endParaRPr>
            </a:p>
          </p:txBody>
        </p:sp>
      </p:grpSp>
      <p:sp>
        <p:nvSpPr>
          <p:cNvPr id="13324" name="文本框 13323"/>
          <p:cNvSpPr txBox="1"/>
          <p:nvPr/>
        </p:nvSpPr>
        <p:spPr>
          <a:xfrm>
            <a:off x="684213" y="1268413"/>
            <a:ext cx="457200" cy="1098550"/>
          </a:xfrm>
          <a:prstGeom prst="rect">
            <a:avLst/>
          </a:prstGeom>
          <a:noFill/>
          <a:ln w="9525">
            <a:noFill/>
          </a:ln>
        </p:spPr>
        <p:txBody>
          <a:bodyPr>
            <a:spAutoFit/>
          </a:bodyPr>
          <a:lstStyle/>
          <a:p>
            <a:pPr>
              <a:spcBef>
                <a:spcPct val="50000"/>
              </a:spcBef>
            </a:pPr>
            <a:r>
              <a:rPr lang="en-US" altLang="zh-CN" sz="6600">
                <a:solidFill>
                  <a:srgbClr val="FF0000"/>
                </a:solidFill>
                <a:latin typeface="Arial" panose="020B0604020202020204" pitchFamily="34" charset="0"/>
                <a:ea typeface="宋体" panose="02010600030101010101" pitchFamily="2" charset="-122"/>
              </a:rPr>
              <a:t>3</a:t>
            </a:r>
            <a:endParaRPr lang="en-US" altLang="zh-CN" sz="6600">
              <a:solidFill>
                <a:srgbClr val="FF0000"/>
              </a:solidFill>
              <a:latin typeface="Arial" panose="020B0604020202020204" pitchFamily="34" charset="0"/>
              <a:ea typeface="宋体" panose="02010600030101010101" pitchFamily="2" charset="-122"/>
            </a:endParaRPr>
          </a:p>
        </p:txBody>
      </p:sp>
      <p:grpSp>
        <p:nvGrpSpPr>
          <p:cNvPr id="110605" name="组合 13324"/>
          <p:cNvGrpSpPr/>
          <p:nvPr/>
        </p:nvGrpSpPr>
        <p:grpSpPr>
          <a:xfrm>
            <a:off x="4206875" y="900113"/>
            <a:ext cx="4937125" cy="2944812"/>
            <a:chOff x="0" y="0"/>
            <a:chExt cx="3110" cy="1855"/>
          </a:xfrm>
        </p:grpSpPr>
        <p:sp>
          <p:nvSpPr>
            <p:cNvPr id="110606" name="文本框 13325"/>
            <p:cNvSpPr txBox="1"/>
            <p:nvPr/>
          </p:nvSpPr>
          <p:spPr>
            <a:xfrm>
              <a:off x="139" y="1451"/>
              <a:ext cx="2971" cy="404"/>
            </a:xfrm>
            <a:prstGeom prst="rect">
              <a:avLst/>
            </a:prstGeom>
            <a:noFill/>
            <a:ln w="9525">
              <a:noFill/>
            </a:ln>
          </p:spPr>
          <p:txBody>
            <a:bodyPr>
              <a:spAutoFit/>
            </a:bodyPr>
            <a:lstStyle/>
            <a:p>
              <a:pPr>
                <a:spcBef>
                  <a:spcPct val="50000"/>
                </a:spcBef>
              </a:pPr>
              <a:r>
                <a:rPr lang="en-US" altLang="zh-CN" sz="1800">
                  <a:solidFill>
                    <a:schemeClr val="tx1"/>
                  </a:solidFill>
                  <a:latin typeface="宋体" panose="02010600030101010101" pitchFamily="2" charset="-122"/>
                  <a:ea typeface="宋体" panose="02010600030101010101" pitchFamily="2" charset="-122"/>
                </a:rPr>
                <a:t>《</a:t>
              </a:r>
              <a:r>
                <a:rPr lang="zh-CN" altLang="en-US" sz="1800">
                  <a:solidFill>
                    <a:schemeClr val="tx1"/>
                  </a:solidFill>
                  <a:latin typeface="宋体" panose="02010600030101010101" pitchFamily="2" charset="-122"/>
                  <a:ea typeface="宋体" panose="02010600030101010101" pitchFamily="2" charset="-122"/>
                </a:rPr>
                <a:t>晨报</a:t>
              </a:r>
              <a:r>
                <a:rPr lang="en-US" altLang="zh-CN" sz="1800">
                  <a:solidFill>
                    <a:schemeClr val="tx1"/>
                  </a:solidFill>
                  <a:latin typeface="宋体" panose="02010600030101010101" pitchFamily="2" charset="-122"/>
                  <a:ea typeface="宋体" panose="02010600030101010101" pitchFamily="2" charset="-122"/>
                </a:rPr>
                <a:t>》</a:t>
              </a:r>
              <a:r>
                <a:rPr lang="zh-CN" altLang="en-US" sz="1800">
                  <a:solidFill>
                    <a:schemeClr val="tx1"/>
                  </a:solidFill>
                  <a:latin typeface="宋体" panose="02010600030101010101" pitchFamily="2" charset="-122"/>
                  <a:ea typeface="宋体" panose="02010600030101010101" pitchFamily="2" charset="-122"/>
                </a:rPr>
                <a:t>报道：曹、陆、章三个卖国贼被免职；中国代表拒绝在</a:t>
              </a:r>
              <a:r>
                <a:rPr lang="en-US" altLang="zh-CN" sz="1800">
                  <a:solidFill>
                    <a:schemeClr val="tx1"/>
                  </a:solidFill>
                  <a:latin typeface="宋体" panose="02010600030101010101" pitchFamily="2" charset="-122"/>
                  <a:ea typeface="宋体" panose="02010600030101010101" pitchFamily="2" charset="-122"/>
                </a:rPr>
                <a:t>《</a:t>
              </a:r>
              <a:r>
                <a:rPr lang="zh-CN" altLang="en-US" sz="1800">
                  <a:solidFill>
                    <a:schemeClr val="tx1"/>
                  </a:solidFill>
                  <a:latin typeface="宋体" panose="02010600030101010101" pitchFamily="2" charset="-122"/>
                  <a:ea typeface="宋体" panose="02010600030101010101" pitchFamily="2" charset="-122"/>
                </a:rPr>
                <a:t>凡尔赛和约</a:t>
              </a:r>
              <a:r>
                <a:rPr lang="en-US" altLang="zh-CN" sz="1800">
                  <a:solidFill>
                    <a:schemeClr val="tx1"/>
                  </a:solidFill>
                  <a:latin typeface="宋体" panose="02010600030101010101" pitchFamily="2" charset="-122"/>
                  <a:ea typeface="宋体" panose="02010600030101010101" pitchFamily="2" charset="-122"/>
                </a:rPr>
                <a:t>》</a:t>
              </a:r>
              <a:r>
                <a:rPr lang="zh-CN" altLang="en-US" sz="1800">
                  <a:solidFill>
                    <a:schemeClr val="tx1"/>
                  </a:solidFill>
                  <a:latin typeface="宋体" panose="02010600030101010101" pitchFamily="2" charset="-122"/>
                  <a:ea typeface="宋体" panose="02010600030101010101" pitchFamily="2" charset="-122"/>
                </a:rPr>
                <a:t>上签字。</a:t>
              </a:r>
              <a:endParaRPr lang="zh-CN" altLang="en-US" sz="1800">
                <a:solidFill>
                  <a:schemeClr val="tx1"/>
                </a:solidFill>
                <a:latin typeface="宋体" panose="02010600030101010101" pitchFamily="2" charset="-122"/>
                <a:ea typeface="宋体" panose="02010600030101010101" pitchFamily="2" charset="-122"/>
              </a:endParaRPr>
            </a:p>
          </p:txBody>
        </p:sp>
        <p:grpSp>
          <p:nvGrpSpPr>
            <p:cNvPr id="110607" name="组合 13326"/>
            <p:cNvGrpSpPr>
              <a:grpSpLocks noChangeAspect="1"/>
            </p:cNvGrpSpPr>
            <p:nvPr/>
          </p:nvGrpSpPr>
          <p:grpSpPr>
            <a:xfrm>
              <a:off x="0" y="0"/>
              <a:ext cx="3024" cy="1406"/>
              <a:chOff x="0" y="0"/>
              <a:chExt cx="3024" cy="1406"/>
            </a:xfrm>
          </p:grpSpPr>
          <p:pic>
            <p:nvPicPr>
              <p:cNvPr id="110608" name="图片 13327" descr="在全国人民的压力下，曹、陆、章三个卖国贼终于被免职。右为《晨报》的消息报道。左图从上至下为曹汝霖、章宗祥、陆宗舆。"/>
              <p:cNvPicPr>
                <a:picLocks noChangeAspect="1"/>
              </p:cNvPicPr>
              <p:nvPr/>
            </p:nvPicPr>
            <p:blipFill>
              <a:blip r:embed="rId4" cstate="print"/>
              <a:srcRect l="555" t="839" r="555" b="839"/>
              <a:stretch>
                <a:fillRect/>
              </a:stretch>
            </p:blipFill>
            <p:spPr>
              <a:xfrm>
                <a:off x="0" y="45"/>
                <a:ext cx="1270" cy="1360"/>
              </a:xfrm>
              <a:prstGeom prst="rect">
                <a:avLst/>
              </a:prstGeom>
              <a:noFill/>
              <a:ln w="9525">
                <a:noFill/>
              </a:ln>
            </p:spPr>
          </p:pic>
          <p:pic>
            <p:nvPicPr>
              <p:cNvPr id="110609" name="图片 13328" descr="中国代表拒签和约"/>
              <p:cNvPicPr>
                <a:picLocks noChangeAspect="1"/>
              </p:cNvPicPr>
              <p:nvPr/>
            </p:nvPicPr>
            <p:blipFill>
              <a:blip r:embed="rId5" cstate="print"/>
              <a:stretch>
                <a:fillRect/>
              </a:stretch>
            </p:blipFill>
            <p:spPr>
              <a:xfrm>
                <a:off x="1255" y="0"/>
                <a:ext cx="1769" cy="1406"/>
              </a:xfrm>
              <a:prstGeom prst="rect">
                <a:avLst/>
              </a:prstGeom>
              <a:noFill/>
              <a:ln w="9525">
                <a:noFill/>
              </a:ln>
            </p:spPr>
          </p:pic>
        </p:grpSp>
      </p:grpSp>
      <p:sp>
        <p:nvSpPr>
          <p:cNvPr id="13330" name="文本框 13329"/>
          <p:cNvSpPr txBox="1"/>
          <p:nvPr/>
        </p:nvSpPr>
        <p:spPr>
          <a:xfrm>
            <a:off x="7856538" y="1384300"/>
            <a:ext cx="692150" cy="1189038"/>
          </a:xfrm>
          <a:prstGeom prst="rect">
            <a:avLst/>
          </a:prstGeom>
          <a:noFill/>
          <a:ln w="9525">
            <a:noFill/>
          </a:ln>
        </p:spPr>
        <p:txBody>
          <a:bodyPr>
            <a:spAutoFit/>
          </a:bodyPr>
          <a:lstStyle/>
          <a:p>
            <a:r>
              <a:rPr lang="en-US" altLang="zh-CN" sz="7200">
                <a:solidFill>
                  <a:srgbClr val="FF0000"/>
                </a:solidFill>
                <a:latin typeface="Arial" panose="020B0604020202020204" pitchFamily="34" charset="0"/>
                <a:ea typeface="宋体" panose="02010600030101010101" pitchFamily="2" charset="-122"/>
              </a:rPr>
              <a:t>4</a:t>
            </a:r>
            <a:endParaRPr lang="en-US" altLang="zh-CN" sz="7200">
              <a:solidFill>
                <a:srgbClr val="FF0000"/>
              </a:solidFill>
              <a:latin typeface="Arial" panose="020B0604020202020204" pitchFamily="34" charset="0"/>
              <a:ea typeface="宋体" panose="02010600030101010101" pitchFamily="2" charset="-122"/>
            </a:endParaRPr>
          </a:p>
        </p:txBody>
      </p:sp>
      <p:sp>
        <p:nvSpPr>
          <p:cNvPr id="13331" name="文本框 13330"/>
          <p:cNvSpPr txBox="1"/>
          <p:nvPr/>
        </p:nvSpPr>
        <p:spPr>
          <a:xfrm>
            <a:off x="539750" y="4005263"/>
            <a:ext cx="457200" cy="1098550"/>
          </a:xfrm>
          <a:prstGeom prst="rect">
            <a:avLst/>
          </a:prstGeom>
          <a:noFill/>
          <a:ln w="9525">
            <a:noFill/>
          </a:ln>
        </p:spPr>
        <p:txBody>
          <a:bodyPr>
            <a:spAutoFit/>
          </a:bodyPr>
          <a:lstStyle/>
          <a:p>
            <a:pPr>
              <a:spcBef>
                <a:spcPct val="50000"/>
              </a:spcBef>
            </a:pPr>
            <a:r>
              <a:rPr lang="en-US" altLang="zh-CN" sz="6600">
                <a:solidFill>
                  <a:srgbClr val="FF0000"/>
                </a:solidFill>
                <a:latin typeface="Arial" panose="020B0604020202020204" pitchFamily="34" charset="0"/>
                <a:ea typeface="宋体" panose="02010600030101010101" pitchFamily="2" charset="-122"/>
              </a:rPr>
              <a:t>1</a:t>
            </a:r>
            <a:endParaRPr lang="en-US" altLang="zh-CN" sz="6600">
              <a:solidFill>
                <a:srgbClr val="FF0000"/>
              </a:solidFill>
              <a:latin typeface="Arial" panose="020B0604020202020204" pitchFamily="34" charset="0"/>
              <a:ea typeface="宋体" panose="02010600030101010101" pitchFamily="2" charset="-122"/>
            </a:endParaRPr>
          </a:p>
        </p:txBody>
      </p:sp>
      <p:sp>
        <p:nvSpPr>
          <p:cNvPr id="110612" name="文本框 13331"/>
          <p:cNvSpPr txBox="1"/>
          <p:nvPr/>
        </p:nvSpPr>
        <p:spPr>
          <a:xfrm>
            <a:off x="381110" y="0"/>
            <a:ext cx="1735138" cy="707886"/>
          </a:xfrm>
          <a:prstGeom prst="rect">
            <a:avLst/>
          </a:prstGeom>
          <a:solidFill>
            <a:srgbClr val="FFFF00"/>
          </a:solidFill>
          <a:ln w="9525">
            <a:noFill/>
          </a:ln>
        </p:spPr>
        <p:txBody>
          <a:bodyPr>
            <a:spAutoFit/>
          </a:bodyPr>
          <a:lstStyle/>
          <a:p>
            <a:pPr>
              <a:spcBef>
                <a:spcPct val="50000"/>
              </a:spcBef>
            </a:pPr>
            <a:r>
              <a:rPr lang="zh-CN" altLang="en-US" sz="4000" dirty="0">
                <a:solidFill>
                  <a:schemeClr val="tx1"/>
                </a:solidFill>
                <a:latin typeface="Times New Roman" panose="02020603050405020304" pitchFamily="18" charset="0"/>
                <a:ea typeface="楷体_GB2312" pitchFamily="49" charset="-122"/>
              </a:rPr>
              <a:t>考考你</a:t>
            </a:r>
            <a:endParaRPr lang="zh-CN" altLang="en-US" sz="4000" dirty="0">
              <a:solidFill>
                <a:schemeClr val="tx1"/>
              </a:solidFill>
              <a:latin typeface="Times New Roman" panose="02020603050405020304" pitchFamily="18" charset="0"/>
              <a:ea typeface="楷体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31"/>
                                        </p:tgtEl>
                                        <p:attrNameLst>
                                          <p:attrName>style.visibility</p:attrName>
                                        </p:attrNameLst>
                                      </p:cBhvr>
                                      <p:to>
                                        <p:strVal val="visible"/>
                                      </p:to>
                                    </p:set>
                                    <p:animEffect transition="in" filter="blinds(horizontal)">
                                      <p:cBhvr>
                                        <p:cTn id="7" dur="500"/>
                                        <p:tgtEl>
                                          <p:spTgt spid="133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320"/>
                                        </p:tgtEl>
                                        <p:attrNameLst>
                                          <p:attrName>style.visibility</p:attrName>
                                        </p:attrNameLst>
                                      </p:cBhvr>
                                      <p:to>
                                        <p:strVal val="visible"/>
                                      </p:to>
                                    </p:set>
                                    <p:animEffect transition="in" filter="blinds(horizontal)">
                                      <p:cBhvr>
                                        <p:cTn id="12" dur="500"/>
                                        <p:tgtEl>
                                          <p:spTgt spid="133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324"/>
                                        </p:tgtEl>
                                        <p:attrNameLst>
                                          <p:attrName>style.visibility</p:attrName>
                                        </p:attrNameLst>
                                      </p:cBhvr>
                                      <p:to>
                                        <p:strVal val="visible"/>
                                      </p:to>
                                    </p:set>
                                    <p:animEffect transition="in" filter="blinds(horizontal)">
                                      <p:cBhvr>
                                        <p:cTn id="17" dur="500"/>
                                        <p:tgtEl>
                                          <p:spTgt spid="1332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330"/>
                                        </p:tgtEl>
                                        <p:attrNameLst>
                                          <p:attrName>style.visibility</p:attrName>
                                        </p:attrNameLst>
                                      </p:cBhvr>
                                      <p:to>
                                        <p:strVal val="visible"/>
                                      </p:to>
                                    </p:set>
                                    <p:animEffect transition="in" filter="blinds(horizontal)">
                                      <p:cBhvr>
                                        <p:cTn id="22" dur="500"/>
                                        <p:tgtEl>
                                          <p:spTgt spid="13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P spid="13324" grpId="0"/>
      <p:bldP spid="13330" grpId="0"/>
      <p:bldP spid="133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546" name="表格 108545"/>
          <p:cNvGraphicFramePr/>
          <p:nvPr/>
        </p:nvGraphicFramePr>
        <p:xfrm>
          <a:off x="395288" y="1844675"/>
          <a:ext cx="8497888" cy="1871663"/>
        </p:xfrm>
        <a:graphic>
          <a:graphicData uri="http://schemas.openxmlformats.org/drawingml/2006/table">
            <a:tbl>
              <a:tblPr/>
              <a:tblGrid>
                <a:gridCol w="1443038"/>
                <a:gridCol w="1295400"/>
                <a:gridCol w="1152525"/>
                <a:gridCol w="3022600"/>
                <a:gridCol w="1584325"/>
              </a:tblGrid>
              <a:tr h="53340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Font typeface="Wingdings" panose="05000000000000000000" pitchFamily="2" charset="2"/>
                        <a:buChar char="–"/>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solidFill>
                            <a:schemeClr val="folHlink"/>
                          </a:solidFill>
                          <a:ea typeface="黑体" panose="02010609060101010101" pitchFamily="49" charset="-122"/>
                        </a:rPr>
                        <a:t>时间</a:t>
                      </a:r>
                      <a:r>
                        <a:rPr lang="zh-CN" altLang="en-US" sz="2400" dirty="0">
                          <a:solidFill>
                            <a:schemeClr val="folHlink"/>
                          </a:solidFill>
                          <a:ea typeface="黑体" panose="02010609060101010101" pitchFamily="49" charset="-122"/>
                        </a:rPr>
                        <a:t>　</a:t>
                      </a:r>
                      <a:endParaRPr lang="zh-CN" altLang="en-US" sz="2400" dirty="0">
                        <a:solidFill>
                          <a:schemeClr val="folHlink"/>
                        </a:solidFill>
                        <a:ea typeface="黑体" panose="02010609060101010101"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Font typeface="Wingdings" panose="05000000000000000000" pitchFamily="2" charset="2"/>
                        <a:buChar char="–"/>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buNone/>
                      </a:pPr>
                      <a:r>
                        <a:rPr lang="zh-CN" altLang="en-US" sz="2400" b="1" dirty="0">
                          <a:solidFill>
                            <a:schemeClr val="folHlink"/>
                          </a:solidFill>
                          <a:ea typeface="黑体" panose="02010609060101010101" pitchFamily="49" charset="-122"/>
                        </a:rPr>
                        <a:t>中心</a:t>
                      </a:r>
                      <a:endParaRPr lang="zh-CN" altLang="en-US" sz="2400" b="1" dirty="0">
                        <a:solidFill>
                          <a:schemeClr val="folHlink"/>
                        </a:solidFill>
                        <a:ea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Font typeface="Wingdings" panose="05000000000000000000" pitchFamily="2" charset="2"/>
                        <a:buChar char="–"/>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buNone/>
                      </a:pPr>
                      <a:r>
                        <a:rPr lang="zh-CN" altLang="en-US" sz="2400" b="1" dirty="0">
                          <a:solidFill>
                            <a:schemeClr val="folHlink"/>
                          </a:solidFill>
                          <a:ea typeface="黑体" panose="02010609060101010101" pitchFamily="49" charset="-122"/>
                        </a:rPr>
                        <a:t>先锋</a:t>
                      </a:r>
                      <a:endParaRPr lang="zh-CN" altLang="en-US" sz="2400" b="1" dirty="0">
                        <a:solidFill>
                          <a:schemeClr val="folHlink"/>
                        </a:solidFill>
                        <a:ea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Font typeface="Wingdings" panose="05000000000000000000" pitchFamily="2" charset="2"/>
                        <a:buChar char="–"/>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buNone/>
                      </a:pPr>
                      <a:r>
                        <a:rPr lang="zh-CN" altLang="en-US" sz="2400" b="1" dirty="0">
                          <a:solidFill>
                            <a:schemeClr val="folHlink"/>
                          </a:solidFill>
                          <a:ea typeface="黑体" panose="02010609060101010101" pitchFamily="49" charset="-122"/>
                        </a:rPr>
                        <a:t>            口号</a:t>
                      </a:r>
                      <a:endParaRPr lang="zh-CN" altLang="en-US" sz="2400" b="1" dirty="0">
                        <a:solidFill>
                          <a:schemeClr val="folHlink"/>
                        </a:solidFill>
                        <a:ea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Font typeface="Wingdings" panose="05000000000000000000" pitchFamily="2" charset="2"/>
                        <a:buChar char="–"/>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buNone/>
                      </a:pPr>
                      <a:r>
                        <a:rPr lang="zh-CN" altLang="en-US" sz="2400" b="1" dirty="0">
                          <a:solidFill>
                            <a:schemeClr val="folHlink"/>
                          </a:solidFill>
                          <a:ea typeface="黑体" panose="02010609060101010101" pitchFamily="49" charset="-122"/>
                        </a:rPr>
                        <a:t>要求</a:t>
                      </a:r>
                      <a:endParaRPr lang="zh-CN" altLang="en-US" sz="2400" b="1" dirty="0">
                        <a:solidFill>
                          <a:schemeClr val="folHlink"/>
                        </a:solidFill>
                        <a:ea typeface="黑体" panose="02010609060101010101"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133826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Font typeface="Wingdings" panose="05000000000000000000" pitchFamily="2" charset="2"/>
                        <a:buChar char="–"/>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buNone/>
                      </a:pPr>
                      <a:endParaRPr lang="zh-CN" altLang="en-US" sz="2400" b="1" dirty="0">
                        <a:solidFill>
                          <a:schemeClr val="folHlink"/>
                        </a:solidFill>
                        <a:latin typeface="华文中宋" pitchFamily="2" charset="-122"/>
                        <a:ea typeface="黑体" panose="02010609060101010101"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Font typeface="Wingdings" panose="05000000000000000000" pitchFamily="2" charset="2"/>
                        <a:buChar char="–"/>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buNone/>
                      </a:pPr>
                      <a:endParaRPr lang="zh-CN" altLang="en-US" sz="2400" b="1" dirty="0">
                        <a:solidFill>
                          <a:schemeClr val="folHlink"/>
                        </a:solidFill>
                        <a:latin typeface="华文中宋" pitchFamily="2" charset="-122"/>
                        <a:ea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Font typeface="Wingdings" panose="05000000000000000000" pitchFamily="2" charset="2"/>
                        <a:buChar char="–"/>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buNone/>
                      </a:pPr>
                      <a:endParaRPr lang="zh-CN" altLang="en-US" sz="2400" b="1" dirty="0">
                        <a:solidFill>
                          <a:schemeClr val="folHlink"/>
                        </a:solidFill>
                        <a:latin typeface="华文中宋" pitchFamily="2" charset="-122"/>
                        <a:ea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Font typeface="Wingdings" panose="05000000000000000000" pitchFamily="2" charset="2"/>
                        <a:buChar char="–"/>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buNone/>
                      </a:pPr>
                      <a:endParaRPr lang="zh-CN" altLang="en-US" sz="2400" b="1" dirty="0">
                        <a:solidFill>
                          <a:schemeClr val="folHlink"/>
                        </a:solidFill>
                        <a:latin typeface="华文中宋" pitchFamily="2" charset="-122"/>
                        <a:ea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Font typeface="Wingdings" panose="05000000000000000000" pitchFamily="2" charset="2"/>
                        <a:buChar char="–"/>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buNone/>
                      </a:pPr>
                      <a:endParaRPr lang="zh-CN" altLang="en-US" sz="2400" b="1" dirty="0">
                        <a:solidFill>
                          <a:schemeClr val="folHlink"/>
                        </a:solidFill>
                        <a:latin typeface="华文中宋" pitchFamily="2" charset="-122"/>
                        <a:ea typeface="黑体" panose="02010609060101010101"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bg1"/>
                    </a:solidFill>
                  </a:tcPr>
                </a:tc>
              </a:tr>
            </a:tbl>
          </a:graphicData>
        </a:graphic>
      </p:graphicFrame>
      <p:graphicFrame>
        <p:nvGraphicFramePr>
          <p:cNvPr id="108566" name="表格 108565"/>
          <p:cNvGraphicFramePr/>
          <p:nvPr/>
        </p:nvGraphicFramePr>
        <p:xfrm>
          <a:off x="395288" y="4437063"/>
          <a:ext cx="8534400" cy="1800225"/>
        </p:xfrm>
        <a:graphic>
          <a:graphicData uri="http://schemas.openxmlformats.org/drawingml/2006/table">
            <a:tbl>
              <a:tblPr/>
              <a:tblGrid>
                <a:gridCol w="1706563"/>
                <a:gridCol w="1030287"/>
                <a:gridCol w="1511300"/>
                <a:gridCol w="2579688"/>
                <a:gridCol w="1706562"/>
              </a:tblGrid>
              <a:tr h="53340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Font typeface="Wingdings" panose="05000000000000000000" pitchFamily="2" charset="2"/>
                        <a:buChar char="–"/>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solidFill>
                            <a:schemeClr val="folHlink"/>
                          </a:solidFill>
                          <a:ea typeface="黑体" panose="02010609060101010101" pitchFamily="49" charset="-122"/>
                        </a:rPr>
                        <a:t>时间　</a:t>
                      </a:r>
                      <a:endParaRPr lang="zh-CN" altLang="en-US" sz="2400" b="1" dirty="0">
                        <a:solidFill>
                          <a:schemeClr val="folHlink"/>
                        </a:solidFill>
                        <a:ea typeface="黑体" panose="02010609060101010101"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Font typeface="Wingdings" panose="05000000000000000000" pitchFamily="2" charset="2"/>
                        <a:buChar char="–"/>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solidFill>
                            <a:schemeClr val="folHlink"/>
                          </a:solidFill>
                          <a:ea typeface="黑体" panose="02010609060101010101" pitchFamily="49" charset="-122"/>
                        </a:rPr>
                        <a:t>中心　</a:t>
                      </a:r>
                      <a:endParaRPr lang="zh-CN" altLang="en-US" sz="2400" b="1" dirty="0">
                        <a:solidFill>
                          <a:schemeClr val="folHlink"/>
                        </a:solidFill>
                        <a:ea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Font typeface="Wingdings" panose="05000000000000000000" pitchFamily="2" charset="2"/>
                        <a:buChar char="–"/>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solidFill>
                            <a:schemeClr val="folHlink"/>
                          </a:solidFill>
                          <a:ea typeface="黑体" panose="02010609060101010101" pitchFamily="49" charset="-122"/>
                        </a:rPr>
                        <a:t>主力</a:t>
                      </a:r>
                      <a:endParaRPr lang="zh-CN" altLang="en-US" sz="2400" b="1" dirty="0">
                        <a:solidFill>
                          <a:schemeClr val="folHlink"/>
                        </a:solidFill>
                        <a:ea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Font typeface="Wingdings" panose="05000000000000000000" pitchFamily="2" charset="2"/>
                        <a:buChar char="–"/>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solidFill>
                            <a:schemeClr val="folHlink"/>
                          </a:solidFill>
                          <a:ea typeface="黑体" panose="02010609060101010101" pitchFamily="49" charset="-122"/>
                        </a:rPr>
                        <a:t>内容</a:t>
                      </a:r>
                      <a:endParaRPr lang="zh-CN" altLang="en-US" sz="2400" b="1" dirty="0">
                        <a:solidFill>
                          <a:schemeClr val="folHlink"/>
                        </a:solidFill>
                        <a:ea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Font typeface="Wingdings" panose="05000000000000000000" pitchFamily="2" charset="2"/>
                        <a:buChar char="–"/>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sz="2400" b="1" dirty="0">
                          <a:solidFill>
                            <a:schemeClr val="folHlink"/>
                          </a:solidFill>
                          <a:ea typeface="黑体" panose="02010609060101010101" pitchFamily="49" charset="-122"/>
                        </a:rPr>
                        <a:t>结果</a:t>
                      </a:r>
                      <a:endParaRPr lang="zh-CN" altLang="en-US" sz="2400" b="1" dirty="0">
                        <a:solidFill>
                          <a:schemeClr val="folHlink"/>
                        </a:solidFill>
                        <a:ea typeface="黑体" panose="02010609060101010101"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12668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Font typeface="Wingdings" panose="05000000000000000000" pitchFamily="2" charset="2"/>
                        <a:buChar char="–"/>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buNone/>
                      </a:pPr>
                      <a:endParaRPr lang="zh-CN" altLang="en-US" sz="2400" b="1" dirty="0">
                        <a:solidFill>
                          <a:schemeClr val="folHlink"/>
                        </a:solidFill>
                        <a:ea typeface="黑体" panose="02010609060101010101"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Font typeface="Wingdings" panose="05000000000000000000" pitchFamily="2" charset="2"/>
                        <a:buChar char="–"/>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buNone/>
                      </a:pPr>
                      <a:endParaRPr lang="zh-CN" altLang="en-US" sz="2400" b="1" dirty="0">
                        <a:solidFill>
                          <a:schemeClr val="folHlink"/>
                        </a:solidFill>
                        <a:ea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Font typeface="Wingdings" panose="05000000000000000000" pitchFamily="2" charset="2"/>
                        <a:buChar char="–"/>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buNone/>
                      </a:pPr>
                      <a:endParaRPr lang="zh-CN" altLang="en-US" sz="2400" b="1" dirty="0">
                        <a:solidFill>
                          <a:schemeClr val="folHlink"/>
                        </a:solidFill>
                        <a:ea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Font typeface="Wingdings" panose="05000000000000000000" pitchFamily="2" charset="2"/>
                        <a:buChar char="–"/>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buNone/>
                      </a:pPr>
                      <a:endParaRPr lang="zh-CN" altLang="en-US" sz="2400" b="1" dirty="0">
                        <a:solidFill>
                          <a:schemeClr val="folHlink"/>
                        </a:solidFill>
                        <a:ea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Font typeface="Wingdings" panose="05000000000000000000" pitchFamily="2" charset="2"/>
                        <a:buChar char="–"/>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buNone/>
                      </a:pPr>
                      <a:endParaRPr lang="zh-CN" altLang="en-US" sz="2400" b="1" dirty="0">
                        <a:solidFill>
                          <a:schemeClr val="folHlink"/>
                        </a:solidFill>
                        <a:ea typeface="黑体" panose="02010609060101010101"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bg1"/>
                    </a:solidFill>
                  </a:tcPr>
                </a:tc>
              </a:tr>
            </a:tbl>
          </a:graphicData>
        </a:graphic>
      </p:graphicFrame>
      <p:sp>
        <p:nvSpPr>
          <p:cNvPr id="108586" name="矩形 108585"/>
          <p:cNvSpPr/>
          <p:nvPr/>
        </p:nvSpPr>
        <p:spPr>
          <a:xfrm>
            <a:off x="395288" y="2492375"/>
            <a:ext cx="1439862" cy="822325"/>
          </a:xfrm>
          <a:prstGeom prst="rect">
            <a:avLst/>
          </a:prstGeom>
          <a:noFill/>
          <a:ln w="9525">
            <a:noFill/>
          </a:ln>
        </p:spPr>
        <p:txBody>
          <a:bodyPr>
            <a:spAutoFit/>
          </a:bodyPr>
          <a:lstStyle/>
          <a:p>
            <a:r>
              <a:rPr lang="en-US" altLang="zh-CN" sz="2400">
                <a:solidFill>
                  <a:schemeClr val="tx1"/>
                </a:solidFill>
                <a:latin typeface="黑体" panose="02010609060101010101" pitchFamily="49" charset="-122"/>
                <a:ea typeface="黑体" panose="02010609060101010101" pitchFamily="49" charset="-122"/>
              </a:rPr>
              <a:t>5</a:t>
            </a:r>
            <a:r>
              <a:rPr lang="zh-CN" altLang="en-US" sz="2400" dirty="0">
                <a:solidFill>
                  <a:schemeClr val="tx1"/>
                </a:solidFill>
                <a:latin typeface="黑体" panose="02010609060101010101" pitchFamily="49" charset="-122"/>
                <a:ea typeface="黑体" panose="02010609060101010101" pitchFamily="49" charset="-122"/>
              </a:rPr>
              <a:t>月</a:t>
            </a:r>
            <a:r>
              <a:rPr lang="en-US" altLang="zh-CN" sz="2400">
                <a:solidFill>
                  <a:schemeClr val="tx1"/>
                </a:solidFill>
                <a:latin typeface="黑体" panose="02010609060101010101" pitchFamily="49" charset="-122"/>
                <a:ea typeface="黑体" panose="02010609060101010101" pitchFamily="49" charset="-122"/>
              </a:rPr>
              <a:t>4</a:t>
            </a:r>
            <a:r>
              <a:rPr lang="zh-CN" altLang="en-US" sz="2400" dirty="0">
                <a:solidFill>
                  <a:schemeClr val="tx1"/>
                </a:solidFill>
                <a:latin typeface="黑体" panose="02010609060101010101" pitchFamily="49" charset="-122"/>
                <a:ea typeface="黑体" panose="02010609060101010101" pitchFamily="49" charset="-122"/>
              </a:rPr>
              <a:t>日</a:t>
            </a:r>
            <a:endParaRPr lang="zh-CN" altLang="en-US" sz="2400" dirty="0">
              <a:solidFill>
                <a:schemeClr val="tx1"/>
              </a:solidFill>
              <a:latin typeface="黑体" panose="02010609060101010101" pitchFamily="49" charset="-122"/>
              <a:ea typeface="黑体" panose="02010609060101010101" pitchFamily="49" charset="-122"/>
            </a:endParaRPr>
          </a:p>
          <a:p>
            <a:r>
              <a:rPr lang="zh-CN" altLang="en-US" sz="2400" dirty="0">
                <a:solidFill>
                  <a:schemeClr val="tx1"/>
                </a:solidFill>
                <a:latin typeface="黑体" panose="02010609060101010101" pitchFamily="49" charset="-122"/>
                <a:ea typeface="黑体" panose="02010609060101010101" pitchFamily="49" charset="-122"/>
              </a:rPr>
              <a:t>－</a:t>
            </a:r>
            <a:r>
              <a:rPr lang="en-US" altLang="zh-CN" sz="2400">
                <a:solidFill>
                  <a:schemeClr val="tx1"/>
                </a:solidFill>
                <a:latin typeface="黑体" panose="02010609060101010101" pitchFamily="49" charset="-122"/>
                <a:ea typeface="黑体" panose="02010609060101010101" pitchFamily="49" charset="-122"/>
              </a:rPr>
              <a:t>6</a:t>
            </a:r>
            <a:r>
              <a:rPr lang="zh-CN" altLang="en-US" sz="2400" dirty="0">
                <a:solidFill>
                  <a:schemeClr val="tx1"/>
                </a:solidFill>
                <a:latin typeface="黑体" panose="02010609060101010101" pitchFamily="49" charset="-122"/>
                <a:ea typeface="黑体" panose="02010609060101010101" pitchFamily="49" charset="-122"/>
              </a:rPr>
              <a:t>月初</a:t>
            </a:r>
            <a:endParaRPr lang="zh-CN" altLang="en-US" sz="2400" dirty="0">
              <a:solidFill>
                <a:schemeClr val="tx1"/>
              </a:solidFill>
              <a:latin typeface="黑体" panose="02010609060101010101" pitchFamily="49" charset="-122"/>
              <a:ea typeface="黑体" panose="02010609060101010101" pitchFamily="49" charset="-122"/>
            </a:endParaRPr>
          </a:p>
        </p:txBody>
      </p:sp>
      <p:sp>
        <p:nvSpPr>
          <p:cNvPr id="108587" name="矩形 108586"/>
          <p:cNvSpPr/>
          <p:nvPr/>
        </p:nvSpPr>
        <p:spPr>
          <a:xfrm>
            <a:off x="4284663" y="2420938"/>
            <a:ext cx="3095625" cy="398780"/>
          </a:xfrm>
          <a:prstGeom prst="rect">
            <a:avLst/>
          </a:prstGeom>
          <a:noFill/>
          <a:ln w="9525">
            <a:noFill/>
          </a:ln>
        </p:spPr>
        <p:txBody>
          <a:bodyPr>
            <a:spAutoFit/>
          </a:bodyPr>
          <a:lstStyle/>
          <a:p>
            <a:endParaRPr lang="zh-CN" altLang="en-US" sz="2000" dirty="0">
              <a:solidFill>
                <a:schemeClr val="tx1"/>
              </a:solidFill>
              <a:latin typeface="黑体" panose="02010609060101010101" pitchFamily="49" charset="-122"/>
              <a:ea typeface="黑体" panose="02010609060101010101" pitchFamily="49" charset="-122"/>
            </a:endParaRPr>
          </a:p>
        </p:txBody>
      </p:sp>
      <p:sp>
        <p:nvSpPr>
          <p:cNvPr id="108588" name="矩形 108587"/>
          <p:cNvSpPr/>
          <p:nvPr/>
        </p:nvSpPr>
        <p:spPr>
          <a:xfrm>
            <a:off x="7272338" y="2492375"/>
            <a:ext cx="1871662" cy="460375"/>
          </a:xfrm>
          <a:prstGeom prst="rect">
            <a:avLst/>
          </a:prstGeom>
          <a:noFill/>
          <a:ln w="9525">
            <a:noFill/>
          </a:ln>
        </p:spPr>
        <p:txBody>
          <a:bodyPr>
            <a:spAutoFit/>
          </a:bodyPr>
          <a:lstStyle/>
          <a:p>
            <a:endParaRPr lang="zh-CN" altLang="en-US" sz="2400" dirty="0">
              <a:solidFill>
                <a:schemeClr val="tx1"/>
              </a:solidFill>
              <a:latin typeface="黑体" panose="02010609060101010101" pitchFamily="49" charset="-122"/>
              <a:ea typeface="黑体" panose="02010609060101010101" pitchFamily="49" charset="-122"/>
            </a:endParaRPr>
          </a:p>
        </p:txBody>
      </p:sp>
      <p:sp>
        <p:nvSpPr>
          <p:cNvPr id="108589" name="矩形 108588"/>
          <p:cNvSpPr/>
          <p:nvPr/>
        </p:nvSpPr>
        <p:spPr>
          <a:xfrm>
            <a:off x="468313" y="5332413"/>
            <a:ext cx="1257300" cy="457200"/>
          </a:xfrm>
          <a:prstGeom prst="rect">
            <a:avLst/>
          </a:prstGeom>
          <a:noFill/>
          <a:ln w="9525">
            <a:noFill/>
          </a:ln>
        </p:spPr>
        <p:txBody>
          <a:bodyPr wrap="none" anchor="t">
            <a:spAutoFit/>
          </a:bodyPr>
          <a:lstStyle/>
          <a:p>
            <a:r>
              <a:rPr lang="en-US" altLang="zh-CN" sz="2400">
                <a:solidFill>
                  <a:schemeClr val="tx1"/>
                </a:solidFill>
                <a:latin typeface="黑体" panose="02010609060101010101" pitchFamily="49" charset="-122"/>
                <a:ea typeface="黑体" panose="02010609060101010101" pitchFamily="49" charset="-122"/>
              </a:rPr>
              <a:t>6</a:t>
            </a:r>
            <a:r>
              <a:rPr lang="zh-CN" altLang="en-US" sz="2400" dirty="0">
                <a:solidFill>
                  <a:schemeClr val="tx1"/>
                </a:solidFill>
                <a:latin typeface="黑体" panose="02010609060101010101" pitchFamily="49" charset="-122"/>
                <a:ea typeface="黑体" panose="02010609060101010101" pitchFamily="49" charset="-122"/>
              </a:rPr>
              <a:t>月初起</a:t>
            </a:r>
            <a:endParaRPr lang="zh-CN" altLang="en-US" sz="2400" dirty="0">
              <a:solidFill>
                <a:schemeClr val="tx1"/>
              </a:solidFill>
              <a:latin typeface="黑体" panose="02010609060101010101" pitchFamily="49" charset="-122"/>
              <a:ea typeface="黑体" panose="02010609060101010101" pitchFamily="49" charset="-122"/>
            </a:endParaRPr>
          </a:p>
        </p:txBody>
      </p:sp>
      <p:sp>
        <p:nvSpPr>
          <p:cNvPr id="108590" name="矩形 108589"/>
          <p:cNvSpPr/>
          <p:nvPr/>
        </p:nvSpPr>
        <p:spPr>
          <a:xfrm>
            <a:off x="5003800" y="5013325"/>
            <a:ext cx="2141538" cy="460375"/>
          </a:xfrm>
          <a:prstGeom prst="rect">
            <a:avLst/>
          </a:prstGeom>
          <a:noFill/>
          <a:ln w="9525">
            <a:noFill/>
          </a:ln>
        </p:spPr>
        <p:txBody>
          <a:bodyPr>
            <a:spAutoFit/>
          </a:bodyPr>
          <a:lstStyle/>
          <a:p>
            <a:endParaRPr lang="zh-CN" altLang="en-US" sz="2400" dirty="0">
              <a:solidFill>
                <a:schemeClr val="tx1"/>
              </a:solidFill>
              <a:latin typeface="黑体" panose="02010609060101010101" pitchFamily="49" charset="-122"/>
              <a:ea typeface="黑体" panose="02010609060101010101" pitchFamily="49" charset="-122"/>
            </a:endParaRPr>
          </a:p>
        </p:txBody>
      </p:sp>
      <p:sp>
        <p:nvSpPr>
          <p:cNvPr id="108591" name="矩形 108590"/>
          <p:cNvSpPr/>
          <p:nvPr/>
        </p:nvSpPr>
        <p:spPr>
          <a:xfrm>
            <a:off x="7308850" y="5084763"/>
            <a:ext cx="1584325" cy="460375"/>
          </a:xfrm>
          <a:prstGeom prst="rect">
            <a:avLst/>
          </a:prstGeom>
          <a:noFill/>
          <a:ln w="9525">
            <a:noFill/>
          </a:ln>
        </p:spPr>
        <p:txBody>
          <a:bodyPr>
            <a:spAutoFit/>
          </a:bodyPr>
          <a:lstStyle/>
          <a:p>
            <a:pPr>
              <a:spcBef>
                <a:spcPct val="20000"/>
              </a:spcBef>
              <a:buClr>
                <a:schemeClr val="hlink"/>
              </a:buClr>
              <a:buFont typeface="Wingdings" panose="05000000000000000000" pitchFamily="2" charset="2"/>
            </a:pPr>
            <a:endParaRPr lang="zh-CN" altLang="en-US" sz="2400" dirty="0">
              <a:solidFill>
                <a:schemeClr val="tx1"/>
              </a:solidFill>
              <a:latin typeface="黑体" panose="02010609060101010101" pitchFamily="49" charset="-122"/>
              <a:ea typeface="黑体" panose="02010609060101010101" pitchFamily="49" charset="-122"/>
            </a:endParaRPr>
          </a:p>
        </p:txBody>
      </p:sp>
      <p:sp>
        <p:nvSpPr>
          <p:cNvPr id="108592" name="矩形 108591"/>
          <p:cNvSpPr/>
          <p:nvPr/>
        </p:nvSpPr>
        <p:spPr>
          <a:xfrm>
            <a:off x="5791200" y="1371600"/>
            <a:ext cx="1744663" cy="485775"/>
          </a:xfrm>
          <a:prstGeom prst="rect">
            <a:avLst/>
          </a:prstGeom>
          <a:noFill/>
          <a:ln w="28575" cap="flat" cmpd="sng">
            <a:solidFill>
              <a:srgbClr val="FF6600"/>
            </a:solidFill>
            <a:prstDash val="solid"/>
            <a:miter/>
            <a:headEnd type="none" w="med" len="med"/>
            <a:tailEnd type="none" w="med" len="med"/>
          </a:ln>
        </p:spPr>
        <p:txBody>
          <a:bodyPr wrap="none" anchor="t">
            <a:spAutoFit/>
          </a:bodyPr>
          <a:lstStyle/>
          <a:p>
            <a:r>
              <a:rPr lang="zh-CN" altLang="en-US" sz="2400" dirty="0">
                <a:solidFill>
                  <a:schemeClr val="tx1"/>
                </a:solidFill>
                <a:latin typeface="Arial" panose="020B0604020202020204" pitchFamily="34" charset="0"/>
                <a:ea typeface="黑体" panose="02010609060101010101" pitchFamily="49" charset="-122"/>
              </a:rPr>
              <a:t>第一阶段：</a:t>
            </a:r>
            <a:endParaRPr lang="zh-CN" altLang="en-US" sz="2400" dirty="0">
              <a:solidFill>
                <a:schemeClr val="tx1"/>
              </a:solidFill>
              <a:latin typeface="Arial" panose="020B0604020202020204" pitchFamily="34" charset="0"/>
              <a:ea typeface="黑体" panose="02010609060101010101" pitchFamily="49" charset="-122"/>
            </a:endParaRPr>
          </a:p>
        </p:txBody>
      </p:sp>
      <p:sp>
        <p:nvSpPr>
          <p:cNvPr id="108593" name="矩形 108592"/>
          <p:cNvSpPr/>
          <p:nvPr/>
        </p:nvSpPr>
        <p:spPr>
          <a:xfrm>
            <a:off x="5791200" y="3951288"/>
            <a:ext cx="1744663" cy="485775"/>
          </a:xfrm>
          <a:prstGeom prst="rect">
            <a:avLst/>
          </a:prstGeom>
          <a:noFill/>
          <a:ln w="28575" cap="flat" cmpd="sng">
            <a:solidFill>
              <a:srgbClr val="FF6600"/>
            </a:solidFill>
            <a:prstDash val="solid"/>
            <a:miter/>
            <a:headEnd type="none" w="med" len="med"/>
            <a:tailEnd type="none" w="med" len="med"/>
          </a:ln>
        </p:spPr>
        <p:txBody>
          <a:bodyPr wrap="none" anchor="t">
            <a:spAutoFit/>
          </a:bodyPr>
          <a:lstStyle/>
          <a:p>
            <a:r>
              <a:rPr lang="zh-CN" altLang="en-US" sz="2400" dirty="0">
                <a:solidFill>
                  <a:schemeClr val="tx1"/>
                </a:solidFill>
                <a:latin typeface="Arial" panose="020B0604020202020204" pitchFamily="34" charset="0"/>
                <a:ea typeface="黑体" panose="02010609060101010101" pitchFamily="49" charset="-122"/>
              </a:rPr>
              <a:t>第二阶段：</a:t>
            </a:r>
            <a:endParaRPr lang="zh-CN" altLang="en-US" sz="2400" dirty="0">
              <a:solidFill>
                <a:schemeClr val="tx1"/>
              </a:solidFill>
              <a:latin typeface="Arial" panose="020B0604020202020204" pitchFamily="34" charset="0"/>
              <a:ea typeface="黑体" panose="02010609060101010101" pitchFamily="49" charset="-122"/>
            </a:endParaRPr>
          </a:p>
        </p:txBody>
      </p:sp>
      <p:sp>
        <p:nvSpPr>
          <p:cNvPr id="108594" name="矩形 108593">
            <a:hlinkClick r:id="rId1"/>
          </p:cNvPr>
          <p:cNvSpPr/>
          <p:nvPr/>
        </p:nvSpPr>
        <p:spPr>
          <a:xfrm>
            <a:off x="457308" y="228684"/>
            <a:ext cx="4800554" cy="683264"/>
          </a:xfrm>
          <a:prstGeom prst="rect">
            <a:avLst/>
          </a:prstGeom>
          <a:solidFill>
            <a:srgbClr val="FFFF00"/>
          </a:solidFill>
          <a:ln w="28575" cap="flat" cmpd="sng">
            <a:solidFill>
              <a:srgbClr val="0000FF"/>
            </a:solidFill>
            <a:prstDash val="solid"/>
            <a:miter/>
            <a:headEnd type="none" w="med" len="med"/>
            <a:tailEnd type="none" w="med" len="med"/>
          </a:ln>
        </p:spPr>
        <p:txBody>
          <a:bodyPr wrap="square">
            <a:spAutoFit/>
          </a:bodyPr>
          <a:lstStyle/>
          <a:p>
            <a:pPr>
              <a:lnSpc>
                <a:spcPct val="120000"/>
              </a:lnSpc>
              <a:spcBef>
                <a:spcPct val="20000"/>
              </a:spcBef>
              <a:buClr>
                <a:schemeClr val="hlink"/>
              </a:buClr>
              <a:buFont typeface="Wingdings" panose="05000000000000000000" pitchFamily="2" charset="2"/>
            </a:pPr>
            <a:r>
              <a:rPr lang="zh-CN" altLang="en-US" sz="3200" dirty="0" smtClean="0">
                <a:solidFill>
                  <a:schemeClr val="tx1"/>
                </a:solidFill>
                <a:latin typeface="黑体" panose="02010609060101010101" pitchFamily="49" charset="-122"/>
                <a:ea typeface="黑体" panose="02010609060101010101" pitchFamily="49" charset="-122"/>
              </a:rPr>
              <a:t>（二）五四</a:t>
            </a:r>
            <a:r>
              <a:rPr lang="zh-CN" altLang="en-US" sz="3200" dirty="0" smtClean="0">
                <a:solidFill>
                  <a:schemeClr val="tx1"/>
                </a:solidFill>
                <a:latin typeface="黑体" panose="02010609060101010101" pitchFamily="49" charset="-122"/>
              </a:rPr>
              <a:t>运动的过程</a:t>
            </a:r>
            <a:endParaRPr lang="zh-CN" altLang="en-US" sz="3200" dirty="0">
              <a:solidFill>
                <a:schemeClr val="tx1"/>
              </a:solidFill>
              <a:latin typeface="黑体" panose="02010609060101010101" pitchFamily="49" charset="-122"/>
              <a:ea typeface="黑体" panose="02010609060101010101" pitchFamily="49" charset="-122"/>
            </a:endParaRPr>
          </a:p>
        </p:txBody>
      </p:sp>
      <p:sp>
        <p:nvSpPr>
          <p:cNvPr id="108595" name="文本框 108594"/>
          <p:cNvSpPr txBox="1"/>
          <p:nvPr/>
        </p:nvSpPr>
        <p:spPr>
          <a:xfrm>
            <a:off x="304800" y="990600"/>
            <a:ext cx="5867400" cy="579438"/>
          </a:xfrm>
          <a:prstGeom prst="rect">
            <a:avLst/>
          </a:prstGeom>
          <a:noFill/>
          <a:ln w="9525">
            <a:noFill/>
          </a:ln>
        </p:spPr>
        <p:txBody>
          <a:bodyPr>
            <a:spAutoFit/>
          </a:bodyPr>
          <a:lstStyle/>
          <a:p>
            <a:pPr>
              <a:spcBef>
                <a:spcPct val="50000"/>
              </a:spcBef>
            </a:pPr>
            <a:r>
              <a:rPr lang="zh-CN" altLang="en-US" sz="3200" dirty="0">
                <a:solidFill>
                  <a:schemeClr val="folHlink"/>
                </a:solidFill>
                <a:latin typeface="Arial" panose="020B0604020202020204" pitchFamily="34" charset="0"/>
                <a:ea typeface="黑体" panose="02010609060101010101" pitchFamily="49" charset="-122"/>
              </a:rPr>
              <a:t>结合课本内容独立完成下表：</a:t>
            </a:r>
            <a:endParaRPr lang="zh-CN" altLang="en-US" sz="3200" dirty="0">
              <a:solidFill>
                <a:schemeClr val="folHlink"/>
              </a:solidFill>
              <a:latin typeface="Arial" panose="020B0604020202020204" pitchFamily="34" charset="0"/>
              <a:ea typeface="黑体" panose="02010609060101010101" pitchFamily="49" charset="-122"/>
            </a:endParaRPr>
          </a:p>
        </p:txBody>
      </p:sp>
      <p:sp>
        <p:nvSpPr>
          <p:cNvPr id="14" name="矩形 13"/>
          <p:cNvSpPr/>
          <p:nvPr/>
        </p:nvSpPr>
        <p:spPr>
          <a:xfrm>
            <a:off x="1908175" y="2781300"/>
            <a:ext cx="898525" cy="519113"/>
          </a:xfrm>
          <a:prstGeom prst="rect">
            <a:avLst/>
          </a:prstGeom>
          <a:noFill/>
          <a:ln w="9525">
            <a:noFill/>
          </a:ln>
        </p:spPr>
        <p:txBody>
          <a:bodyPr wrap="none" anchor="t">
            <a:spAutoFit/>
          </a:bodyPr>
          <a:lstStyle/>
          <a:p>
            <a:r>
              <a:rPr lang="zh-CN" altLang="en-US" dirty="0">
                <a:solidFill>
                  <a:schemeClr val="tx1"/>
                </a:solidFill>
                <a:latin typeface="黑体" panose="02010609060101010101" pitchFamily="49" charset="-122"/>
                <a:ea typeface="黑体" panose="02010609060101010101" pitchFamily="49" charset="-122"/>
              </a:rPr>
              <a:t>北京</a:t>
            </a:r>
            <a:endParaRPr lang="zh-CN" altLang="en-US" dirty="0">
              <a:solidFill>
                <a:schemeClr val="tx1"/>
              </a:solidFill>
              <a:latin typeface="黑体" panose="02010609060101010101" pitchFamily="49" charset="-122"/>
              <a:ea typeface="黑体" panose="02010609060101010101" pitchFamily="49" charset="-122"/>
            </a:endParaRPr>
          </a:p>
        </p:txBody>
      </p:sp>
      <p:sp>
        <p:nvSpPr>
          <p:cNvPr id="15" name="矩形 14"/>
          <p:cNvSpPr/>
          <p:nvPr/>
        </p:nvSpPr>
        <p:spPr>
          <a:xfrm>
            <a:off x="3203575" y="2852738"/>
            <a:ext cx="898525" cy="519112"/>
          </a:xfrm>
          <a:prstGeom prst="rect">
            <a:avLst/>
          </a:prstGeom>
          <a:noFill/>
          <a:ln w="9525">
            <a:noFill/>
          </a:ln>
        </p:spPr>
        <p:txBody>
          <a:bodyPr wrap="none" anchor="t">
            <a:spAutoFit/>
          </a:bodyPr>
          <a:lstStyle/>
          <a:p>
            <a:pPr>
              <a:spcBef>
                <a:spcPct val="20000"/>
              </a:spcBef>
              <a:buClr>
                <a:schemeClr val="hlink"/>
              </a:buClr>
              <a:buFont typeface="Wingdings" panose="05000000000000000000" pitchFamily="2" charset="2"/>
            </a:pPr>
            <a:r>
              <a:rPr lang="zh-CN" altLang="en-US" dirty="0">
                <a:solidFill>
                  <a:schemeClr val="tx1"/>
                </a:solidFill>
                <a:latin typeface="黑体" panose="02010609060101010101" pitchFamily="49" charset="-122"/>
                <a:ea typeface="黑体" panose="02010609060101010101" pitchFamily="49" charset="-122"/>
              </a:rPr>
              <a:t>学生</a:t>
            </a:r>
            <a:endParaRPr lang="zh-CN" altLang="en-US" dirty="0">
              <a:solidFill>
                <a:schemeClr val="tx1"/>
              </a:solidFill>
              <a:latin typeface="黑体" panose="02010609060101010101" pitchFamily="49" charset="-122"/>
              <a:ea typeface="黑体" panose="02010609060101010101" pitchFamily="49" charset="-122"/>
            </a:endParaRPr>
          </a:p>
        </p:txBody>
      </p:sp>
      <p:sp>
        <p:nvSpPr>
          <p:cNvPr id="16" name="矩形 15"/>
          <p:cNvSpPr/>
          <p:nvPr/>
        </p:nvSpPr>
        <p:spPr>
          <a:xfrm>
            <a:off x="4284663" y="2420938"/>
            <a:ext cx="3095625" cy="1311275"/>
          </a:xfrm>
          <a:prstGeom prst="rect">
            <a:avLst/>
          </a:prstGeom>
          <a:noFill/>
          <a:ln w="9525">
            <a:noFill/>
          </a:ln>
        </p:spPr>
        <p:txBody>
          <a:bodyPr>
            <a:spAutoFit/>
          </a:bodyPr>
          <a:lstStyle/>
          <a:p>
            <a:r>
              <a:rPr lang="zh-CN" altLang="en-US" sz="2000" dirty="0">
                <a:solidFill>
                  <a:schemeClr val="tx1"/>
                </a:solidFill>
                <a:latin typeface="黑体" panose="02010609060101010101" pitchFamily="49" charset="-122"/>
                <a:ea typeface="黑体" panose="02010609060101010101" pitchFamily="49" charset="-122"/>
              </a:rPr>
              <a:t>外争主权，内除国贼</a:t>
            </a:r>
            <a:endParaRPr lang="zh-CN" altLang="en-US" sz="2000" dirty="0">
              <a:solidFill>
                <a:schemeClr val="tx1"/>
              </a:solidFill>
              <a:latin typeface="黑体" panose="02010609060101010101" pitchFamily="49" charset="-122"/>
              <a:ea typeface="黑体" panose="02010609060101010101" pitchFamily="49" charset="-122"/>
            </a:endParaRPr>
          </a:p>
          <a:p>
            <a:r>
              <a:rPr lang="zh-CN" altLang="en-US" sz="2000" dirty="0">
                <a:solidFill>
                  <a:schemeClr val="tx1"/>
                </a:solidFill>
                <a:latin typeface="黑体" panose="02010609060101010101" pitchFamily="49" charset="-122"/>
                <a:ea typeface="黑体" panose="02010609060101010101" pitchFamily="49" charset="-122"/>
              </a:rPr>
              <a:t>废除</a:t>
            </a:r>
            <a:r>
              <a:rPr lang="en-US" altLang="zh-CN" sz="2000" dirty="0">
                <a:solidFill>
                  <a:schemeClr val="tx1"/>
                </a:solidFill>
                <a:latin typeface="黑体" panose="02010609060101010101" pitchFamily="49" charset="-122"/>
                <a:ea typeface="黑体" panose="02010609060101010101" pitchFamily="49" charset="-122"/>
              </a:rPr>
              <a:t>《</a:t>
            </a:r>
            <a:r>
              <a:rPr lang="zh-CN" altLang="en-US" sz="2000" dirty="0">
                <a:solidFill>
                  <a:schemeClr val="tx1"/>
                </a:solidFill>
                <a:latin typeface="黑体" panose="02010609060101010101" pitchFamily="49" charset="-122"/>
                <a:ea typeface="黑体" panose="02010609060101010101" pitchFamily="49" charset="-122"/>
              </a:rPr>
              <a:t>二十一条</a:t>
            </a:r>
            <a:r>
              <a:rPr lang="en-US" altLang="zh-CN" sz="2000" dirty="0">
                <a:solidFill>
                  <a:schemeClr val="tx1"/>
                </a:solidFill>
                <a:latin typeface="黑体" panose="02010609060101010101" pitchFamily="49" charset="-122"/>
                <a:ea typeface="黑体" panose="02010609060101010101" pitchFamily="49" charset="-122"/>
              </a:rPr>
              <a:t>》</a:t>
            </a:r>
            <a:endParaRPr lang="en-US" altLang="zh-CN" sz="2000" dirty="0">
              <a:solidFill>
                <a:schemeClr val="tx1"/>
              </a:solidFill>
              <a:latin typeface="黑体" panose="02010609060101010101" pitchFamily="49" charset="-122"/>
              <a:ea typeface="黑体" panose="02010609060101010101" pitchFamily="49" charset="-122"/>
            </a:endParaRPr>
          </a:p>
          <a:p>
            <a:r>
              <a:rPr lang="zh-CN" altLang="en-US" sz="2000" dirty="0">
                <a:solidFill>
                  <a:schemeClr val="tx1"/>
                </a:solidFill>
                <a:latin typeface="黑体" panose="02010609060101010101" pitchFamily="49" charset="-122"/>
                <a:ea typeface="黑体" panose="02010609060101010101" pitchFamily="49" charset="-122"/>
              </a:rPr>
              <a:t>拒绝在和约上签字</a:t>
            </a:r>
            <a:endParaRPr lang="zh-CN" altLang="en-US" sz="2000" dirty="0">
              <a:solidFill>
                <a:schemeClr val="tx1"/>
              </a:solidFill>
              <a:latin typeface="黑体" panose="02010609060101010101" pitchFamily="49" charset="-122"/>
              <a:ea typeface="黑体" panose="02010609060101010101" pitchFamily="49" charset="-122"/>
            </a:endParaRPr>
          </a:p>
          <a:p>
            <a:r>
              <a:rPr lang="zh-CN" altLang="en-US" sz="2000" dirty="0">
                <a:solidFill>
                  <a:schemeClr val="tx1"/>
                </a:solidFill>
                <a:latin typeface="黑体" panose="02010609060101010101" pitchFamily="49" charset="-122"/>
                <a:ea typeface="黑体" panose="02010609060101010101" pitchFamily="49" charset="-122"/>
              </a:rPr>
              <a:t>争回青岛</a:t>
            </a:r>
            <a:endParaRPr lang="zh-CN" altLang="en-US" sz="2000" dirty="0">
              <a:solidFill>
                <a:schemeClr val="tx1"/>
              </a:solidFill>
              <a:latin typeface="黑体" panose="02010609060101010101" pitchFamily="49" charset="-122"/>
              <a:ea typeface="黑体" panose="02010609060101010101" pitchFamily="49" charset="-122"/>
            </a:endParaRPr>
          </a:p>
        </p:txBody>
      </p:sp>
      <p:sp>
        <p:nvSpPr>
          <p:cNvPr id="17" name="矩形 16"/>
          <p:cNvSpPr/>
          <p:nvPr/>
        </p:nvSpPr>
        <p:spPr>
          <a:xfrm>
            <a:off x="7272338" y="2492375"/>
            <a:ext cx="1871662" cy="946150"/>
          </a:xfrm>
          <a:prstGeom prst="rect">
            <a:avLst/>
          </a:prstGeom>
          <a:noFill/>
          <a:ln w="9525">
            <a:noFill/>
          </a:ln>
        </p:spPr>
        <p:txBody>
          <a:bodyPr>
            <a:spAutoFit/>
          </a:bodyPr>
          <a:lstStyle/>
          <a:p>
            <a:r>
              <a:rPr lang="zh-CN" altLang="en-US" dirty="0">
                <a:solidFill>
                  <a:schemeClr val="tx1"/>
                </a:solidFill>
                <a:latin typeface="黑体" panose="02010609060101010101" pitchFamily="49" charset="-122"/>
                <a:ea typeface="黑体" panose="02010609060101010101" pitchFamily="49" charset="-122"/>
              </a:rPr>
              <a:t>惩办三个</a:t>
            </a:r>
            <a:endParaRPr lang="zh-CN" altLang="en-US" dirty="0">
              <a:solidFill>
                <a:schemeClr val="tx1"/>
              </a:solidFill>
              <a:latin typeface="黑体" panose="02010609060101010101" pitchFamily="49" charset="-122"/>
              <a:ea typeface="黑体" panose="02010609060101010101" pitchFamily="49" charset="-122"/>
            </a:endParaRPr>
          </a:p>
          <a:p>
            <a:r>
              <a:rPr lang="zh-CN" altLang="en-US" dirty="0">
                <a:solidFill>
                  <a:schemeClr val="tx1"/>
                </a:solidFill>
                <a:latin typeface="黑体" panose="02010609060101010101" pitchFamily="49" charset="-122"/>
                <a:ea typeface="黑体" panose="02010609060101010101" pitchFamily="49" charset="-122"/>
              </a:rPr>
              <a:t>卖国贼</a:t>
            </a:r>
            <a:endParaRPr lang="zh-CN" altLang="en-US" dirty="0">
              <a:solidFill>
                <a:schemeClr val="tx1"/>
              </a:solidFill>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20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2000"/>
                                        <p:tgtEl>
                                          <p:spTgt spid="16">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xEl>
                                              <p:pRg st="1" end="1"/>
                                            </p:txEl>
                                          </p:spTgt>
                                        </p:tgtEl>
                                        <p:attrNameLst>
                                          <p:attrName>style.visibility</p:attrName>
                                        </p:attrNameLst>
                                      </p:cBhvr>
                                      <p:to>
                                        <p:strVal val="visible"/>
                                      </p:to>
                                    </p:set>
                                    <p:animEffect transition="in" filter="fade">
                                      <p:cBhvr>
                                        <p:cTn id="20" dur="2000"/>
                                        <p:tgtEl>
                                          <p:spTgt spid="16">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xEl>
                                              <p:pRg st="2" end="2"/>
                                            </p:txEl>
                                          </p:spTgt>
                                        </p:tgtEl>
                                        <p:attrNameLst>
                                          <p:attrName>style.visibility</p:attrName>
                                        </p:attrNameLst>
                                      </p:cBhvr>
                                      <p:to>
                                        <p:strVal val="visible"/>
                                      </p:to>
                                    </p:set>
                                    <p:animEffect transition="in" filter="fade">
                                      <p:cBhvr>
                                        <p:cTn id="23" dur="2000"/>
                                        <p:tgtEl>
                                          <p:spTgt spid="16">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xEl>
                                              <p:pRg st="3" end="3"/>
                                            </p:txEl>
                                          </p:spTgt>
                                        </p:tgtEl>
                                        <p:attrNameLst>
                                          <p:attrName>style.visibility</p:attrName>
                                        </p:attrNameLst>
                                      </p:cBhvr>
                                      <p:to>
                                        <p:strVal val="visible"/>
                                      </p:to>
                                    </p:set>
                                    <p:animEffect transition="in" filter="fade">
                                      <p:cBhvr>
                                        <p:cTn id="26" dur="2000"/>
                                        <p:tgtEl>
                                          <p:spTgt spid="1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animEffect transition="in" filter="fade">
                                      <p:cBhvr>
                                        <p:cTn id="31" dur="2000"/>
                                        <p:tgtEl>
                                          <p:spTgt spid="17">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xEl>
                                              <p:pRg st="1" end="1"/>
                                            </p:txEl>
                                          </p:spTgt>
                                        </p:tgtEl>
                                        <p:attrNameLst>
                                          <p:attrName>style.visibility</p:attrName>
                                        </p:attrNameLst>
                                      </p:cBhvr>
                                      <p:to>
                                        <p:strVal val="visible"/>
                                      </p:to>
                                    </p:set>
                                    <p:animEffect transition="in" filter="fade">
                                      <p:cBhvr>
                                        <p:cTn id="34" dur="20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P spid="15" grpId="0" build="allAtOnce"/>
      <p:bldP spid="16" grpId="0" build="allAtOnce"/>
      <p:bldP spid="17"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文本框 109570"/>
          <p:cNvSpPr txBox="1"/>
          <p:nvPr/>
        </p:nvSpPr>
        <p:spPr>
          <a:xfrm>
            <a:off x="381000" y="914400"/>
            <a:ext cx="5867400" cy="579438"/>
          </a:xfrm>
          <a:prstGeom prst="rect">
            <a:avLst/>
          </a:prstGeom>
          <a:noFill/>
          <a:ln w="9525">
            <a:noFill/>
          </a:ln>
        </p:spPr>
        <p:txBody>
          <a:bodyPr>
            <a:spAutoFit/>
          </a:bodyPr>
          <a:lstStyle/>
          <a:p>
            <a:pPr>
              <a:spcBef>
                <a:spcPct val="50000"/>
              </a:spcBef>
            </a:pPr>
            <a:r>
              <a:rPr lang="zh-CN" altLang="en-US" sz="3200" dirty="0">
                <a:solidFill>
                  <a:schemeClr val="folHlink"/>
                </a:solidFill>
                <a:latin typeface="Arial" panose="020B0604020202020204" pitchFamily="34" charset="0"/>
                <a:ea typeface="黑体" panose="02010609060101010101" pitchFamily="49" charset="-122"/>
              </a:rPr>
              <a:t>结合课本内容独立完成下表：</a:t>
            </a:r>
            <a:endParaRPr lang="zh-CN" altLang="en-US" sz="3200" dirty="0">
              <a:solidFill>
                <a:schemeClr val="folHlink"/>
              </a:solidFill>
              <a:latin typeface="Arial" panose="020B0604020202020204" pitchFamily="34" charset="0"/>
              <a:ea typeface="黑体" panose="02010609060101010101" pitchFamily="49" charset="-122"/>
            </a:endParaRPr>
          </a:p>
        </p:txBody>
      </p:sp>
      <p:graphicFrame>
        <p:nvGraphicFramePr>
          <p:cNvPr id="109572" name="表格 109571"/>
          <p:cNvGraphicFramePr/>
          <p:nvPr/>
        </p:nvGraphicFramePr>
        <p:xfrm>
          <a:off x="395288" y="1844675"/>
          <a:ext cx="8497888" cy="1871663"/>
        </p:xfrm>
        <a:graphic>
          <a:graphicData uri="http://schemas.openxmlformats.org/drawingml/2006/table">
            <a:tbl>
              <a:tblPr/>
              <a:tblGrid>
                <a:gridCol w="1443038"/>
                <a:gridCol w="1295400"/>
                <a:gridCol w="1152525"/>
                <a:gridCol w="3022600"/>
                <a:gridCol w="1584325"/>
              </a:tblGrid>
              <a:tr h="53340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Font typeface="Wingdings" panose="05000000000000000000" pitchFamily="2" charset="2"/>
                        <a:buChar char="–"/>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b="1" dirty="0">
                          <a:solidFill>
                            <a:schemeClr val="folHlink"/>
                          </a:solidFill>
                          <a:ea typeface="黑体" panose="02010609060101010101" pitchFamily="49" charset="-122"/>
                        </a:rPr>
                        <a:t>时间</a:t>
                      </a:r>
                      <a:r>
                        <a:rPr lang="zh-CN" altLang="en-US" dirty="0">
                          <a:solidFill>
                            <a:schemeClr val="folHlink"/>
                          </a:solidFill>
                          <a:ea typeface="黑体" panose="02010609060101010101" pitchFamily="49" charset="-122"/>
                        </a:rPr>
                        <a:t>　</a:t>
                      </a:r>
                      <a:endParaRPr lang="zh-CN" altLang="en-US" dirty="0">
                        <a:solidFill>
                          <a:schemeClr val="folHlink"/>
                        </a:solidFill>
                        <a:ea typeface="黑体" panose="02010609060101010101"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Font typeface="Wingdings" panose="05000000000000000000" pitchFamily="2" charset="2"/>
                        <a:buChar char="–"/>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buNone/>
                      </a:pPr>
                      <a:r>
                        <a:rPr lang="zh-CN" altLang="en-US" b="1" dirty="0">
                          <a:solidFill>
                            <a:schemeClr val="folHlink"/>
                          </a:solidFill>
                          <a:ea typeface="黑体" panose="02010609060101010101" pitchFamily="49" charset="-122"/>
                        </a:rPr>
                        <a:t>中心</a:t>
                      </a:r>
                      <a:endParaRPr lang="zh-CN" altLang="en-US" b="1" dirty="0">
                        <a:solidFill>
                          <a:schemeClr val="folHlink"/>
                        </a:solidFill>
                        <a:ea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Font typeface="Wingdings" panose="05000000000000000000" pitchFamily="2" charset="2"/>
                        <a:buChar char="–"/>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buNone/>
                      </a:pPr>
                      <a:r>
                        <a:rPr lang="zh-CN" altLang="en-US" b="1" dirty="0">
                          <a:solidFill>
                            <a:schemeClr val="folHlink"/>
                          </a:solidFill>
                          <a:ea typeface="黑体" panose="02010609060101010101" pitchFamily="49" charset="-122"/>
                        </a:rPr>
                        <a:t>先锋</a:t>
                      </a:r>
                      <a:endParaRPr lang="zh-CN" altLang="en-US" b="1" dirty="0">
                        <a:solidFill>
                          <a:schemeClr val="folHlink"/>
                        </a:solidFill>
                        <a:ea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Font typeface="Wingdings" panose="05000000000000000000" pitchFamily="2" charset="2"/>
                        <a:buChar char="–"/>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buNone/>
                      </a:pPr>
                      <a:r>
                        <a:rPr lang="zh-CN" altLang="en-US" b="1" dirty="0">
                          <a:solidFill>
                            <a:schemeClr val="folHlink"/>
                          </a:solidFill>
                          <a:ea typeface="黑体" panose="02010609060101010101" pitchFamily="49" charset="-122"/>
                        </a:rPr>
                        <a:t>            口号</a:t>
                      </a:r>
                      <a:endParaRPr lang="zh-CN" altLang="en-US" b="1" dirty="0">
                        <a:solidFill>
                          <a:schemeClr val="folHlink"/>
                        </a:solidFill>
                        <a:ea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Font typeface="Wingdings" panose="05000000000000000000" pitchFamily="2" charset="2"/>
                        <a:buChar char="–"/>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buNone/>
                      </a:pPr>
                      <a:r>
                        <a:rPr lang="zh-CN" altLang="en-US" b="1" dirty="0">
                          <a:solidFill>
                            <a:schemeClr val="folHlink"/>
                          </a:solidFill>
                          <a:ea typeface="黑体" panose="02010609060101010101" pitchFamily="49" charset="-122"/>
                        </a:rPr>
                        <a:t>要求</a:t>
                      </a:r>
                      <a:endParaRPr lang="zh-CN" altLang="en-US" b="1" dirty="0">
                        <a:solidFill>
                          <a:schemeClr val="folHlink"/>
                        </a:solidFill>
                        <a:ea typeface="黑体" panose="02010609060101010101"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1338263">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Font typeface="Wingdings" panose="05000000000000000000" pitchFamily="2" charset="2"/>
                        <a:buChar char="–"/>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buNone/>
                      </a:pPr>
                      <a:endParaRPr lang="zh-CN" altLang="en-US" sz="2400" b="1" dirty="0">
                        <a:solidFill>
                          <a:schemeClr val="folHlink"/>
                        </a:solidFill>
                        <a:latin typeface="华文中宋" pitchFamily="2" charset="-122"/>
                        <a:ea typeface="黑体" panose="02010609060101010101"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Font typeface="Wingdings" panose="05000000000000000000" pitchFamily="2" charset="2"/>
                        <a:buChar char="–"/>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buNone/>
                      </a:pPr>
                      <a:endParaRPr lang="zh-CN" altLang="en-US" sz="2400" b="1" dirty="0">
                        <a:solidFill>
                          <a:schemeClr val="folHlink"/>
                        </a:solidFill>
                        <a:latin typeface="华文中宋" pitchFamily="2" charset="-122"/>
                        <a:ea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Font typeface="Wingdings" panose="05000000000000000000" pitchFamily="2" charset="2"/>
                        <a:buChar char="–"/>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buNone/>
                      </a:pPr>
                      <a:endParaRPr lang="zh-CN" altLang="en-US" sz="2400" b="1" dirty="0">
                        <a:solidFill>
                          <a:schemeClr val="folHlink"/>
                        </a:solidFill>
                        <a:latin typeface="华文中宋" pitchFamily="2" charset="-122"/>
                        <a:ea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Font typeface="Wingdings" panose="05000000000000000000" pitchFamily="2" charset="2"/>
                        <a:buChar char="–"/>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buNone/>
                      </a:pPr>
                      <a:endParaRPr lang="zh-CN" altLang="en-US" sz="2400" b="1" dirty="0">
                        <a:solidFill>
                          <a:schemeClr val="folHlink"/>
                        </a:solidFill>
                        <a:latin typeface="华文中宋" pitchFamily="2" charset="-122"/>
                        <a:ea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Font typeface="Wingdings" panose="05000000000000000000" pitchFamily="2" charset="2"/>
                        <a:buChar char="–"/>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buNone/>
                      </a:pPr>
                      <a:endParaRPr lang="zh-CN" altLang="en-US" sz="2400" b="1" dirty="0">
                        <a:solidFill>
                          <a:schemeClr val="folHlink"/>
                        </a:solidFill>
                        <a:latin typeface="华文中宋" pitchFamily="2" charset="-122"/>
                        <a:ea typeface="黑体" panose="02010609060101010101"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bg1"/>
                    </a:solidFill>
                  </a:tcPr>
                </a:tc>
              </a:tr>
            </a:tbl>
          </a:graphicData>
        </a:graphic>
      </p:graphicFrame>
      <p:graphicFrame>
        <p:nvGraphicFramePr>
          <p:cNvPr id="109592" name="表格 109591"/>
          <p:cNvGraphicFramePr/>
          <p:nvPr/>
        </p:nvGraphicFramePr>
        <p:xfrm>
          <a:off x="395288" y="4437063"/>
          <a:ext cx="8534400" cy="1800225"/>
        </p:xfrm>
        <a:graphic>
          <a:graphicData uri="http://schemas.openxmlformats.org/drawingml/2006/table">
            <a:tbl>
              <a:tblPr/>
              <a:tblGrid>
                <a:gridCol w="1706563"/>
                <a:gridCol w="1030287"/>
                <a:gridCol w="1511300"/>
                <a:gridCol w="2579688"/>
                <a:gridCol w="1706562"/>
              </a:tblGrid>
              <a:tr h="533400">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Font typeface="Wingdings" panose="05000000000000000000" pitchFamily="2" charset="2"/>
                        <a:buChar char="–"/>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b="1" dirty="0">
                          <a:solidFill>
                            <a:schemeClr val="folHlink"/>
                          </a:solidFill>
                          <a:ea typeface="黑体" panose="02010609060101010101" pitchFamily="49" charset="-122"/>
                        </a:rPr>
                        <a:t>时间　</a:t>
                      </a:r>
                      <a:endParaRPr lang="zh-CN" altLang="en-US" b="1" dirty="0">
                        <a:solidFill>
                          <a:schemeClr val="folHlink"/>
                        </a:solidFill>
                        <a:ea typeface="黑体" panose="02010609060101010101"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Font typeface="Wingdings" panose="05000000000000000000" pitchFamily="2" charset="2"/>
                        <a:buChar char="–"/>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b="1" dirty="0">
                          <a:solidFill>
                            <a:srgbClr val="FF0000"/>
                          </a:solidFill>
                          <a:ea typeface="黑体" panose="02010609060101010101" pitchFamily="49" charset="-122"/>
                        </a:rPr>
                        <a:t>中心</a:t>
                      </a:r>
                      <a:r>
                        <a:rPr lang="zh-CN" altLang="en-US" b="1" dirty="0">
                          <a:solidFill>
                            <a:schemeClr val="folHlink"/>
                          </a:solidFill>
                          <a:ea typeface="黑体" panose="02010609060101010101" pitchFamily="49" charset="-122"/>
                        </a:rPr>
                        <a:t>　</a:t>
                      </a:r>
                      <a:endParaRPr lang="zh-CN" altLang="en-US" b="1" dirty="0">
                        <a:solidFill>
                          <a:schemeClr val="folHlink"/>
                        </a:solidFill>
                        <a:ea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Font typeface="Wingdings" panose="05000000000000000000" pitchFamily="2" charset="2"/>
                        <a:buChar char="–"/>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b="1" dirty="0">
                          <a:solidFill>
                            <a:schemeClr val="folHlink"/>
                          </a:solidFill>
                          <a:ea typeface="黑体" panose="02010609060101010101" pitchFamily="49" charset="-122"/>
                        </a:rPr>
                        <a:t>主力</a:t>
                      </a:r>
                      <a:endParaRPr lang="zh-CN" altLang="en-US" b="1" dirty="0">
                        <a:solidFill>
                          <a:schemeClr val="folHlink"/>
                        </a:solidFill>
                        <a:ea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Font typeface="Wingdings" panose="05000000000000000000" pitchFamily="2" charset="2"/>
                        <a:buChar char="–"/>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b="1" dirty="0">
                          <a:solidFill>
                            <a:schemeClr val="folHlink"/>
                          </a:solidFill>
                          <a:ea typeface="黑体" panose="02010609060101010101" pitchFamily="49" charset="-122"/>
                        </a:rPr>
                        <a:t>内容</a:t>
                      </a:r>
                      <a:endParaRPr lang="zh-CN" altLang="en-US" b="1" dirty="0">
                        <a:solidFill>
                          <a:schemeClr val="folHlink"/>
                        </a:solidFill>
                        <a:ea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Font typeface="Wingdings" panose="05000000000000000000" pitchFamily="2" charset="2"/>
                        <a:buChar char="–"/>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lgn="ctr">
                        <a:buNone/>
                      </a:pPr>
                      <a:r>
                        <a:rPr lang="zh-CN" altLang="en-US" b="1" dirty="0">
                          <a:solidFill>
                            <a:schemeClr val="folHlink"/>
                          </a:solidFill>
                          <a:ea typeface="黑体" panose="02010609060101010101" pitchFamily="49" charset="-122"/>
                        </a:rPr>
                        <a:t>结果</a:t>
                      </a:r>
                      <a:endParaRPr lang="zh-CN" altLang="en-US" b="1" dirty="0">
                        <a:solidFill>
                          <a:schemeClr val="folHlink"/>
                        </a:solidFill>
                        <a:ea typeface="黑体" panose="02010609060101010101"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1266825">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Font typeface="Wingdings" panose="05000000000000000000" pitchFamily="2" charset="2"/>
                        <a:buChar char="–"/>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buNone/>
                      </a:pPr>
                      <a:endParaRPr lang="zh-CN" altLang="en-US" sz="2400" b="1" dirty="0">
                        <a:solidFill>
                          <a:schemeClr val="folHlink"/>
                        </a:solidFill>
                        <a:ea typeface="黑体" panose="02010609060101010101" pitchFamily="49"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Font typeface="Wingdings" panose="05000000000000000000" pitchFamily="2" charset="2"/>
                        <a:buChar char="–"/>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buNone/>
                      </a:pPr>
                      <a:endParaRPr lang="zh-CN" altLang="en-US" sz="2400" b="1" dirty="0">
                        <a:solidFill>
                          <a:schemeClr val="folHlink"/>
                        </a:solidFill>
                        <a:ea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Font typeface="Wingdings" panose="05000000000000000000" pitchFamily="2" charset="2"/>
                        <a:buChar char="–"/>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buNone/>
                      </a:pPr>
                      <a:endParaRPr lang="zh-CN" altLang="en-US" sz="2400" b="1" dirty="0">
                        <a:solidFill>
                          <a:schemeClr val="folHlink"/>
                        </a:solidFill>
                        <a:ea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Font typeface="Wingdings" panose="05000000000000000000" pitchFamily="2" charset="2"/>
                        <a:buChar char="–"/>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buNone/>
                      </a:pPr>
                      <a:endParaRPr lang="zh-CN" altLang="en-US" sz="2400" b="1" dirty="0">
                        <a:solidFill>
                          <a:schemeClr val="folHlink"/>
                        </a:solidFill>
                        <a:ea typeface="黑体" panose="02010609060101010101" pitchFamily="49"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n"/>
                        <a:defRPr sz="280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
                          <a:schemeClr val="tx1"/>
                        </a:buClr>
                        <a:buFont typeface="Wingdings" panose="05000000000000000000" pitchFamily="2" charset="2"/>
                        <a:buChar char="–"/>
                        <a:defRPr sz="24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
                        <a:defRPr sz="1800" b="0" i="0" u="none" kern="1200" baseline="0">
                          <a:solidFill>
                            <a:schemeClr val="tx1"/>
                          </a:solidFill>
                          <a:effectLst>
                            <a:outerShdw blurRad="38100" dist="38100" dir="2700000">
                              <a:srgbClr val="000000"/>
                            </a:outerShdw>
                          </a:effectLst>
                          <a:latin typeface="Tahoma" panose="020B0604030504040204" pitchFamily="34" charset="0"/>
                          <a:ea typeface="宋体" panose="02010600030101010101" pitchFamily="2" charset="-122"/>
                        </a:defRPr>
                      </a:lvl5pPr>
                    </a:lstStyle>
                    <a:p>
                      <a:pPr marL="0" lvl="0" indent="0">
                        <a:buNone/>
                      </a:pPr>
                      <a:endParaRPr lang="zh-CN" altLang="en-US" sz="2400" b="1" dirty="0">
                        <a:solidFill>
                          <a:schemeClr val="folHlink"/>
                        </a:solidFill>
                        <a:ea typeface="黑体" panose="02010609060101010101" pitchFamily="49"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bg1"/>
                    </a:solidFill>
                  </a:tcPr>
                </a:tc>
              </a:tr>
            </a:tbl>
          </a:graphicData>
        </a:graphic>
      </p:graphicFrame>
      <p:sp>
        <p:nvSpPr>
          <p:cNvPr id="109612" name="矩形 109611"/>
          <p:cNvSpPr/>
          <p:nvPr/>
        </p:nvSpPr>
        <p:spPr>
          <a:xfrm>
            <a:off x="395288" y="2492375"/>
            <a:ext cx="1439862" cy="946150"/>
          </a:xfrm>
          <a:prstGeom prst="rect">
            <a:avLst/>
          </a:prstGeom>
          <a:noFill/>
          <a:ln w="9525">
            <a:noFill/>
          </a:ln>
        </p:spPr>
        <p:txBody>
          <a:bodyPr>
            <a:spAutoFit/>
          </a:bodyPr>
          <a:lstStyle/>
          <a:p>
            <a:r>
              <a:rPr lang="en-US" altLang="zh-CN">
                <a:solidFill>
                  <a:schemeClr val="tx1"/>
                </a:solidFill>
                <a:latin typeface="黑体" panose="02010609060101010101" pitchFamily="49" charset="-122"/>
                <a:ea typeface="黑体" panose="02010609060101010101" pitchFamily="49" charset="-122"/>
              </a:rPr>
              <a:t>5</a:t>
            </a:r>
            <a:r>
              <a:rPr lang="zh-CN" altLang="en-US" dirty="0">
                <a:solidFill>
                  <a:schemeClr val="tx1"/>
                </a:solidFill>
                <a:latin typeface="黑体" panose="02010609060101010101" pitchFamily="49" charset="-122"/>
                <a:ea typeface="黑体" panose="02010609060101010101" pitchFamily="49" charset="-122"/>
              </a:rPr>
              <a:t>月</a:t>
            </a:r>
            <a:r>
              <a:rPr lang="en-US" altLang="zh-CN">
                <a:solidFill>
                  <a:schemeClr val="tx1"/>
                </a:solidFill>
                <a:latin typeface="黑体" panose="02010609060101010101" pitchFamily="49" charset="-122"/>
                <a:ea typeface="黑体" panose="02010609060101010101" pitchFamily="49" charset="-122"/>
              </a:rPr>
              <a:t>4</a:t>
            </a:r>
            <a:r>
              <a:rPr lang="zh-CN" altLang="en-US" dirty="0">
                <a:solidFill>
                  <a:schemeClr val="tx1"/>
                </a:solidFill>
                <a:latin typeface="黑体" panose="02010609060101010101" pitchFamily="49" charset="-122"/>
                <a:ea typeface="黑体" panose="02010609060101010101" pitchFamily="49" charset="-122"/>
              </a:rPr>
              <a:t>日</a:t>
            </a:r>
            <a:endParaRPr lang="zh-CN" altLang="en-US" dirty="0">
              <a:solidFill>
                <a:schemeClr val="tx1"/>
              </a:solidFill>
              <a:latin typeface="黑体" panose="02010609060101010101" pitchFamily="49" charset="-122"/>
              <a:ea typeface="黑体" panose="02010609060101010101" pitchFamily="49" charset="-122"/>
            </a:endParaRPr>
          </a:p>
          <a:p>
            <a:r>
              <a:rPr lang="zh-CN" altLang="en-US" dirty="0">
                <a:solidFill>
                  <a:schemeClr val="tx1"/>
                </a:solidFill>
                <a:latin typeface="黑体" panose="02010609060101010101" pitchFamily="49" charset="-122"/>
                <a:ea typeface="黑体" panose="02010609060101010101" pitchFamily="49" charset="-122"/>
              </a:rPr>
              <a:t>－</a:t>
            </a:r>
            <a:r>
              <a:rPr lang="en-US" altLang="zh-CN">
                <a:solidFill>
                  <a:schemeClr val="tx1"/>
                </a:solidFill>
                <a:latin typeface="黑体" panose="02010609060101010101" pitchFamily="49" charset="-122"/>
                <a:ea typeface="黑体" panose="02010609060101010101" pitchFamily="49" charset="-122"/>
              </a:rPr>
              <a:t>6</a:t>
            </a:r>
            <a:r>
              <a:rPr lang="zh-CN" altLang="en-US" dirty="0">
                <a:solidFill>
                  <a:schemeClr val="tx1"/>
                </a:solidFill>
                <a:latin typeface="黑体" panose="02010609060101010101" pitchFamily="49" charset="-122"/>
                <a:ea typeface="黑体" panose="02010609060101010101" pitchFamily="49" charset="-122"/>
              </a:rPr>
              <a:t>月初</a:t>
            </a:r>
            <a:endParaRPr lang="zh-CN" altLang="en-US" dirty="0">
              <a:solidFill>
                <a:schemeClr val="tx1"/>
              </a:solidFill>
              <a:latin typeface="黑体" panose="02010609060101010101" pitchFamily="49" charset="-122"/>
              <a:ea typeface="黑体" panose="02010609060101010101" pitchFamily="49" charset="-122"/>
            </a:endParaRPr>
          </a:p>
        </p:txBody>
      </p:sp>
      <p:sp>
        <p:nvSpPr>
          <p:cNvPr id="109613" name="矩形 109612"/>
          <p:cNvSpPr/>
          <p:nvPr/>
        </p:nvSpPr>
        <p:spPr>
          <a:xfrm>
            <a:off x="3203575" y="2852738"/>
            <a:ext cx="898525" cy="519112"/>
          </a:xfrm>
          <a:prstGeom prst="rect">
            <a:avLst/>
          </a:prstGeom>
          <a:noFill/>
          <a:ln w="9525">
            <a:noFill/>
          </a:ln>
        </p:spPr>
        <p:txBody>
          <a:bodyPr wrap="none" anchor="t">
            <a:spAutoFit/>
          </a:bodyPr>
          <a:lstStyle/>
          <a:p>
            <a:pPr>
              <a:spcBef>
                <a:spcPct val="20000"/>
              </a:spcBef>
              <a:buClr>
                <a:schemeClr val="hlink"/>
              </a:buClr>
              <a:buFont typeface="Wingdings" panose="05000000000000000000" pitchFamily="2" charset="2"/>
            </a:pPr>
            <a:r>
              <a:rPr lang="zh-CN" altLang="en-US" dirty="0">
                <a:solidFill>
                  <a:schemeClr val="tx1"/>
                </a:solidFill>
                <a:latin typeface="黑体" panose="02010609060101010101" pitchFamily="49" charset="-122"/>
                <a:ea typeface="黑体" panose="02010609060101010101" pitchFamily="49" charset="-122"/>
              </a:rPr>
              <a:t>学生</a:t>
            </a:r>
            <a:endParaRPr lang="zh-CN" altLang="en-US" dirty="0">
              <a:solidFill>
                <a:schemeClr val="tx1"/>
              </a:solidFill>
              <a:latin typeface="黑体" panose="02010609060101010101" pitchFamily="49" charset="-122"/>
              <a:ea typeface="黑体" panose="02010609060101010101" pitchFamily="49" charset="-122"/>
            </a:endParaRPr>
          </a:p>
        </p:txBody>
      </p:sp>
      <p:sp>
        <p:nvSpPr>
          <p:cNvPr id="109614" name="矩形 109613"/>
          <p:cNvSpPr/>
          <p:nvPr/>
        </p:nvSpPr>
        <p:spPr>
          <a:xfrm>
            <a:off x="1908175" y="2781300"/>
            <a:ext cx="898525" cy="519113"/>
          </a:xfrm>
          <a:prstGeom prst="rect">
            <a:avLst/>
          </a:prstGeom>
          <a:noFill/>
          <a:ln w="9525">
            <a:noFill/>
          </a:ln>
        </p:spPr>
        <p:txBody>
          <a:bodyPr wrap="none" anchor="t">
            <a:spAutoFit/>
          </a:bodyPr>
          <a:lstStyle/>
          <a:p>
            <a:r>
              <a:rPr lang="zh-CN" altLang="en-US" dirty="0">
                <a:solidFill>
                  <a:schemeClr val="tx1"/>
                </a:solidFill>
                <a:latin typeface="黑体" panose="02010609060101010101" pitchFamily="49" charset="-122"/>
                <a:ea typeface="黑体" panose="02010609060101010101" pitchFamily="49" charset="-122"/>
              </a:rPr>
              <a:t>北京</a:t>
            </a:r>
            <a:endParaRPr lang="zh-CN" altLang="en-US" dirty="0">
              <a:solidFill>
                <a:schemeClr val="tx1"/>
              </a:solidFill>
              <a:latin typeface="黑体" panose="02010609060101010101" pitchFamily="49" charset="-122"/>
              <a:ea typeface="黑体" panose="02010609060101010101" pitchFamily="49" charset="-122"/>
            </a:endParaRPr>
          </a:p>
        </p:txBody>
      </p:sp>
      <p:sp>
        <p:nvSpPr>
          <p:cNvPr id="109615" name="矩形 109614"/>
          <p:cNvSpPr/>
          <p:nvPr/>
        </p:nvSpPr>
        <p:spPr>
          <a:xfrm>
            <a:off x="4284663" y="2420938"/>
            <a:ext cx="3095625" cy="1311275"/>
          </a:xfrm>
          <a:prstGeom prst="rect">
            <a:avLst/>
          </a:prstGeom>
          <a:noFill/>
          <a:ln w="9525">
            <a:noFill/>
          </a:ln>
        </p:spPr>
        <p:txBody>
          <a:bodyPr>
            <a:spAutoFit/>
          </a:bodyPr>
          <a:lstStyle/>
          <a:p>
            <a:r>
              <a:rPr lang="zh-CN" altLang="en-US" sz="2000" dirty="0">
                <a:solidFill>
                  <a:schemeClr val="tx1"/>
                </a:solidFill>
                <a:latin typeface="黑体" panose="02010609060101010101" pitchFamily="49" charset="-122"/>
                <a:ea typeface="黑体" panose="02010609060101010101" pitchFamily="49" charset="-122"/>
              </a:rPr>
              <a:t>外争主权，内除国贼</a:t>
            </a:r>
            <a:endParaRPr lang="zh-CN" altLang="en-US" sz="2000" dirty="0">
              <a:solidFill>
                <a:schemeClr val="tx1"/>
              </a:solidFill>
              <a:latin typeface="黑体" panose="02010609060101010101" pitchFamily="49" charset="-122"/>
              <a:ea typeface="黑体" panose="02010609060101010101" pitchFamily="49" charset="-122"/>
            </a:endParaRPr>
          </a:p>
          <a:p>
            <a:r>
              <a:rPr lang="zh-CN" altLang="en-US" sz="2000" dirty="0">
                <a:solidFill>
                  <a:schemeClr val="tx1"/>
                </a:solidFill>
                <a:latin typeface="黑体" panose="02010609060101010101" pitchFamily="49" charset="-122"/>
                <a:ea typeface="黑体" panose="02010609060101010101" pitchFamily="49" charset="-122"/>
              </a:rPr>
              <a:t>废除</a:t>
            </a:r>
            <a:r>
              <a:rPr lang="en-US" altLang="zh-CN" sz="2000" dirty="0">
                <a:solidFill>
                  <a:schemeClr val="tx1"/>
                </a:solidFill>
                <a:latin typeface="黑体" panose="02010609060101010101" pitchFamily="49" charset="-122"/>
                <a:ea typeface="黑体" panose="02010609060101010101" pitchFamily="49" charset="-122"/>
              </a:rPr>
              <a:t>《</a:t>
            </a:r>
            <a:r>
              <a:rPr lang="zh-CN" altLang="en-US" sz="2000" dirty="0">
                <a:solidFill>
                  <a:schemeClr val="tx1"/>
                </a:solidFill>
                <a:latin typeface="黑体" panose="02010609060101010101" pitchFamily="49" charset="-122"/>
                <a:ea typeface="黑体" panose="02010609060101010101" pitchFamily="49" charset="-122"/>
              </a:rPr>
              <a:t>二十一条</a:t>
            </a:r>
            <a:r>
              <a:rPr lang="en-US" altLang="zh-CN" sz="2000" dirty="0">
                <a:solidFill>
                  <a:schemeClr val="tx1"/>
                </a:solidFill>
                <a:latin typeface="黑体" panose="02010609060101010101" pitchFamily="49" charset="-122"/>
                <a:ea typeface="黑体" panose="02010609060101010101" pitchFamily="49" charset="-122"/>
              </a:rPr>
              <a:t>》</a:t>
            </a:r>
            <a:endParaRPr lang="en-US" altLang="zh-CN" sz="2000" dirty="0">
              <a:solidFill>
                <a:schemeClr val="tx1"/>
              </a:solidFill>
              <a:latin typeface="黑体" panose="02010609060101010101" pitchFamily="49" charset="-122"/>
              <a:ea typeface="黑体" panose="02010609060101010101" pitchFamily="49" charset="-122"/>
            </a:endParaRPr>
          </a:p>
          <a:p>
            <a:r>
              <a:rPr lang="zh-CN" altLang="en-US" sz="2000" dirty="0">
                <a:solidFill>
                  <a:schemeClr val="tx1"/>
                </a:solidFill>
                <a:latin typeface="黑体" panose="02010609060101010101" pitchFamily="49" charset="-122"/>
                <a:ea typeface="黑体" panose="02010609060101010101" pitchFamily="49" charset="-122"/>
              </a:rPr>
              <a:t>拒绝在和约上签字</a:t>
            </a:r>
            <a:endParaRPr lang="zh-CN" altLang="en-US" sz="2000" dirty="0">
              <a:solidFill>
                <a:schemeClr val="tx1"/>
              </a:solidFill>
              <a:latin typeface="黑体" panose="02010609060101010101" pitchFamily="49" charset="-122"/>
              <a:ea typeface="黑体" panose="02010609060101010101" pitchFamily="49" charset="-122"/>
            </a:endParaRPr>
          </a:p>
          <a:p>
            <a:r>
              <a:rPr lang="zh-CN" altLang="en-US" sz="2000" dirty="0">
                <a:solidFill>
                  <a:schemeClr val="tx1"/>
                </a:solidFill>
                <a:latin typeface="黑体" panose="02010609060101010101" pitchFamily="49" charset="-122"/>
                <a:ea typeface="黑体" panose="02010609060101010101" pitchFamily="49" charset="-122"/>
              </a:rPr>
              <a:t>争回青岛</a:t>
            </a:r>
            <a:endParaRPr lang="zh-CN" altLang="en-US" sz="2000" dirty="0">
              <a:solidFill>
                <a:schemeClr val="tx1"/>
              </a:solidFill>
              <a:latin typeface="黑体" panose="02010609060101010101" pitchFamily="49" charset="-122"/>
              <a:ea typeface="黑体" panose="02010609060101010101" pitchFamily="49" charset="-122"/>
            </a:endParaRPr>
          </a:p>
        </p:txBody>
      </p:sp>
      <p:sp>
        <p:nvSpPr>
          <p:cNvPr id="109616" name="矩形 109615"/>
          <p:cNvSpPr/>
          <p:nvPr/>
        </p:nvSpPr>
        <p:spPr>
          <a:xfrm>
            <a:off x="7272338" y="2492375"/>
            <a:ext cx="1871662" cy="946150"/>
          </a:xfrm>
          <a:prstGeom prst="rect">
            <a:avLst/>
          </a:prstGeom>
          <a:noFill/>
          <a:ln w="9525">
            <a:noFill/>
          </a:ln>
        </p:spPr>
        <p:txBody>
          <a:bodyPr>
            <a:spAutoFit/>
          </a:bodyPr>
          <a:lstStyle/>
          <a:p>
            <a:r>
              <a:rPr lang="zh-CN" altLang="en-US" dirty="0">
                <a:solidFill>
                  <a:schemeClr val="tx1"/>
                </a:solidFill>
                <a:latin typeface="黑体" panose="02010609060101010101" pitchFamily="49" charset="-122"/>
                <a:ea typeface="黑体" panose="02010609060101010101" pitchFamily="49" charset="-122"/>
              </a:rPr>
              <a:t>惩办三个</a:t>
            </a:r>
            <a:endParaRPr lang="zh-CN" altLang="en-US" dirty="0">
              <a:solidFill>
                <a:schemeClr val="tx1"/>
              </a:solidFill>
              <a:latin typeface="黑体" panose="02010609060101010101" pitchFamily="49" charset="-122"/>
              <a:ea typeface="黑体" panose="02010609060101010101" pitchFamily="49" charset="-122"/>
            </a:endParaRPr>
          </a:p>
          <a:p>
            <a:r>
              <a:rPr lang="zh-CN" altLang="en-US" dirty="0">
                <a:solidFill>
                  <a:schemeClr val="tx1"/>
                </a:solidFill>
                <a:latin typeface="黑体" panose="02010609060101010101" pitchFamily="49" charset="-122"/>
                <a:ea typeface="黑体" panose="02010609060101010101" pitchFamily="49" charset="-122"/>
              </a:rPr>
              <a:t>卖国贼</a:t>
            </a:r>
            <a:endParaRPr lang="zh-CN" altLang="en-US" dirty="0">
              <a:solidFill>
                <a:schemeClr val="tx1"/>
              </a:solidFill>
              <a:latin typeface="黑体" panose="02010609060101010101" pitchFamily="49" charset="-122"/>
              <a:ea typeface="黑体" panose="02010609060101010101" pitchFamily="49" charset="-122"/>
            </a:endParaRPr>
          </a:p>
        </p:txBody>
      </p:sp>
      <p:sp>
        <p:nvSpPr>
          <p:cNvPr id="109617" name="矩形 109616"/>
          <p:cNvSpPr/>
          <p:nvPr/>
        </p:nvSpPr>
        <p:spPr>
          <a:xfrm>
            <a:off x="468313" y="5280025"/>
            <a:ext cx="1435100" cy="519113"/>
          </a:xfrm>
          <a:prstGeom prst="rect">
            <a:avLst/>
          </a:prstGeom>
          <a:noFill/>
          <a:ln w="9525">
            <a:noFill/>
          </a:ln>
        </p:spPr>
        <p:txBody>
          <a:bodyPr wrap="none" anchor="t">
            <a:spAutoFit/>
          </a:bodyPr>
          <a:lstStyle/>
          <a:p>
            <a:r>
              <a:rPr lang="en-US" altLang="zh-CN">
                <a:solidFill>
                  <a:schemeClr val="tx1"/>
                </a:solidFill>
                <a:latin typeface="黑体" panose="02010609060101010101" pitchFamily="49" charset="-122"/>
                <a:ea typeface="黑体" panose="02010609060101010101" pitchFamily="49" charset="-122"/>
              </a:rPr>
              <a:t>6</a:t>
            </a:r>
            <a:r>
              <a:rPr lang="zh-CN" altLang="en-US" dirty="0">
                <a:solidFill>
                  <a:schemeClr val="tx1"/>
                </a:solidFill>
                <a:latin typeface="黑体" panose="02010609060101010101" pitchFamily="49" charset="-122"/>
                <a:ea typeface="黑体" panose="02010609060101010101" pitchFamily="49" charset="-122"/>
              </a:rPr>
              <a:t>月初起</a:t>
            </a:r>
            <a:endParaRPr lang="zh-CN" altLang="en-US" dirty="0">
              <a:solidFill>
                <a:schemeClr val="tx1"/>
              </a:solidFill>
              <a:latin typeface="黑体" panose="02010609060101010101" pitchFamily="49" charset="-122"/>
              <a:ea typeface="黑体" panose="02010609060101010101" pitchFamily="49" charset="-122"/>
            </a:endParaRPr>
          </a:p>
        </p:txBody>
      </p:sp>
      <p:sp>
        <p:nvSpPr>
          <p:cNvPr id="109618" name="矩形 109617"/>
          <p:cNvSpPr/>
          <p:nvPr/>
        </p:nvSpPr>
        <p:spPr>
          <a:xfrm>
            <a:off x="2051050" y="5300663"/>
            <a:ext cx="898525" cy="519112"/>
          </a:xfrm>
          <a:prstGeom prst="rect">
            <a:avLst/>
          </a:prstGeom>
          <a:noFill/>
          <a:ln w="9525">
            <a:noFill/>
          </a:ln>
        </p:spPr>
        <p:txBody>
          <a:bodyPr wrap="none" anchor="t">
            <a:spAutoFit/>
          </a:bodyPr>
          <a:lstStyle/>
          <a:p>
            <a:pPr>
              <a:spcBef>
                <a:spcPct val="20000"/>
              </a:spcBef>
              <a:buClr>
                <a:schemeClr val="hlink"/>
              </a:buClr>
              <a:buFont typeface="Wingdings" panose="05000000000000000000" pitchFamily="2" charset="2"/>
            </a:pPr>
            <a:r>
              <a:rPr lang="zh-CN" altLang="en-US" dirty="0">
                <a:solidFill>
                  <a:srgbClr val="FF0000"/>
                </a:solidFill>
                <a:latin typeface="黑体" panose="02010609060101010101" pitchFamily="49" charset="-122"/>
                <a:ea typeface="黑体" panose="02010609060101010101" pitchFamily="49" charset="-122"/>
              </a:rPr>
              <a:t>上海</a:t>
            </a:r>
            <a:endParaRPr lang="zh-CN" altLang="en-US" dirty="0">
              <a:solidFill>
                <a:srgbClr val="FF0000"/>
              </a:solidFill>
              <a:latin typeface="黑体" panose="02010609060101010101" pitchFamily="49" charset="-122"/>
              <a:ea typeface="黑体" panose="02010609060101010101" pitchFamily="49" charset="-122"/>
            </a:endParaRPr>
          </a:p>
        </p:txBody>
      </p:sp>
      <p:sp>
        <p:nvSpPr>
          <p:cNvPr id="109619" name="矩形 109618"/>
          <p:cNvSpPr/>
          <p:nvPr/>
        </p:nvSpPr>
        <p:spPr>
          <a:xfrm>
            <a:off x="3059113" y="5300663"/>
            <a:ext cx="1612900" cy="519112"/>
          </a:xfrm>
          <a:prstGeom prst="rect">
            <a:avLst/>
          </a:prstGeom>
          <a:noFill/>
          <a:ln w="9525">
            <a:noFill/>
          </a:ln>
        </p:spPr>
        <p:txBody>
          <a:bodyPr wrap="none" anchor="t">
            <a:spAutoFit/>
          </a:bodyPr>
          <a:lstStyle/>
          <a:p>
            <a:r>
              <a:rPr lang="zh-CN" altLang="en-US" dirty="0">
                <a:solidFill>
                  <a:schemeClr val="tx1"/>
                </a:solidFill>
                <a:latin typeface="黑体" panose="02010609060101010101" pitchFamily="49" charset="-122"/>
                <a:ea typeface="黑体" panose="02010609060101010101" pitchFamily="49" charset="-122"/>
              </a:rPr>
              <a:t>工人阶级</a:t>
            </a:r>
            <a:endParaRPr lang="zh-CN" altLang="en-US" dirty="0">
              <a:solidFill>
                <a:schemeClr val="tx1"/>
              </a:solidFill>
              <a:latin typeface="黑体" panose="02010609060101010101" pitchFamily="49" charset="-122"/>
              <a:ea typeface="黑体" panose="02010609060101010101" pitchFamily="49" charset="-122"/>
            </a:endParaRPr>
          </a:p>
        </p:txBody>
      </p:sp>
      <p:sp>
        <p:nvSpPr>
          <p:cNvPr id="109620" name="矩形 109619"/>
          <p:cNvSpPr/>
          <p:nvPr/>
        </p:nvSpPr>
        <p:spPr>
          <a:xfrm>
            <a:off x="5003800" y="5013325"/>
            <a:ext cx="2141538" cy="1187450"/>
          </a:xfrm>
          <a:prstGeom prst="rect">
            <a:avLst/>
          </a:prstGeom>
          <a:noFill/>
          <a:ln w="9525">
            <a:noFill/>
          </a:ln>
        </p:spPr>
        <p:txBody>
          <a:bodyPr>
            <a:spAutoFit/>
          </a:bodyPr>
          <a:lstStyle/>
          <a:p>
            <a:r>
              <a:rPr lang="zh-CN" altLang="en-US" sz="2400" dirty="0">
                <a:solidFill>
                  <a:schemeClr val="tx1"/>
                </a:solidFill>
                <a:latin typeface="黑体" panose="02010609060101010101" pitchFamily="49" charset="-122"/>
                <a:ea typeface="黑体" panose="02010609060101010101" pitchFamily="49" charset="-122"/>
              </a:rPr>
              <a:t>工人罢工</a:t>
            </a:r>
            <a:endParaRPr lang="zh-CN" altLang="en-US" sz="2400" dirty="0">
              <a:solidFill>
                <a:schemeClr val="tx1"/>
              </a:solidFill>
              <a:latin typeface="黑体" panose="02010609060101010101" pitchFamily="49" charset="-122"/>
              <a:ea typeface="黑体" panose="02010609060101010101" pitchFamily="49" charset="-122"/>
            </a:endParaRPr>
          </a:p>
          <a:p>
            <a:r>
              <a:rPr lang="zh-CN" altLang="en-US" sz="2400" dirty="0">
                <a:solidFill>
                  <a:schemeClr val="tx1"/>
                </a:solidFill>
                <a:latin typeface="黑体" panose="02010609060101010101" pitchFamily="49" charset="-122"/>
                <a:ea typeface="黑体" panose="02010609060101010101" pitchFamily="49" charset="-122"/>
              </a:rPr>
              <a:t>学生罢课</a:t>
            </a:r>
            <a:endParaRPr lang="zh-CN" altLang="en-US" sz="2400" dirty="0">
              <a:solidFill>
                <a:schemeClr val="tx1"/>
              </a:solidFill>
              <a:latin typeface="黑体" panose="02010609060101010101" pitchFamily="49" charset="-122"/>
              <a:ea typeface="黑体" panose="02010609060101010101" pitchFamily="49" charset="-122"/>
            </a:endParaRPr>
          </a:p>
          <a:p>
            <a:r>
              <a:rPr lang="zh-CN" altLang="en-US" sz="2400" dirty="0">
                <a:solidFill>
                  <a:schemeClr val="tx1"/>
                </a:solidFill>
                <a:latin typeface="黑体" panose="02010609060101010101" pitchFamily="49" charset="-122"/>
                <a:ea typeface="黑体" panose="02010609060101010101" pitchFamily="49" charset="-122"/>
              </a:rPr>
              <a:t>商人罢市</a:t>
            </a:r>
            <a:endParaRPr lang="zh-CN" altLang="en-US" sz="2400" dirty="0">
              <a:solidFill>
                <a:schemeClr val="tx1"/>
              </a:solidFill>
              <a:latin typeface="黑体" panose="02010609060101010101" pitchFamily="49" charset="-122"/>
              <a:ea typeface="黑体" panose="02010609060101010101" pitchFamily="49" charset="-122"/>
            </a:endParaRPr>
          </a:p>
        </p:txBody>
      </p:sp>
      <p:sp>
        <p:nvSpPr>
          <p:cNvPr id="109621" name="矩形 109620"/>
          <p:cNvSpPr/>
          <p:nvPr/>
        </p:nvSpPr>
        <p:spPr>
          <a:xfrm>
            <a:off x="7308850" y="5084763"/>
            <a:ext cx="1584325" cy="946150"/>
          </a:xfrm>
          <a:prstGeom prst="rect">
            <a:avLst/>
          </a:prstGeom>
          <a:noFill/>
          <a:ln w="9525">
            <a:noFill/>
          </a:ln>
        </p:spPr>
        <p:txBody>
          <a:bodyPr>
            <a:spAutoFit/>
          </a:bodyPr>
          <a:lstStyle/>
          <a:p>
            <a:pPr>
              <a:spcBef>
                <a:spcPct val="20000"/>
              </a:spcBef>
              <a:buClr>
                <a:schemeClr val="hlink"/>
              </a:buClr>
              <a:buFont typeface="Wingdings" panose="05000000000000000000" pitchFamily="2" charset="2"/>
            </a:pPr>
            <a:r>
              <a:rPr lang="zh-CN" altLang="en-US" dirty="0">
                <a:solidFill>
                  <a:schemeClr val="tx1"/>
                </a:solidFill>
                <a:latin typeface="黑体" panose="02010609060101010101" pitchFamily="49" charset="-122"/>
                <a:ea typeface="黑体" panose="02010609060101010101" pitchFamily="49" charset="-122"/>
              </a:rPr>
              <a:t>取得初步胜利</a:t>
            </a:r>
            <a:endParaRPr lang="zh-CN" altLang="en-US" dirty="0">
              <a:solidFill>
                <a:schemeClr val="tx1"/>
              </a:solidFill>
              <a:latin typeface="黑体" panose="02010609060101010101" pitchFamily="49" charset="-122"/>
              <a:ea typeface="黑体" panose="02010609060101010101" pitchFamily="49" charset="-122"/>
            </a:endParaRPr>
          </a:p>
        </p:txBody>
      </p:sp>
      <p:sp>
        <p:nvSpPr>
          <p:cNvPr id="109622" name="矩形 109621"/>
          <p:cNvSpPr/>
          <p:nvPr/>
        </p:nvSpPr>
        <p:spPr>
          <a:xfrm>
            <a:off x="6248400" y="1143000"/>
            <a:ext cx="1998663" cy="547688"/>
          </a:xfrm>
          <a:prstGeom prst="rect">
            <a:avLst/>
          </a:prstGeom>
          <a:solidFill>
            <a:srgbClr val="FF0000"/>
          </a:solidFill>
          <a:ln w="28575" cap="flat" cmpd="sng">
            <a:solidFill>
              <a:srgbClr val="FF6600"/>
            </a:solidFill>
            <a:prstDash val="solid"/>
            <a:miter/>
            <a:headEnd type="none" w="med" len="med"/>
            <a:tailEnd type="none" w="med" len="med"/>
          </a:ln>
        </p:spPr>
        <p:txBody>
          <a:bodyPr wrap="none" anchor="t">
            <a:spAutoFit/>
          </a:bodyPr>
          <a:lstStyle/>
          <a:p>
            <a:r>
              <a:rPr lang="zh-CN" altLang="en-US" dirty="0">
                <a:solidFill>
                  <a:schemeClr val="tx1"/>
                </a:solidFill>
                <a:latin typeface="Arial" panose="020B0604020202020204" pitchFamily="34" charset="0"/>
                <a:ea typeface="黑体" panose="02010609060101010101" pitchFamily="49" charset="-122"/>
              </a:rPr>
              <a:t>第一阶段：</a:t>
            </a:r>
            <a:endParaRPr lang="zh-CN" altLang="en-US" dirty="0">
              <a:solidFill>
                <a:schemeClr val="tx1"/>
              </a:solidFill>
              <a:latin typeface="Arial" panose="020B0604020202020204" pitchFamily="34" charset="0"/>
              <a:ea typeface="黑体" panose="02010609060101010101" pitchFamily="49" charset="-122"/>
            </a:endParaRPr>
          </a:p>
        </p:txBody>
      </p:sp>
      <p:sp>
        <p:nvSpPr>
          <p:cNvPr id="109623" name="矩形 109622"/>
          <p:cNvSpPr/>
          <p:nvPr/>
        </p:nvSpPr>
        <p:spPr>
          <a:xfrm>
            <a:off x="6248400" y="3810000"/>
            <a:ext cx="1998663" cy="547688"/>
          </a:xfrm>
          <a:prstGeom prst="rect">
            <a:avLst/>
          </a:prstGeom>
          <a:solidFill>
            <a:srgbClr val="FF0000"/>
          </a:solidFill>
          <a:ln w="28575" cap="flat" cmpd="sng">
            <a:solidFill>
              <a:srgbClr val="FF6600"/>
            </a:solidFill>
            <a:prstDash val="solid"/>
            <a:miter/>
            <a:headEnd type="none" w="med" len="med"/>
            <a:tailEnd type="none" w="med" len="med"/>
          </a:ln>
        </p:spPr>
        <p:txBody>
          <a:bodyPr wrap="none" anchor="t">
            <a:spAutoFit/>
          </a:bodyPr>
          <a:lstStyle/>
          <a:p>
            <a:r>
              <a:rPr lang="zh-CN" altLang="en-US" dirty="0">
                <a:solidFill>
                  <a:schemeClr val="tx1"/>
                </a:solidFill>
                <a:latin typeface="Arial" panose="020B0604020202020204" pitchFamily="34" charset="0"/>
                <a:ea typeface="黑体" panose="02010609060101010101" pitchFamily="49" charset="-122"/>
              </a:rPr>
              <a:t>第二阶段：</a:t>
            </a:r>
            <a:endParaRPr lang="zh-CN" altLang="en-US" dirty="0">
              <a:solidFill>
                <a:schemeClr val="tx1"/>
              </a:solidFill>
              <a:latin typeface="Arial" panose="020B0604020202020204" pitchFamily="34" charset="0"/>
              <a:ea typeface="黑体" panose="02010609060101010101" pitchFamily="49" charset="-122"/>
            </a:endParaRPr>
          </a:p>
        </p:txBody>
      </p:sp>
      <p:sp>
        <p:nvSpPr>
          <p:cNvPr id="18" name="矩形 17">
            <a:hlinkClick r:id="rId1"/>
          </p:cNvPr>
          <p:cNvSpPr/>
          <p:nvPr/>
        </p:nvSpPr>
        <p:spPr>
          <a:xfrm>
            <a:off x="457308" y="228684"/>
            <a:ext cx="4800554" cy="683264"/>
          </a:xfrm>
          <a:prstGeom prst="rect">
            <a:avLst/>
          </a:prstGeom>
          <a:solidFill>
            <a:srgbClr val="FFFF00"/>
          </a:solidFill>
          <a:ln w="28575" cap="flat" cmpd="sng">
            <a:solidFill>
              <a:srgbClr val="0000FF"/>
            </a:solidFill>
            <a:prstDash val="solid"/>
            <a:miter/>
            <a:headEnd type="none" w="med" len="med"/>
            <a:tailEnd type="none" w="med" len="med"/>
          </a:ln>
        </p:spPr>
        <p:txBody>
          <a:bodyPr wrap="square">
            <a:spAutoFit/>
          </a:bodyPr>
          <a:lstStyle/>
          <a:p>
            <a:pPr>
              <a:lnSpc>
                <a:spcPct val="120000"/>
              </a:lnSpc>
              <a:spcBef>
                <a:spcPct val="20000"/>
              </a:spcBef>
              <a:buClr>
                <a:schemeClr val="hlink"/>
              </a:buClr>
              <a:buFont typeface="Wingdings" panose="05000000000000000000" pitchFamily="2" charset="2"/>
            </a:pPr>
            <a:r>
              <a:rPr lang="zh-CN" altLang="en-US" sz="3200" dirty="0" smtClean="0">
                <a:solidFill>
                  <a:schemeClr val="tx1"/>
                </a:solidFill>
                <a:latin typeface="黑体" panose="02010609060101010101" pitchFamily="49" charset="-122"/>
                <a:ea typeface="黑体" panose="02010609060101010101" pitchFamily="49" charset="-122"/>
              </a:rPr>
              <a:t>（二）五四</a:t>
            </a:r>
            <a:r>
              <a:rPr lang="zh-CN" altLang="en-US" sz="3200" dirty="0" smtClean="0">
                <a:solidFill>
                  <a:schemeClr val="tx1"/>
                </a:solidFill>
                <a:latin typeface="黑体" panose="02010609060101010101" pitchFamily="49" charset="-122"/>
              </a:rPr>
              <a:t>运动的过程</a:t>
            </a:r>
            <a:endParaRPr lang="zh-CN" altLang="en-US" sz="3200" dirty="0">
              <a:solidFill>
                <a:schemeClr val="tx1"/>
              </a:solidFill>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9618">
                                            <p:txEl>
                                              <p:pRg st="0" end="0"/>
                                            </p:txEl>
                                          </p:spTgt>
                                        </p:tgtEl>
                                        <p:attrNameLst>
                                          <p:attrName>style.visibility</p:attrName>
                                        </p:attrNameLst>
                                      </p:cBhvr>
                                      <p:to>
                                        <p:strVal val="visible"/>
                                      </p:to>
                                    </p:set>
                                    <p:animEffect transition="in" filter="wipe(down)">
                                      <p:cBhvr>
                                        <p:cTn id="7" dur="500"/>
                                        <p:tgtEl>
                                          <p:spTgt spid="1096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9619">
                                            <p:txEl>
                                              <p:pRg st="0" end="0"/>
                                            </p:txEl>
                                          </p:spTgt>
                                        </p:tgtEl>
                                        <p:attrNameLst>
                                          <p:attrName>style.visibility</p:attrName>
                                        </p:attrNameLst>
                                      </p:cBhvr>
                                      <p:to>
                                        <p:strVal val="visible"/>
                                      </p:to>
                                    </p:set>
                                    <p:animEffect transition="in" filter="wipe(down)">
                                      <p:cBhvr>
                                        <p:cTn id="12" dur="500"/>
                                        <p:tgtEl>
                                          <p:spTgt spid="1096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9620">
                                            <p:txEl>
                                              <p:pRg st="0" end="0"/>
                                            </p:txEl>
                                          </p:spTgt>
                                        </p:tgtEl>
                                        <p:attrNameLst>
                                          <p:attrName>style.visibility</p:attrName>
                                        </p:attrNameLst>
                                      </p:cBhvr>
                                      <p:to>
                                        <p:strVal val="visible"/>
                                      </p:to>
                                    </p:set>
                                    <p:animEffect transition="in" filter="wipe(down)">
                                      <p:cBhvr>
                                        <p:cTn id="17" dur="500"/>
                                        <p:tgtEl>
                                          <p:spTgt spid="109620">
                                            <p:txEl>
                                              <p:pRg st="0" end="0"/>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09620">
                                            <p:txEl>
                                              <p:pRg st="1" end="1"/>
                                            </p:txEl>
                                          </p:spTgt>
                                        </p:tgtEl>
                                        <p:attrNameLst>
                                          <p:attrName>style.visibility</p:attrName>
                                        </p:attrNameLst>
                                      </p:cBhvr>
                                      <p:to>
                                        <p:strVal val="visible"/>
                                      </p:to>
                                    </p:set>
                                    <p:animEffect transition="in" filter="wipe(down)">
                                      <p:cBhvr>
                                        <p:cTn id="20" dur="500"/>
                                        <p:tgtEl>
                                          <p:spTgt spid="109620">
                                            <p:txEl>
                                              <p:pRg st="1" end="1"/>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09620">
                                            <p:txEl>
                                              <p:pRg st="2" end="2"/>
                                            </p:txEl>
                                          </p:spTgt>
                                        </p:tgtEl>
                                        <p:attrNameLst>
                                          <p:attrName>style.visibility</p:attrName>
                                        </p:attrNameLst>
                                      </p:cBhvr>
                                      <p:to>
                                        <p:strVal val="visible"/>
                                      </p:to>
                                    </p:set>
                                    <p:animEffect transition="in" filter="wipe(down)">
                                      <p:cBhvr>
                                        <p:cTn id="23" dur="500"/>
                                        <p:tgtEl>
                                          <p:spTgt spid="10962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9621">
                                            <p:txEl>
                                              <p:pRg st="0" end="0"/>
                                            </p:txEl>
                                          </p:spTgt>
                                        </p:tgtEl>
                                        <p:attrNameLst>
                                          <p:attrName>style.visibility</p:attrName>
                                        </p:attrNameLst>
                                      </p:cBhvr>
                                      <p:to>
                                        <p:strVal val="visible"/>
                                      </p:to>
                                    </p:set>
                                    <p:animEffect transition="in" filter="wipe(down)">
                                      <p:cBhvr>
                                        <p:cTn id="28" dur="500"/>
                                        <p:tgtEl>
                                          <p:spTgt spid="1096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18" grpId="0" build="allAtOnce"/>
      <p:bldP spid="109619" grpId="0" build="allAtOnce"/>
      <p:bldP spid="109620" grpId="0" build="allAtOnce"/>
      <p:bldP spid="109621"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1870" name="组合 291869"/>
          <p:cNvGrpSpPr/>
          <p:nvPr/>
        </p:nvGrpSpPr>
        <p:grpSpPr>
          <a:xfrm>
            <a:off x="46038" y="1330325"/>
            <a:ext cx="7199312" cy="2828925"/>
            <a:chOff x="249" y="151"/>
            <a:chExt cx="4535" cy="1782"/>
          </a:xfrm>
        </p:grpSpPr>
        <p:sp>
          <p:nvSpPr>
            <p:cNvPr id="31746" name="AutoShape 116"/>
            <p:cNvSpPr/>
            <p:nvPr/>
          </p:nvSpPr>
          <p:spPr>
            <a:xfrm>
              <a:off x="2290" y="542"/>
              <a:ext cx="2494" cy="1391"/>
            </a:xfrm>
            <a:prstGeom prst="roundRect">
              <a:avLst>
                <a:gd name="adj" fmla="val 7843"/>
              </a:avLst>
            </a:prstGeom>
            <a:solidFill>
              <a:srgbClr val="F8F8F8"/>
            </a:solidFill>
            <a:ln w="9525">
              <a:noFill/>
            </a:ln>
          </p:spPr>
          <p:txBody>
            <a:bodyPr wrap="none" anchor="ctr"/>
            <a:lstStyle/>
            <a:p>
              <a:endParaRPr lang="zh-CN" altLang="en-US" dirty="0">
                <a:latin typeface="Calibri" panose="020F0502020204030204" pitchFamily="34" charset="0"/>
                <a:ea typeface="宋体" panose="02010600030101010101" pitchFamily="2" charset="-122"/>
              </a:endParaRPr>
            </a:p>
          </p:txBody>
        </p:sp>
        <p:sp>
          <p:nvSpPr>
            <p:cNvPr id="31747" name="Rectangle 31"/>
            <p:cNvSpPr/>
            <p:nvPr/>
          </p:nvSpPr>
          <p:spPr>
            <a:xfrm>
              <a:off x="249" y="151"/>
              <a:ext cx="2880" cy="329"/>
            </a:xfrm>
            <a:prstGeom prst="rect">
              <a:avLst/>
            </a:prstGeom>
            <a:noFill/>
            <a:ln w="9525">
              <a:noFill/>
            </a:ln>
          </p:spPr>
          <p:txBody>
            <a:bodyPr anchor="t">
              <a:spAutoFit/>
            </a:bodyPr>
            <a:lstStyle/>
            <a:p>
              <a:pPr marL="231775" indent="-231775">
                <a:buClr>
                  <a:schemeClr val="accent1"/>
                </a:buClr>
                <a:buSzPct val="95000"/>
                <a:buFont typeface="Wingdings" panose="05000000000000000000" pitchFamily="2" charset="2"/>
                <a:buChar char="p"/>
              </a:pPr>
              <a:r>
                <a:rPr lang="zh-CN" altLang="en-US" sz="2800" b="1" dirty="0">
                  <a:solidFill>
                    <a:srgbClr val="FF0000"/>
                  </a:solidFill>
                  <a:latin typeface="黑体" panose="02010609060101010101" pitchFamily="49" charset="-122"/>
                  <a:ea typeface="黑体" panose="02010609060101010101" pitchFamily="49" charset="-122"/>
                </a:rPr>
                <a:t>释放被捕学生</a:t>
              </a:r>
              <a:endParaRPr lang="zh-CN" altLang="en-US" sz="2800" b="1" dirty="0">
                <a:solidFill>
                  <a:srgbClr val="FF0000"/>
                </a:solidFill>
                <a:latin typeface="黑体" panose="02010609060101010101" pitchFamily="49" charset="-122"/>
                <a:ea typeface="黑体" panose="02010609060101010101" pitchFamily="49" charset="-122"/>
              </a:endParaRPr>
            </a:p>
          </p:txBody>
        </p:sp>
        <p:pic>
          <p:nvPicPr>
            <p:cNvPr id="31748" name="图片 291857" descr="x07"/>
            <p:cNvPicPr>
              <a:picLocks noChangeAspect="1"/>
            </p:cNvPicPr>
            <p:nvPr/>
          </p:nvPicPr>
          <p:blipFill>
            <a:blip r:embed="rId1" cstate="print"/>
            <a:stretch>
              <a:fillRect/>
            </a:stretch>
          </p:blipFill>
          <p:spPr>
            <a:xfrm>
              <a:off x="249" y="618"/>
              <a:ext cx="1859" cy="1308"/>
            </a:xfrm>
            <a:prstGeom prst="rect">
              <a:avLst/>
            </a:prstGeom>
            <a:noFill/>
            <a:ln w="22225">
              <a:noFill/>
            </a:ln>
          </p:spPr>
        </p:pic>
      </p:grpSp>
      <p:grpSp>
        <p:nvGrpSpPr>
          <p:cNvPr id="291865" name="组合 291864"/>
          <p:cNvGrpSpPr/>
          <p:nvPr/>
        </p:nvGrpSpPr>
        <p:grpSpPr>
          <a:xfrm>
            <a:off x="2855913" y="1320800"/>
            <a:ext cx="4572000" cy="2827338"/>
            <a:chOff x="714" y="1309"/>
            <a:chExt cx="2880" cy="1781"/>
          </a:xfrm>
        </p:grpSpPr>
        <p:pic>
          <p:nvPicPr>
            <p:cNvPr id="31750" name="图片 291859" descr="报纸报道三卖国贼被免职的消息"/>
            <p:cNvPicPr>
              <a:picLocks noChangeAspect="1"/>
            </p:cNvPicPr>
            <p:nvPr/>
          </p:nvPicPr>
          <p:blipFill>
            <a:blip r:embed="rId2" cstate="print"/>
            <a:stretch>
              <a:fillRect/>
            </a:stretch>
          </p:blipFill>
          <p:spPr>
            <a:xfrm>
              <a:off x="839" y="1797"/>
              <a:ext cx="1860" cy="1293"/>
            </a:xfrm>
            <a:prstGeom prst="rect">
              <a:avLst/>
            </a:prstGeom>
            <a:noFill/>
            <a:ln w="76200">
              <a:noFill/>
            </a:ln>
          </p:spPr>
        </p:pic>
        <p:sp>
          <p:nvSpPr>
            <p:cNvPr id="291850" name="Rectangle 31"/>
            <p:cNvSpPr/>
            <p:nvPr/>
          </p:nvSpPr>
          <p:spPr>
            <a:xfrm>
              <a:off x="714" y="1309"/>
              <a:ext cx="2880" cy="329"/>
            </a:xfrm>
            <a:prstGeom prst="rect">
              <a:avLst/>
            </a:prstGeom>
            <a:noFill/>
            <a:ln w="9525">
              <a:noFill/>
            </a:ln>
          </p:spPr>
          <p:txBody>
            <a:bodyPr>
              <a:spAutoFit/>
            </a:bodyPr>
            <a:lstStyle/>
            <a:p>
              <a:pPr marL="231775" lvl="0" indent="-231775" eaLnBrk="1" fontAlgn="base" hangingPunct="1">
                <a:lnSpc>
                  <a:spcPct val="100000"/>
                </a:lnSpc>
                <a:buClr>
                  <a:schemeClr val="accent1"/>
                </a:buClr>
                <a:buSzPct val="95000"/>
                <a:buFont typeface="Wingdings" panose="05000000000000000000" pitchFamily="2" charset="2"/>
                <a:buChar char="p"/>
              </a:pPr>
              <a:r>
                <a:rPr lang="zh-CN" altLang="en-US" sz="2800" b="1" strike="noStrike" noProof="1">
                  <a:solidFill>
                    <a:srgbClr val="FF0000"/>
                  </a:solidFill>
                  <a:effectLst/>
                  <a:latin typeface="黑体" panose="02010609060101010101" pitchFamily="49" charset="-122"/>
                  <a:ea typeface="黑体" panose="02010609060101010101" pitchFamily="49" charset="-122"/>
                  <a:cs typeface="+mn-ea"/>
                </a:rPr>
                <a:t>罢免三个卖国贼</a:t>
              </a:r>
              <a:endParaRPr lang="zh-CN" altLang="zh-CN" sz="2800" b="1" strike="noStrike" noProof="1">
                <a:effectLst>
                  <a:outerShdw blurRad="38100" dist="38100" dir="2700000">
                    <a:srgbClr val="FFFFFF"/>
                  </a:outerShdw>
                </a:effectLst>
                <a:latin typeface="黑体" panose="02010609060101010101" pitchFamily="49" charset="-122"/>
                <a:ea typeface="黑体" panose="02010609060101010101" pitchFamily="49" charset="-122"/>
              </a:endParaRPr>
            </a:p>
          </p:txBody>
        </p:sp>
      </p:grpSp>
      <p:grpSp>
        <p:nvGrpSpPr>
          <p:cNvPr id="291869" name="组合 291868"/>
          <p:cNvGrpSpPr/>
          <p:nvPr/>
        </p:nvGrpSpPr>
        <p:grpSpPr>
          <a:xfrm>
            <a:off x="5854700" y="1319213"/>
            <a:ext cx="3816350" cy="2840037"/>
            <a:chOff x="1553" y="2514"/>
            <a:chExt cx="2404" cy="1789"/>
          </a:xfrm>
        </p:grpSpPr>
        <p:pic>
          <p:nvPicPr>
            <p:cNvPr id="31753" name="图片 291866" descr="114">
              <a:hlinkClick r:id="rId3" action="ppaction://hlinksldjump"/>
            </p:cNvPr>
            <p:cNvPicPr>
              <a:picLocks noChangeAspect="1"/>
            </p:cNvPicPr>
            <p:nvPr/>
          </p:nvPicPr>
          <p:blipFill>
            <a:blip r:embed="rId4" cstate="print">
              <a:lum bright="-6000" contrast="100000"/>
            </a:blip>
            <a:srcRect l="49495"/>
            <a:stretch>
              <a:fillRect/>
            </a:stretch>
          </p:blipFill>
          <p:spPr>
            <a:xfrm>
              <a:off x="1669" y="2967"/>
              <a:ext cx="1965" cy="1336"/>
            </a:xfrm>
            <a:prstGeom prst="rect">
              <a:avLst/>
            </a:prstGeom>
            <a:noFill/>
            <a:ln w="76200">
              <a:noFill/>
            </a:ln>
          </p:spPr>
        </p:pic>
        <p:sp>
          <p:nvSpPr>
            <p:cNvPr id="31754" name="Rectangle 31"/>
            <p:cNvSpPr/>
            <p:nvPr/>
          </p:nvSpPr>
          <p:spPr>
            <a:xfrm>
              <a:off x="1553" y="2514"/>
              <a:ext cx="2404" cy="329"/>
            </a:xfrm>
            <a:prstGeom prst="rect">
              <a:avLst/>
            </a:prstGeom>
            <a:noFill/>
            <a:ln w="9525">
              <a:noFill/>
            </a:ln>
          </p:spPr>
          <p:txBody>
            <a:bodyPr anchor="t">
              <a:spAutoFit/>
            </a:bodyPr>
            <a:lstStyle/>
            <a:p>
              <a:pPr marL="231775" indent="-231775">
                <a:buClr>
                  <a:schemeClr val="accent1"/>
                </a:buClr>
                <a:buSzPct val="95000"/>
                <a:buFont typeface="Wingdings" panose="05000000000000000000" pitchFamily="2" charset="2"/>
                <a:buChar char="p"/>
              </a:pPr>
              <a:r>
                <a:rPr lang="zh-CN" altLang="en-US" sz="2800" b="1" dirty="0">
                  <a:solidFill>
                    <a:srgbClr val="FF0000"/>
                  </a:solidFill>
                  <a:latin typeface="黑体" panose="02010609060101010101" pitchFamily="49" charset="-122"/>
                  <a:ea typeface="黑体" panose="02010609060101010101" pitchFamily="49" charset="-122"/>
                </a:rPr>
                <a:t>拒绝在和约上签字</a:t>
              </a:r>
              <a:endParaRPr lang="zh-CN" altLang="en-US" sz="2800" b="1" dirty="0">
                <a:solidFill>
                  <a:srgbClr val="FF0000"/>
                </a:solidFill>
                <a:latin typeface="黑体" panose="02010609060101010101" pitchFamily="49" charset="-122"/>
                <a:ea typeface="黑体" panose="02010609060101010101" pitchFamily="49" charset="-122"/>
              </a:endParaRPr>
            </a:p>
          </p:txBody>
        </p:sp>
      </p:grpSp>
      <p:sp>
        <p:nvSpPr>
          <p:cNvPr id="17411" name="文本框 17410"/>
          <p:cNvSpPr txBox="1"/>
          <p:nvPr/>
        </p:nvSpPr>
        <p:spPr>
          <a:xfrm>
            <a:off x="487363" y="4754470"/>
            <a:ext cx="7581900" cy="938398"/>
          </a:xfrm>
          <a:prstGeom prst="rect">
            <a:avLst/>
          </a:prstGeom>
          <a:solidFill>
            <a:schemeClr val="bg1"/>
          </a:solidFill>
          <a:ln w="9525">
            <a:noFill/>
          </a:ln>
        </p:spPr>
        <p:txBody>
          <a:bodyPr wrap="square" anchor="ctr">
            <a:spAutoFit/>
          </a:bodyPr>
          <a:lstStyle/>
          <a:p>
            <a:pPr>
              <a:lnSpc>
                <a:spcPts val="3540"/>
              </a:lnSpc>
              <a:buClr>
                <a:schemeClr val="bg1"/>
              </a:buClr>
            </a:pPr>
            <a:r>
              <a:rPr lang="zh-CN" altLang="en-US" sz="2800" b="1" dirty="0">
                <a:solidFill>
                  <a:srgbClr val="FF3300"/>
                </a:solidFill>
                <a:latin typeface="黑体" panose="02010609060101010101" pitchFamily="49" charset="-122"/>
                <a:ea typeface="黑体" panose="02010609060101010101" pitchFamily="49" charset="-122"/>
              </a:rPr>
              <a:t>对内：</a:t>
            </a:r>
            <a:r>
              <a:rPr lang="zh-CN" altLang="en-US" sz="2800" b="1" dirty="0">
                <a:solidFill>
                  <a:schemeClr val="tx1"/>
                </a:solidFill>
                <a:latin typeface="宋体" panose="02010600030101010101" pitchFamily="2" charset="-122"/>
                <a:ea typeface="宋体" panose="02010600030101010101" pitchFamily="2" charset="-122"/>
              </a:rPr>
              <a:t>没有推翻北洋军阀的统治；             </a:t>
            </a:r>
            <a:endParaRPr lang="zh-CN" altLang="en-US" sz="2800" b="1" dirty="0">
              <a:solidFill>
                <a:schemeClr val="tx1"/>
              </a:solidFill>
              <a:latin typeface="宋体" panose="02010600030101010101" pitchFamily="2" charset="-122"/>
              <a:ea typeface="宋体" panose="02010600030101010101" pitchFamily="2" charset="-122"/>
            </a:endParaRPr>
          </a:p>
          <a:p>
            <a:pPr>
              <a:lnSpc>
                <a:spcPts val="3540"/>
              </a:lnSpc>
              <a:buClr>
                <a:schemeClr val="bg1"/>
              </a:buClr>
            </a:pPr>
            <a:r>
              <a:rPr lang="zh-CN" altLang="en-US" sz="2800" b="1" dirty="0">
                <a:solidFill>
                  <a:schemeClr val="tx1"/>
                </a:solidFill>
                <a:latin typeface="宋体" panose="02010600030101010101" pitchFamily="2" charset="-122"/>
                <a:ea typeface="宋体" panose="02010600030101010101" pitchFamily="2" charset="-122"/>
              </a:rPr>
              <a:t>      没有改变中国半殖民地半封建社会性质。</a:t>
            </a:r>
            <a:endParaRPr lang="zh-CN" altLang="en-US" sz="2800" b="1" dirty="0">
              <a:solidFill>
                <a:schemeClr val="tx1"/>
              </a:solidFill>
              <a:latin typeface="宋体" panose="02010600030101010101" pitchFamily="2" charset="-122"/>
              <a:ea typeface="宋体" panose="02010600030101010101" pitchFamily="2" charset="-122"/>
            </a:endParaRPr>
          </a:p>
        </p:txBody>
      </p:sp>
      <p:sp>
        <p:nvSpPr>
          <p:cNvPr id="17412" name="文本框 17411"/>
          <p:cNvSpPr txBox="1"/>
          <p:nvPr/>
        </p:nvSpPr>
        <p:spPr>
          <a:xfrm>
            <a:off x="487363" y="5857571"/>
            <a:ext cx="4589462" cy="489558"/>
          </a:xfrm>
          <a:prstGeom prst="rect">
            <a:avLst/>
          </a:prstGeom>
          <a:solidFill>
            <a:schemeClr val="bg1"/>
          </a:solidFill>
          <a:ln w="9525">
            <a:noFill/>
          </a:ln>
        </p:spPr>
        <p:txBody>
          <a:bodyPr wrap="square" anchor="ctr">
            <a:spAutoFit/>
          </a:bodyPr>
          <a:lstStyle/>
          <a:p>
            <a:pPr>
              <a:lnSpc>
                <a:spcPts val="3540"/>
              </a:lnSpc>
              <a:buClr>
                <a:schemeClr val="bg1"/>
              </a:buClr>
            </a:pPr>
            <a:r>
              <a:rPr lang="zh-CN" altLang="en-US" sz="2800" b="1" dirty="0">
                <a:solidFill>
                  <a:srgbClr val="FF3300"/>
                </a:solidFill>
                <a:latin typeface="黑体" panose="02010609060101010101" pitchFamily="49" charset="-122"/>
                <a:ea typeface="黑体" panose="02010609060101010101" pitchFamily="49" charset="-122"/>
              </a:rPr>
              <a:t>对外：</a:t>
            </a:r>
            <a:r>
              <a:rPr lang="zh-CN" altLang="en-US" sz="2800" b="1" dirty="0">
                <a:solidFill>
                  <a:schemeClr val="tx1"/>
                </a:solidFill>
                <a:latin typeface="宋体" panose="02010600030101010101" pitchFamily="2" charset="-122"/>
                <a:ea typeface="宋体" panose="02010600030101010101" pitchFamily="2" charset="-122"/>
              </a:rPr>
              <a:t>没有赶走帝国主义。</a:t>
            </a:r>
            <a:endParaRPr lang="zh-CN" altLang="en-US" sz="2800" b="1" dirty="0">
              <a:solidFill>
                <a:schemeClr val="tx1"/>
              </a:solidFill>
              <a:latin typeface="宋体" panose="02010600030101010101" pitchFamily="2" charset="-122"/>
              <a:ea typeface="宋体" panose="02010600030101010101" pitchFamily="2" charset="-122"/>
            </a:endParaRPr>
          </a:p>
        </p:txBody>
      </p:sp>
      <p:sp>
        <p:nvSpPr>
          <p:cNvPr id="131074" name="Text Box 2"/>
          <p:cNvSpPr txBox="1">
            <a:spLocks noChangeArrowheads="1"/>
          </p:cNvSpPr>
          <p:nvPr/>
        </p:nvSpPr>
        <p:spPr bwMode="auto">
          <a:xfrm>
            <a:off x="803201" y="305588"/>
            <a:ext cx="6624091" cy="583565"/>
          </a:xfrm>
          <a:prstGeom prst="rect">
            <a:avLst/>
          </a:prstGeom>
          <a:solidFill>
            <a:srgbClr val="FF0000"/>
          </a:solidFill>
          <a:ln w="12700" cap="sq">
            <a:solidFill>
              <a:schemeClr val="accent1"/>
            </a:solidFill>
            <a:miter lim="800000"/>
            <a:headEnd type="none" w="sm" len="sm"/>
            <a:tailEnd type="none" w="sm" len="sm"/>
          </a:ln>
          <a:effectLst>
            <a:glow rad="228600">
              <a:schemeClr val="accent2">
                <a:satMod val="175000"/>
                <a:alpha val="40000"/>
              </a:schemeClr>
            </a:glow>
          </a:effectLst>
        </p:spPr>
        <p:txBody>
          <a:bodyPr>
            <a:spAutoFit/>
          </a:bodyPr>
          <a:lstStyle/>
          <a:p>
            <a:pPr marR="0" defTabSz="914400">
              <a:buClrTx/>
              <a:buSzTx/>
              <a:buFontTx/>
              <a:buNone/>
              <a:defRPr/>
            </a:pPr>
            <a:r>
              <a:rPr lang="zh-CN" altLang="en-US" sz="3200" b="1" noProof="1">
                <a:solidFill>
                  <a:srgbClr val="FFC000"/>
                </a:solidFill>
                <a:latin typeface="黑体" panose="02010609060101010101" pitchFamily="49" charset="-122"/>
                <a:ea typeface="黑体" panose="02010609060101010101" pitchFamily="49" charset="-122"/>
                <a:cs typeface="+mn-cs"/>
                <a:sym typeface="+mn-ea"/>
              </a:rPr>
              <a:t>如何理解“初步胜利”的含义？</a:t>
            </a:r>
            <a:endParaRPr kumimoji="0" lang="zh-CN" altLang="en-US" sz="3200" b="1" kern="1200" cap="none" spc="0" normalizeH="0" baseline="0" noProof="0" dirty="0">
              <a:solidFill>
                <a:srgbClr val="FFC000"/>
              </a:solidFill>
              <a:effectLst>
                <a:outerShdw blurRad="38100" dist="38100" dir="2700000" algn="tl">
                  <a:srgbClr val="000000"/>
                </a:outerShdw>
              </a:effectLst>
              <a:latin typeface="黑体" panose="02010609060101010101" pitchFamily="49" charset="-122"/>
              <a:ea typeface="黑体" panose="02010609060101010101" pitchFamily="49" charset="-122"/>
              <a:cs typeface="+mn-cs"/>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1870"/>
                                        </p:tgtEl>
                                        <p:attrNameLst>
                                          <p:attrName>style.visibility</p:attrName>
                                        </p:attrNameLst>
                                      </p:cBhvr>
                                      <p:to>
                                        <p:strVal val="visible"/>
                                      </p:to>
                                    </p:set>
                                    <p:anim calcmode="lin" valueType="num">
                                      <p:cBhvr additive="base">
                                        <p:cTn id="7" dur="500" fill="hold"/>
                                        <p:tgtEl>
                                          <p:spTgt spid="291870"/>
                                        </p:tgtEl>
                                        <p:attrNameLst>
                                          <p:attrName>ppt_x</p:attrName>
                                        </p:attrNameLst>
                                      </p:cBhvr>
                                      <p:tavLst>
                                        <p:tav tm="0">
                                          <p:val>
                                            <p:strVal val="#ppt_x"/>
                                          </p:val>
                                        </p:tav>
                                        <p:tav tm="100000">
                                          <p:val>
                                            <p:strVal val="#ppt_x"/>
                                          </p:val>
                                        </p:tav>
                                      </p:tavLst>
                                    </p:anim>
                                    <p:anim calcmode="lin" valueType="num">
                                      <p:cBhvr additive="base">
                                        <p:cTn id="8" dur="500" fill="hold"/>
                                        <p:tgtEl>
                                          <p:spTgt spid="2918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1865"/>
                                        </p:tgtEl>
                                        <p:attrNameLst>
                                          <p:attrName>style.visibility</p:attrName>
                                        </p:attrNameLst>
                                      </p:cBhvr>
                                      <p:to>
                                        <p:strVal val="visible"/>
                                      </p:to>
                                    </p:set>
                                    <p:anim calcmode="lin" valueType="num">
                                      <p:cBhvr additive="base">
                                        <p:cTn id="13" dur="500" fill="hold"/>
                                        <p:tgtEl>
                                          <p:spTgt spid="291865"/>
                                        </p:tgtEl>
                                        <p:attrNameLst>
                                          <p:attrName>ppt_x</p:attrName>
                                        </p:attrNameLst>
                                      </p:cBhvr>
                                      <p:tavLst>
                                        <p:tav tm="0">
                                          <p:val>
                                            <p:strVal val="#ppt_x"/>
                                          </p:val>
                                        </p:tav>
                                        <p:tav tm="100000">
                                          <p:val>
                                            <p:strVal val="#ppt_x"/>
                                          </p:val>
                                        </p:tav>
                                      </p:tavLst>
                                    </p:anim>
                                    <p:anim calcmode="lin" valueType="num">
                                      <p:cBhvr additive="base">
                                        <p:cTn id="14" dur="500" fill="hold"/>
                                        <p:tgtEl>
                                          <p:spTgt spid="29186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1869"/>
                                        </p:tgtEl>
                                        <p:attrNameLst>
                                          <p:attrName>style.visibility</p:attrName>
                                        </p:attrNameLst>
                                      </p:cBhvr>
                                      <p:to>
                                        <p:strVal val="visible"/>
                                      </p:to>
                                    </p:set>
                                    <p:anim calcmode="lin" valueType="num">
                                      <p:cBhvr additive="base">
                                        <p:cTn id="19" dur="500" fill="hold"/>
                                        <p:tgtEl>
                                          <p:spTgt spid="291869"/>
                                        </p:tgtEl>
                                        <p:attrNameLst>
                                          <p:attrName>ppt_x</p:attrName>
                                        </p:attrNameLst>
                                      </p:cBhvr>
                                      <p:tavLst>
                                        <p:tav tm="0">
                                          <p:val>
                                            <p:strVal val="#ppt_x"/>
                                          </p:val>
                                        </p:tav>
                                        <p:tav tm="100000">
                                          <p:val>
                                            <p:strVal val="#ppt_x"/>
                                          </p:val>
                                        </p:tav>
                                      </p:tavLst>
                                    </p:anim>
                                    <p:anim calcmode="lin" valueType="num">
                                      <p:cBhvr additive="base">
                                        <p:cTn id="20" dur="500" fill="hold"/>
                                        <p:tgtEl>
                                          <p:spTgt spid="29186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411"/>
                                        </p:tgtEl>
                                        <p:attrNameLst>
                                          <p:attrName>style.visibility</p:attrName>
                                        </p:attrNameLst>
                                      </p:cBhvr>
                                      <p:to>
                                        <p:strVal val="visible"/>
                                      </p:to>
                                    </p:set>
                                    <p:anim calcmode="lin" valueType="num">
                                      <p:cBhvr>
                                        <p:cTn id="25" dur="500" fill="hold"/>
                                        <p:tgtEl>
                                          <p:spTgt spid="17411"/>
                                        </p:tgtEl>
                                        <p:attrNameLst>
                                          <p:attrName>ppt_x</p:attrName>
                                        </p:attrNameLst>
                                      </p:cBhvr>
                                      <p:tavLst>
                                        <p:tav tm="0">
                                          <p:val>
                                            <p:strVal val="0-#ppt_w/2"/>
                                          </p:val>
                                        </p:tav>
                                        <p:tav tm="100000">
                                          <p:val>
                                            <p:strVal val="#ppt_x"/>
                                          </p:val>
                                        </p:tav>
                                      </p:tavLst>
                                    </p:anim>
                                    <p:anim calcmode="lin" valueType="num">
                                      <p:cBhvr>
                                        <p:cTn id="26" dur="500" fill="hold"/>
                                        <p:tgtEl>
                                          <p:spTgt spid="17411"/>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499"/>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ldLvl="0" animBg="1"/>
      <p:bldP spid="1741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图片 4097" descr="mobanmei有"/>
          <p:cNvPicPr>
            <a:picLocks noChangeAspect="1"/>
          </p:cNvPicPr>
          <p:nvPr/>
        </p:nvPicPr>
        <p:blipFill>
          <a:blip r:embed="rId1" cstate="print"/>
          <a:stretch>
            <a:fillRect/>
          </a:stretch>
        </p:blipFill>
        <p:spPr>
          <a:xfrm>
            <a:off x="0" y="0"/>
            <a:ext cx="9829800" cy="6858000"/>
          </a:xfrm>
          <a:prstGeom prst="rect">
            <a:avLst/>
          </a:prstGeom>
          <a:noFill/>
          <a:ln w="9525">
            <a:noFill/>
          </a:ln>
        </p:spPr>
      </p:pic>
      <p:sp>
        <p:nvSpPr>
          <p:cNvPr id="4099" name="矩形 4098"/>
          <p:cNvSpPr/>
          <p:nvPr/>
        </p:nvSpPr>
        <p:spPr>
          <a:xfrm>
            <a:off x="0" y="2491740"/>
            <a:ext cx="8086725" cy="706755"/>
          </a:xfrm>
          <a:prstGeom prst="rect">
            <a:avLst/>
          </a:prstGeom>
          <a:solidFill>
            <a:srgbClr val="FFFF99">
              <a:alpha val="78000"/>
            </a:srgbClr>
          </a:solidFill>
          <a:ln w="28575" cap="flat" cmpd="sng">
            <a:solidFill>
              <a:srgbClr val="FF9900"/>
            </a:solidFill>
            <a:prstDash val="solid"/>
            <a:miter/>
            <a:headEnd type="none" w="med" len="med"/>
            <a:tailEnd type="none" w="med" len="med"/>
          </a:ln>
        </p:spPr>
        <p:txBody>
          <a:bodyPr wrap="square">
            <a:spAutoFit/>
          </a:bodyPr>
          <a:lstStyle/>
          <a:p>
            <a:r>
              <a:rPr lang="zh-CN" altLang="en-US" sz="4000" dirty="0">
                <a:solidFill>
                  <a:srgbClr val="0000FF"/>
                </a:solidFill>
                <a:latin typeface="黑体" panose="02010609060101010101" pitchFamily="49" charset="-122"/>
                <a:ea typeface="黑体" panose="02010609060101010101" pitchFamily="49" charset="-122"/>
              </a:rPr>
              <a:t>第</a:t>
            </a:r>
            <a:r>
              <a:rPr lang="en-US" altLang="zh-CN" sz="4000">
                <a:solidFill>
                  <a:srgbClr val="0000FF"/>
                </a:solidFill>
                <a:latin typeface="黑体" panose="02010609060101010101" pitchFamily="49" charset="-122"/>
                <a:ea typeface="黑体" panose="02010609060101010101" pitchFamily="49" charset="-122"/>
              </a:rPr>
              <a:t>14</a:t>
            </a:r>
            <a:r>
              <a:rPr lang="zh-CN" altLang="en-US" sz="4000" dirty="0">
                <a:solidFill>
                  <a:srgbClr val="0000FF"/>
                </a:solidFill>
                <a:latin typeface="黑体" panose="02010609060101010101" pitchFamily="49" charset="-122"/>
                <a:ea typeface="黑体" panose="02010609060101010101" pitchFamily="49" charset="-122"/>
              </a:rPr>
              <a:t>课   新民主主义革命的崛起</a:t>
            </a:r>
            <a:endParaRPr lang="zh-CN" altLang="en-US" sz="4000" dirty="0">
              <a:solidFill>
                <a:srgbClr val="0000FF"/>
              </a:solidFill>
              <a:latin typeface="黑体" panose="02010609060101010101" pitchFamily="49" charset="-122"/>
              <a:ea typeface="黑体" panose="02010609060101010101" pitchFamily="49" charset="-122"/>
            </a:endParaRPr>
          </a:p>
        </p:txBody>
      </p:sp>
      <p:sp>
        <p:nvSpPr>
          <p:cNvPr id="4101" name="文本框 4100"/>
          <p:cNvSpPr txBox="1"/>
          <p:nvPr/>
        </p:nvSpPr>
        <p:spPr>
          <a:xfrm>
            <a:off x="5013325" y="4054475"/>
            <a:ext cx="184150" cy="641350"/>
          </a:xfrm>
          <a:prstGeom prst="rect">
            <a:avLst/>
          </a:prstGeom>
          <a:noFill/>
          <a:ln w="9525">
            <a:noFill/>
          </a:ln>
        </p:spPr>
        <p:txBody>
          <a:bodyPr wrap="none" anchor="t">
            <a:spAutoFit/>
          </a:bodyPr>
          <a:lstStyle/>
          <a:p>
            <a:pPr algn="ctr"/>
            <a:endParaRPr lang="zh-CN" altLang="en-US" sz="3600" b="0" dirty="0">
              <a:solidFill>
                <a:schemeClr val="tx1"/>
              </a:solidFill>
              <a:latin typeface="Arial" panose="020B0604020202020204" pitchFamily="34" charset="0"/>
              <a:ea typeface="黑体" panose="02010609060101010101" pitchFamily="49" charset="-122"/>
            </a:endParaRPr>
          </a:p>
        </p:txBody>
      </p:sp>
      <p:sp>
        <p:nvSpPr>
          <p:cNvPr id="4103" name="文本框 4102"/>
          <p:cNvSpPr txBox="1"/>
          <p:nvPr/>
        </p:nvSpPr>
        <p:spPr>
          <a:xfrm>
            <a:off x="609600" y="5715000"/>
            <a:ext cx="184150" cy="519113"/>
          </a:xfrm>
          <a:prstGeom prst="rect">
            <a:avLst/>
          </a:prstGeom>
          <a:noFill/>
          <a:ln w="19050">
            <a:noFill/>
          </a:ln>
        </p:spPr>
        <p:txBody>
          <a:bodyPr wrap="none" anchor="t">
            <a:spAutoFit/>
          </a:bodyPr>
          <a:lstStyle/>
          <a:p>
            <a:endParaRPr lang="zh-CN" altLang="en-US" dirty="0">
              <a:latin typeface="Arial" panose="020B0604020202020204" pitchFamily="34" charset="0"/>
              <a:ea typeface="黑体" panose="02010609060101010101" pitchFamily="49"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矩形 15361"/>
          <p:cNvSpPr/>
          <p:nvPr/>
        </p:nvSpPr>
        <p:spPr>
          <a:xfrm>
            <a:off x="198438" y="1989138"/>
            <a:ext cx="8675687" cy="2295525"/>
          </a:xfrm>
          <a:prstGeom prst="rect">
            <a:avLst/>
          </a:prstGeom>
          <a:solidFill>
            <a:schemeClr val="accent4">
              <a:lumMod val="20000"/>
              <a:lumOff val="80000"/>
            </a:schemeClr>
          </a:solidFill>
          <a:ln w="12700" cap="flat" cmpd="sng">
            <a:solidFill>
              <a:srgbClr val="080808"/>
            </a:solidFill>
            <a:prstDash val="solid"/>
            <a:miter/>
            <a:headEnd type="none" w="med" len="med"/>
            <a:tailEnd type="none" w="med" len="med"/>
          </a:ln>
        </p:spPr>
        <p:txBody>
          <a:bodyPr>
            <a:spAutoFit/>
          </a:bodyPr>
          <a:lstStyle/>
          <a:p>
            <a:pPr>
              <a:lnSpc>
                <a:spcPct val="90000"/>
              </a:lnSpc>
            </a:pPr>
            <a:r>
              <a:rPr lang="en-US" altLang="zh-CN" sz="3200" dirty="0">
                <a:solidFill>
                  <a:srgbClr val="000000"/>
                </a:solidFill>
                <a:latin typeface="楷体_GB2312" pitchFamily="49" charset="-122"/>
                <a:ea typeface="楷体_GB2312" pitchFamily="49" charset="-122"/>
              </a:rPr>
              <a:t>    </a:t>
            </a:r>
            <a:r>
              <a:rPr lang="en-US" altLang="zh-CN" sz="3200" dirty="0">
                <a:solidFill>
                  <a:schemeClr val="tx1"/>
                </a:solidFill>
                <a:latin typeface="楷体_GB2312" pitchFamily="49" charset="-122"/>
                <a:ea typeface="楷体_GB2312" pitchFamily="49" charset="-122"/>
              </a:rPr>
              <a:t>“</a:t>
            </a:r>
            <a:r>
              <a:rPr lang="zh-CN" altLang="en-US" sz="3200" dirty="0">
                <a:solidFill>
                  <a:schemeClr val="tx1"/>
                </a:solidFill>
                <a:latin typeface="楷体_GB2312" pitchFamily="49" charset="-122"/>
                <a:ea typeface="楷体_GB2312" pitchFamily="49" charset="-122"/>
              </a:rPr>
              <a:t>学生罢课半月，政府不惟不理，且对待日益严厉。乃商界罢市不及一日，而北京被捕之学生释；工人商界罢工不及五日，而曹、章、陆去。” </a:t>
            </a:r>
            <a:endParaRPr lang="zh-CN" altLang="en-US" sz="3200" dirty="0">
              <a:solidFill>
                <a:schemeClr val="tx1"/>
              </a:solidFill>
              <a:latin typeface="楷体_GB2312" pitchFamily="49" charset="-122"/>
              <a:ea typeface="楷体_GB2312" pitchFamily="49" charset="-122"/>
            </a:endParaRPr>
          </a:p>
          <a:p>
            <a:pPr>
              <a:lnSpc>
                <a:spcPct val="90000"/>
              </a:lnSpc>
            </a:pPr>
            <a:r>
              <a:rPr lang="zh-CN" altLang="en-US" sz="3200" dirty="0">
                <a:solidFill>
                  <a:schemeClr val="tx1"/>
                </a:solidFill>
                <a:latin typeface="楷体_GB2312" pitchFamily="49" charset="-122"/>
                <a:ea typeface="楷体_GB2312" pitchFamily="49" charset="-122"/>
              </a:rPr>
              <a:t>    </a:t>
            </a:r>
            <a:r>
              <a:rPr lang="en-US" altLang="zh-CN" sz="3200" dirty="0">
                <a:solidFill>
                  <a:schemeClr val="tx1"/>
                </a:solidFill>
                <a:latin typeface="Times New Roman" panose="02020603050405020304" pitchFamily="18" charset="0"/>
                <a:ea typeface="楷体_GB2312" pitchFamily="49" charset="-122"/>
              </a:rPr>
              <a:t>——</a:t>
            </a:r>
            <a:r>
              <a:rPr lang="en-US" altLang="zh-CN" sz="3200" dirty="0">
                <a:solidFill>
                  <a:schemeClr val="tx1"/>
                </a:solidFill>
                <a:latin typeface="楷体_GB2312" pitchFamily="49" charset="-122"/>
                <a:ea typeface="楷体_GB2312" pitchFamily="49" charset="-122"/>
              </a:rPr>
              <a:t>《</a:t>
            </a:r>
            <a:r>
              <a:rPr lang="zh-CN" altLang="en-US" sz="3200" dirty="0">
                <a:solidFill>
                  <a:schemeClr val="tx1"/>
                </a:solidFill>
                <a:latin typeface="楷体_GB2312" pitchFamily="49" charset="-122"/>
                <a:ea typeface="楷体_GB2312" pitchFamily="49" charset="-122"/>
              </a:rPr>
              <a:t>上海学联告同胞书</a:t>
            </a:r>
            <a:r>
              <a:rPr lang="en-US" altLang="zh-CN" sz="3200" dirty="0">
                <a:solidFill>
                  <a:schemeClr val="tx1"/>
                </a:solidFill>
                <a:latin typeface="楷体_GB2312" pitchFamily="49" charset="-122"/>
                <a:ea typeface="楷体_GB2312" pitchFamily="49" charset="-122"/>
              </a:rPr>
              <a:t>》1919</a:t>
            </a:r>
            <a:r>
              <a:rPr lang="zh-CN" altLang="en-US" sz="3200" dirty="0">
                <a:solidFill>
                  <a:schemeClr val="tx1"/>
                </a:solidFill>
                <a:latin typeface="楷体_GB2312" pitchFamily="49" charset="-122"/>
                <a:ea typeface="楷体_GB2312" pitchFamily="49" charset="-122"/>
              </a:rPr>
              <a:t>年</a:t>
            </a:r>
            <a:r>
              <a:rPr lang="en-US" altLang="zh-CN" sz="3200" dirty="0">
                <a:solidFill>
                  <a:schemeClr val="tx1"/>
                </a:solidFill>
                <a:latin typeface="楷体_GB2312" pitchFamily="49" charset="-122"/>
                <a:ea typeface="楷体_GB2312" pitchFamily="49" charset="-122"/>
              </a:rPr>
              <a:t>6</a:t>
            </a:r>
            <a:r>
              <a:rPr lang="zh-CN" altLang="en-US" sz="3200" dirty="0">
                <a:solidFill>
                  <a:schemeClr val="tx1"/>
                </a:solidFill>
                <a:latin typeface="楷体_GB2312" pitchFamily="49" charset="-122"/>
                <a:ea typeface="楷体_GB2312" pitchFamily="49" charset="-122"/>
              </a:rPr>
              <a:t>月</a:t>
            </a:r>
            <a:r>
              <a:rPr lang="en-US" altLang="zh-CN" sz="3200" dirty="0">
                <a:solidFill>
                  <a:schemeClr val="tx1"/>
                </a:solidFill>
                <a:latin typeface="楷体_GB2312" pitchFamily="49" charset="-122"/>
                <a:ea typeface="楷体_GB2312" pitchFamily="49" charset="-122"/>
              </a:rPr>
              <a:t>12</a:t>
            </a:r>
            <a:r>
              <a:rPr lang="zh-CN" altLang="en-US" sz="3200" dirty="0">
                <a:solidFill>
                  <a:schemeClr val="tx1"/>
                </a:solidFill>
                <a:latin typeface="楷体_GB2312" pitchFamily="49" charset="-122"/>
                <a:ea typeface="楷体_GB2312" pitchFamily="49" charset="-122"/>
              </a:rPr>
              <a:t>日</a:t>
            </a:r>
            <a:endParaRPr lang="zh-CN" altLang="en-US" sz="3200" dirty="0">
              <a:solidFill>
                <a:schemeClr val="tx1"/>
              </a:solidFill>
              <a:latin typeface="楷体_GB2312" pitchFamily="49" charset="-122"/>
              <a:ea typeface="楷体_GB2312" pitchFamily="49" charset="-122"/>
            </a:endParaRPr>
          </a:p>
        </p:txBody>
      </p:sp>
      <p:sp>
        <p:nvSpPr>
          <p:cNvPr id="91139" name="Text Box 6"/>
          <p:cNvSpPr txBox="1"/>
          <p:nvPr/>
        </p:nvSpPr>
        <p:spPr>
          <a:xfrm>
            <a:off x="285750" y="1214438"/>
            <a:ext cx="8858250" cy="641350"/>
          </a:xfrm>
          <a:prstGeom prst="rect">
            <a:avLst/>
          </a:prstGeom>
          <a:noFill/>
          <a:ln w="9525">
            <a:noFill/>
          </a:ln>
        </p:spPr>
        <p:txBody>
          <a:bodyPr>
            <a:spAutoFit/>
          </a:bodyPr>
          <a:lstStyle/>
          <a:p>
            <a:pPr>
              <a:spcBef>
                <a:spcPct val="50000"/>
              </a:spcBef>
            </a:pPr>
            <a:r>
              <a:rPr lang="en-US" altLang="zh-CN" sz="3600">
                <a:solidFill>
                  <a:srgbClr val="FF0000"/>
                </a:solidFill>
                <a:latin typeface="Calibri" panose="020F0502020204030204" pitchFamily="34" charset="0"/>
                <a:ea typeface="隶书" panose="02010509060101010101" pitchFamily="49" charset="-122"/>
              </a:rPr>
              <a:t> </a:t>
            </a:r>
            <a:r>
              <a:rPr lang="zh-CN" altLang="en-US" sz="3600">
                <a:solidFill>
                  <a:srgbClr val="FF0000"/>
                </a:solidFill>
                <a:latin typeface="Calibri" panose="020F0502020204030204" pitchFamily="34" charset="0"/>
                <a:ea typeface="隶书" panose="02010509060101010101" pitchFamily="49" charset="-122"/>
              </a:rPr>
              <a:t>五四运动取得初步胜利关键原因是什么？</a:t>
            </a:r>
            <a:endParaRPr lang="zh-CN" altLang="en-US" sz="3600">
              <a:solidFill>
                <a:srgbClr val="FF0000"/>
              </a:solidFill>
              <a:latin typeface="Calibri" panose="020F0502020204030204" pitchFamily="34" charset="0"/>
              <a:ea typeface="隶书" panose="02010509060101010101" pitchFamily="49" charset="-122"/>
            </a:endParaRPr>
          </a:p>
        </p:txBody>
      </p:sp>
      <p:sp>
        <p:nvSpPr>
          <p:cNvPr id="15364" name="矩形 4"/>
          <p:cNvSpPr/>
          <p:nvPr/>
        </p:nvSpPr>
        <p:spPr>
          <a:xfrm>
            <a:off x="139700" y="4889500"/>
            <a:ext cx="9017000" cy="579438"/>
          </a:xfrm>
          <a:prstGeom prst="rect">
            <a:avLst/>
          </a:prstGeom>
          <a:solidFill>
            <a:srgbClr val="FFFF00"/>
          </a:solidFill>
          <a:ln w="9525">
            <a:noFill/>
          </a:ln>
        </p:spPr>
        <p:txBody>
          <a:bodyPr>
            <a:spAutoFit/>
          </a:bodyPr>
          <a:lstStyle/>
          <a:p>
            <a:r>
              <a:rPr lang="zh-CN" altLang="en-US" sz="3200">
                <a:solidFill>
                  <a:srgbClr val="FF0000"/>
                </a:solidFill>
                <a:latin typeface="华文新魏" pitchFamily="2" charset="-122"/>
                <a:ea typeface="华文新魏" pitchFamily="2" charset="-122"/>
              </a:rPr>
              <a:t>工人阶级作为独立的政治力量登上了历史舞台。</a:t>
            </a:r>
            <a:endParaRPr lang="zh-CN" altLang="en-US" sz="3200">
              <a:solidFill>
                <a:srgbClr val="FF0000"/>
              </a:solidFill>
              <a:latin typeface="华文新魏" pitchFamily="2" charset="-122"/>
              <a:ea typeface="华文新魏"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box(in)">
                                      <p:cBhvr>
                                        <p:cTn id="7"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图片 55501"/>
          <p:cNvPicPr>
            <a:picLocks noChangeAspect="1"/>
          </p:cNvPicPr>
          <p:nvPr/>
        </p:nvPicPr>
        <p:blipFill>
          <a:blip r:embed="rId1" cstate="print">
            <a:lum bright="45996"/>
          </a:blip>
          <a:stretch>
            <a:fillRect/>
          </a:stretch>
        </p:blipFill>
        <p:spPr>
          <a:xfrm rot="10594083">
            <a:off x="73025" y="611188"/>
            <a:ext cx="1016000" cy="1233487"/>
          </a:xfrm>
          <a:prstGeom prst="rect">
            <a:avLst/>
          </a:prstGeom>
          <a:noFill/>
          <a:ln w="76200">
            <a:noFill/>
          </a:ln>
        </p:spPr>
      </p:pic>
      <p:grpSp>
        <p:nvGrpSpPr>
          <p:cNvPr id="33794" name="组合 55303"/>
          <p:cNvGrpSpPr>
            <a:grpSpLocks noChangeAspect="1"/>
          </p:cNvGrpSpPr>
          <p:nvPr/>
        </p:nvGrpSpPr>
        <p:grpSpPr>
          <a:xfrm>
            <a:off x="3175" y="6640513"/>
            <a:ext cx="9144000" cy="217487"/>
            <a:chOff x="0" y="0"/>
            <a:chExt cx="5760" cy="137"/>
          </a:xfrm>
        </p:grpSpPr>
        <p:pic>
          <p:nvPicPr>
            <p:cNvPr id="33795" name="图片 55304" descr="7"/>
            <p:cNvPicPr>
              <a:picLocks noChangeAspect="1"/>
            </p:cNvPicPr>
            <p:nvPr/>
          </p:nvPicPr>
          <p:blipFill>
            <a:blip r:embed="rId2" cstate="print"/>
            <a:srcRect t="10446" b="86510"/>
            <a:stretch>
              <a:fillRect/>
            </a:stretch>
          </p:blipFill>
          <p:spPr>
            <a:xfrm rot="10800000">
              <a:off x="0" y="0"/>
              <a:ext cx="5760" cy="132"/>
            </a:xfrm>
            <a:prstGeom prst="rect">
              <a:avLst/>
            </a:prstGeom>
            <a:noFill/>
            <a:ln w="9525">
              <a:noFill/>
            </a:ln>
          </p:spPr>
        </p:pic>
        <p:pic>
          <p:nvPicPr>
            <p:cNvPr id="33796" name="图片 55305" descr="14"/>
            <p:cNvPicPr>
              <a:picLocks noChangeAspect="1"/>
            </p:cNvPicPr>
            <p:nvPr/>
          </p:nvPicPr>
          <p:blipFill>
            <a:blip r:embed="rId3" cstate="print"/>
            <a:srcRect l="35" t="82117" r="-35" b="10780"/>
            <a:stretch>
              <a:fillRect/>
            </a:stretch>
          </p:blipFill>
          <p:spPr>
            <a:xfrm>
              <a:off x="0" y="41"/>
              <a:ext cx="5760" cy="96"/>
            </a:xfrm>
            <a:prstGeom prst="rect">
              <a:avLst/>
            </a:prstGeom>
            <a:noFill/>
            <a:ln w="9525">
              <a:noFill/>
            </a:ln>
          </p:spPr>
        </p:pic>
      </p:grpSp>
      <p:grpSp>
        <p:nvGrpSpPr>
          <p:cNvPr id="55340" name="组合 55339"/>
          <p:cNvGrpSpPr/>
          <p:nvPr/>
        </p:nvGrpSpPr>
        <p:grpSpPr>
          <a:xfrm rot="-1176628">
            <a:off x="533400" y="2543175"/>
            <a:ext cx="1892300" cy="1343025"/>
            <a:chOff x="0" y="0"/>
            <a:chExt cx="2160" cy="2160"/>
          </a:xfrm>
        </p:grpSpPr>
        <p:grpSp>
          <p:nvGrpSpPr>
            <p:cNvPr id="33798" name="组合 55340"/>
            <p:cNvGrpSpPr/>
            <p:nvPr/>
          </p:nvGrpSpPr>
          <p:grpSpPr>
            <a:xfrm>
              <a:off x="480" y="480"/>
              <a:ext cx="576" cy="1680"/>
              <a:chOff x="0" y="0"/>
              <a:chExt cx="576" cy="1680"/>
            </a:xfrm>
          </p:grpSpPr>
          <p:sp>
            <p:nvSpPr>
              <p:cNvPr id="33799" name="立方体 55341"/>
              <p:cNvSpPr/>
              <p:nvPr/>
            </p:nvSpPr>
            <p:spPr>
              <a:xfrm rot="323561">
                <a:off x="336" y="0"/>
                <a:ext cx="144" cy="1680"/>
              </a:xfrm>
              <a:prstGeom prst="cube">
                <a:avLst>
                  <a:gd name="adj" fmla="val 25000"/>
                </a:avLst>
              </a:prstGeom>
              <a:solidFill>
                <a:srgbClr val="FFCC99"/>
              </a:solidFill>
              <a:ln w="25400" cap="flat" cmpd="sng">
                <a:solidFill>
                  <a:srgbClr val="993300"/>
                </a:solidFill>
                <a:prstDash val="solid"/>
                <a:miter/>
                <a:headEnd type="none" w="med" len="med"/>
                <a:tailEnd type="none" w="med" len="med"/>
              </a:ln>
            </p:spPr>
            <p:txBody>
              <a:bodyPr anchor="t"/>
              <a:lstStyle/>
              <a:p>
                <a:pPr eaLnBrk="0" hangingPunct="0"/>
                <a:endParaRPr lang="zh-CN" altLang="en-US" sz="2400">
                  <a:latin typeface="Arial" panose="020B0604020202020204" pitchFamily="34" charset="0"/>
                  <a:ea typeface="宋体" panose="02010600030101010101" pitchFamily="2" charset="-122"/>
                </a:endParaRPr>
              </a:p>
            </p:txBody>
          </p:sp>
          <p:grpSp>
            <p:nvGrpSpPr>
              <p:cNvPr id="33800" name="组合 55342"/>
              <p:cNvGrpSpPr/>
              <p:nvPr/>
            </p:nvGrpSpPr>
            <p:grpSpPr>
              <a:xfrm>
                <a:off x="0" y="1104"/>
                <a:ext cx="576" cy="576"/>
                <a:chOff x="0" y="0"/>
                <a:chExt cx="720" cy="720"/>
              </a:xfrm>
            </p:grpSpPr>
            <p:sp>
              <p:nvSpPr>
                <p:cNvPr id="33801" name="未知"/>
                <p:cNvSpPr/>
                <p:nvPr/>
              </p:nvSpPr>
              <p:spPr>
                <a:xfrm>
                  <a:off x="0" y="0"/>
                  <a:ext cx="720" cy="720"/>
                </a:xfrm>
                <a:custGeom>
                  <a:avLst/>
                  <a:gdLst/>
                  <a:ahLst/>
                  <a:cxnLst/>
                  <a:rect l="0" t="0" r="0" b="0"/>
                  <a:pathLst>
                    <a:path w="1884" h="1818">
                      <a:moveTo>
                        <a:pt x="1644" y="1374"/>
                      </a:moveTo>
                      <a:lnTo>
                        <a:pt x="1692" y="1338"/>
                      </a:lnTo>
                      <a:lnTo>
                        <a:pt x="1704" y="1296"/>
                      </a:lnTo>
                      <a:lnTo>
                        <a:pt x="1704" y="1254"/>
                      </a:lnTo>
                      <a:lnTo>
                        <a:pt x="1692" y="1212"/>
                      </a:lnTo>
                      <a:lnTo>
                        <a:pt x="1680" y="1188"/>
                      </a:lnTo>
                      <a:lnTo>
                        <a:pt x="1722" y="1158"/>
                      </a:lnTo>
                      <a:lnTo>
                        <a:pt x="1758" y="1122"/>
                      </a:lnTo>
                      <a:lnTo>
                        <a:pt x="1788" y="1074"/>
                      </a:lnTo>
                      <a:lnTo>
                        <a:pt x="1800" y="1026"/>
                      </a:lnTo>
                      <a:lnTo>
                        <a:pt x="1806" y="972"/>
                      </a:lnTo>
                      <a:lnTo>
                        <a:pt x="1800" y="924"/>
                      </a:lnTo>
                      <a:lnTo>
                        <a:pt x="1776" y="876"/>
                      </a:lnTo>
                      <a:lnTo>
                        <a:pt x="1752" y="846"/>
                      </a:lnTo>
                      <a:lnTo>
                        <a:pt x="1800" y="828"/>
                      </a:lnTo>
                      <a:lnTo>
                        <a:pt x="1830" y="798"/>
                      </a:lnTo>
                      <a:lnTo>
                        <a:pt x="1860" y="756"/>
                      </a:lnTo>
                      <a:lnTo>
                        <a:pt x="1872" y="714"/>
                      </a:lnTo>
                      <a:lnTo>
                        <a:pt x="1878" y="666"/>
                      </a:lnTo>
                      <a:lnTo>
                        <a:pt x="1866" y="624"/>
                      </a:lnTo>
                      <a:lnTo>
                        <a:pt x="1848" y="582"/>
                      </a:lnTo>
                      <a:lnTo>
                        <a:pt x="1818" y="546"/>
                      </a:lnTo>
                      <a:lnTo>
                        <a:pt x="1776" y="516"/>
                      </a:lnTo>
                      <a:lnTo>
                        <a:pt x="1740" y="504"/>
                      </a:lnTo>
                      <a:lnTo>
                        <a:pt x="1716" y="504"/>
                      </a:lnTo>
                      <a:lnTo>
                        <a:pt x="1764" y="480"/>
                      </a:lnTo>
                      <a:lnTo>
                        <a:pt x="1800" y="444"/>
                      </a:lnTo>
                      <a:lnTo>
                        <a:pt x="1830" y="420"/>
                      </a:lnTo>
                      <a:lnTo>
                        <a:pt x="1842" y="408"/>
                      </a:lnTo>
                      <a:lnTo>
                        <a:pt x="1866" y="384"/>
                      </a:lnTo>
                      <a:lnTo>
                        <a:pt x="1878" y="354"/>
                      </a:lnTo>
                      <a:lnTo>
                        <a:pt x="1884" y="324"/>
                      </a:lnTo>
                      <a:lnTo>
                        <a:pt x="1872" y="288"/>
                      </a:lnTo>
                      <a:lnTo>
                        <a:pt x="1848" y="264"/>
                      </a:lnTo>
                      <a:lnTo>
                        <a:pt x="1824" y="252"/>
                      </a:lnTo>
                      <a:lnTo>
                        <a:pt x="1794" y="246"/>
                      </a:lnTo>
                      <a:lnTo>
                        <a:pt x="1776" y="186"/>
                      </a:lnTo>
                      <a:lnTo>
                        <a:pt x="1746" y="138"/>
                      </a:lnTo>
                      <a:lnTo>
                        <a:pt x="1710" y="96"/>
                      </a:lnTo>
                      <a:lnTo>
                        <a:pt x="1662" y="60"/>
                      </a:lnTo>
                      <a:lnTo>
                        <a:pt x="1608" y="36"/>
                      </a:lnTo>
                      <a:lnTo>
                        <a:pt x="1554" y="24"/>
                      </a:lnTo>
                      <a:lnTo>
                        <a:pt x="1500" y="24"/>
                      </a:lnTo>
                      <a:lnTo>
                        <a:pt x="1416" y="42"/>
                      </a:lnTo>
                      <a:lnTo>
                        <a:pt x="1368" y="0"/>
                      </a:lnTo>
                      <a:lnTo>
                        <a:pt x="708" y="180"/>
                      </a:lnTo>
                      <a:lnTo>
                        <a:pt x="174" y="714"/>
                      </a:lnTo>
                      <a:lnTo>
                        <a:pt x="0" y="780"/>
                      </a:lnTo>
                      <a:lnTo>
                        <a:pt x="0" y="1818"/>
                      </a:lnTo>
                      <a:lnTo>
                        <a:pt x="372" y="1638"/>
                      </a:lnTo>
                      <a:lnTo>
                        <a:pt x="408" y="1662"/>
                      </a:lnTo>
                      <a:lnTo>
                        <a:pt x="492" y="1680"/>
                      </a:lnTo>
                      <a:lnTo>
                        <a:pt x="606" y="1686"/>
                      </a:lnTo>
                      <a:lnTo>
                        <a:pt x="732" y="1686"/>
                      </a:lnTo>
                      <a:lnTo>
                        <a:pt x="840" y="1662"/>
                      </a:lnTo>
                      <a:lnTo>
                        <a:pt x="954" y="1620"/>
                      </a:lnTo>
                      <a:lnTo>
                        <a:pt x="1086" y="1560"/>
                      </a:lnTo>
                      <a:lnTo>
                        <a:pt x="1086" y="1464"/>
                      </a:lnTo>
                      <a:lnTo>
                        <a:pt x="1176" y="1470"/>
                      </a:lnTo>
                      <a:lnTo>
                        <a:pt x="1206" y="1470"/>
                      </a:lnTo>
                      <a:lnTo>
                        <a:pt x="1386" y="1464"/>
                      </a:lnTo>
                      <a:lnTo>
                        <a:pt x="1500" y="1440"/>
                      </a:lnTo>
                      <a:lnTo>
                        <a:pt x="1644" y="1374"/>
                      </a:lnTo>
                      <a:close/>
                    </a:path>
                  </a:pathLst>
                </a:custGeom>
                <a:solidFill>
                  <a:srgbClr val="FCE6CF"/>
                </a:solidFill>
                <a:ln w="0" cap="flat" cmpd="sng">
                  <a:solidFill>
                    <a:srgbClr val="000000"/>
                  </a:solidFill>
                  <a:prstDash val="solid"/>
                  <a:round/>
                  <a:headEnd type="none" w="med" len="med"/>
                  <a:tailEnd type="none" w="med" len="med"/>
                </a:ln>
              </p:spPr>
              <p:txBody>
                <a:bodyPr/>
                <a:lstStyle/>
                <a:p>
                  <a:endParaRPr lang="zh-CN" altLang="en-US"/>
                </a:p>
              </p:txBody>
            </p:sp>
            <p:sp>
              <p:nvSpPr>
                <p:cNvPr id="33802" name="未知"/>
                <p:cNvSpPr/>
                <p:nvPr/>
              </p:nvSpPr>
              <p:spPr>
                <a:xfrm>
                  <a:off x="539" y="14"/>
                  <a:ext cx="140" cy="78"/>
                </a:xfrm>
                <a:custGeom>
                  <a:avLst/>
                  <a:gdLst/>
                  <a:ahLst/>
                  <a:cxnLst/>
                  <a:rect l="0" t="0" r="0" b="0"/>
                  <a:pathLst>
                    <a:path w="366" h="198">
                      <a:moveTo>
                        <a:pt x="0" y="0"/>
                      </a:moveTo>
                      <a:lnTo>
                        <a:pt x="12" y="24"/>
                      </a:lnTo>
                      <a:lnTo>
                        <a:pt x="30" y="42"/>
                      </a:lnTo>
                      <a:lnTo>
                        <a:pt x="66" y="78"/>
                      </a:lnTo>
                      <a:lnTo>
                        <a:pt x="90" y="90"/>
                      </a:lnTo>
                      <a:lnTo>
                        <a:pt x="108" y="108"/>
                      </a:lnTo>
                      <a:lnTo>
                        <a:pt x="126" y="120"/>
                      </a:lnTo>
                      <a:lnTo>
                        <a:pt x="150" y="132"/>
                      </a:lnTo>
                      <a:lnTo>
                        <a:pt x="174" y="144"/>
                      </a:lnTo>
                      <a:lnTo>
                        <a:pt x="192" y="156"/>
                      </a:lnTo>
                      <a:lnTo>
                        <a:pt x="216" y="168"/>
                      </a:lnTo>
                      <a:lnTo>
                        <a:pt x="240" y="174"/>
                      </a:lnTo>
                      <a:lnTo>
                        <a:pt x="264" y="180"/>
                      </a:lnTo>
                      <a:lnTo>
                        <a:pt x="288" y="186"/>
                      </a:lnTo>
                      <a:lnTo>
                        <a:pt x="312" y="192"/>
                      </a:lnTo>
                      <a:lnTo>
                        <a:pt x="336" y="192"/>
                      </a:lnTo>
                      <a:lnTo>
                        <a:pt x="360" y="198"/>
                      </a:lnTo>
                      <a:lnTo>
                        <a:pt x="366" y="198"/>
                      </a:lnTo>
                    </a:path>
                  </a:pathLst>
                </a:custGeom>
                <a:noFill/>
                <a:ln w="0" cap="flat" cmpd="sng">
                  <a:solidFill>
                    <a:srgbClr val="000000"/>
                  </a:solidFill>
                  <a:prstDash val="solid"/>
                  <a:round/>
                  <a:headEnd type="none" w="med" len="med"/>
                  <a:tailEnd type="none" w="med" len="med"/>
                </a:ln>
              </p:spPr>
              <p:txBody>
                <a:bodyPr/>
                <a:lstStyle/>
                <a:p>
                  <a:endParaRPr lang="zh-CN" altLang="en-US"/>
                </a:p>
              </p:txBody>
            </p:sp>
            <p:grpSp>
              <p:nvGrpSpPr>
                <p:cNvPr id="33803" name="组合 55345"/>
                <p:cNvGrpSpPr/>
                <p:nvPr/>
              </p:nvGrpSpPr>
              <p:grpSpPr>
                <a:xfrm>
                  <a:off x="25" y="123"/>
                  <a:ext cx="645" cy="535"/>
                  <a:chOff x="0" y="0"/>
                  <a:chExt cx="645" cy="535"/>
                </a:xfrm>
              </p:grpSpPr>
              <p:sp>
                <p:nvSpPr>
                  <p:cNvPr id="33804" name="未知"/>
                  <p:cNvSpPr/>
                  <p:nvPr/>
                </p:nvSpPr>
                <p:spPr>
                  <a:xfrm>
                    <a:off x="461" y="50"/>
                    <a:ext cx="170" cy="72"/>
                  </a:xfrm>
                  <a:custGeom>
                    <a:avLst/>
                    <a:gdLst/>
                    <a:ahLst/>
                    <a:cxnLst/>
                    <a:rect l="0" t="0" r="0" b="0"/>
                    <a:pathLst>
                      <a:path w="444" h="180">
                        <a:moveTo>
                          <a:pt x="0" y="18"/>
                        </a:moveTo>
                        <a:lnTo>
                          <a:pt x="30" y="36"/>
                        </a:lnTo>
                        <a:lnTo>
                          <a:pt x="78" y="72"/>
                        </a:lnTo>
                        <a:lnTo>
                          <a:pt x="120" y="126"/>
                        </a:lnTo>
                        <a:lnTo>
                          <a:pt x="150" y="180"/>
                        </a:lnTo>
                        <a:lnTo>
                          <a:pt x="228" y="174"/>
                        </a:lnTo>
                        <a:lnTo>
                          <a:pt x="312" y="150"/>
                        </a:lnTo>
                        <a:lnTo>
                          <a:pt x="384" y="114"/>
                        </a:lnTo>
                        <a:lnTo>
                          <a:pt x="420" y="90"/>
                        </a:lnTo>
                        <a:lnTo>
                          <a:pt x="444" y="66"/>
                        </a:lnTo>
                        <a:lnTo>
                          <a:pt x="420" y="66"/>
                        </a:lnTo>
                        <a:lnTo>
                          <a:pt x="384" y="72"/>
                        </a:lnTo>
                        <a:lnTo>
                          <a:pt x="300" y="78"/>
                        </a:lnTo>
                        <a:lnTo>
                          <a:pt x="228" y="78"/>
                        </a:lnTo>
                        <a:lnTo>
                          <a:pt x="144" y="66"/>
                        </a:lnTo>
                        <a:lnTo>
                          <a:pt x="72" y="42"/>
                        </a:lnTo>
                        <a:lnTo>
                          <a:pt x="0" y="0"/>
                        </a:lnTo>
                        <a:lnTo>
                          <a:pt x="0" y="18"/>
                        </a:lnTo>
                        <a:close/>
                      </a:path>
                    </a:pathLst>
                  </a:custGeom>
                  <a:solidFill>
                    <a:srgbClr val="FFCC99"/>
                  </a:solidFill>
                  <a:ln w="0" cap="flat" cmpd="sng">
                    <a:solidFill>
                      <a:srgbClr val="000000"/>
                    </a:solidFill>
                    <a:prstDash val="solid"/>
                    <a:round/>
                    <a:headEnd type="none" w="med" len="med"/>
                    <a:tailEnd type="none" w="med" len="med"/>
                  </a:ln>
                </p:spPr>
                <p:txBody>
                  <a:bodyPr/>
                  <a:lstStyle/>
                  <a:p>
                    <a:endParaRPr lang="zh-CN" altLang="en-US"/>
                  </a:p>
                </p:txBody>
              </p:sp>
              <p:sp>
                <p:nvSpPr>
                  <p:cNvPr id="33805" name="直接连接符 55347"/>
                  <p:cNvSpPr/>
                  <p:nvPr/>
                </p:nvSpPr>
                <p:spPr>
                  <a:xfrm flipH="1">
                    <a:off x="0" y="160"/>
                    <a:ext cx="41" cy="45"/>
                  </a:xfrm>
                  <a:prstGeom prst="line">
                    <a:avLst/>
                  </a:prstGeom>
                  <a:ln w="0" cap="flat" cmpd="sng">
                    <a:solidFill>
                      <a:srgbClr val="000000"/>
                    </a:solidFill>
                    <a:prstDash val="solid"/>
                    <a:round/>
                    <a:headEnd type="none" w="med" len="med"/>
                    <a:tailEnd type="none" w="med" len="med"/>
                  </a:ln>
                </p:spPr>
                <p:txBody>
                  <a:bodyPr anchor="t"/>
                  <a:lstStyle/>
                  <a:p>
                    <a:pPr eaLnBrk="0" hangingPunct="0"/>
                    <a:endParaRPr lang="zh-CN" altLang="en-US" sz="2400">
                      <a:latin typeface="Arial" panose="020B0604020202020204" pitchFamily="34" charset="0"/>
                      <a:ea typeface="宋体" panose="02010600030101010101" pitchFamily="2" charset="-122"/>
                    </a:endParaRPr>
                  </a:p>
                </p:txBody>
              </p:sp>
              <p:sp>
                <p:nvSpPr>
                  <p:cNvPr id="33806" name="未知"/>
                  <p:cNvSpPr/>
                  <p:nvPr/>
                </p:nvSpPr>
                <p:spPr>
                  <a:xfrm>
                    <a:off x="415" y="0"/>
                    <a:ext cx="32" cy="38"/>
                  </a:xfrm>
                  <a:custGeom>
                    <a:avLst/>
                    <a:gdLst/>
                    <a:ahLst/>
                    <a:cxnLst/>
                    <a:rect l="0" t="0" r="0" b="0"/>
                    <a:pathLst>
                      <a:path w="84" h="96">
                        <a:moveTo>
                          <a:pt x="84" y="96"/>
                        </a:moveTo>
                        <a:lnTo>
                          <a:pt x="54" y="54"/>
                        </a:lnTo>
                        <a:lnTo>
                          <a:pt x="12" y="18"/>
                        </a:lnTo>
                        <a:lnTo>
                          <a:pt x="0" y="0"/>
                        </a:lnTo>
                      </a:path>
                    </a:pathLst>
                  </a:custGeom>
                  <a:noFill/>
                  <a:ln w="0" cap="flat" cmpd="sng">
                    <a:solidFill>
                      <a:srgbClr val="000000"/>
                    </a:solidFill>
                    <a:prstDash val="solid"/>
                    <a:round/>
                    <a:headEnd type="none" w="med" len="med"/>
                    <a:tailEnd type="none" w="med" len="med"/>
                  </a:ln>
                </p:spPr>
                <p:txBody>
                  <a:bodyPr/>
                  <a:lstStyle/>
                  <a:p>
                    <a:endParaRPr lang="zh-CN" altLang="en-US"/>
                  </a:p>
                </p:txBody>
              </p:sp>
              <p:sp>
                <p:nvSpPr>
                  <p:cNvPr id="33807" name="未知"/>
                  <p:cNvSpPr/>
                  <p:nvPr/>
                </p:nvSpPr>
                <p:spPr>
                  <a:xfrm>
                    <a:off x="386" y="129"/>
                    <a:ext cx="133" cy="14"/>
                  </a:xfrm>
                  <a:custGeom>
                    <a:avLst/>
                    <a:gdLst/>
                    <a:ahLst/>
                    <a:cxnLst/>
                    <a:rect l="0" t="0" r="0" b="0"/>
                    <a:pathLst>
                      <a:path w="348" h="36">
                        <a:moveTo>
                          <a:pt x="0" y="36"/>
                        </a:moveTo>
                        <a:lnTo>
                          <a:pt x="36" y="36"/>
                        </a:lnTo>
                        <a:lnTo>
                          <a:pt x="138" y="36"/>
                        </a:lnTo>
                        <a:lnTo>
                          <a:pt x="174" y="36"/>
                        </a:lnTo>
                        <a:lnTo>
                          <a:pt x="210" y="30"/>
                        </a:lnTo>
                        <a:lnTo>
                          <a:pt x="240" y="24"/>
                        </a:lnTo>
                        <a:lnTo>
                          <a:pt x="276" y="18"/>
                        </a:lnTo>
                        <a:lnTo>
                          <a:pt x="306" y="12"/>
                        </a:lnTo>
                        <a:lnTo>
                          <a:pt x="342" y="0"/>
                        </a:lnTo>
                        <a:lnTo>
                          <a:pt x="348" y="0"/>
                        </a:lnTo>
                      </a:path>
                    </a:pathLst>
                  </a:custGeom>
                  <a:noFill/>
                  <a:ln w="0" cap="flat" cmpd="sng">
                    <a:solidFill>
                      <a:srgbClr val="000000"/>
                    </a:solidFill>
                    <a:prstDash val="solid"/>
                    <a:round/>
                    <a:headEnd type="none" w="med" len="med"/>
                    <a:tailEnd type="none" w="med" len="med"/>
                  </a:ln>
                </p:spPr>
                <p:txBody>
                  <a:bodyPr/>
                  <a:lstStyle/>
                  <a:p>
                    <a:endParaRPr lang="zh-CN" altLang="en-US"/>
                  </a:p>
                </p:txBody>
              </p:sp>
              <p:sp>
                <p:nvSpPr>
                  <p:cNvPr id="33808" name="未知"/>
                  <p:cNvSpPr/>
                  <p:nvPr/>
                </p:nvSpPr>
                <p:spPr>
                  <a:xfrm>
                    <a:off x="374" y="347"/>
                    <a:ext cx="243" cy="22"/>
                  </a:xfrm>
                  <a:custGeom>
                    <a:avLst/>
                    <a:gdLst/>
                    <a:ahLst/>
                    <a:cxnLst/>
                    <a:rect l="0" t="0" r="0" b="0"/>
                    <a:pathLst>
                      <a:path w="636" h="54">
                        <a:moveTo>
                          <a:pt x="0" y="18"/>
                        </a:moveTo>
                        <a:lnTo>
                          <a:pt x="36" y="30"/>
                        </a:lnTo>
                        <a:lnTo>
                          <a:pt x="72" y="36"/>
                        </a:lnTo>
                        <a:lnTo>
                          <a:pt x="108" y="42"/>
                        </a:lnTo>
                        <a:lnTo>
                          <a:pt x="144" y="48"/>
                        </a:lnTo>
                        <a:lnTo>
                          <a:pt x="186" y="54"/>
                        </a:lnTo>
                        <a:lnTo>
                          <a:pt x="216" y="54"/>
                        </a:lnTo>
                        <a:lnTo>
                          <a:pt x="258" y="54"/>
                        </a:lnTo>
                        <a:lnTo>
                          <a:pt x="330" y="54"/>
                        </a:lnTo>
                        <a:lnTo>
                          <a:pt x="372" y="54"/>
                        </a:lnTo>
                        <a:lnTo>
                          <a:pt x="408" y="54"/>
                        </a:lnTo>
                        <a:lnTo>
                          <a:pt x="444" y="42"/>
                        </a:lnTo>
                        <a:lnTo>
                          <a:pt x="480" y="42"/>
                        </a:lnTo>
                        <a:lnTo>
                          <a:pt x="516" y="30"/>
                        </a:lnTo>
                        <a:lnTo>
                          <a:pt x="552" y="24"/>
                        </a:lnTo>
                        <a:lnTo>
                          <a:pt x="588" y="18"/>
                        </a:lnTo>
                        <a:lnTo>
                          <a:pt x="624" y="6"/>
                        </a:lnTo>
                        <a:lnTo>
                          <a:pt x="636" y="0"/>
                        </a:lnTo>
                      </a:path>
                    </a:pathLst>
                  </a:custGeom>
                  <a:noFill/>
                  <a:ln w="0" cap="flat" cmpd="sng">
                    <a:solidFill>
                      <a:srgbClr val="000000"/>
                    </a:solidFill>
                    <a:prstDash val="solid"/>
                    <a:round/>
                    <a:headEnd type="none" w="med" len="med"/>
                    <a:tailEnd type="none" w="med" len="med"/>
                  </a:ln>
                </p:spPr>
                <p:txBody>
                  <a:bodyPr/>
                  <a:lstStyle/>
                  <a:p>
                    <a:endParaRPr lang="zh-CN" altLang="en-US"/>
                  </a:p>
                </p:txBody>
              </p:sp>
              <p:sp>
                <p:nvSpPr>
                  <p:cNvPr id="33809" name="未知"/>
                  <p:cNvSpPr/>
                  <p:nvPr/>
                </p:nvSpPr>
                <p:spPr>
                  <a:xfrm>
                    <a:off x="351" y="143"/>
                    <a:ext cx="35" cy="102"/>
                  </a:xfrm>
                  <a:custGeom>
                    <a:avLst/>
                    <a:gdLst/>
                    <a:ahLst/>
                    <a:cxnLst/>
                    <a:rect l="0" t="0" r="0" b="0"/>
                    <a:pathLst>
                      <a:path w="90" h="258">
                        <a:moveTo>
                          <a:pt x="90" y="0"/>
                        </a:moveTo>
                        <a:lnTo>
                          <a:pt x="66" y="12"/>
                        </a:lnTo>
                        <a:lnTo>
                          <a:pt x="42" y="36"/>
                        </a:lnTo>
                        <a:lnTo>
                          <a:pt x="24" y="60"/>
                        </a:lnTo>
                        <a:lnTo>
                          <a:pt x="12" y="84"/>
                        </a:lnTo>
                        <a:lnTo>
                          <a:pt x="0" y="114"/>
                        </a:lnTo>
                        <a:lnTo>
                          <a:pt x="0" y="144"/>
                        </a:lnTo>
                        <a:lnTo>
                          <a:pt x="0" y="180"/>
                        </a:lnTo>
                        <a:lnTo>
                          <a:pt x="12" y="204"/>
                        </a:lnTo>
                        <a:lnTo>
                          <a:pt x="30" y="228"/>
                        </a:lnTo>
                        <a:lnTo>
                          <a:pt x="48" y="252"/>
                        </a:lnTo>
                        <a:lnTo>
                          <a:pt x="54" y="258"/>
                        </a:lnTo>
                      </a:path>
                    </a:pathLst>
                  </a:custGeom>
                  <a:noFill/>
                  <a:ln w="0" cap="flat" cmpd="sng">
                    <a:solidFill>
                      <a:srgbClr val="000000"/>
                    </a:solidFill>
                    <a:prstDash val="solid"/>
                    <a:round/>
                    <a:headEnd type="none" w="med" len="med"/>
                    <a:tailEnd type="none" w="med" len="med"/>
                  </a:ln>
                </p:spPr>
                <p:txBody>
                  <a:bodyPr/>
                  <a:lstStyle/>
                  <a:p>
                    <a:endParaRPr lang="zh-CN" altLang="en-US"/>
                  </a:p>
                </p:txBody>
              </p:sp>
              <p:sp>
                <p:nvSpPr>
                  <p:cNvPr id="33810" name="未知"/>
                  <p:cNvSpPr/>
                  <p:nvPr/>
                </p:nvSpPr>
                <p:spPr>
                  <a:xfrm>
                    <a:off x="383" y="48"/>
                    <a:ext cx="69" cy="88"/>
                  </a:xfrm>
                  <a:custGeom>
                    <a:avLst/>
                    <a:gdLst/>
                    <a:ahLst/>
                    <a:cxnLst/>
                    <a:rect l="0" t="0" r="0" b="0"/>
                    <a:pathLst>
                      <a:path w="180" h="222">
                        <a:moveTo>
                          <a:pt x="180" y="12"/>
                        </a:moveTo>
                        <a:lnTo>
                          <a:pt x="156" y="0"/>
                        </a:lnTo>
                        <a:lnTo>
                          <a:pt x="126" y="0"/>
                        </a:lnTo>
                        <a:lnTo>
                          <a:pt x="96" y="0"/>
                        </a:lnTo>
                        <a:lnTo>
                          <a:pt x="72" y="12"/>
                        </a:lnTo>
                        <a:lnTo>
                          <a:pt x="48" y="24"/>
                        </a:lnTo>
                        <a:lnTo>
                          <a:pt x="30" y="48"/>
                        </a:lnTo>
                        <a:lnTo>
                          <a:pt x="12" y="72"/>
                        </a:lnTo>
                        <a:lnTo>
                          <a:pt x="6" y="96"/>
                        </a:lnTo>
                        <a:lnTo>
                          <a:pt x="0" y="126"/>
                        </a:lnTo>
                        <a:lnTo>
                          <a:pt x="6" y="156"/>
                        </a:lnTo>
                        <a:lnTo>
                          <a:pt x="12" y="180"/>
                        </a:lnTo>
                        <a:lnTo>
                          <a:pt x="30" y="204"/>
                        </a:lnTo>
                        <a:lnTo>
                          <a:pt x="42" y="222"/>
                        </a:lnTo>
                      </a:path>
                    </a:pathLst>
                  </a:custGeom>
                  <a:noFill/>
                  <a:ln w="0" cap="flat" cmpd="sng">
                    <a:solidFill>
                      <a:srgbClr val="000000"/>
                    </a:solidFill>
                    <a:prstDash val="solid"/>
                    <a:round/>
                    <a:headEnd type="none" w="med" len="med"/>
                    <a:tailEnd type="none" w="med" len="med"/>
                  </a:ln>
                </p:spPr>
                <p:txBody>
                  <a:bodyPr/>
                  <a:lstStyle/>
                  <a:p>
                    <a:endParaRPr lang="zh-CN" altLang="en-US"/>
                  </a:p>
                </p:txBody>
              </p:sp>
              <p:sp>
                <p:nvSpPr>
                  <p:cNvPr id="33811" name="未知"/>
                  <p:cNvSpPr/>
                  <p:nvPr/>
                </p:nvSpPr>
                <p:spPr>
                  <a:xfrm>
                    <a:off x="328" y="245"/>
                    <a:ext cx="44" cy="109"/>
                  </a:xfrm>
                  <a:custGeom>
                    <a:avLst/>
                    <a:gdLst/>
                    <a:ahLst/>
                    <a:cxnLst/>
                    <a:rect l="0" t="0" r="0" b="0"/>
                    <a:pathLst>
                      <a:path w="114" h="276">
                        <a:moveTo>
                          <a:pt x="102" y="0"/>
                        </a:moveTo>
                        <a:lnTo>
                          <a:pt x="72" y="12"/>
                        </a:lnTo>
                        <a:lnTo>
                          <a:pt x="48" y="30"/>
                        </a:lnTo>
                        <a:lnTo>
                          <a:pt x="30" y="48"/>
                        </a:lnTo>
                        <a:lnTo>
                          <a:pt x="12" y="72"/>
                        </a:lnTo>
                        <a:lnTo>
                          <a:pt x="6" y="102"/>
                        </a:lnTo>
                        <a:lnTo>
                          <a:pt x="0" y="132"/>
                        </a:lnTo>
                        <a:lnTo>
                          <a:pt x="6" y="162"/>
                        </a:lnTo>
                        <a:lnTo>
                          <a:pt x="12" y="192"/>
                        </a:lnTo>
                        <a:lnTo>
                          <a:pt x="24" y="216"/>
                        </a:lnTo>
                        <a:lnTo>
                          <a:pt x="48" y="240"/>
                        </a:lnTo>
                        <a:lnTo>
                          <a:pt x="72" y="258"/>
                        </a:lnTo>
                        <a:lnTo>
                          <a:pt x="96" y="270"/>
                        </a:lnTo>
                        <a:lnTo>
                          <a:pt x="114" y="276"/>
                        </a:lnTo>
                      </a:path>
                    </a:pathLst>
                  </a:custGeom>
                  <a:noFill/>
                  <a:ln w="0" cap="flat" cmpd="sng">
                    <a:solidFill>
                      <a:srgbClr val="000000"/>
                    </a:solidFill>
                    <a:prstDash val="solid"/>
                    <a:round/>
                    <a:headEnd type="none" w="med" len="med"/>
                    <a:tailEnd type="none" w="med" len="med"/>
                  </a:ln>
                </p:spPr>
                <p:txBody>
                  <a:bodyPr/>
                  <a:lstStyle/>
                  <a:p>
                    <a:endParaRPr lang="zh-CN" altLang="en-US"/>
                  </a:p>
                </p:txBody>
              </p:sp>
              <p:sp>
                <p:nvSpPr>
                  <p:cNvPr id="33812" name="未知"/>
                  <p:cNvSpPr/>
                  <p:nvPr/>
                </p:nvSpPr>
                <p:spPr>
                  <a:xfrm>
                    <a:off x="353" y="362"/>
                    <a:ext cx="37" cy="95"/>
                  </a:xfrm>
                  <a:custGeom>
                    <a:avLst/>
                    <a:gdLst/>
                    <a:ahLst/>
                    <a:cxnLst/>
                    <a:rect l="0" t="0" r="0" b="0"/>
                    <a:pathLst>
                      <a:path w="96" h="240">
                        <a:moveTo>
                          <a:pt x="60" y="0"/>
                        </a:moveTo>
                        <a:lnTo>
                          <a:pt x="42" y="18"/>
                        </a:lnTo>
                        <a:lnTo>
                          <a:pt x="18" y="42"/>
                        </a:lnTo>
                        <a:lnTo>
                          <a:pt x="6" y="66"/>
                        </a:lnTo>
                        <a:lnTo>
                          <a:pt x="0" y="90"/>
                        </a:lnTo>
                        <a:lnTo>
                          <a:pt x="0" y="120"/>
                        </a:lnTo>
                        <a:lnTo>
                          <a:pt x="6" y="150"/>
                        </a:lnTo>
                        <a:lnTo>
                          <a:pt x="18" y="174"/>
                        </a:lnTo>
                        <a:lnTo>
                          <a:pt x="30" y="198"/>
                        </a:lnTo>
                        <a:lnTo>
                          <a:pt x="54" y="222"/>
                        </a:lnTo>
                        <a:lnTo>
                          <a:pt x="78" y="234"/>
                        </a:lnTo>
                        <a:lnTo>
                          <a:pt x="96" y="240"/>
                        </a:lnTo>
                      </a:path>
                    </a:pathLst>
                  </a:custGeom>
                  <a:noFill/>
                  <a:ln w="0" cap="flat" cmpd="sng">
                    <a:solidFill>
                      <a:srgbClr val="000000"/>
                    </a:solidFill>
                    <a:prstDash val="solid"/>
                    <a:round/>
                    <a:headEnd type="none" w="med" len="med"/>
                    <a:tailEnd type="none" w="med" len="med"/>
                  </a:ln>
                </p:spPr>
                <p:txBody>
                  <a:bodyPr/>
                  <a:lstStyle/>
                  <a:p>
                    <a:endParaRPr lang="zh-CN" altLang="en-US"/>
                  </a:p>
                </p:txBody>
              </p:sp>
              <p:sp>
                <p:nvSpPr>
                  <p:cNvPr id="33813" name="未知"/>
                  <p:cNvSpPr/>
                  <p:nvPr/>
                </p:nvSpPr>
                <p:spPr>
                  <a:xfrm>
                    <a:off x="89" y="497"/>
                    <a:ext cx="37" cy="38"/>
                  </a:xfrm>
                  <a:custGeom>
                    <a:avLst/>
                    <a:gdLst/>
                    <a:ahLst/>
                    <a:cxnLst/>
                    <a:rect l="0" t="0" r="0" b="0"/>
                    <a:pathLst>
                      <a:path w="96" h="96">
                        <a:moveTo>
                          <a:pt x="0" y="0"/>
                        </a:moveTo>
                        <a:lnTo>
                          <a:pt x="24" y="30"/>
                        </a:lnTo>
                        <a:lnTo>
                          <a:pt x="48" y="60"/>
                        </a:lnTo>
                        <a:lnTo>
                          <a:pt x="84" y="84"/>
                        </a:lnTo>
                        <a:lnTo>
                          <a:pt x="96" y="96"/>
                        </a:lnTo>
                      </a:path>
                    </a:pathLst>
                  </a:custGeom>
                  <a:noFill/>
                  <a:ln w="0" cap="flat" cmpd="sng">
                    <a:solidFill>
                      <a:srgbClr val="000000"/>
                    </a:solidFill>
                    <a:prstDash val="solid"/>
                    <a:round/>
                    <a:headEnd type="none" w="med" len="med"/>
                    <a:tailEnd type="none" w="med" len="med"/>
                  </a:ln>
                </p:spPr>
                <p:txBody>
                  <a:bodyPr/>
                  <a:lstStyle/>
                  <a:p>
                    <a:endParaRPr lang="zh-CN" altLang="en-US"/>
                  </a:p>
                </p:txBody>
              </p:sp>
              <p:sp>
                <p:nvSpPr>
                  <p:cNvPr id="33814" name="直接连接符 55356"/>
                  <p:cNvSpPr/>
                  <p:nvPr/>
                </p:nvSpPr>
                <p:spPr>
                  <a:xfrm>
                    <a:off x="457" y="76"/>
                    <a:ext cx="0" cy="34"/>
                  </a:xfrm>
                  <a:prstGeom prst="line">
                    <a:avLst/>
                  </a:prstGeom>
                  <a:ln w="0" cap="flat" cmpd="sng">
                    <a:solidFill>
                      <a:srgbClr val="000000"/>
                    </a:solidFill>
                    <a:prstDash val="solid"/>
                    <a:round/>
                    <a:headEnd type="none" w="med" len="med"/>
                    <a:tailEnd type="none" w="med" len="med"/>
                  </a:ln>
                </p:spPr>
                <p:txBody>
                  <a:bodyPr anchor="t"/>
                  <a:lstStyle/>
                  <a:p>
                    <a:pPr eaLnBrk="0" hangingPunct="0"/>
                    <a:endParaRPr lang="zh-CN" altLang="en-US" sz="2400">
                      <a:latin typeface="Arial" panose="020B0604020202020204" pitchFamily="34" charset="0"/>
                      <a:ea typeface="宋体" panose="02010600030101010101" pitchFamily="2" charset="-122"/>
                    </a:endParaRPr>
                  </a:p>
                </p:txBody>
              </p:sp>
              <p:sp>
                <p:nvSpPr>
                  <p:cNvPr id="33815" name="直接连接符 55357"/>
                  <p:cNvSpPr/>
                  <p:nvPr/>
                </p:nvSpPr>
                <p:spPr>
                  <a:xfrm>
                    <a:off x="411" y="181"/>
                    <a:ext cx="4" cy="43"/>
                  </a:xfrm>
                  <a:prstGeom prst="line">
                    <a:avLst/>
                  </a:prstGeom>
                  <a:ln w="0" cap="flat" cmpd="sng">
                    <a:solidFill>
                      <a:srgbClr val="000000"/>
                    </a:solidFill>
                    <a:prstDash val="solid"/>
                    <a:round/>
                    <a:headEnd type="none" w="med" len="med"/>
                    <a:tailEnd type="none" w="med" len="med"/>
                  </a:ln>
                </p:spPr>
                <p:txBody>
                  <a:bodyPr anchor="t"/>
                  <a:lstStyle/>
                  <a:p>
                    <a:pPr eaLnBrk="0" hangingPunct="0"/>
                    <a:endParaRPr lang="zh-CN" altLang="en-US" sz="2400">
                      <a:latin typeface="Arial" panose="020B0604020202020204" pitchFamily="34" charset="0"/>
                      <a:ea typeface="宋体" panose="02010600030101010101" pitchFamily="2" charset="-122"/>
                    </a:endParaRPr>
                  </a:p>
                </p:txBody>
              </p:sp>
              <p:sp>
                <p:nvSpPr>
                  <p:cNvPr id="33816" name="直接连接符 55358"/>
                  <p:cNvSpPr/>
                  <p:nvPr/>
                </p:nvSpPr>
                <p:spPr>
                  <a:xfrm>
                    <a:off x="402" y="302"/>
                    <a:ext cx="0" cy="38"/>
                  </a:xfrm>
                  <a:prstGeom prst="line">
                    <a:avLst/>
                  </a:prstGeom>
                  <a:ln w="0" cap="flat" cmpd="sng">
                    <a:solidFill>
                      <a:srgbClr val="000000"/>
                    </a:solidFill>
                    <a:prstDash val="solid"/>
                    <a:round/>
                    <a:headEnd type="none" w="med" len="med"/>
                    <a:tailEnd type="none" w="med" len="med"/>
                  </a:ln>
                </p:spPr>
                <p:txBody>
                  <a:bodyPr anchor="t"/>
                  <a:lstStyle/>
                  <a:p>
                    <a:pPr eaLnBrk="0" hangingPunct="0"/>
                    <a:endParaRPr lang="zh-CN" altLang="en-US" sz="2400">
                      <a:latin typeface="Arial" panose="020B0604020202020204" pitchFamily="34" charset="0"/>
                      <a:ea typeface="宋体" panose="02010600030101010101" pitchFamily="2" charset="-122"/>
                    </a:endParaRPr>
                  </a:p>
                </p:txBody>
              </p:sp>
              <p:sp>
                <p:nvSpPr>
                  <p:cNvPr id="33817" name="直接连接符 55359"/>
                  <p:cNvSpPr/>
                  <p:nvPr/>
                </p:nvSpPr>
                <p:spPr>
                  <a:xfrm>
                    <a:off x="411" y="392"/>
                    <a:ext cx="4" cy="31"/>
                  </a:xfrm>
                  <a:prstGeom prst="line">
                    <a:avLst/>
                  </a:prstGeom>
                  <a:ln w="0" cap="flat" cmpd="sng">
                    <a:solidFill>
                      <a:srgbClr val="000000"/>
                    </a:solidFill>
                    <a:prstDash val="solid"/>
                    <a:round/>
                    <a:headEnd type="none" w="med" len="med"/>
                    <a:tailEnd type="none" w="med" len="med"/>
                  </a:ln>
                </p:spPr>
                <p:txBody>
                  <a:bodyPr anchor="t"/>
                  <a:lstStyle/>
                  <a:p>
                    <a:pPr eaLnBrk="0" hangingPunct="0"/>
                    <a:endParaRPr lang="zh-CN" altLang="en-US" sz="2400">
                      <a:latin typeface="Arial" panose="020B0604020202020204" pitchFamily="34" charset="0"/>
                      <a:ea typeface="宋体" panose="02010600030101010101" pitchFamily="2" charset="-122"/>
                    </a:endParaRPr>
                  </a:p>
                </p:txBody>
              </p:sp>
              <p:sp>
                <p:nvSpPr>
                  <p:cNvPr id="33818" name="直接连接符 55360"/>
                  <p:cNvSpPr/>
                  <p:nvPr/>
                </p:nvSpPr>
                <p:spPr>
                  <a:xfrm flipH="1">
                    <a:off x="223" y="307"/>
                    <a:ext cx="103" cy="85"/>
                  </a:xfrm>
                  <a:prstGeom prst="line">
                    <a:avLst/>
                  </a:prstGeom>
                  <a:ln w="0" cap="flat" cmpd="sng">
                    <a:solidFill>
                      <a:srgbClr val="000000"/>
                    </a:solidFill>
                    <a:prstDash val="solid"/>
                    <a:round/>
                    <a:headEnd type="none" w="med" len="med"/>
                    <a:tailEnd type="none" w="med" len="med"/>
                  </a:ln>
                </p:spPr>
                <p:txBody>
                  <a:bodyPr anchor="t"/>
                  <a:lstStyle/>
                  <a:p>
                    <a:pPr eaLnBrk="0" hangingPunct="0"/>
                    <a:endParaRPr lang="zh-CN" altLang="en-US" sz="2400">
                      <a:latin typeface="Arial" panose="020B0604020202020204" pitchFamily="34" charset="0"/>
                      <a:ea typeface="宋体" panose="02010600030101010101" pitchFamily="2" charset="-122"/>
                    </a:endParaRPr>
                  </a:p>
                </p:txBody>
              </p:sp>
              <p:sp>
                <p:nvSpPr>
                  <p:cNvPr id="33819" name="未知"/>
                  <p:cNvSpPr/>
                  <p:nvPr/>
                </p:nvSpPr>
                <p:spPr>
                  <a:xfrm>
                    <a:off x="372" y="212"/>
                    <a:ext cx="273" cy="64"/>
                  </a:xfrm>
                  <a:custGeom>
                    <a:avLst/>
                    <a:gdLst/>
                    <a:ahLst/>
                    <a:cxnLst/>
                    <a:rect l="0" t="0" r="0" b="0"/>
                    <a:pathLst>
                      <a:path w="714" h="162">
                        <a:moveTo>
                          <a:pt x="0" y="84"/>
                        </a:moveTo>
                        <a:lnTo>
                          <a:pt x="234" y="162"/>
                        </a:lnTo>
                        <a:lnTo>
                          <a:pt x="276" y="162"/>
                        </a:lnTo>
                        <a:lnTo>
                          <a:pt x="318" y="162"/>
                        </a:lnTo>
                        <a:lnTo>
                          <a:pt x="354" y="156"/>
                        </a:lnTo>
                        <a:lnTo>
                          <a:pt x="396" y="150"/>
                        </a:lnTo>
                        <a:lnTo>
                          <a:pt x="438" y="144"/>
                        </a:lnTo>
                        <a:lnTo>
                          <a:pt x="480" y="126"/>
                        </a:lnTo>
                        <a:lnTo>
                          <a:pt x="522" y="114"/>
                        </a:lnTo>
                        <a:lnTo>
                          <a:pt x="558" y="102"/>
                        </a:lnTo>
                        <a:lnTo>
                          <a:pt x="594" y="78"/>
                        </a:lnTo>
                        <a:lnTo>
                          <a:pt x="630" y="60"/>
                        </a:lnTo>
                        <a:lnTo>
                          <a:pt x="666" y="42"/>
                        </a:lnTo>
                        <a:lnTo>
                          <a:pt x="702" y="12"/>
                        </a:lnTo>
                        <a:lnTo>
                          <a:pt x="714" y="0"/>
                        </a:lnTo>
                      </a:path>
                    </a:pathLst>
                  </a:custGeom>
                  <a:noFill/>
                  <a:ln w="0" cap="flat" cmpd="sng">
                    <a:solidFill>
                      <a:srgbClr val="000000"/>
                    </a:solidFill>
                    <a:prstDash val="solid"/>
                    <a:round/>
                    <a:headEnd type="none" w="med" len="med"/>
                    <a:tailEnd type="none" w="med" len="med"/>
                  </a:ln>
                </p:spPr>
                <p:txBody>
                  <a:bodyPr/>
                  <a:lstStyle/>
                  <a:p>
                    <a:endParaRPr lang="zh-CN" altLang="en-US"/>
                  </a:p>
                </p:txBody>
              </p:sp>
            </p:grpSp>
          </p:grpSp>
        </p:grpSp>
        <p:sp>
          <p:nvSpPr>
            <p:cNvPr id="33820" name="立方体 55362"/>
            <p:cNvSpPr/>
            <p:nvPr/>
          </p:nvSpPr>
          <p:spPr>
            <a:xfrm rot="405967">
              <a:off x="0" y="0"/>
              <a:ext cx="2160" cy="1392"/>
            </a:xfrm>
            <a:prstGeom prst="cube">
              <a:avLst>
                <a:gd name="adj" fmla="val 4991"/>
              </a:avLst>
            </a:prstGeom>
            <a:solidFill>
              <a:srgbClr val="FFCC99"/>
            </a:solidFill>
            <a:ln w="28575" cap="flat" cmpd="sng">
              <a:solidFill>
                <a:srgbClr val="993300"/>
              </a:solidFill>
              <a:prstDash val="solid"/>
              <a:miter/>
              <a:headEnd type="none" w="med" len="med"/>
              <a:tailEnd type="none" w="med" len="med"/>
            </a:ln>
          </p:spPr>
          <p:txBody>
            <a:bodyPr wrap="none" anchor="ctr"/>
            <a:lstStyle/>
            <a:p>
              <a:pPr algn="ctr" eaLnBrk="0" hangingPunct="0">
                <a:lnSpc>
                  <a:spcPct val="160000"/>
                </a:lnSpc>
              </a:pPr>
              <a:r>
                <a:rPr lang="zh-CN" altLang="en-US" sz="3200" b="1" dirty="0">
                  <a:solidFill>
                    <a:srgbClr val="FF0000"/>
                  </a:solidFill>
                  <a:latin typeface="Times New Roman" panose="02020603050405020304" pitchFamily="18" charset="0"/>
                  <a:ea typeface="华文行楷" pitchFamily="2" charset="-122"/>
                </a:rPr>
                <a:t>外</a:t>
              </a:r>
              <a:r>
                <a:rPr lang="zh-CN" altLang="en-US" sz="3200" b="1" dirty="0">
                  <a:solidFill>
                    <a:schemeClr val="tx1"/>
                  </a:solidFill>
                  <a:latin typeface="Times New Roman" panose="02020603050405020304" pitchFamily="18" charset="0"/>
                  <a:ea typeface="华文行楷" pitchFamily="2" charset="-122"/>
                </a:rPr>
                <a:t>争主权</a:t>
              </a:r>
              <a:endParaRPr lang="zh-TW" altLang="en-US" sz="3200" b="1" dirty="0">
                <a:solidFill>
                  <a:schemeClr val="tx1"/>
                </a:solidFill>
                <a:latin typeface="Times New Roman" panose="02020603050405020304" pitchFamily="18" charset="0"/>
                <a:ea typeface="华文行楷" pitchFamily="2" charset="-122"/>
              </a:endParaRPr>
            </a:p>
          </p:txBody>
        </p:sp>
      </p:grpSp>
      <p:grpSp>
        <p:nvGrpSpPr>
          <p:cNvPr id="55427" name="组合 55426"/>
          <p:cNvGrpSpPr/>
          <p:nvPr/>
        </p:nvGrpSpPr>
        <p:grpSpPr>
          <a:xfrm rot="-1176628">
            <a:off x="2568575" y="2443163"/>
            <a:ext cx="1892300" cy="1333500"/>
            <a:chOff x="-144" y="17"/>
            <a:chExt cx="2160" cy="2143"/>
          </a:xfrm>
        </p:grpSpPr>
        <p:grpSp>
          <p:nvGrpSpPr>
            <p:cNvPr id="33822" name="组合 55427"/>
            <p:cNvGrpSpPr/>
            <p:nvPr/>
          </p:nvGrpSpPr>
          <p:grpSpPr>
            <a:xfrm>
              <a:off x="480" y="480"/>
              <a:ext cx="576" cy="1680"/>
              <a:chOff x="0" y="0"/>
              <a:chExt cx="576" cy="1680"/>
            </a:xfrm>
          </p:grpSpPr>
          <p:sp>
            <p:nvSpPr>
              <p:cNvPr id="33823" name="立方体 55428"/>
              <p:cNvSpPr/>
              <p:nvPr/>
            </p:nvSpPr>
            <p:spPr>
              <a:xfrm rot="323561">
                <a:off x="336" y="0"/>
                <a:ext cx="144" cy="1680"/>
              </a:xfrm>
              <a:prstGeom prst="cube">
                <a:avLst>
                  <a:gd name="adj" fmla="val 25000"/>
                </a:avLst>
              </a:prstGeom>
              <a:solidFill>
                <a:srgbClr val="FFCC99"/>
              </a:solidFill>
              <a:ln w="25400" cap="flat" cmpd="sng">
                <a:solidFill>
                  <a:srgbClr val="993300"/>
                </a:solidFill>
                <a:prstDash val="solid"/>
                <a:miter/>
                <a:headEnd type="none" w="med" len="med"/>
                <a:tailEnd type="none" w="med" len="med"/>
              </a:ln>
            </p:spPr>
            <p:txBody>
              <a:bodyPr anchor="t"/>
              <a:lstStyle/>
              <a:p>
                <a:pPr eaLnBrk="0" hangingPunct="0"/>
                <a:endParaRPr lang="zh-CN" altLang="en-US" sz="2400">
                  <a:latin typeface="Arial" panose="020B0604020202020204" pitchFamily="34" charset="0"/>
                  <a:ea typeface="宋体" panose="02010600030101010101" pitchFamily="2" charset="-122"/>
                </a:endParaRPr>
              </a:p>
            </p:txBody>
          </p:sp>
          <p:grpSp>
            <p:nvGrpSpPr>
              <p:cNvPr id="33824" name="组合 55429"/>
              <p:cNvGrpSpPr/>
              <p:nvPr/>
            </p:nvGrpSpPr>
            <p:grpSpPr>
              <a:xfrm>
                <a:off x="0" y="1104"/>
                <a:ext cx="576" cy="576"/>
                <a:chOff x="0" y="0"/>
                <a:chExt cx="720" cy="720"/>
              </a:xfrm>
            </p:grpSpPr>
            <p:sp>
              <p:nvSpPr>
                <p:cNvPr id="33825" name="未知"/>
                <p:cNvSpPr/>
                <p:nvPr/>
              </p:nvSpPr>
              <p:spPr>
                <a:xfrm>
                  <a:off x="0" y="0"/>
                  <a:ext cx="720" cy="720"/>
                </a:xfrm>
                <a:custGeom>
                  <a:avLst/>
                  <a:gdLst/>
                  <a:ahLst/>
                  <a:cxnLst/>
                  <a:rect l="0" t="0" r="0" b="0"/>
                  <a:pathLst>
                    <a:path w="1884" h="1818">
                      <a:moveTo>
                        <a:pt x="1644" y="1374"/>
                      </a:moveTo>
                      <a:lnTo>
                        <a:pt x="1692" y="1338"/>
                      </a:lnTo>
                      <a:lnTo>
                        <a:pt x="1704" y="1296"/>
                      </a:lnTo>
                      <a:lnTo>
                        <a:pt x="1704" y="1254"/>
                      </a:lnTo>
                      <a:lnTo>
                        <a:pt x="1692" y="1212"/>
                      </a:lnTo>
                      <a:lnTo>
                        <a:pt x="1680" y="1188"/>
                      </a:lnTo>
                      <a:lnTo>
                        <a:pt x="1722" y="1158"/>
                      </a:lnTo>
                      <a:lnTo>
                        <a:pt x="1758" y="1122"/>
                      </a:lnTo>
                      <a:lnTo>
                        <a:pt x="1788" y="1074"/>
                      </a:lnTo>
                      <a:lnTo>
                        <a:pt x="1800" y="1026"/>
                      </a:lnTo>
                      <a:lnTo>
                        <a:pt x="1806" y="972"/>
                      </a:lnTo>
                      <a:lnTo>
                        <a:pt x="1800" y="924"/>
                      </a:lnTo>
                      <a:lnTo>
                        <a:pt x="1776" y="876"/>
                      </a:lnTo>
                      <a:lnTo>
                        <a:pt x="1752" y="846"/>
                      </a:lnTo>
                      <a:lnTo>
                        <a:pt x="1800" y="828"/>
                      </a:lnTo>
                      <a:lnTo>
                        <a:pt x="1830" y="798"/>
                      </a:lnTo>
                      <a:lnTo>
                        <a:pt x="1860" y="756"/>
                      </a:lnTo>
                      <a:lnTo>
                        <a:pt x="1872" y="714"/>
                      </a:lnTo>
                      <a:lnTo>
                        <a:pt x="1878" y="666"/>
                      </a:lnTo>
                      <a:lnTo>
                        <a:pt x="1866" y="624"/>
                      </a:lnTo>
                      <a:lnTo>
                        <a:pt x="1848" y="582"/>
                      </a:lnTo>
                      <a:lnTo>
                        <a:pt x="1818" y="546"/>
                      </a:lnTo>
                      <a:lnTo>
                        <a:pt x="1776" y="516"/>
                      </a:lnTo>
                      <a:lnTo>
                        <a:pt x="1740" y="504"/>
                      </a:lnTo>
                      <a:lnTo>
                        <a:pt x="1716" y="504"/>
                      </a:lnTo>
                      <a:lnTo>
                        <a:pt x="1764" y="480"/>
                      </a:lnTo>
                      <a:lnTo>
                        <a:pt x="1800" y="444"/>
                      </a:lnTo>
                      <a:lnTo>
                        <a:pt x="1830" y="420"/>
                      </a:lnTo>
                      <a:lnTo>
                        <a:pt x="1842" y="408"/>
                      </a:lnTo>
                      <a:lnTo>
                        <a:pt x="1866" y="384"/>
                      </a:lnTo>
                      <a:lnTo>
                        <a:pt x="1878" y="354"/>
                      </a:lnTo>
                      <a:lnTo>
                        <a:pt x="1884" y="324"/>
                      </a:lnTo>
                      <a:lnTo>
                        <a:pt x="1872" y="288"/>
                      </a:lnTo>
                      <a:lnTo>
                        <a:pt x="1848" y="264"/>
                      </a:lnTo>
                      <a:lnTo>
                        <a:pt x="1824" y="252"/>
                      </a:lnTo>
                      <a:lnTo>
                        <a:pt x="1794" y="246"/>
                      </a:lnTo>
                      <a:lnTo>
                        <a:pt x="1776" y="186"/>
                      </a:lnTo>
                      <a:lnTo>
                        <a:pt x="1746" y="138"/>
                      </a:lnTo>
                      <a:lnTo>
                        <a:pt x="1710" y="96"/>
                      </a:lnTo>
                      <a:lnTo>
                        <a:pt x="1662" y="60"/>
                      </a:lnTo>
                      <a:lnTo>
                        <a:pt x="1608" y="36"/>
                      </a:lnTo>
                      <a:lnTo>
                        <a:pt x="1554" y="24"/>
                      </a:lnTo>
                      <a:lnTo>
                        <a:pt x="1500" y="24"/>
                      </a:lnTo>
                      <a:lnTo>
                        <a:pt x="1416" y="42"/>
                      </a:lnTo>
                      <a:lnTo>
                        <a:pt x="1368" y="0"/>
                      </a:lnTo>
                      <a:lnTo>
                        <a:pt x="708" y="180"/>
                      </a:lnTo>
                      <a:lnTo>
                        <a:pt x="174" y="714"/>
                      </a:lnTo>
                      <a:lnTo>
                        <a:pt x="0" y="780"/>
                      </a:lnTo>
                      <a:lnTo>
                        <a:pt x="0" y="1818"/>
                      </a:lnTo>
                      <a:lnTo>
                        <a:pt x="372" y="1638"/>
                      </a:lnTo>
                      <a:lnTo>
                        <a:pt x="408" y="1662"/>
                      </a:lnTo>
                      <a:lnTo>
                        <a:pt x="492" y="1680"/>
                      </a:lnTo>
                      <a:lnTo>
                        <a:pt x="606" y="1686"/>
                      </a:lnTo>
                      <a:lnTo>
                        <a:pt x="732" y="1686"/>
                      </a:lnTo>
                      <a:lnTo>
                        <a:pt x="840" y="1662"/>
                      </a:lnTo>
                      <a:lnTo>
                        <a:pt x="954" y="1620"/>
                      </a:lnTo>
                      <a:lnTo>
                        <a:pt x="1086" y="1560"/>
                      </a:lnTo>
                      <a:lnTo>
                        <a:pt x="1086" y="1464"/>
                      </a:lnTo>
                      <a:lnTo>
                        <a:pt x="1176" y="1470"/>
                      </a:lnTo>
                      <a:lnTo>
                        <a:pt x="1206" y="1470"/>
                      </a:lnTo>
                      <a:lnTo>
                        <a:pt x="1386" y="1464"/>
                      </a:lnTo>
                      <a:lnTo>
                        <a:pt x="1500" y="1440"/>
                      </a:lnTo>
                      <a:lnTo>
                        <a:pt x="1644" y="1374"/>
                      </a:lnTo>
                      <a:close/>
                    </a:path>
                  </a:pathLst>
                </a:custGeom>
                <a:solidFill>
                  <a:srgbClr val="FCE6CF"/>
                </a:solidFill>
                <a:ln w="0" cap="flat" cmpd="sng">
                  <a:solidFill>
                    <a:srgbClr val="000000"/>
                  </a:solidFill>
                  <a:prstDash val="solid"/>
                  <a:round/>
                  <a:headEnd type="none" w="med" len="med"/>
                  <a:tailEnd type="none" w="med" len="med"/>
                </a:ln>
              </p:spPr>
              <p:txBody>
                <a:bodyPr/>
                <a:lstStyle/>
                <a:p>
                  <a:endParaRPr lang="zh-CN" altLang="en-US"/>
                </a:p>
              </p:txBody>
            </p:sp>
            <p:sp>
              <p:nvSpPr>
                <p:cNvPr id="33826" name="未知"/>
                <p:cNvSpPr/>
                <p:nvPr/>
              </p:nvSpPr>
              <p:spPr>
                <a:xfrm>
                  <a:off x="539" y="14"/>
                  <a:ext cx="140" cy="78"/>
                </a:xfrm>
                <a:custGeom>
                  <a:avLst/>
                  <a:gdLst/>
                  <a:ahLst/>
                  <a:cxnLst/>
                  <a:rect l="0" t="0" r="0" b="0"/>
                  <a:pathLst>
                    <a:path w="366" h="198">
                      <a:moveTo>
                        <a:pt x="0" y="0"/>
                      </a:moveTo>
                      <a:lnTo>
                        <a:pt x="12" y="24"/>
                      </a:lnTo>
                      <a:lnTo>
                        <a:pt x="30" y="42"/>
                      </a:lnTo>
                      <a:lnTo>
                        <a:pt x="66" y="78"/>
                      </a:lnTo>
                      <a:lnTo>
                        <a:pt x="90" y="90"/>
                      </a:lnTo>
                      <a:lnTo>
                        <a:pt x="108" y="108"/>
                      </a:lnTo>
                      <a:lnTo>
                        <a:pt x="126" y="120"/>
                      </a:lnTo>
                      <a:lnTo>
                        <a:pt x="150" y="132"/>
                      </a:lnTo>
                      <a:lnTo>
                        <a:pt x="174" y="144"/>
                      </a:lnTo>
                      <a:lnTo>
                        <a:pt x="192" y="156"/>
                      </a:lnTo>
                      <a:lnTo>
                        <a:pt x="216" y="168"/>
                      </a:lnTo>
                      <a:lnTo>
                        <a:pt x="240" y="174"/>
                      </a:lnTo>
                      <a:lnTo>
                        <a:pt x="264" y="180"/>
                      </a:lnTo>
                      <a:lnTo>
                        <a:pt x="288" y="186"/>
                      </a:lnTo>
                      <a:lnTo>
                        <a:pt x="312" y="192"/>
                      </a:lnTo>
                      <a:lnTo>
                        <a:pt x="336" y="192"/>
                      </a:lnTo>
                      <a:lnTo>
                        <a:pt x="360" y="198"/>
                      </a:lnTo>
                      <a:lnTo>
                        <a:pt x="366" y="198"/>
                      </a:lnTo>
                    </a:path>
                  </a:pathLst>
                </a:custGeom>
                <a:noFill/>
                <a:ln w="0" cap="flat" cmpd="sng">
                  <a:solidFill>
                    <a:srgbClr val="000000"/>
                  </a:solidFill>
                  <a:prstDash val="solid"/>
                  <a:round/>
                  <a:headEnd type="none" w="med" len="med"/>
                  <a:tailEnd type="none" w="med" len="med"/>
                </a:ln>
              </p:spPr>
              <p:txBody>
                <a:bodyPr/>
                <a:lstStyle/>
                <a:p>
                  <a:endParaRPr lang="zh-CN" altLang="en-US"/>
                </a:p>
              </p:txBody>
            </p:sp>
            <p:grpSp>
              <p:nvGrpSpPr>
                <p:cNvPr id="33827" name="组合 55432"/>
                <p:cNvGrpSpPr/>
                <p:nvPr/>
              </p:nvGrpSpPr>
              <p:grpSpPr>
                <a:xfrm>
                  <a:off x="25" y="123"/>
                  <a:ext cx="645" cy="535"/>
                  <a:chOff x="0" y="0"/>
                  <a:chExt cx="645" cy="535"/>
                </a:xfrm>
              </p:grpSpPr>
              <p:sp>
                <p:nvSpPr>
                  <p:cNvPr id="33828" name="未知"/>
                  <p:cNvSpPr/>
                  <p:nvPr/>
                </p:nvSpPr>
                <p:spPr>
                  <a:xfrm>
                    <a:off x="461" y="50"/>
                    <a:ext cx="170" cy="72"/>
                  </a:xfrm>
                  <a:custGeom>
                    <a:avLst/>
                    <a:gdLst/>
                    <a:ahLst/>
                    <a:cxnLst/>
                    <a:rect l="0" t="0" r="0" b="0"/>
                    <a:pathLst>
                      <a:path w="444" h="180">
                        <a:moveTo>
                          <a:pt x="0" y="18"/>
                        </a:moveTo>
                        <a:lnTo>
                          <a:pt x="30" y="36"/>
                        </a:lnTo>
                        <a:lnTo>
                          <a:pt x="78" y="72"/>
                        </a:lnTo>
                        <a:lnTo>
                          <a:pt x="120" y="126"/>
                        </a:lnTo>
                        <a:lnTo>
                          <a:pt x="150" y="180"/>
                        </a:lnTo>
                        <a:lnTo>
                          <a:pt x="228" y="174"/>
                        </a:lnTo>
                        <a:lnTo>
                          <a:pt x="312" y="150"/>
                        </a:lnTo>
                        <a:lnTo>
                          <a:pt x="384" y="114"/>
                        </a:lnTo>
                        <a:lnTo>
                          <a:pt x="420" y="90"/>
                        </a:lnTo>
                        <a:lnTo>
                          <a:pt x="444" y="66"/>
                        </a:lnTo>
                        <a:lnTo>
                          <a:pt x="420" y="66"/>
                        </a:lnTo>
                        <a:lnTo>
                          <a:pt x="384" y="72"/>
                        </a:lnTo>
                        <a:lnTo>
                          <a:pt x="300" y="78"/>
                        </a:lnTo>
                        <a:lnTo>
                          <a:pt x="228" y="78"/>
                        </a:lnTo>
                        <a:lnTo>
                          <a:pt x="144" y="66"/>
                        </a:lnTo>
                        <a:lnTo>
                          <a:pt x="72" y="42"/>
                        </a:lnTo>
                        <a:lnTo>
                          <a:pt x="0" y="0"/>
                        </a:lnTo>
                        <a:lnTo>
                          <a:pt x="0" y="18"/>
                        </a:lnTo>
                        <a:close/>
                      </a:path>
                    </a:pathLst>
                  </a:custGeom>
                  <a:solidFill>
                    <a:srgbClr val="FFCC99"/>
                  </a:solidFill>
                  <a:ln w="0" cap="flat" cmpd="sng">
                    <a:solidFill>
                      <a:srgbClr val="000000"/>
                    </a:solidFill>
                    <a:prstDash val="solid"/>
                    <a:round/>
                    <a:headEnd type="none" w="med" len="med"/>
                    <a:tailEnd type="none" w="med" len="med"/>
                  </a:ln>
                </p:spPr>
                <p:txBody>
                  <a:bodyPr/>
                  <a:lstStyle/>
                  <a:p>
                    <a:endParaRPr lang="zh-CN" altLang="en-US"/>
                  </a:p>
                </p:txBody>
              </p:sp>
              <p:sp>
                <p:nvSpPr>
                  <p:cNvPr id="33829" name="直接连接符 55434"/>
                  <p:cNvSpPr/>
                  <p:nvPr/>
                </p:nvSpPr>
                <p:spPr>
                  <a:xfrm flipH="1">
                    <a:off x="0" y="160"/>
                    <a:ext cx="41" cy="45"/>
                  </a:xfrm>
                  <a:prstGeom prst="line">
                    <a:avLst/>
                  </a:prstGeom>
                  <a:ln w="0" cap="flat" cmpd="sng">
                    <a:solidFill>
                      <a:srgbClr val="000000"/>
                    </a:solidFill>
                    <a:prstDash val="solid"/>
                    <a:round/>
                    <a:headEnd type="none" w="med" len="med"/>
                    <a:tailEnd type="none" w="med" len="med"/>
                  </a:ln>
                </p:spPr>
                <p:txBody>
                  <a:bodyPr anchor="t"/>
                  <a:lstStyle/>
                  <a:p>
                    <a:pPr eaLnBrk="0" hangingPunct="0"/>
                    <a:endParaRPr lang="zh-CN" altLang="en-US" sz="2400">
                      <a:latin typeface="Arial" panose="020B0604020202020204" pitchFamily="34" charset="0"/>
                      <a:ea typeface="宋体" panose="02010600030101010101" pitchFamily="2" charset="-122"/>
                    </a:endParaRPr>
                  </a:p>
                </p:txBody>
              </p:sp>
              <p:sp>
                <p:nvSpPr>
                  <p:cNvPr id="33830" name="未知"/>
                  <p:cNvSpPr/>
                  <p:nvPr/>
                </p:nvSpPr>
                <p:spPr>
                  <a:xfrm>
                    <a:off x="415" y="0"/>
                    <a:ext cx="32" cy="38"/>
                  </a:xfrm>
                  <a:custGeom>
                    <a:avLst/>
                    <a:gdLst/>
                    <a:ahLst/>
                    <a:cxnLst/>
                    <a:rect l="0" t="0" r="0" b="0"/>
                    <a:pathLst>
                      <a:path w="84" h="96">
                        <a:moveTo>
                          <a:pt x="84" y="96"/>
                        </a:moveTo>
                        <a:lnTo>
                          <a:pt x="54" y="54"/>
                        </a:lnTo>
                        <a:lnTo>
                          <a:pt x="12" y="18"/>
                        </a:lnTo>
                        <a:lnTo>
                          <a:pt x="0" y="0"/>
                        </a:lnTo>
                      </a:path>
                    </a:pathLst>
                  </a:custGeom>
                  <a:noFill/>
                  <a:ln w="0" cap="flat" cmpd="sng">
                    <a:solidFill>
                      <a:srgbClr val="000000"/>
                    </a:solidFill>
                    <a:prstDash val="solid"/>
                    <a:round/>
                    <a:headEnd type="none" w="med" len="med"/>
                    <a:tailEnd type="none" w="med" len="med"/>
                  </a:ln>
                </p:spPr>
                <p:txBody>
                  <a:bodyPr/>
                  <a:lstStyle/>
                  <a:p>
                    <a:endParaRPr lang="zh-CN" altLang="en-US"/>
                  </a:p>
                </p:txBody>
              </p:sp>
              <p:sp>
                <p:nvSpPr>
                  <p:cNvPr id="33831" name="未知"/>
                  <p:cNvSpPr/>
                  <p:nvPr/>
                </p:nvSpPr>
                <p:spPr>
                  <a:xfrm>
                    <a:off x="386" y="129"/>
                    <a:ext cx="133" cy="14"/>
                  </a:xfrm>
                  <a:custGeom>
                    <a:avLst/>
                    <a:gdLst/>
                    <a:ahLst/>
                    <a:cxnLst/>
                    <a:rect l="0" t="0" r="0" b="0"/>
                    <a:pathLst>
                      <a:path w="348" h="36">
                        <a:moveTo>
                          <a:pt x="0" y="36"/>
                        </a:moveTo>
                        <a:lnTo>
                          <a:pt x="36" y="36"/>
                        </a:lnTo>
                        <a:lnTo>
                          <a:pt x="138" y="36"/>
                        </a:lnTo>
                        <a:lnTo>
                          <a:pt x="174" y="36"/>
                        </a:lnTo>
                        <a:lnTo>
                          <a:pt x="210" y="30"/>
                        </a:lnTo>
                        <a:lnTo>
                          <a:pt x="240" y="24"/>
                        </a:lnTo>
                        <a:lnTo>
                          <a:pt x="276" y="18"/>
                        </a:lnTo>
                        <a:lnTo>
                          <a:pt x="306" y="12"/>
                        </a:lnTo>
                        <a:lnTo>
                          <a:pt x="342" y="0"/>
                        </a:lnTo>
                        <a:lnTo>
                          <a:pt x="348" y="0"/>
                        </a:lnTo>
                      </a:path>
                    </a:pathLst>
                  </a:custGeom>
                  <a:noFill/>
                  <a:ln w="0" cap="flat" cmpd="sng">
                    <a:solidFill>
                      <a:srgbClr val="000000"/>
                    </a:solidFill>
                    <a:prstDash val="solid"/>
                    <a:round/>
                    <a:headEnd type="none" w="med" len="med"/>
                    <a:tailEnd type="none" w="med" len="med"/>
                  </a:ln>
                </p:spPr>
                <p:txBody>
                  <a:bodyPr/>
                  <a:lstStyle/>
                  <a:p>
                    <a:endParaRPr lang="zh-CN" altLang="en-US"/>
                  </a:p>
                </p:txBody>
              </p:sp>
              <p:sp>
                <p:nvSpPr>
                  <p:cNvPr id="33832" name="未知"/>
                  <p:cNvSpPr/>
                  <p:nvPr/>
                </p:nvSpPr>
                <p:spPr>
                  <a:xfrm>
                    <a:off x="374" y="347"/>
                    <a:ext cx="243" cy="22"/>
                  </a:xfrm>
                  <a:custGeom>
                    <a:avLst/>
                    <a:gdLst/>
                    <a:ahLst/>
                    <a:cxnLst/>
                    <a:rect l="0" t="0" r="0" b="0"/>
                    <a:pathLst>
                      <a:path w="636" h="54">
                        <a:moveTo>
                          <a:pt x="0" y="18"/>
                        </a:moveTo>
                        <a:lnTo>
                          <a:pt x="36" y="30"/>
                        </a:lnTo>
                        <a:lnTo>
                          <a:pt x="72" y="36"/>
                        </a:lnTo>
                        <a:lnTo>
                          <a:pt x="108" y="42"/>
                        </a:lnTo>
                        <a:lnTo>
                          <a:pt x="144" y="48"/>
                        </a:lnTo>
                        <a:lnTo>
                          <a:pt x="186" y="54"/>
                        </a:lnTo>
                        <a:lnTo>
                          <a:pt x="216" y="54"/>
                        </a:lnTo>
                        <a:lnTo>
                          <a:pt x="258" y="54"/>
                        </a:lnTo>
                        <a:lnTo>
                          <a:pt x="330" y="54"/>
                        </a:lnTo>
                        <a:lnTo>
                          <a:pt x="372" y="54"/>
                        </a:lnTo>
                        <a:lnTo>
                          <a:pt x="408" y="54"/>
                        </a:lnTo>
                        <a:lnTo>
                          <a:pt x="444" y="42"/>
                        </a:lnTo>
                        <a:lnTo>
                          <a:pt x="480" y="42"/>
                        </a:lnTo>
                        <a:lnTo>
                          <a:pt x="516" y="30"/>
                        </a:lnTo>
                        <a:lnTo>
                          <a:pt x="552" y="24"/>
                        </a:lnTo>
                        <a:lnTo>
                          <a:pt x="588" y="18"/>
                        </a:lnTo>
                        <a:lnTo>
                          <a:pt x="624" y="6"/>
                        </a:lnTo>
                        <a:lnTo>
                          <a:pt x="636" y="0"/>
                        </a:lnTo>
                      </a:path>
                    </a:pathLst>
                  </a:custGeom>
                  <a:noFill/>
                  <a:ln w="0" cap="flat" cmpd="sng">
                    <a:solidFill>
                      <a:srgbClr val="000000"/>
                    </a:solidFill>
                    <a:prstDash val="solid"/>
                    <a:round/>
                    <a:headEnd type="none" w="med" len="med"/>
                    <a:tailEnd type="none" w="med" len="med"/>
                  </a:ln>
                </p:spPr>
                <p:txBody>
                  <a:bodyPr/>
                  <a:lstStyle/>
                  <a:p>
                    <a:endParaRPr lang="zh-CN" altLang="en-US"/>
                  </a:p>
                </p:txBody>
              </p:sp>
              <p:sp>
                <p:nvSpPr>
                  <p:cNvPr id="33833" name="未知"/>
                  <p:cNvSpPr/>
                  <p:nvPr/>
                </p:nvSpPr>
                <p:spPr>
                  <a:xfrm>
                    <a:off x="351" y="143"/>
                    <a:ext cx="35" cy="102"/>
                  </a:xfrm>
                  <a:custGeom>
                    <a:avLst/>
                    <a:gdLst/>
                    <a:ahLst/>
                    <a:cxnLst/>
                    <a:rect l="0" t="0" r="0" b="0"/>
                    <a:pathLst>
                      <a:path w="90" h="258">
                        <a:moveTo>
                          <a:pt x="90" y="0"/>
                        </a:moveTo>
                        <a:lnTo>
                          <a:pt x="66" y="12"/>
                        </a:lnTo>
                        <a:lnTo>
                          <a:pt x="42" y="36"/>
                        </a:lnTo>
                        <a:lnTo>
                          <a:pt x="24" y="60"/>
                        </a:lnTo>
                        <a:lnTo>
                          <a:pt x="12" y="84"/>
                        </a:lnTo>
                        <a:lnTo>
                          <a:pt x="0" y="114"/>
                        </a:lnTo>
                        <a:lnTo>
                          <a:pt x="0" y="144"/>
                        </a:lnTo>
                        <a:lnTo>
                          <a:pt x="0" y="180"/>
                        </a:lnTo>
                        <a:lnTo>
                          <a:pt x="12" y="204"/>
                        </a:lnTo>
                        <a:lnTo>
                          <a:pt x="30" y="228"/>
                        </a:lnTo>
                        <a:lnTo>
                          <a:pt x="48" y="252"/>
                        </a:lnTo>
                        <a:lnTo>
                          <a:pt x="54" y="258"/>
                        </a:lnTo>
                      </a:path>
                    </a:pathLst>
                  </a:custGeom>
                  <a:noFill/>
                  <a:ln w="0" cap="flat" cmpd="sng">
                    <a:solidFill>
                      <a:srgbClr val="000000"/>
                    </a:solidFill>
                    <a:prstDash val="solid"/>
                    <a:round/>
                    <a:headEnd type="none" w="med" len="med"/>
                    <a:tailEnd type="none" w="med" len="med"/>
                  </a:ln>
                </p:spPr>
                <p:txBody>
                  <a:bodyPr/>
                  <a:lstStyle/>
                  <a:p>
                    <a:endParaRPr lang="zh-CN" altLang="en-US"/>
                  </a:p>
                </p:txBody>
              </p:sp>
              <p:sp>
                <p:nvSpPr>
                  <p:cNvPr id="33834" name="未知"/>
                  <p:cNvSpPr/>
                  <p:nvPr/>
                </p:nvSpPr>
                <p:spPr>
                  <a:xfrm>
                    <a:off x="383" y="48"/>
                    <a:ext cx="69" cy="88"/>
                  </a:xfrm>
                  <a:custGeom>
                    <a:avLst/>
                    <a:gdLst/>
                    <a:ahLst/>
                    <a:cxnLst/>
                    <a:rect l="0" t="0" r="0" b="0"/>
                    <a:pathLst>
                      <a:path w="180" h="222">
                        <a:moveTo>
                          <a:pt x="180" y="12"/>
                        </a:moveTo>
                        <a:lnTo>
                          <a:pt x="156" y="0"/>
                        </a:lnTo>
                        <a:lnTo>
                          <a:pt x="126" y="0"/>
                        </a:lnTo>
                        <a:lnTo>
                          <a:pt x="96" y="0"/>
                        </a:lnTo>
                        <a:lnTo>
                          <a:pt x="72" y="12"/>
                        </a:lnTo>
                        <a:lnTo>
                          <a:pt x="48" y="24"/>
                        </a:lnTo>
                        <a:lnTo>
                          <a:pt x="30" y="48"/>
                        </a:lnTo>
                        <a:lnTo>
                          <a:pt x="12" y="72"/>
                        </a:lnTo>
                        <a:lnTo>
                          <a:pt x="6" y="96"/>
                        </a:lnTo>
                        <a:lnTo>
                          <a:pt x="0" y="126"/>
                        </a:lnTo>
                        <a:lnTo>
                          <a:pt x="6" y="156"/>
                        </a:lnTo>
                        <a:lnTo>
                          <a:pt x="12" y="180"/>
                        </a:lnTo>
                        <a:lnTo>
                          <a:pt x="30" y="204"/>
                        </a:lnTo>
                        <a:lnTo>
                          <a:pt x="42" y="222"/>
                        </a:lnTo>
                      </a:path>
                    </a:pathLst>
                  </a:custGeom>
                  <a:noFill/>
                  <a:ln w="0" cap="flat" cmpd="sng">
                    <a:solidFill>
                      <a:srgbClr val="000000"/>
                    </a:solidFill>
                    <a:prstDash val="solid"/>
                    <a:round/>
                    <a:headEnd type="none" w="med" len="med"/>
                    <a:tailEnd type="none" w="med" len="med"/>
                  </a:ln>
                </p:spPr>
                <p:txBody>
                  <a:bodyPr/>
                  <a:lstStyle/>
                  <a:p>
                    <a:endParaRPr lang="zh-CN" altLang="en-US"/>
                  </a:p>
                </p:txBody>
              </p:sp>
              <p:sp>
                <p:nvSpPr>
                  <p:cNvPr id="33835" name="未知"/>
                  <p:cNvSpPr/>
                  <p:nvPr/>
                </p:nvSpPr>
                <p:spPr>
                  <a:xfrm>
                    <a:off x="328" y="245"/>
                    <a:ext cx="44" cy="109"/>
                  </a:xfrm>
                  <a:custGeom>
                    <a:avLst/>
                    <a:gdLst/>
                    <a:ahLst/>
                    <a:cxnLst/>
                    <a:rect l="0" t="0" r="0" b="0"/>
                    <a:pathLst>
                      <a:path w="114" h="276">
                        <a:moveTo>
                          <a:pt x="102" y="0"/>
                        </a:moveTo>
                        <a:lnTo>
                          <a:pt x="72" y="12"/>
                        </a:lnTo>
                        <a:lnTo>
                          <a:pt x="48" y="30"/>
                        </a:lnTo>
                        <a:lnTo>
                          <a:pt x="30" y="48"/>
                        </a:lnTo>
                        <a:lnTo>
                          <a:pt x="12" y="72"/>
                        </a:lnTo>
                        <a:lnTo>
                          <a:pt x="6" y="102"/>
                        </a:lnTo>
                        <a:lnTo>
                          <a:pt x="0" y="132"/>
                        </a:lnTo>
                        <a:lnTo>
                          <a:pt x="6" y="162"/>
                        </a:lnTo>
                        <a:lnTo>
                          <a:pt x="12" y="192"/>
                        </a:lnTo>
                        <a:lnTo>
                          <a:pt x="24" y="216"/>
                        </a:lnTo>
                        <a:lnTo>
                          <a:pt x="48" y="240"/>
                        </a:lnTo>
                        <a:lnTo>
                          <a:pt x="72" y="258"/>
                        </a:lnTo>
                        <a:lnTo>
                          <a:pt x="96" y="270"/>
                        </a:lnTo>
                        <a:lnTo>
                          <a:pt x="114" y="276"/>
                        </a:lnTo>
                      </a:path>
                    </a:pathLst>
                  </a:custGeom>
                  <a:noFill/>
                  <a:ln w="0" cap="flat" cmpd="sng">
                    <a:solidFill>
                      <a:srgbClr val="000000"/>
                    </a:solidFill>
                    <a:prstDash val="solid"/>
                    <a:round/>
                    <a:headEnd type="none" w="med" len="med"/>
                    <a:tailEnd type="none" w="med" len="med"/>
                  </a:ln>
                </p:spPr>
                <p:txBody>
                  <a:bodyPr/>
                  <a:lstStyle/>
                  <a:p>
                    <a:endParaRPr lang="zh-CN" altLang="en-US"/>
                  </a:p>
                </p:txBody>
              </p:sp>
              <p:sp>
                <p:nvSpPr>
                  <p:cNvPr id="33836" name="未知"/>
                  <p:cNvSpPr/>
                  <p:nvPr/>
                </p:nvSpPr>
                <p:spPr>
                  <a:xfrm>
                    <a:off x="353" y="362"/>
                    <a:ext cx="37" cy="95"/>
                  </a:xfrm>
                  <a:custGeom>
                    <a:avLst/>
                    <a:gdLst/>
                    <a:ahLst/>
                    <a:cxnLst/>
                    <a:rect l="0" t="0" r="0" b="0"/>
                    <a:pathLst>
                      <a:path w="96" h="240">
                        <a:moveTo>
                          <a:pt x="60" y="0"/>
                        </a:moveTo>
                        <a:lnTo>
                          <a:pt x="42" y="18"/>
                        </a:lnTo>
                        <a:lnTo>
                          <a:pt x="18" y="42"/>
                        </a:lnTo>
                        <a:lnTo>
                          <a:pt x="6" y="66"/>
                        </a:lnTo>
                        <a:lnTo>
                          <a:pt x="0" y="90"/>
                        </a:lnTo>
                        <a:lnTo>
                          <a:pt x="0" y="120"/>
                        </a:lnTo>
                        <a:lnTo>
                          <a:pt x="6" y="150"/>
                        </a:lnTo>
                        <a:lnTo>
                          <a:pt x="18" y="174"/>
                        </a:lnTo>
                        <a:lnTo>
                          <a:pt x="30" y="198"/>
                        </a:lnTo>
                        <a:lnTo>
                          <a:pt x="54" y="222"/>
                        </a:lnTo>
                        <a:lnTo>
                          <a:pt x="78" y="234"/>
                        </a:lnTo>
                        <a:lnTo>
                          <a:pt x="96" y="240"/>
                        </a:lnTo>
                      </a:path>
                    </a:pathLst>
                  </a:custGeom>
                  <a:noFill/>
                  <a:ln w="0" cap="flat" cmpd="sng">
                    <a:solidFill>
                      <a:srgbClr val="000000"/>
                    </a:solidFill>
                    <a:prstDash val="solid"/>
                    <a:round/>
                    <a:headEnd type="none" w="med" len="med"/>
                    <a:tailEnd type="none" w="med" len="med"/>
                  </a:ln>
                </p:spPr>
                <p:txBody>
                  <a:bodyPr/>
                  <a:lstStyle/>
                  <a:p>
                    <a:endParaRPr lang="zh-CN" altLang="en-US"/>
                  </a:p>
                </p:txBody>
              </p:sp>
              <p:sp>
                <p:nvSpPr>
                  <p:cNvPr id="33837" name="未知"/>
                  <p:cNvSpPr/>
                  <p:nvPr/>
                </p:nvSpPr>
                <p:spPr>
                  <a:xfrm>
                    <a:off x="89" y="497"/>
                    <a:ext cx="37" cy="38"/>
                  </a:xfrm>
                  <a:custGeom>
                    <a:avLst/>
                    <a:gdLst/>
                    <a:ahLst/>
                    <a:cxnLst/>
                    <a:rect l="0" t="0" r="0" b="0"/>
                    <a:pathLst>
                      <a:path w="96" h="96">
                        <a:moveTo>
                          <a:pt x="0" y="0"/>
                        </a:moveTo>
                        <a:lnTo>
                          <a:pt x="24" y="30"/>
                        </a:lnTo>
                        <a:lnTo>
                          <a:pt x="48" y="60"/>
                        </a:lnTo>
                        <a:lnTo>
                          <a:pt x="84" y="84"/>
                        </a:lnTo>
                        <a:lnTo>
                          <a:pt x="96" y="96"/>
                        </a:lnTo>
                      </a:path>
                    </a:pathLst>
                  </a:custGeom>
                  <a:noFill/>
                  <a:ln w="0" cap="flat" cmpd="sng">
                    <a:solidFill>
                      <a:srgbClr val="000000"/>
                    </a:solidFill>
                    <a:prstDash val="solid"/>
                    <a:round/>
                    <a:headEnd type="none" w="med" len="med"/>
                    <a:tailEnd type="none" w="med" len="med"/>
                  </a:ln>
                </p:spPr>
                <p:txBody>
                  <a:bodyPr/>
                  <a:lstStyle/>
                  <a:p>
                    <a:endParaRPr lang="zh-CN" altLang="en-US"/>
                  </a:p>
                </p:txBody>
              </p:sp>
              <p:sp>
                <p:nvSpPr>
                  <p:cNvPr id="33838" name="直接连接符 55443"/>
                  <p:cNvSpPr/>
                  <p:nvPr/>
                </p:nvSpPr>
                <p:spPr>
                  <a:xfrm>
                    <a:off x="457" y="76"/>
                    <a:ext cx="0" cy="34"/>
                  </a:xfrm>
                  <a:prstGeom prst="line">
                    <a:avLst/>
                  </a:prstGeom>
                  <a:ln w="0" cap="flat" cmpd="sng">
                    <a:solidFill>
                      <a:srgbClr val="000000"/>
                    </a:solidFill>
                    <a:prstDash val="solid"/>
                    <a:round/>
                    <a:headEnd type="none" w="med" len="med"/>
                    <a:tailEnd type="none" w="med" len="med"/>
                  </a:ln>
                </p:spPr>
                <p:txBody>
                  <a:bodyPr anchor="t"/>
                  <a:lstStyle/>
                  <a:p>
                    <a:pPr eaLnBrk="0" hangingPunct="0"/>
                    <a:endParaRPr lang="zh-CN" altLang="en-US" sz="2400">
                      <a:latin typeface="Arial" panose="020B0604020202020204" pitchFamily="34" charset="0"/>
                      <a:ea typeface="宋体" panose="02010600030101010101" pitchFamily="2" charset="-122"/>
                    </a:endParaRPr>
                  </a:p>
                </p:txBody>
              </p:sp>
              <p:sp>
                <p:nvSpPr>
                  <p:cNvPr id="33839" name="直接连接符 55444"/>
                  <p:cNvSpPr/>
                  <p:nvPr/>
                </p:nvSpPr>
                <p:spPr>
                  <a:xfrm>
                    <a:off x="411" y="181"/>
                    <a:ext cx="4" cy="43"/>
                  </a:xfrm>
                  <a:prstGeom prst="line">
                    <a:avLst/>
                  </a:prstGeom>
                  <a:ln w="0" cap="flat" cmpd="sng">
                    <a:solidFill>
                      <a:srgbClr val="000000"/>
                    </a:solidFill>
                    <a:prstDash val="solid"/>
                    <a:round/>
                    <a:headEnd type="none" w="med" len="med"/>
                    <a:tailEnd type="none" w="med" len="med"/>
                  </a:ln>
                </p:spPr>
                <p:txBody>
                  <a:bodyPr anchor="t"/>
                  <a:lstStyle/>
                  <a:p>
                    <a:pPr eaLnBrk="0" hangingPunct="0"/>
                    <a:endParaRPr lang="zh-CN" altLang="en-US" sz="2400">
                      <a:latin typeface="Arial" panose="020B0604020202020204" pitchFamily="34" charset="0"/>
                      <a:ea typeface="宋体" panose="02010600030101010101" pitchFamily="2" charset="-122"/>
                    </a:endParaRPr>
                  </a:p>
                </p:txBody>
              </p:sp>
              <p:sp>
                <p:nvSpPr>
                  <p:cNvPr id="33840" name="直接连接符 55445"/>
                  <p:cNvSpPr/>
                  <p:nvPr/>
                </p:nvSpPr>
                <p:spPr>
                  <a:xfrm>
                    <a:off x="402" y="302"/>
                    <a:ext cx="0" cy="38"/>
                  </a:xfrm>
                  <a:prstGeom prst="line">
                    <a:avLst/>
                  </a:prstGeom>
                  <a:ln w="0" cap="flat" cmpd="sng">
                    <a:solidFill>
                      <a:srgbClr val="000000"/>
                    </a:solidFill>
                    <a:prstDash val="solid"/>
                    <a:round/>
                    <a:headEnd type="none" w="med" len="med"/>
                    <a:tailEnd type="none" w="med" len="med"/>
                  </a:ln>
                </p:spPr>
                <p:txBody>
                  <a:bodyPr anchor="t"/>
                  <a:lstStyle/>
                  <a:p>
                    <a:pPr eaLnBrk="0" hangingPunct="0"/>
                    <a:endParaRPr lang="zh-CN" altLang="en-US" sz="2400">
                      <a:latin typeface="Arial" panose="020B0604020202020204" pitchFamily="34" charset="0"/>
                      <a:ea typeface="宋体" panose="02010600030101010101" pitchFamily="2" charset="-122"/>
                    </a:endParaRPr>
                  </a:p>
                </p:txBody>
              </p:sp>
              <p:sp>
                <p:nvSpPr>
                  <p:cNvPr id="33841" name="直接连接符 55446"/>
                  <p:cNvSpPr/>
                  <p:nvPr/>
                </p:nvSpPr>
                <p:spPr>
                  <a:xfrm>
                    <a:off x="411" y="392"/>
                    <a:ext cx="4" cy="31"/>
                  </a:xfrm>
                  <a:prstGeom prst="line">
                    <a:avLst/>
                  </a:prstGeom>
                  <a:ln w="0" cap="flat" cmpd="sng">
                    <a:solidFill>
                      <a:srgbClr val="000000"/>
                    </a:solidFill>
                    <a:prstDash val="solid"/>
                    <a:round/>
                    <a:headEnd type="none" w="med" len="med"/>
                    <a:tailEnd type="none" w="med" len="med"/>
                  </a:ln>
                </p:spPr>
                <p:txBody>
                  <a:bodyPr anchor="t"/>
                  <a:lstStyle/>
                  <a:p>
                    <a:pPr eaLnBrk="0" hangingPunct="0"/>
                    <a:endParaRPr lang="zh-CN" altLang="en-US" sz="2400">
                      <a:latin typeface="Arial" panose="020B0604020202020204" pitchFamily="34" charset="0"/>
                      <a:ea typeface="宋体" panose="02010600030101010101" pitchFamily="2" charset="-122"/>
                    </a:endParaRPr>
                  </a:p>
                </p:txBody>
              </p:sp>
              <p:sp>
                <p:nvSpPr>
                  <p:cNvPr id="33842" name="直接连接符 55447"/>
                  <p:cNvSpPr/>
                  <p:nvPr/>
                </p:nvSpPr>
                <p:spPr>
                  <a:xfrm flipH="1">
                    <a:off x="223" y="307"/>
                    <a:ext cx="103" cy="85"/>
                  </a:xfrm>
                  <a:prstGeom prst="line">
                    <a:avLst/>
                  </a:prstGeom>
                  <a:ln w="0" cap="flat" cmpd="sng">
                    <a:solidFill>
                      <a:srgbClr val="000000"/>
                    </a:solidFill>
                    <a:prstDash val="solid"/>
                    <a:round/>
                    <a:headEnd type="none" w="med" len="med"/>
                    <a:tailEnd type="none" w="med" len="med"/>
                  </a:ln>
                </p:spPr>
                <p:txBody>
                  <a:bodyPr anchor="t"/>
                  <a:lstStyle/>
                  <a:p>
                    <a:pPr eaLnBrk="0" hangingPunct="0"/>
                    <a:endParaRPr lang="zh-CN" altLang="en-US" sz="2400">
                      <a:latin typeface="Arial" panose="020B0604020202020204" pitchFamily="34" charset="0"/>
                      <a:ea typeface="宋体" panose="02010600030101010101" pitchFamily="2" charset="-122"/>
                    </a:endParaRPr>
                  </a:p>
                </p:txBody>
              </p:sp>
              <p:sp>
                <p:nvSpPr>
                  <p:cNvPr id="33843" name="未知"/>
                  <p:cNvSpPr/>
                  <p:nvPr/>
                </p:nvSpPr>
                <p:spPr>
                  <a:xfrm>
                    <a:off x="372" y="212"/>
                    <a:ext cx="273" cy="64"/>
                  </a:xfrm>
                  <a:custGeom>
                    <a:avLst/>
                    <a:gdLst/>
                    <a:ahLst/>
                    <a:cxnLst/>
                    <a:rect l="0" t="0" r="0" b="0"/>
                    <a:pathLst>
                      <a:path w="714" h="162">
                        <a:moveTo>
                          <a:pt x="0" y="84"/>
                        </a:moveTo>
                        <a:lnTo>
                          <a:pt x="234" y="162"/>
                        </a:lnTo>
                        <a:lnTo>
                          <a:pt x="276" y="162"/>
                        </a:lnTo>
                        <a:lnTo>
                          <a:pt x="318" y="162"/>
                        </a:lnTo>
                        <a:lnTo>
                          <a:pt x="354" y="156"/>
                        </a:lnTo>
                        <a:lnTo>
                          <a:pt x="396" y="150"/>
                        </a:lnTo>
                        <a:lnTo>
                          <a:pt x="438" y="144"/>
                        </a:lnTo>
                        <a:lnTo>
                          <a:pt x="480" y="126"/>
                        </a:lnTo>
                        <a:lnTo>
                          <a:pt x="522" y="114"/>
                        </a:lnTo>
                        <a:lnTo>
                          <a:pt x="558" y="102"/>
                        </a:lnTo>
                        <a:lnTo>
                          <a:pt x="594" y="78"/>
                        </a:lnTo>
                        <a:lnTo>
                          <a:pt x="630" y="60"/>
                        </a:lnTo>
                        <a:lnTo>
                          <a:pt x="666" y="42"/>
                        </a:lnTo>
                        <a:lnTo>
                          <a:pt x="702" y="12"/>
                        </a:lnTo>
                        <a:lnTo>
                          <a:pt x="714" y="0"/>
                        </a:lnTo>
                      </a:path>
                    </a:pathLst>
                  </a:custGeom>
                  <a:noFill/>
                  <a:ln w="0" cap="flat" cmpd="sng">
                    <a:solidFill>
                      <a:srgbClr val="000000"/>
                    </a:solidFill>
                    <a:prstDash val="solid"/>
                    <a:round/>
                    <a:headEnd type="none" w="med" len="med"/>
                    <a:tailEnd type="none" w="med" len="med"/>
                  </a:ln>
                </p:spPr>
                <p:txBody>
                  <a:bodyPr/>
                  <a:lstStyle/>
                  <a:p>
                    <a:endParaRPr lang="zh-CN" altLang="en-US"/>
                  </a:p>
                </p:txBody>
              </p:sp>
            </p:grpSp>
          </p:grpSp>
        </p:grpSp>
        <p:sp>
          <p:nvSpPr>
            <p:cNvPr id="33844" name="立方体 55449"/>
            <p:cNvSpPr/>
            <p:nvPr/>
          </p:nvSpPr>
          <p:spPr>
            <a:xfrm rot="405967">
              <a:off x="-144" y="17"/>
              <a:ext cx="2160" cy="1392"/>
            </a:xfrm>
            <a:prstGeom prst="cube">
              <a:avLst>
                <a:gd name="adj" fmla="val 4991"/>
              </a:avLst>
            </a:prstGeom>
            <a:solidFill>
              <a:srgbClr val="FFCC99"/>
            </a:solidFill>
            <a:ln w="28575" cap="flat" cmpd="sng">
              <a:solidFill>
                <a:srgbClr val="993300"/>
              </a:solidFill>
              <a:prstDash val="solid"/>
              <a:miter/>
              <a:headEnd type="none" w="med" len="med"/>
              <a:tailEnd type="none" w="med" len="med"/>
            </a:ln>
          </p:spPr>
          <p:txBody>
            <a:bodyPr wrap="none" anchor="ctr"/>
            <a:lstStyle/>
            <a:p>
              <a:pPr algn="ctr" eaLnBrk="0" hangingPunct="0">
                <a:lnSpc>
                  <a:spcPct val="160000"/>
                </a:lnSpc>
              </a:pPr>
              <a:r>
                <a:rPr lang="zh-CN" altLang="en-US" sz="3200" b="1" dirty="0">
                  <a:solidFill>
                    <a:srgbClr val="FF0000"/>
                  </a:solidFill>
                  <a:latin typeface="Times New Roman" panose="02020603050405020304" pitchFamily="18" charset="0"/>
                  <a:ea typeface="华文行楷" pitchFamily="2" charset="-122"/>
                </a:rPr>
                <a:t>内</a:t>
              </a:r>
              <a:r>
                <a:rPr lang="zh-CN" altLang="en-US" sz="3200" b="1" dirty="0">
                  <a:solidFill>
                    <a:schemeClr val="tx1"/>
                  </a:solidFill>
                  <a:latin typeface="Times New Roman" panose="02020603050405020304" pitchFamily="18" charset="0"/>
                  <a:ea typeface="华文行楷" pitchFamily="2" charset="-122"/>
                </a:rPr>
                <a:t>除国贼</a:t>
              </a:r>
              <a:endParaRPr lang="zh-CN" altLang="en-US" sz="3200" b="1" dirty="0">
                <a:solidFill>
                  <a:schemeClr val="tx1"/>
                </a:solidFill>
                <a:latin typeface="Times New Roman" panose="02020603050405020304" pitchFamily="18" charset="0"/>
                <a:ea typeface="华文行楷" pitchFamily="2" charset="-122"/>
              </a:endParaRPr>
            </a:p>
          </p:txBody>
        </p:sp>
      </p:grpSp>
      <p:grpSp>
        <p:nvGrpSpPr>
          <p:cNvPr id="55451" name="组合 55450"/>
          <p:cNvGrpSpPr/>
          <p:nvPr/>
        </p:nvGrpSpPr>
        <p:grpSpPr>
          <a:xfrm rot="-1176628">
            <a:off x="4665663" y="2468563"/>
            <a:ext cx="1892300" cy="1725612"/>
            <a:chOff x="-123" y="-244"/>
            <a:chExt cx="2160" cy="2404"/>
          </a:xfrm>
        </p:grpSpPr>
        <p:grpSp>
          <p:nvGrpSpPr>
            <p:cNvPr id="33846" name="组合 55451"/>
            <p:cNvGrpSpPr/>
            <p:nvPr/>
          </p:nvGrpSpPr>
          <p:grpSpPr>
            <a:xfrm>
              <a:off x="480" y="480"/>
              <a:ext cx="576" cy="1680"/>
              <a:chOff x="0" y="0"/>
              <a:chExt cx="576" cy="1680"/>
            </a:xfrm>
          </p:grpSpPr>
          <p:sp>
            <p:nvSpPr>
              <p:cNvPr id="33847" name="立方体 55452"/>
              <p:cNvSpPr/>
              <p:nvPr/>
            </p:nvSpPr>
            <p:spPr>
              <a:xfrm rot="323561">
                <a:off x="336" y="0"/>
                <a:ext cx="144" cy="1680"/>
              </a:xfrm>
              <a:prstGeom prst="cube">
                <a:avLst>
                  <a:gd name="adj" fmla="val 25000"/>
                </a:avLst>
              </a:prstGeom>
              <a:solidFill>
                <a:srgbClr val="FFCC99"/>
              </a:solidFill>
              <a:ln w="25400" cap="flat" cmpd="sng">
                <a:solidFill>
                  <a:srgbClr val="993300"/>
                </a:solidFill>
                <a:prstDash val="solid"/>
                <a:miter/>
                <a:headEnd type="none" w="med" len="med"/>
                <a:tailEnd type="none" w="med" len="med"/>
              </a:ln>
            </p:spPr>
            <p:txBody>
              <a:bodyPr anchor="t"/>
              <a:lstStyle/>
              <a:p>
                <a:pPr eaLnBrk="0" hangingPunct="0"/>
                <a:endParaRPr lang="zh-CN" altLang="en-US" sz="2400">
                  <a:latin typeface="Arial" panose="020B0604020202020204" pitchFamily="34" charset="0"/>
                  <a:ea typeface="宋体" panose="02010600030101010101" pitchFamily="2" charset="-122"/>
                </a:endParaRPr>
              </a:p>
            </p:txBody>
          </p:sp>
          <p:grpSp>
            <p:nvGrpSpPr>
              <p:cNvPr id="33848" name="组合 55453"/>
              <p:cNvGrpSpPr/>
              <p:nvPr/>
            </p:nvGrpSpPr>
            <p:grpSpPr>
              <a:xfrm>
                <a:off x="0" y="1104"/>
                <a:ext cx="576" cy="576"/>
                <a:chOff x="0" y="0"/>
                <a:chExt cx="720" cy="720"/>
              </a:xfrm>
            </p:grpSpPr>
            <p:sp>
              <p:nvSpPr>
                <p:cNvPr id="33849" name="未知"/>
                <p:cNvSpPr/>
                <p:nvPr/>
              </p:nvSpPr>
              <p:spPr>
                <a:xfrm>
                  <a:off x="0" y="0"/>
                  <a:ext cx="720" cy="720"/>
                </a:xfrm>
                <a:custGeom>
                  <a:avLst/>
                  <a:gdLst/>
                  <a:ahLst/>
                  <a:cxnLst/>
                  <a:rect l="0" t="0" r="0" b="0"/>
                  <a:pathLst>
                    <a:path w="1884" h="1818">
                      <a:moveTo>
                        <a:pt x="1644" y="1374"/>
                      </a:moveTo>
                      <a:lnTo>
                        <a:pt x="1692" y="1338"/>
                      </a:lnTo>
                      <a:lnTo>
                        <a:pt x="1704" y="1296"/>
                      </a:lnTo>
                      <a:lnTo>
                        <a:pt x="1704" y="1254"/>
                      </a:lnTo>
                      <a:lnTo>
                        <a:pt x="1692" y="1212"/>
                      </a:lnTo>
                      <a:lnTo>
                        <a:pt x="1680" y="1188"/>
                      </a:lnTo>
                      <a:lnTo>
                        <a:pt x="1722" y="1158"/>
                      </a:lnTo>
                      <a:lnTo>
                        <a:pt x="1758" y="1122"/>
                      </a:lnTo>
                      <a:lnTo>
                        <a:pt x="1788" y="1074"/>
                      </a:lnTo>
                      <a:lnTo>
                        <a:pt x="1800" y="1026"/>
                      </a:lnTo>
                      <a:lnTo>
                        <a:pt x="1806" y="972"/>
                      </a:lnTo>
                      <a:lnTo>
                        <a:pt x="1800" y="924"/>
                      </a:lnTo>
                      <a:lnTo>
                        <a:pt x="1776" y="876"/>
                      </a:lnTo>
                      <a:lnTo>
                        <a:pt x="1752" y="846"/>
                      </a:lnTo>
                      <a:lnTo>
                        <a:pt x="1800" y="828"/>
                      </a:lnTo>
                      <a:lnTo>
                        <a:pt x="1830" y="798"/>
                      </a:lnTo>
                      <a:lnTo>
                        <a:pt x="1860" y="756"/>
                      </a:lnTo>
                      <a:lnTo>
                        <a:pt x="1872" y="714"/>
                      </a:lnTo>
                      <a:lnTo>
                        <a:pt x="1878" y="666"/>
                      </a:lnTo>
                      <a:lnTo>
                        <a:pt x="1866" y="624"/>
                      </a:lnTo>
                      <a:lnTo>
                        <a:pt x="1848" y="582"/>
                      </a:lnTo>
                      <a:lnTo>
                        <a:pt x="1818" y="546"/>
                      </a:lnTo>
                      <a:lnTo>
                        <a:pt x="1776" y="516"/>
                      </a:lnTo>
                      <a:lnTo>
                        <a:pt x="1740" y="504"/>
                      </a:lnTo>
                      <a:lnTo>
                        <a:pt x="1716" y="504"/>
                      </a:lnTo>
                      <a:lnTo>
                        <a:pt x="1764" y="480"/>
                      </a:lnTo>
                      <a:lnTo>
                        <a:pt x="1800" y="444"/>
                      </a:lnTo>
                      <a:lnTo>
                        <a:pt x="1830" y="420"/>
                      </a:lnTo>
                      <a:lnTo>
                        <a:pt x="1842" y="408"/>
                      </a:lnTo>
                      <a:lnTo>
                        <a:pt x="1866" y="384"/>
                      </a:lnTo>
                      <a:lnTo>
                        <a:pt x="1878" y="354"/>
                      </a:lnTo>
                      <a:lnTo>
                        <a:pt x="1884" y="324"/>
                      </a:lnTo>
                      <a:lnTo>
                        <a:pt x="1872" y="288"/>
                      </a:lnTo>
                      <a:lnTo>
                        <a:pt x="1848" y="264"/>
                      </a:lnTo>
                      <a:lnTo>
                        <a:pt x="1824" y="252"/>
                      </a:lnTo>
                      <a:lnTo>
                        <a:pt x="1794" y="246"/>
                      </a:lnTo>
                      <a:lnTo>
                        <a:pt x="1776" y="186"/>
                      </a:lnTo>
                      <a:lnTo>
                        <a:pt x="1746" y="138"/>
                      </a:lnTo>
                      <a:lnTo>
                        <a:pt x="1710" y="96"/>
                      </a:lnTo>
                      <a:lnTo>
                        <a:pt x="1662" y="60"/>
                      </a:lnTo>
                      <a:lnTo>
                        <a:pt x="1608" y="36"/>
                      </a:lnTo>
                      <a:lnTo>
                        <a:pt x="1554" y="24"/>
                      </a:lnTo>
                      <a:lnTo>
                        <a:pt x="1500" y="24"/>
                      </a:lnTo>
                      <a:lnTo>
                        <a:pt x="1416" y="42"/>
                      </a:lnTo>
                      <a:lnTo>
                        <a:pt x="1368" y="0"/>
                      </a:lnTo>
                      <a:lnTo>
                        <a:pt x="708" y="180"/>
                      </a:lnTo>
                      <a:lnTo>
                        <a:pt x="174" y="714"/>
                      </a:lnTo>
                      <a:lnTo>
                        <a:pt x="0" y="780"/>
                      </a:lnTo>
                      <a:lnTo>
                        <a:pt x="0" y="1818"/>
                      </a:lnTo>
                      <a:lnTo>
                        <a:pt x="372" y="1638"/>
                      </a:lnTo>
                      <a:lnTo>
                        <a:pt x="408" y="1662"/>
                      </a:lnTo>
                      <a:lnTo>
                        <a:pt x="492" y="1680"/>
                      </a:lnTo>
                      <a:lnTo>
                        <a:pt x="606" y="1686"/>
                      </a:lnTo>
                      <a:lnTo>
                        <a:pt x="732" y="1686"/>
                      </a:lnTo>
                      <a:lnTo>
                        <a:pt x="840" y="1662"/>
                      </a:lnTo>
                      <a:lnTo>
                        <a:pt x="954" y="1620"/>
                      </a:lnTo>
                      <a:lnTo>
                        <a:pt x="1086" y="1560"/>
                      </a:lnTo>
                      <a:lnTo>
                        <a:pt x="1086" y="1464"/>
                      </a:lnTo>
                      <a:lnTo>
                        <a:pt x="1176" y="1470"/>
                      </a:lnTo>
                      <a:lnTo>
                        <a:pt x="1206" y="1470"/>
                      </a:lnTo>
                      <a:lnTo>
                        <a:pt x="1386" y="1464"/>
                      </a:lnTo>
                      <a:lnTo>
                        <a:pt x="1500" y="1440"/>
                      </a:lnTo>
                      <a:lnTo>
                        <a:pt x="1644" y="1374"/>
                      </a:lnTo>
                      <a:close/>
                    </a:path>
                  </a:pathLst>
                </a:custGeom>
                <a:solidFill>
                  <a:srgbClr val="FCE6CF"/>
                </a:solidFill>
                <a:ln w="0" cap="flat" cmpd="sng">
                  <a:solidFill>
                    <a:srgbClr val="000000"/>
                  </a:solidFill>
                  <a:prstDash val="solid"/>
                  <a:round/>
                  <a:headEnd type="none" w="med" len="med"/>
                  <a:tailEnd type="none" w="med" len="med"/>
                </a:ln>
              </p:spPr>
              <p:txBody>
                <a:bodyPr/>
                <a:lstStyle/>
                <a:p>
                  <a:endParaRPr lang="zh-CN" altLang="en-US"/>
                </a:p>
              </p:txBody>
            </p:sp>
            <p:sp>
              <p:nvSpPr>
                <p:cNvPr id="33850" name="未知"/>
                <p:cNvSpPr/>
                <p:nvPr/>
              </p:nvSpPr>
              <p:spPr>
                <a:xfrm>
                  <a:off x="539" y="14"/>
                  <a:ext cx="140" cy="78"/>
                </a:xfrm>
                <a:custGeom>
                  <a:avLst/>
                  <a:gdLst/>
                  <a:ahLst/>
                  <a:cxnLst/>
                  <a:rect l="0" t="0" r="0" b="0"/>
                  <a:pathLst>
                    <a:path w="366" h="198">
                      <a:moveTo>
                        <a:pt x="0" y="0"/>
                      </a:moveTo>
                      <a:lnTo>
                        <a:pt x="12" y="24"/>
                      </a:lnTo>
                      <a:lnTo>
                        <a:pt x="30" y="42"/>
                      </a:lnTo>
                      <a:lnTo>
                        <a:pt x="66" y="78"/>
                      </a:lnTo>
                      <a:lnTo>
                        <a:pt x="90" y="90"/>
                      </a:lnTo>
                      <a:lnTo>
                        <a:pt x="108" y="108"/>
                      </a:lnTo>
                      <a:lnTo>
                        <a:pt x="126" y="120"/>
                      </a:lnTo>
                      <a:lnTo>
                        <a:pt x="150" y="132"/>
                      </a:lnTo>
                      <a:lnTo>
                        <a:pt x="174" y="144"/>
                      </a:lnTo>
                      <a:lnTo>
                        <a:pt x="192" y="156"/>
                      </a:lnTo>
                      <a:lnTo>
                        <a:pt x="216" y="168"/>
                      </a:lnTo>
                      <a:lnTo>
                        <a:pt x="240" y="174"/>
                      </a:lnTo>
                      <a:lnTo>
                        <a:pt x="264" y="180"/>
                      </a:lnTo>
                      <a:lnTo>
                        <a:pt x="288" y="186"/>
                      </a:lnTo>
                      <a:lnTo>
                        <a:pt x="312" y="192"/>
                      </a:lnTo>
                      <a:lnTo>
                        <a:pt x="336" y="192"/>
                      </a:lnTo>
                      <a:lnTo>
                        <a:pt x="360" y="198"/>
                      </a:lnTo>
                      <a:lnTo>
                        <a:pt x="366" y="198"/>
                      </a:lnTo>
                    </a:path>
                  </a:pathLst>
                </a:custGeom>
                <a:noFill/>
                <a:ln w="0" cap="flat" cmpd="sng">
                  <a:solidFill>
                    <a:srgbClr val="000000"/>
                  </a:solidFill>
                  <a:prstDash val="solid"/>
                  <a:round/>
                  <a:headEnd type="none" w="med" len="med"/>
                  <a:tailEnd type="none" w="med" len="med"/>
                </a:ln>
              </p:spPr>
              <p:txBody>
                <a:bodyPr/>
                <a:lstStyle/>
                <a:p>
                  <a:endParaRPr lang="zh-CN" altLang="en-US"/>
                </a:p>
              </p:txBody>
            </p:sp>
            <p:grpSp>
              <p:nvGrpSpPr>
                <p:cNvPr id="33851" name="组合 55456"/>
                <p:cNvGrpSpPr/>
                <p:nvPr/>
              </p:nvGrpSpPr>
              <p:grpSpPr>
                <a:xfrm>
                  <a:off x="25" y="123"/>
                  <a:ext cx="645" cy="535"/>
                  <a:chOff x="0" y="0"/>
                  <a:chExt cx="645" cy="535"/>
                </a:xfrm>
              </p:grpSpPr>
              <p:sp>
                <p:nvSpPr>
                  <p:cNvPr id="33852" name="未知"/>
                  <p:cNvSpPr/>
                  <p:nvPr/>
                </p:nvSpPr>
                <p:spPr>
                  <a:xfrm>
                    <a:off x="461" y="50"/>
                    <a:ext cx="170" cy="72"/>
                  </a:xfrm>
                  <a:custGeom>
                    <a:avLst/>
                    <a:gdLst/>
                    <a:ahLst/>
                    <a:cxnLst/>
                    <a:rect l="0" t="0" r="0" b="0"/>
                    <a:pathLst>
                      <a:path w="444" h="180">
                        <a:moveTo>
                          <a:pt x="0" y="18"/>
                        </a:moveTo>
                        <a:lnTo>
                          <a:pt x="30" y="36"/>
                        </a:lnTo>
                        <a:lnTo>
                          <a:pt x="78" y="72"/>
                        </a:lnTo>
                        <a:lnTo>
                          <a:pt x="120" y="126"/>
                        </a:lnTo>
                        <a:lnTo>
                          <a:pt x="150" y="180"/>
                        </a:lnTo>
                        <a:lnTo>
                          <a:pt x="228" y="174"/>
                        </a:lnTo>
                        <a:lnTo>
                          <a:pt x="312" y="150"/>
                        </a:lnTo>
                        <a:lnTo>
                          <a:pt x="384" y="114"/>
                        </a:lnTo>
                        <a:lnTo>
                          <a:pt x="420" y="90"/>
                        </a:lnTo>
                        <a:lnTo>
                          <a:pt x="444" y="66"/>
                        </a:lnTo>
                        <a:lnTo>
                          <a:pt x="420" y="66"/>
                        </a:lnTo>
                        <a:lnTo>
                          <a:pt x="384" y="72"/>
                        </a:lnTo>
                        <a:lnTo>
                          <a:pt x="300" y="78"/>
                        </a:lnTo>
                        <a:lnTo>
                          <a:pt x="228" y="78"/>
                        </a:lnTo>
                        <a:lnTo>
                          <a:pt x="144" y="66"/>
                        </a:lnTo>
                        <a:lnTo>
                          <a:pt x="72" y="42"/>
                        </a:lnTo>
                        <a:lnTo>
                          <a:pt x="0" y="0"/>
                        </a:lnTo>
                        <a:lnTo>
                          <a:pt x="0" y="18"/>
                        </a:lnTo>
                        <a:close/>
                      </a:path>
                    </a:pathLst>
                  </a:custGeom>
                  <a:solidFill>
                    <a:srgbClr val="FFCC99"/>
                  </a:solidFill>
                  <a:ln w="0" cap="flat" cmpd="sng">
                    <a:solidFill>
                      <a:srgbClr val="000000"/>
                    </a:solidFill>
                    <a:prstDash val="solid"/>
                    <a:round/>
                    <a:headEnd type="none" w="med" len="med"/>
                    <a:tailEnd type="none" w="med" len="med"/>
                  </a:ln>
                </p:spPr>
                <p:txBody>
                  <a:bodyPr/>
                  <a:lstStyle/>
                  <a:p>
                    <a:endParaRPr lang="zh-CN" altLang="en-US"/>
                  </a:p>
                </p:txBody>
              </p:sp>
              <p:sp>
                <p:nvSpPr>
                  <p:cNvPr id="33853" name="直接连接符 55458"/>
                  <p:cNvSpPr/>
                  <p:nvPr/>
                </p:nvSpPr>
                <p:spPr>
                  <a:xfrm flipH="1">
                    <a:off x="0" y="160"/>
                    <a:ext cx="41" cy="45"/>
                  </a:xfrm>
                  <a:prstGeom prst="line">
                    <a:avLst/>
                  </a:prstGeom>
                  <a:ln w="0" cap="flat" cmpd="sng">
                    <a:solidFill>
                      <a:srgbClr val="000000"/>
                    </a:solidFill>
                    <a:prstDash val="solid"/>
                    <a:round/>
                    <a:headEnd type="none" w="med" len="med"/>
                    <a:tailEnd type="none" w="med" len="med"/>
                  </a:ln>
                </p:spPr>
                <p:txBody>
                  <a:bodyPr anchor="t"/>
                  <a:lstStyle/>
                  <a:p>
                    <a:pPr eaLnBrk="0" hangingPunct="0"/>
                    <a:endParaRPr lang="zh-CN" altLang="en-US" sz="2400">
                      <a:latin typeface="Arial" panose="020B0604020202020204" pitchFamily="34" charset="0"/>
                      <a:ea typeface="宋体" panose="02010600030101010101" pitchFamily="2" charset="-122"/>
                    </a:endParaRPr>
                  </a:p>
                </p:txBody>
              </p:sp>
              <p:sp>
                <p:nvSpPr>
                  <p:cNvPr id="33854" name="未知"/>
                  <p:cNvSpPr/>
                  <p:nvPr/>
                </p:nvSpPr>
                <p:spPr>
                  <a:xfrm>
                    <a:off x="415" y="0"/>
                    <a:ext cx="32" cy="38"/>
                  </a:xfrm>
                  <a:custGeom>
                    <a:avLst/>
                    <a:gdLst/>
                    <a:ahLst/>
                    <a:cxnLst/>
                    <a:rect l="0" t="0" r="0" b="0"/>
                    <a:pathLst>
                      <a:path w="84" h="96">
                        <a:moveTo>
                          <a:pt x="84" y="96"/>
                        </a:moveTo>
                        <a:lnTo>
                          <a:pt x="54" y="54"/>
                        </a:lnTo>
                        <a:lnTo>
                          <a:pt x="12" y="18"/>
                        </a:lnTo>
                        <a:lnTo>
                          <a:pt x="0" y="0"/>
                        </a:lnTo>
                      </a:path>
                    </a:pathLst>
                  </a:custGeom>
                  <a:noFill/>
                  <a:ln w="0" cap="flat" cmpd="sng">
                    <a:solidFill>
                      <a:srgbClr val="000000"/>
                    </a:solidFill>
                    <a:prstDash val="solid"/>
                    <a:round/>
                    <a:headEnd type="none" w="med" len="med"/>
                    <a:tailEnd type="none" w="med" len="med"/>
                  </a:ln>
                </p:spPr>
                <p:txBody>
                  <a:bodyPr/>
                  <a:lstStyle/>
                  <a:p>
                    <a:endParaRPr lang="zh-CN" altLang="en-US"/>
                  </a:p>
                </p:txBody>
              </p:sp>
              <p:sp>
                <p:nvSpPr>
                  <p:cNvPr id="33855" name="未知"/>
                  <p:cNvSpPr/>
                  <p:nvPr/>
                </p:nvSpPr>
                <p:spPr>
                  <a:xfrm>
                    <a:off x="386" y="129"/>
                    <a:ext cx="133" cy="14"/>
                  </a:xfrm>
                  <a:custGeom>
                    <a:avLst/>
                    <a:gdLst/>
                    <a:ahLst/>
                    <a:cxnLst/>
                    <a:rect l="0" t="0" r="0" b="0"/>
                    <a:pathLst>
                      <a:path w="348" h="36">
                        <a:moveTo>
                          <a:pt x="0" y="36"/>
                        </a:moveTo>
                        <a:lnTo>
                          <a:pt x="36" y="36"/>
                        </a:lnTo>
                        <a:lnTo>
                          <a:pt x="138" y="36"/>
                        </a:lnTo>
                        <a:lnTo>
                          <a:pt x="174" y="36"/>
                        </a:lnTo>
                        <a:lnTo>
                          <a:pt x="210" y="30"/>
                        </a:lnTo>
                        <a:lnTo>
                          <a:pt x="240" y="24"/>
                        </a:lnTo>
                        <a:lnTo>
                          <a:pt x="276" y="18"/>
                        </a:lnTo>
                        <a:lnTo>
                          <a:pt x="306" y="12"/>
                        </a:lnTo>
                        <a:lnTo>
                          <a:pt x="342" y="0"/>
                        </a:lnTo>
                        <a:lnTo>
                          <a:pt x="348" y="0"/>
                        </a:lnTo>
                      </a:path>
                    </a:pathLst>
                  </a:custGeom>
                  <a:noFill/>
                  <a:ln w="0" cap="flat" cmpd="sng">
                    <a:solidFill>
                      <a:srgbClr val="000000"/>
                    </a:solidFill>
                    <a:prstDash val="solid"/>
                    <a:round/>
                    <a:headEnd type="none" w="med" len="med"/>
                    <a:tailEnd type="none" w="med" len="med"/>
                  </a:ln>
                </p:spPr>
                <p:txBody>
                  <a:bodyPr/>
                  <a:lstStyle/>
                  <a:p>
                    <a:endParaRPr lang="zh-CN" altLang="en-US"/>
                  </a:p>
                </p:txBody>
              </p:sp>
              <p:sp>
                <p:nvSpPr>
                  <p:cNvPr id="33856" name="未知"/>
                  <p:cNvSpPr/>
                  <p:nvPr/>
                </p:nvSpPr>
                <p:spPr>
                  <a:xfrm>
                    <a:off x="374" y="347"/>
                    <a:ext cx="243" cy="22"/>
                  </a:xfrm>
                  <a:custGeom>
                    <a:avLst/>
                    <a:gdLst/>
                    <a:ahLst/>
                    <a:cxnLst/>
                    <a:rect l="0" t="0" r="0" b="0"/>
                    <a:pathLst>
                      <a:path w="636" h="54">
                        <a:moveTo>
                          <a:pt x="0" y="18"/>
                        </a:moveTo>
                        <a:lnTo>
                          <a:pt x="36" y="30"/>
                        </a:lnTo>
                        <a:lnTo>
                          <a:pt x="72" y="36"/>
                        </a:lnTo>
                        <a:lnTo>
                          <a:pt x="108" y="42"/>
                        </a:lnTo>
                        <a:lnTo>
                          <a:pt x="144" y="48"/>
                        </a:lnTo>
                        <a:lnTo>
                          <a:pt x="186" y="54"/>
                        </a:lnTo>
                        <a:lnTo>
                          <a:pt x="216" y="54"/>
                        </a:lnTo>
                        <a:lnTo>
                          <a:pt x="258" y="54"/>
                        </a:lnTo>
                        <a:lnTo>
                          <a:pt x="330" y="54"/>
                        </a:lnTo>
                        <a:lnTo>
                          <a:pt x="372" y="54"/>
                        </a:lnTo>
                        <a:lnTo>
                          <a:pt x="408" y="54"/>
                        </a:lnTo>
                        <a:lnTo>
                          <a:pt x="444" y="42"/>
                        </a:lnTo>
                        <a:lnTo>
                          <a:pt x="480" y="42"/>
                        </a:lnTo>
                        <a:lnTo>
                          <a:pt x="516" y="30"/>
                        </a:lnTo>
                        <a:lnTo>
                          <a:pt x="552" y="24"/>
                        </a:lnTo>
                        <a:lnTo>
                          <a:pt x="588" y="18"/>
                        </a:lnTo>
                        <a:lnTo>
                          <a:pt x="624" y="6"/>
                        </a:lnTo>
                        <a:lnTo>
                          <a:pt x="636" y="0"/>
                        </a:lnTo>
                      </a:path>
                    </a:pathLst>
                  </a:custGeom>
                  <a:noFill/>
                  <a:ln w="0" cap="flat" cmpd="sng">
                    <a:solidFill>
                      <a:srgbClr val="000000"/>
                    </a:solidFill>
                    <a:prstDash val="solid"/>
                    <a:round/>
                    <a:headEnd type="none" w="med" len="med"/>
                    <a:tailEnd type="none" w="med" len="med"/>
                  </a:ln>
                </p:spPr>
                <p:txBody>
                  <a:bodyPr/>
                  <a:lstStyle/>
                  <a:p>
                    <a:endParaRPr lang="zh-CN" altLang="en-US"/>
                  </a:p>
                </p:txBody>
              </p:sp>
              <p:sp>
                <p:nvSpPr>
                  <p:cNvPr id="33857" name="未知"/>
                  <p:cNvSpPr/>
                  <p:nvPr/>
                </p:nvSpPr>
                <p:spPr>
                  <a:xfrm>
                    <a:off x="351" y="143"/>
                    <a:ext cx="35" cy="102"/>
                  </a:xfrm>
                  <a:custGeom>
                    <a:avLst/>
                    <a:gdLst/>
                    <a:ahLst/>
                    <a:cxnLst/>
                    <a:rect l="0" t="0" r="0" b="0"/>
                    <a:pathLst>
                      <a:path w="90" h="258">
                        <a:moveTo>
                          <a:pt x="90" y="0"/>
                        </a:moveTo>
                        <a:lnTo>
                          <a:pt x="66" y="12"/>
                        </a:lnTo>
                        <a:lnTo>
                          <a:pt x="42" y="36"/>
                        </a:lnTo>
                        <a:lnTo>
                          <a:pt x="24" y="60"/>
                        </a:lnTo>
                        <a:lnTo>
                          <a:pt x="12" y="84"/>
                        </a:lnTo>
                        <a:lnTo>
                          <a:pt x="0" y="114"/>
                        </a:lnTo>
                        <a:lnTo>
                          <a:pt x="0" y="144"/>
                        </a:lnTo>
                        <a:lnTo>
                          <a:pt x="0" y="180"/>
                        </a:lnTo>
                        <a:lnTo>
                          <a:pt x="12" y="204"/>
                        </a:lnTo>
                        <a:lnTo>
                          <a:pt x="30" y="228"/>
                        </a:lnTo>
                        <a:lnTo>
                          <a:pt x="48" y="252"/>
                        </a:lnTo>
                        <a:lnTo>
                          <a:pt x="54" y="258"/>
                        </a:lnTo>
                      </a:path>
                    </a:pathLst>
                  </a:custGeom>
                  <a:noFill/>
                  <a:ln w="0" cap="flat" cmpd="sng">
                    <a:solidFill>
                      <a:srgbClr val="000000"/>
                    </a:solidFill>
                    <a:prstDash val="solid"/>
                    <a:round/>
                    <a:headEnd type="none" w="med" len="med"/>
                    <a:tailEnd type="none" w="med" len="med"/>
                  </a:ln>
                </p:spPr>
                <p:txBody>
                  <a:bodyPr/>
                  <a:lstStyle/>
                  <a:p>
                    <a:endParaRPr lang="zh-CN" altLang="en-US"/>
                  </a:p>
                </p:txBody>
              </p:sp>
              <p:sp>
                <p:nvSpPr>
                  <p:cNvPr id="33858" name="未知"/>
                  <p:cNvSpPr/>
                  <p:nvPr/>
                </p:nvSpPr>
                <p:spPr>
                  <a:xfrm>
                    <a:off x="383" y="48"/>
                    <a:ext cx="69" cy="88"/>
                  </a:xfrm>
                  <a:custGeom>
                    <a:avLst/>
                    <a:gdLst/>
                    <a:ahLst/>
                    <a:cxnLst/>
                    <a:rect l="0" t="0" r="0" b="0"/>
                    <a:pathLst>
                      <a:path w="180" h="222">
                        <a:moveTo>
                          <a:pt x="180" y="12"/>
                        </a:moveTo>
                        <a:lnTo>
                          <a:pt x="156" y="0"/>
                        </a:lnTo>
                        <a:lnTo>
                          <a:pt x="126" y="0"/>
                        </a:lnTo>
                        <a:lnTo>
                          <a:pt x="96" y="0"/>
                        </a:lnTo>
                        <a:lnTo>
                          <a:pt x="72" y="12"/>
                        </a:lnTo>
                        <a:lnTo>
                          <a:pt x="48" y="24"/>
                        </a:lnTo>
                        <a:lnTo>
                          <a:pt x="30" y="48"/>
                        </a:lnTo>
                        <a:lnTo>
                          <a:pt x="12" y="72"/>
                        </a:lnTo>
                        <a:lnTo>
                          <a:pt x="6" y="96"/>
                        </a:lnTo>
                        <a:lnTo>
                          <a:pt x="0" y="126"/>
                        </a:lnTo>
                        <a:lnTo>
                          <a:pt x="6" y="156"/>
                        </a:lnTo>
                        <a:lnTo>
                          <a:pt x="12" y="180"/>
                        </a:lnTo>
                        <a:lnTo>
                          <a:pt x="30" y="204"/>
                        </a:lnTo>
                        <a:lnTo>
                          <a:pt x="42" y="222"/>
                        </a:lnTo>
                      </a:path>
                    </a:pathLst>
                  </a:custGeom>
                  <a:noFill/>
                  <a:ln w="0" cap="flat" cmpd="sng">
                    <a:solidFill>
                      <a:srgbClr val="000000"/>
                    </a:solidFill>
                    <a:prstDash val="solid"/>
                    <a:round/>
                    <a:headEnd type="none" w="med" len="med"/>
                    <a:tailEnd type="none" w="med" len="med"/>
                  </a:ln>
                </p:spPr>
                <p:txBody>
                  <a:bodyPr/>
                  <a:lstStyle/>
                  <a:p>
                    <a:endParaRPr lang="zh-CN" altLang="en-US"/>
                  </a:p>
                </p:txBody>
              </p:sp>
              <p:sp>
                <p:nvSpPr>
                  <p:cNvPr id="33859" name="未知"/>
                  <p:cNvSpPr/>
                  <p:nvPr/>
                </p:nvSpPr>
                <p:spPr>
                  <a:xfrm>
                    <a:off x="328" y="245"/>
                    <a:ext cx="44" cy="109"/>
                  </a:xfrm>
                  <a:custGeom>
                    <a:avLst/>
                    <a:gdLst/>
                    <a:ahLst/>
                    <a:cxnLst/>
                    <a:rect l="0" t="0" r="0" b="0"/>
                    <a:pathLst>
                      <a:path w="114" h="276">
                        <a:moveTo>
                          <a:pt x="102" y="0"/>
                        </a:moveTo>
                        <a:lnTo>
                          <a:pt x="72" y="12"/>
                        </a:lnTo>
                        <a:lnTo>
                          <a:pt x="48" y="30"/>
                        </a:lnTo>
                        <a:lnTo>
                          <a:pt x="30" y="48"/>
                        </a:lnTo>
                        <a:lnTo>
                          <a:pt x="12" y="72"/>
                        </a:lnTo>
                        <a:lnTo>
                          <a:pt x="6" y="102"/>
                        </a:lnTo>
                        <a:lnTo>
                          <a:pt x="0" y="132"/>
                        </a:lnTo>
                        <a:lnTo>
                          <a:pt x="6" y="162"/>
                        </a:lnTo>
                        <a:lnTo>
                          <a:pt x="12" y="192"/>
                        </a:lnTo>
                        <a:lnTo>
                          <a:pt x="24" y="216"/>
                        </a:lnTo>
                        <a:lnTo>
                          <a:pt x="48" y="240"/>
                        </a:lnTo>
                        <a:lnTo>
                          <a:pt x="72" y="258"/>
                        </a:lnTo>
                        <a:lnTo>
                          <a:pt x="96" y="270"/>
                        </a:lnTo>
                        <a:lnTo>
                          <a:pt x="114" y="276"/>
                        </a:lnTo>
                      </a:path>
                    </a:pathLst>
                  </a:custGeom>
                  <a:noFill/>
                  <a:ln w="0" cap="flat" cmpd="sng">
                    <a:solidFill>
                      <a:srgbClr val="000000"/>
                    </a:solidFill>
                    <a:prstDash val="solid"/>
                    <a:round/>
                    <a:headEnd type="none" w="med" len="med"/>
                    <a:tailEnd type="none" w="med" len="med"/>
                  </a:ln>
                </p:spPr>
                <p:txBody>
                  <a:bodyPr/>
                  <a:lstStyle/>
                  <a:p>
                    <a:endParaRPr lang="zh-CN" altLang="en-US"/>
                  </a:p>
                </p:txBody>
              </p:sp>
              <p:sp>
                <p:nvSpPr>
                  <p:cNvPr id="33860" name="未知"/>
                  <p:cNvSpPr/>
                  <p:nvPr/>
                </p:nvSpPr>
                <p:spPr>
                  <a:xfrm>
                    <a:off x="353" y="362"/>
                    <a:ext cx="37" cy="95"/>
                  </a:xfrm>
                  <a:custGeom>
                    <a:avLst/>
                    <a:gdLst/>
                    <a:ahLst/>
                    <a:cxnLst/>
                    <a:rect l="0" t="0" r="0" b="0"/>
                    <a:pathLst>
                      <a:path w="96" h="240">
                        <a:moveTo>
                          <a:pt x="60" y="0"/>
                        </a:moveTo>
                        <a:lnTo>
                          <a:pt x="42" y="18"/>
                        </a:lnTo>
                        <a:lnTo>
                          <a:pt x="18" y="42"/>
                        </a:lnTo>
                        <a:lnTo>
                          <a:pt x="6" y="66"/>
                        </a:lnTo>
                        <a:lnTo>
                          <a:pt x="0" y="90"/>
                        </a:lnTo>
                        <a:lnTo>
                          <a:pt x="0" y="120"/>
                        </a:lnTo>
                        <a:lnTo>
                          <a:pt x="6" y="150"/>
                        </a:lnTo>
                        <a:lnTo>
                          <a:pt x="18" y="174"/>
                        </a:lnTo>
                        <a:lnTo>
                          <a:pt x="30" y="198"/>
                        </a:lnTo>
                        <a:lnTo>
                          <a:pt x="54" y="222"/>
                        </a:lnTo>
                        <a:lnTo>
                          <a:pt x="78" y="234"/>
                        </a:lnTo>
                        <a:lnTo>
                          <a:pt x="96" y="240"/>
                        </a:lnTo>
                      </a:path>
                    </a:pathLst>
                  </a:custGeom>
                  <a:noFill/>
                  <a:ln w="0" cap="flat" cmpd="sng">
                    <a:solidFill>
                      <a:srgbClr val="000000"/>
                    </a:solidFill>
                    <a:prstDash val="solid"/>
                    <a:round/>
                    <a:headEnd type="none" w="med" len="med"/>
                    <a:tailEnd type="none" w="med" len="med"/>
                  </a:ln>
                </p:spPr>
                <p:txBody>
                  <a:bodyPr/>
                  <a:lstStyle/>
                  <a:p>
                    <a:endParaRPr lang="zh-CN" altLang="en-US"/>
                  </a:p>
                </p:txBody>
              </p:sp>
              <p:sp>
                <p:nvSpPr>
                  <p:cNvPr id="33861" name="未知"/>
                  <p:cNvSpPr/>
                  <p:nvPr/>
                </p:nvSpPr>
                <p:spPr>
                  <a:xfrm>
                    <a:off x="89" y="497"/>
                    <a:ext cx="37" cy="38"/>
                  </a:xfrm>
                  <a:custGeom>
                    <a:avLst/>
                    <a:gdLst/>
                    <a:ahLst/>
                    <a:cxnLst/>
                    <a:rect l="0" t="0" r="0" b="0"/>
                    <a:pathLst>
                      <a:path w="96" h="96">
                        <a:moveTo>
                          <a:pt x="0" y="0"/>
                        </a:moveTo>
                        <a:lnTo>
                          <a:pt x="24" y="30"/>
                        </a:lnTo>
                        <a:lnTo>
                          <a:pt x="48" y="60"/>
                        </a:lnTo>
                        <a:lnTo>
                          <a:pt x="84" y="84"/>
                        </a:lnTo>
                        <a:lnTo>
                          <a:pt x="96" y="96"/>
                        </a:lnTo>
                      </a:path>
                    </a:pathLst>
                  </a:custGeom>
                  <a:noFill/>
                  <a:ln w="0" cap="flat" cmpd="sng">
                    <a:solidFill>
                      <a:srgbClr val="000000"/>
                    </a:solidFill>
                    <a:prstDash val="solid"/>
                    <a:round/>
                    <a:headEnd type="none" w="med" len="med"/>
                    <a:tailEnd type="none" w="med" len="med"/>
                  </a:ln>
                </p:spPr>
                <p:txBody>
                  <a:bodyPr/>
                  <a:lstStyle/>
                  <a:p>
                    <a:endParaRPr lang="zh-CN" altLang="en-US"/>
                  </a:p>
                </p:txBody>
              </p:sp>
              <p:sp>
                <p:nvSpPr>
                  <p:cNvPr id="33862" name="直接连接符 55467"/>
                  <p:cNvSpPr/>
                  <p:nvPr/>
                </p:nvSpPr>
                <p:spPr>
                  <a:xfrm>
                    <a:off x="457" y="76"/>
                    <a:ext cx="0" cy="34"/>
                  </a:xfrm>
                  <a:prstGeom prst="line">
                    <a:avLst/>
                  </a:prstGeom>
                  <a:ln w="0" cap="flat" cmpd="sng">
                    <a:solidFill>
                      <a:srgbClr val="000000"/>
                    </a:solidFill>
                    <a:prstDash val="solid"/>
                    <a:round/>
                    <a:headEnd type="none" w="med" len="med"/>
                    <a:tailEnd type="none" w="med" len="med"/>
                  </a:ln>
                </p:spPr>
                <p:txBody>
                  <a:bodyPr anchor="t"/>
                  <a:lstStyle/>
                  <a:p>
                    <a:pPr eaLnBrk="0" hangingPunct="0"/>
                    <a:endParaRPr lang="zh-CN" altLang="en-US" sz="2400">
                      <a:latin typeface="Arial" panose="020B0604020202020204" pitchFamily="34" charset="0"/>
                      <a:ea typeface="宋体" panose="02010600030101010101" pitchFamily="2" charset="-122"/>
                    </a:endParaRPr>
                  </a:p>
                </p:txBody>
              </p:sp>
              <p:sp>
                <p:nvSpPr>
                  <p:cNvPr id="33863" name="直接连接符 55468"/>
                  <p:cNvSpPr/>
                  <p:nvPr/>
                </p:nvSpPr>
                <p:spPr>
                  <a:xfrm>
                    <a:off x="411" y="181"/>
                    <a:ext cx="4" cy="43"/>
                  </a:xfrm>
                  <a:prstGeom prst="line">
                    <a:avLst/>
                  </a:prstGeom>
                  <a:ln w="0" cap="flat" cmpd="sng">
                    <a:solidFill>
                      <a:srgbClr val="000000"/>
                    </a:solidFill>
                    <a:prstDash val="solid"/>
                    <a:round/>
                    <a:headEnd type="none" w="med" len="med"/>
                    <a:tailEnd type="none" w="med" len="med"/>
                  </a:ln>
                </p:spPr>
                <p:txBody>
                  <a:bodyPr anchor="t"/>
                  <a:lstStyle/>
                  <a:p>
                    <a:pPr eaLnBrk="0" hangingPunct="0"/>
                    <a:endParaRPr lang="zh-CN" altLang="en-US" sz="2400">
                      <a:latin typeface="Arial" panose="020B0604020202020204" pitchFamily="34" charset="0"/>
                      <a:ea typeface="宋体" panose="02010600030101010101" pitchFamily="2" charset="-122"/>
                    </a:endParaRPr>
                  </a:p>
                </p:txBody>
              </p:sp>
              <p:sp>
                <p:nvSpPr>
                  <p:cNvPr id="33864" name="直接连接符 55469"/>
                  <p:cNvSpPr/>
                  <p:nvPr/>
                </p:nvSpPr>
                <p:spPr>
                  <a:xfrm>
                    <a:off x="402" y="302"/>
                    <a:ext cx="0" cy="38"/>
                  </a:xfrm>
                  <a:prstGeom prst="line">
                    <a:avLst/>
                  </a:prstGeom>
                  <a:ln w="0" cap="flat" cmpd="sng">
                    <a:solidFill>
                      <a:srgbClr val="000000"/>
                    </a:solidFill>
                    <a:prstDash val="solid"/>
                    <a:round/>
                    <a:headEnd type="none" w="med" len="med"/>
                    <a:tailEnd type="none" w="med" len="med"/>
                  </a:ln>
                </p:spPr>
                <p:txBody>
                  <a:bodyPr anchor="t"/>
                  <a:lstStyle/>
                  <a:p>
                    <a:pPr eaLnBrk="0" hangingPunct="0"/>
                    <a:endParaRPr lang="zh-CN" altLang="en-US" sz="2400">
                      <a:latin typeface="Arial" panose="020B0604020202020204" pitchFamily="34" charset="0"/>
                      <a:ea typeface="宋体" panose="02010600030101010101" pitchFamily="2" charset="-122"/>
                    </a:endParaRPr>
                  </a:p>
                </p:txBody>
              </p:sp>
              <p:sp>
                <p:nvSpPr>
                  <p:cNvPr id="33865" name="直接连接符 55470"/>
                  <p:cNvSpPr/>
                  <p:nvPr/>
                </p:nvSpPr>
                <p:spPr>
                  <a:xfrm>
                    <a:off x="411" y="392"/>
                    <a:ext cx="4" cy="31"/>
                  </a:xfrm>
                  <a:prstGeom prst="line">
                    <a:avLst/>
                  </a:prstGeom>
                  <a:ln w="0" cap="flat" cmpd="sng">
                    <a:solidFill>
                      <a:srgbClr val="000000"/>
                    </a:solidFill>
                    <a:prstDash val="solid"/>
                    <a:round/>
                    <a:headEnd type="none" w="med" len="med"/>
                    <a:tailEnd type="none" w="med" len="med"/>
                  </a:ln>
                </p:spPr>
                <p:txBody>
                  <a:bodyPr anchor="t"/>
                  <a:lstStyle/>
                  <a:p>
                    <a:pPr eaLnBrk="0" hangingPunct="0"/>
                    <a:endParaRPr lang="zh-CN" altLang="en-US" sz="2400">
                      <a:latin typeface="Arial" panose="020B0604020202020204" pitchFamily="34" charset="0"/>
                      <a:ea typeface="宋体" panose="02010600030101010101" pitchFamily="2" charset="-122"/>
                    </a:endParaRPr>
                  </a:p>
                </p:txBody>
              </p:sp>
              <p:sp>
                <p:nvSpPr>
                  <p:cNvPr id="33866" name="直接连接符 55471"/>
                  <p:cNvSpPr/>
                  <p:nvPr/>
                </p:nvSpPr>
                <p:spPr>
                  <a:xfrm flipH="1">
                    <a:off x="223" y="307"/>
                    <a:ext cx="103" cy="85"/>
                  </a:xfrm>
                  <a:prstGeom prst="line">
                    <a:avLst/>
                  </a:prstGeom>
                  <a:ln w="0" cap="flat" cmpd="sng">
                    <a:solidFill>
                      <a:srgbClr val="000000"/>
                    </a:solidFill>
                    <a:prstDash val="solid"/>
                    <a:round/>
                    <a:headEnd type="none" w="med" len="med"/>
                    <a:tailEnd type="none" w="med" len="med"/>
                  </a:ln>
                </p:spPr>
                <p:txBody>
                  <a:bodyPr anchor="t"/>
                  <a:lstStyle/>
                  <a:p>
                    <a:pPr eaLnBrk="0" hangingPunct="0"/>
                    <a:endParaRPr lang="zh-CN" altLang="en-US" sz="2400">
                      <a:latin typeface="Arial" panose="020B0604020202020204" pitchFamily="34" charset="0"/>
                      <a:ea typeface="宋体" panose="02010600030101010101" pitchFamily="2" charset="-122"/>
                    </a:endParaRPr>
                  </a:p>
                </p:txBody>
              </p:sp>
              <p:sp>
                <p:nvSpPr>
                  <p:cNvPr id="33867" name="未知"/>
                  <p:cNvSpPr/>
                  <p:nvPr/>
                </p:nvSpPr>
                <p:spPr>
                  <a:xfrm>
                    <a:off x="372" y="212"/>
                    <a:ext cx="273" cy="64"/>
                  </a:xfrm>
                  <a:custGeom>
                    <a:avLst/>
                    <a:gdLst/>
                    <a:ahLst/>
                    <a:cxnLst/>
                    <a:rect l="0" t="0" r="0" b="0"/>
                    <a:pathLst>
                      <a:path w="714" h="162">
                        <a:moveTo>
                          <a:pt x="0" y="84"/>
                        </a:moveTo>
                        <a:lnTo>
                          <a:pt x="234" y="162"/>
                        </a:lnTo>
                        <a:lnTo>
                          <a:pt x="276" y="162"/>
                        </a:lnTo>
                        <a:lnTo>
                          <a:pt x="318" y="162"/>
                        </a:lnTo>
                        <a:lnTo>
                          <a:pt x="354" y="156"/>
                        </a:lnTo>
                        <a:lnTo>
                          <a:pt x="396" y="150"/>
                        </a:lnTo>
                        <a:lnTo>
                          <a:pt x="438" y="144"/>
                        </a:lnTo>
                        <a:lnTo>
                          <a:pt x="480" y="126"/>
                        </a:lnTo>
                        <a:lnTo>
                          <a:pt x="522" y="114"/>
                        </a:lnTo>
                        <a:lnTo>
                          <a:pt x="558" y="102"/>
                        </a:lnTo>
                        <a:lnTo>
                          <a:pt x="594" y="78"/>
                        </a:lnTo>
                        <a:lnTo>
                          <a:pt x="630" y="60"/>
                        </a:lnTo>
                        <a:lnTo>
                          <a:pt x="666" y="42"/>
                        </a:lnTo>
                        <a:lnTo>
                          <a:pt x="702" y="12"/>
                        </a:lnTo>
                        <a:lnTo>
                          <a:pt x="714" y="0"/>
                        </a:lnTo>
                      </a:path>
                    </a:pathLst>
                  </a:custGeom>
                  <a:noFill/>
                  <a:ln w="0" cap="flat" cmpd="sng">
                    <a:solidFill>
                      <a:srgbClr val="000000"/>
                    </a:solidFill>
                    <a:prstDash val="solid"/>
                    <a:round/>
                    <a:headEnd type="none" w="med" len="med"/>
                    <a:tailEnd type="none" w="med" len="med"/>
                  </a:ln>
                </p:spPr>
                <p:txBody>
                  <a:bodyPr/>
                  <a:lstStyle/>
                  <a:p>
                    <a:endParaRPr lang="zh-CN" altLang="en-US"/>
                  </a:p>
                </p:txBody>
              </p:sp>
            </p:grpSp>
          </p:grpSp>
        </p:grpSp>
        <p:sp>
          <p:nvSpPr>
            <p:cNvPr id="33868" name="立方体 55473"/>
            <p:cNvSpPr/>
            <p:nvPr/>
          </p:nvSpPr>
          <p:spPr>
            <a:xfrm rot="405967">
              <a:off x="-123" y="-244"/>
              <a:ext cx="2160" cy="1392"/>
            </a:xfrm>
            <a:prstGeom prst="cube">
              <a:avLst>
                <a:gd name="adj" fmla="val 4991"/>
              </a:avLst>
            </a:prstGeom>
            <a:solidFill>
              <a:srgbClr val="FFCC99"/>
            </a:solidFill>
            <a:ln w="28575" cap="flat" cmpd="sng">
              <a:solidFill>
                <a:srgbClr val="993300"/>
              </a:solidFill>
              <a:prstDash val="solid"/>
              <a:miter/>
              <a:headEnd type="none" w="med" len="med"/>
              <a:tailEnd type="none" w="med" len="med"/>
            </a:ln>
          </p:spPr>
          <p:txBody>
            <a:bodyPr wrap="none" anchor="ctr"/>
            <a:lstStyle/>
            <a:p>
              <a:pPr algn="ctr" eaLnBrk="0" hangingPunct="0"/>
              <a:r>
                <a:rPr lang="zh-CN" altLang="en-US" sz="3200" b="1" dirty="0">
                  <a:solidFill>
                    <a:schemeClr val="tx1"/>
                  </a:solidFill>
                  <a:latin typeface="Times New Roman" panose="02020603050405020304" pitchFamily="18" charset="0"/>
                  <a:ea typeface="华文行楷" pitchFamily="2" charset="-122"/>
                  <a:sym typeface="宋体" panose="02010600030101010101" pitchFamily="2" charset="-122"/>
                </a:rPr>
                <a:t>拒绝签字</a:t>
              </a:r>
              <a:endParaRPr lang="zh-CN" altLang="en-US" sz="3200" b="1" dirty="0">
                <a:solidFill>
                  <a:schemeClr val="tx1"/>
                </a:solidFill>
                <a:latin typeface="Times New Roman" panose="02020603050405020304" pitchFamily="18" charset="0"/>
                <a:ea typeface="华文行楷" pitchFamily="2" charset="-122"/>
                <a:sym typeface="宋体" panose="02010600030101010101" pitchFamily="2" charset="-122"/>
              </a:endParaRPr>
            </a:p>
            <a:p>
              <a:pPr algn="ctr" eaLnBrk="0" hangingPunct="0"/>
              <a:r>
                <a:rPr lang="zh-CN" altLang="en-US" sz="3200" b="1" dirty="0">
                  <a:solidFill>
                    <a:schemeClr val="tx1"/>
                  </a:solidFill>
                  <a:latin typeface="华文行楷" pitchFamily="2" charset="-122"/>
                  <a:ea typeface="华文行楷" pitchFamily="2" charset="-122"/>
                </a:rPr>
                <a:t>废除</a:t>
              </a:r>
              <a:r>
                <a:rPr lang="en-US" altLang="zh-CN" sz="3200" b="1" dirty="0">
                  <a:solidFill>
                    <a:schemeClr val="tx1"/>
                  </a:solidFill>
                  <a:latin typeface="华文行楷" pitchFamily="2" charset="-122"/>
                  <a:ea typeface="华文行楷" pitchFamily="2" charset="-122"/>
                </a:rPr>
                <a:t>21</a:t>
              </a:r>
              <a:r>
                <a:rPr lang="zh-CN" altLang="en-US" sz="3200" b="1" dirty="0">
                  <a:solidFill>
                    <a:schemeClr val="tx1"/>
                  </a:solidFill>
                  <a:latin typeface="华文行楷" pitchFamily="2" charset="-122"/>
                  <a:ea typeface="华文行楷" pitchFamily="2" charset="-122"/>
                </a:rPr>
                <a:t>条</a:t>
              </a:r>
              <a:endParaRPr lang="zh-CN" altLang="en-US" sz="3200" b="1" dirty="0">
                <a:solidFill>
                  <a:schemeClr val="tx1"/>
                </a:solidFill>
                <a:latin typeface="华文行楷" pitchFamily="2" charset="-122"/>
                <a:ea typeface="华文行楷" pitchFamily="2" charset="-122"/>
              </a:endParaRPr>
            </a:p>
          </p:txBody>
        </p:sp>
      </p:grpSp>
      <p:grpSp>
        <p:nvGrpSpPr>
          <p:cNvPr id="2" name="组合 1"/>
          <p:cNvGrpSpPr/>
          <p:nvPr/>
        </p:nvGrpSpPr>
        <p:grpSpPr>
          <a:xfrm rot="-1176628">
            <a:off x="6697663" y="2292350"/>
            <a:ext cx="1892300" cy="1522413"/>
            <a:chOff x="-384" y="-289"/>
            <a:chExt cx="2160" cy="2449"/>
          </a:xfrm>
        </p:grpSpPr>
        <p:grpSp>
          <p:nvGrpSpPr>
            <p:cNvPr id="33870" name="组合 55340"/>
            <p:cNvGrpSpPr/>
            <p:nvPr/>
          </p:nvGrpSpPr>
          <p:grpSpPr>
            <a:xfrm>
              <a:off x="480" y="480"/>
              <a:ext cx="576" cy="1680"/>
              <a:chOff x="0" y="0"/>
              <a:chExt cx="576" cy="1680"/>
            </a:xfrm>
          </p:grpSpPr>
          <p:sp>
            <p:nvSpPr>
              <p:cNvPr id="33871" name="立方体 55341"/>
              <p:cNvSpPr/>
              <p:nvPr/>
            </p:nvSpPr>
            <p:spPr>
              <a:xfrm rot="323561">
                <a:off x="336" y="0"/>
                <a:ext cx="144" cy="1680"/>
              </a:xfrm>
              <a:prstGeom prst="cube">
                <a:avLst>
                  <a:gd name="adj" fmla="val 25000"/>
                </a:avLst>
              </a:prstGeom>
              <a:solidFill>
                <a:srgbClr val="FFCC99"/>
              </a:solidFill>
              <a:ln w="25400" cap="flat" cmpd="sng">
                <a:solidFill>
                  <a:srgbClr val="993300"/>
                </a:solidFill>
                <a:prstDash val="solid"/>
                <a:miter/>
                <a:headEnd type="none" w="med" len="med"/>
                <a:tailEnd type="none" w="med" len="med"/>
              </a:ln>
            </p:spPr>
            <p:txBody>
              <a:bodyPr anchor="t"/>
              <a:lstStyle/>
              <a:p>
                <a:pPr eaLnBrk="0" hangingPunct="0"/>
                <a:endParaRPr lang="zh-CN" altLang="en-US" sz="2400">
                  <a:latin typeface="Arial" panose="020B0604020202020204" pitchFamily="34" charset="0"/>
                  <a:ea typeface="宋体" panose="02010600030101010101" pitchFamily="2" charset="-122"/>
                </a:endParaRPr>
              </a:p>
            </p:txBody>
          </p:sp>
          <p:grpSp>
            <p:nvGrpSpPr>
              <p:cNvPr id="33872" name="组合 55342"/>
              <p:cNvGrpSpPr/>
              <p:nvPr/>
            </p:nvGrpSpPr>
            <p:grpSpPr>
              <a:xfrm>
                <a:off x="0" y="1104"/>
                <a:ext cx="576" cy="576"/>
                <a:chOff x="0" y="0"/>
                <a:chExt cx="720" cy="720"/>
              </a:xfrm>
            </p:grpSpPr>
            <p:sp>
              <p:nvSpPr>
                <p:cNvPr id="33873" name="未知"/>
                <p:cNvSpPr/>
                <p:nvPr/>
              </p:nvSpPr>
              <p:spPr>
                <a:xfrm>
                  <a:off x="0" y="0"/>
                  <a:ext cx="720" cy="720"/>
                </a:xfrm>
                <a:custGeom>
                  <a:avLst/>
                  <a:gdLst/>
                  <a:ahLst/>
                  <a:cxnLst/>
                  <a:rect l="0" t="0" r="0" b="0"/>
                  <a:pathLst>
                    <a:path w="1884" h="1818">
                      <a:moveTo>
                        <a:pt x="1644" y="1374"/>
                      </a:moveTo>
                      <a:lnTo>
                        <a:pt x="1692" y="1338"/>
                      </a:lnTo>
                      <a:lnTo>
                        <a:pt x="1704" y="1296"/>
                      </a:lnTo>
                      <a:lnTo>
                        <a:pt x="1704" y="1254"/>
                      </a:lnTo>
                      <a:lnTo>
                        <a:pt x="1692" y="1212"/>
                      </a:lnTo>
                      <a:lnTo>
                        <a:pt x="1680" y="1188"/>
                      </a:lnTo>
                      <a:lnTo>
                        <a:pt x="1722" y="1158"/>
                      </a:lnTo>
                      <a:lnTo>
                        <a:pt x="1758" y="1122"/>
                      </a:lnTo>
                      <a:lnTo>
                        <a:pt x="1788" y="1074"/>
                      </a:lnTo>
                      <a:lnTo>
                        <a:pt x="1800" y="1026"/>
                      </a:lnTo>
                      <a:lnTo>
                        <a:pt x="1806" y="972"/>
                      </a:lnTo>
                      <a:lnTo>
                        <a:pt x="1800" y="924"/>
                      </a:lnTo>
                      <a:lnTo>
                        <a:pt x="1776" y="876"/>
                      </a:lnTo>
                      <a:lnTo>
                        <a:pt x="1752" y="846"/>
                      </a:lnTo>
                      <a:lnTo>
                        <a:pt x="1800" y="828"/>
                      </a:lnTo>
                      <a:lnTo>
                        <a:pt x="1830" y="798"/>
                      </a:lnTo>
                      <a:lnTo>
                        <a:pt x="1860" y="756"/>
                      </a:lnTo>
                      <a:lnTo>
                        <a:pt x="1872" y="714"/>
                      </a:lnTo>
                      <a:lnTo>
                        <a:pt x="1878" y="666"/>
                      </a:lnTo>
                      <a:lnTo>
                        <a:pt x="1866" y="624"/>
                      </a:lnTo>
                      <a:lnTo>
                        <a:pt x="1848" y="582"/>
                      </a:lnTo>
                      <a:lnTo>
                        <a:pt x="1818" y="546"/>
                      </a:lnTo>
                      <a:lnTo>
                        <a:pt x="1776" y="516"/>
                      </a:lnTo>
                      <a:lnTo>
                        <a:pt x="1740" y="504"/>
                      </a:lnTo>
                      <a:lnTo>
                        <a:pt x="1716" y="504"/>
                      </a:lnTo>
                      <a:lnTo>
                        <a:pt x="1764" y="480"/>
                      </a:lnTo>
                      <a:lnTo>
                        <a:pt x="1800" y="444"/>
                      </a:lnTo>
                      <a:lnTo>
                        <a:pt x="1830" y="420"/>
                      </a:lnTo>
                      <a:lnTo>
                        <a:pt x="1842" y="408"/>
                      </a:lnTo>
                      <a:lnTo>
                        <a:pt x="1866" y="384"/>
                      </a:lnTo>
                      <a:lnTo>
                        <a:pt x="1878" y="354"/>
                      </a:lnTo>
                      <a:lnTo>
                        <a:pt x="1884" y="324"/>
                      </a:lnTo>
                      <a:lnTo>
                        <a:pt x="1872" y="288"/>
                      </a:lnTo>
                      <a:lnTo>
                        <a:pt x="1848" y="264"/>
                      </a:lnTo>
                      <a:lnTo>
                        <a:pt x="1824" y="252"/>
                      </a:lnTo>
                      <a:lnTo>
                        <a:pt x="1794" y="246"/>
                      </a:lnTo>
                      <a:lnTo>
                        <a:pt x="1776" y="186"/>
                      </a:lnTo>
                      <a:lnTo>
                        <a:pt x="1746" y="138"/>
                      </a:lnTo>
                      <a:lnTo>
                        <a:pt x="1710" y="96"/>
                      </a:lnTo>
                      <a:lnTo>
                        <a:pt x="1662" y="60"/>
                      </a:lnTo>
                      <a:lnTo>
                        <a:pt x="1608" y="36"/>
                      </a:lnTo>
                      <a:lnTo>
                        <a:pt x="1554" y="24"/>
                      </a:lnTo>
                      <a:lnTo>
                        <a:pt x="1500" y="24"/>
                      </a:lnTo>
                      <a:lnTo>
                        <a:pt x="1416" y="42"/>
                      </a:lnTo>
                      <a:lnTo>
                        <a:pt x="1368" y="0"/>
                      </a:lnTo>
                      <a:lnTo>
                        <a:pt x="708" y="180"/>
                      </a:lnTo>
                      <a:lnTo>
                        <a:pt x="174" y="714"/>
                      </a:lnTo>
                      <a:lnTo>
                        <a:pt x="0" y="780"/>
                      </a:lnTo>
                      <a:lnTo>
                        <a:pt x="0" y="1818"/>
                      </a:lnTo>
                      <a:lnTo>
                        <a:pt x="372" y="1638"/>
                      </a:lnTo>
                      <a:lnTo>
                        <a:pt x="408" y="1662"/>
                      </a:lnTo>
                      <a:lnTo>
                        <a:pt x="492" y="1680"/>
                      </a:lnTo>
                      <a:lnTo>
                        <a:pt x="606" y="1686"/>
                      </a:lnTo>
                      <a:lnTo>
                        <a:pt x="732" y="1686"/>
                      </a:lnTo>
                      <a:lnTo>
                        <a:pt x="840" y="1662"/>
                      </a:lnTo>
                      <a:lnTo>
                        <a:pt x="954" y="1620"/>
                      </a:lnTo>
                      <a:lnTo>
                        <a:pt x="1086" y="1560"/>
                      </a:lnTo>
                      <a:lnTo>
                        <a:pt x="1086" y="1464"/>
                      </a:lnTo>
                      <a:lnTo>
                        <a:pt x="1176" y="1470"/>
                      </a:lnTo>
                      <a:lnTo>
                        <a:pt x="1206" y="1470"/>
                      </a:lnTo>
                      <a:lnTo>
                        <a:pt x="1386" y="1464"/>
                      </a:lnTo>
                      <a:lnTo>
                        <a:pt x="1500" y="1440"/>
                      </a:lnTo>
                      <a:lnTo>
                        <a:pt x="1644" y="1374"/>
                      </a:lnTo>
                      <a:close/>
                    </a:path>
                  </a:pathLst>
                </a:custGeom>
                <a:solidFill>
                  <a:srgbClr val="FCE6CF"/>
                </a:solidFill>
                <a:ln w="0" cap="flat" cmpd="sng">
                  <a:solidFill>
                    <a:srgbClr val="000000"/>
                  </a:solidFill>
                  <a:prstDash val="solid"/>
                  <a:round/>
                  <a:headEnd type="none" w="med" len="med"/>
                  <a:tailEnd type="none" w="med" len="med"/>
                </a:ln>
              </p:spPr>
              <p:txBody>
                <a:bodyPr/>
                <a:lstStyle/>
                <a:p>
                  <a:endParaRPr lang="zh-CN" altLang="en-US"/>
                </a:p>
              </p:txBody>
            </p:sp>
            <p:sp>
              <p:nvSpPr>
                <p:cNvPr id="33874" name="未知"/>
                <p:cNvSpPr/>
                <p:nvPr/>
              </p:nvSpPr>
              <p:spPr>
                <a:xfrm>
                  <a:off x="539" y="14"/>
                  <a:ext cx="140" cy="78"/>
                </a:xfrm>
                <a:custGeom>
                  <a:avLst/>
                  <a:gdLst/>
                  <a:ahLst/>
                  <a:cxnLst/>
                  <a:rect l="0" t="0" r="0" b="0"/>
                  <a:pathLst>
                    <a:path w="366" h="198">
                      <a:moveTo>
                        <a:pt x="0" y="0"/>
                      </a:moveTo>
                      <a:lnTo>
                        <a:pt x="12" y="24"/>
                      </a:lnTo>
                      <a:lnTo>
                        <a:pt x="30" y="42"/>
                      </a:lnTo>
                      <a:lnTo>
                        <a:pt x="66" y="78"/>
                      </a:lnTo>
                      <a:lnTo>
                        <a:pt x="90" y="90"/>
                      </a:lnTo>
                      <a:lnTo>
                        <a:pt x="108" y="108"/>
                      </a:lnTo>
                      <a:lnTo>
                        <a:pt x="126" y="120"/>
                      </a:lnTo>
                      <a:lnTo>
                        <a:pt x="150" y="132"/>
                      </a:lnTo>
                      <a:lnTo>
                        <a:pt x="174" y="144"/>
                      </a:lnTo>
                      <a:lnTo>
                        <a:pt x="192" y="156"/>
                      </a:lnTo>
                      <a:lnTo>
                        <a:pt x="216" y="168"/>
                      </a:lnTo>
                      <a:lnTo>
                        <a:pt x="240" y="174"/>
                      </a:lnTo>
                      <a:lnTo>
                        <a:pt x="264" y="180"/>
                      </a:lnTo>
                      <a:lnTo>
                        <a:pt x="288" y="186"/>
                      </a:lnTo>
                      <a:lnTo>
                        <a:pt x="312" y="192"/>
                      </a:lnTo>
                      <a:lnTo>
                        <a:pt x="336" y="192"/>
                      </a:lnTo>
                      <a:lnTo>
                        <a:pt x="360" y="198"/>
                      </a:lnTo>
                      <a:lnTo>
                        <a:pt x="366" y="198"/>
                      </a:lnTo>
                    </a:path>
                  </a:pathLst>
                </a:custGeom>
                <a:noFill/>
                <a:ln w="0" cap="flat" cmpd="sng">
                  <a:solidFill>
                    <a:srgbClr val="000000"/>
                  </a:solidFill>
                  <a:prstDash val="solid"/>
                  <a:round/>
                  <a:headEnd type="none" w="med" len="med"/>
                  <a:tailEnd type="none" w="med" len="med"/>
                </a:ln>
              </p:spPr>
              <p:txBody>
                <a:bodyPr/>
                <a:lstStyle/>
                <a:p>
                  <a:endParaRPr lang="zh-CN" altLang="en-US"/>
                </a:p>
              </p:txBody>
            </p:sp>
            <p:grpSp>
              <p:nvGrpSpPr>
                <p:cNvPr id="33875" name="组合 55345"/>
                <p:cNvGrpSpPr/>
                <p:nvPr/>
              </p:nvGrpSpPr>
              <p:grpSpPr>
                <a:xfrm>
                  <a:off x="25" y="123"/>
                  <a:ext cx="645" cy="535"/>
                  <a:chOff x="0" y="0"/>
                  <a:chExt cx="645" cy="535"/>
                </a:xfrm>
              </p:grpSpPr>
              <p:sp>
                <p:nvSpPr>
                  <p:cNvPr id="33876" name="未知"/>
                  <p:cNvSpPr/>
                  <p:nvPr/>
                </p:nvSpPr>
                <p:spPr>
                  <a:xfrm>
                    <a:off x="461" y="50"/>
                    <a:ext cx="170" cy="72"/>
                  </a:xfrm>
                  <a:custGeom>
                    <a:avLst/>
                    <a:gdLst/>
                    <a:ahLst/>
                    <a:cxnLst/>
                    <a:rect l="0" t="0" r="0" b="0"/>
                    <a:pathLst>
                      <a:path w="444" h="180">
                        <a:moveTo>
                          <a:pt x="0" y="18"/>
                        </a:moveTo>
                        <a:lnTo>
                          <a:pt x="30" y="36"/>
                        </a:lnTo>
                        <a:lnTo>
                          <a:pt x="78" y="72"/>
                        </a:lnTo>
                        <a:lnTo>
                          <a:pt x="120" y="126"/>
                        </a:lnTo>
                        <a:lnTo>
                          <a:pt x="150" y="180"/>
                        </a:lnTo>
                        <a:lnTo>
                          <a:pt x="228" y="174"/>
                        </a:lnTo>
                        <a:lnTo>
                          <a:pt x="312" y="150"/>
                        </a:lnTo>
                        <a:lnTo>
                          <a:pt x="384" y="114"/>
                        </a:lnTo>
                        <a:lnTo>
                          <a:pt x="420" y="90"/>
                        </a:lnTo>
                        <a:lnTo>
                          <a:pt x="444" y="66"/>
                        </a:lnTo>
                        <a:lnTo>
                          <a:pt x="420" y="66"/>
                        </a:lnTo>
                        <a:lnTo>
                          <a:pt x="384" y="72"/>
                        </a:lnTo>
                        <a:lnTo>
                          <a:pt x="300" y="78"/>
                        </a:lnTo>
                        <a:lnTo>
                          <a:pt x="228" y="78"/>
                        </a:lnTo>
                        <a:lnTo>
                          <a:pt x="144" y="66"/>
                        </a:lnTo>
                        <a:lnTo>
                          <a:pt x="72" y="42"/>
                        </a:lnTo>
                        <a:lnTo>
                          <a:pt x="0" y="0"/>
                        </a:lnTo>
                        <a:lnTo>
                          <a:pt x="0" y="18"/>
                        </a:lnTo>
                        <a:close/>
                      </a:path>
                    </a:pathLst>
                  </a:custGeom>
                  <a:solidFill>
                    <a:srgbClr val="FFCC99"/>
                  </a:solidFill>
                  <a:ln w="0" cap="flat" cmpd="sng">
                    <a:solidFill>
                      <a:srgbClr val="000000"/>
                    </a:solidFill>
                    <a:prstDash val="solid"/>
                    <a:round/>
                    <a:headEnd type="none" w="med" len="med"/>
                    <a:tailEnd type="none" w="med" len="med"/>
                  </a:ln>
                </p:spPr>
                <p:txBody>
                  <a:bodyPr/>
                  <a:lstStyle/>
                  <a:p>
                    <a:endParaRPr lang="zh-CN" altLang="en-US"/>
                  </a:p>
                </p:txBody>
              </p:sp>
              <p:sp>
                <p:nvSpPr>
                  <p:cNvPr id="33877" name="直接连接符 55347"/>
                  <p:cNvSpPr/>
                  <p:nvPr/>
                </p:nvSpPr>
                <p:spPr>
                  <a:xfrm flipH="1">
                    <a:off x="0" y="160"/>
                    <a:ext cx="41" cy="45"/>
                  </a:xfrm>
                  <a:prstGeom prst="line">
                    <a:avLst/>
                  </a:prstGeom>
                  <a:ln w="0" cap="flat" cmpd="sng">
                    <a:solidFill>
                      <a:srgbClr val="000000"/>
                    </a:solidFill>
                    <a:prstDash val="solid"/>
                    <a:round/>
                    <a:headEnd type="none" w="med" len="med"/>
                    <a:tailEnd type="none" w="med" len="med"/>
                  </a:ln>
                </p:spPr>
                <p:txBody>
                  <a:bodyPr anchor="t"/>
                  <a:lstStyle/>
                  <a:p>
                    <a:pPr eaLnBrk="0" hangingPunct="0"/>
                    <a:endParaRPr lang="zh-CN" altLang="en-US" sz="2400">
                      <a:latin typeface="Arial" panose="020B0604020202020204" pitchFamily="34" charset="0"/>
                      <a:ea typeface="宋体" panose="02010600030101010101" pitchFamily="2" charset="-122"/>
                    </a:endParaRPr>
                  </a:p>
                </p:txBody>
              </p:sp>
              <p:sp>
                <p:nvSpPr>
                  <p:cNvPr id="33878" name="未知"/>
                  <p:cNvSpPr/>
                  <p:nvPr/>
                </p:nvSpPr>
                <p:spPr>
                  <a:xfrm>
                    <a:off x="415" y="0"/>
                    <a:ext cx="32" cy="38"/>
                  </a:xfrm>
                  <a:custGeom>
                    <a:avLst/>
                    <a:gdLst/>
                    <a:ahLst/>
                    <a:cxnLst/>
                    <a:rect l="0" t="0" r="0" b="0"/>
                    <a:pathLst>
                      <a:path w="84" h="96">
                        <a:moveTo>
                          <a:pt x="84" y="96"/>
                        </a:moveTo>
                        <a:lnTo>
                          <a:pt x="54" y="54"/>
                        </a:lnTo>
                        <a:lnTo>
                          <a:pt x="12" y="18"/>
                        </a:lnTo>
                        <a:lnTo>
                          <a:pt x="0" y="0"/>
                        </a:lnTo>
                      </a:path>
                    </a:pathLst>
                  </a:custGeom>
                  <a:noFill/>
                  <a:ln w="0" cap="flat" cmpd="sng">
                    <a:solidFill>
                      <a:srgbClr val="000000"/>
                    </a:solidFill>
                    <a:prstDash val="solid"/>
                    <a:round/>
                    <a:headEnd type="none" w="med" len="med"/>
                    <a:tailEnd type="none" w="med" len="med"/>
                  </a:ln>
                </p:spPr>
                <p:txBody>
                  <a:bodyPr/>
                  <a:lstStyle/>
                  <a:p>
                    <a:endParaRPr lang="zh-CN" altLang="en-US"/>
                  </a:p>
                </p:txBody>
              </p:sp>
              <p:sp>
                <p:nvSpPr>
                  <p:cNvPr id="33879" name="未知"/>
                  <p:cNvSpPr/>
                  <p:nvPr/>
                </p:nvSpPr>
                <p:spPr>
                  <a:xfrm>
                    <a:off x="386" y="129"/>
                    <a:ext cx="133" cy="14"/>
                  </a:xfrm>
                  <a:custGeom>
                    <a:avLst/>
                    <a:gdLst/>
                    <a:ahLst/>
                    <a:cxnLst/>
                    <a:rect l="0" t="0" r="0" b="0"/>
                    <a:pathLst>
                      <a:path w="348" h="36">
                        <a:moveTo>
                          <a:pt x="0" y="36"/>
                        </a:moveTo>
                        <a:lnTo>
                          <a:pt x="36" y="36"/>
                        </a:lnTo>
                        <a:lnTo>
                          <a:pt x="138" y="36"/>
                        </a:lnTo>
                        <a:lnTo>
                          <a:pt x="174" y="36"/>
                        </a:lnTo>
                        <a:lnTo>
                          <a:pt x="210" y="30"/>
                        </a:lnTo>
                        <a:lnTo>
                          <a:pt x="240" y="24"/>
                        </a:lnTo>
                        <a:lnTo>
                          <a:pt x="276" y="18"/>
                        </a:lnTo>
                        <a:lnTo>
                          <a:pt x="306" y="12"/>
                        </a:lnTo>
                        <a:lnTo>
                          <a:pt x="342" y="0"/>
                        </a:lnTo>
                        <a:lnTo>
                          <a:pt x="348" y="0"/>
                        </a:lnTo>
                      </a:path>
                    </a:pathLst>
                  </a:custGeom>
                  <a:noFill/>
                  <a:ln w="0" cap="flat" cmpd="sng">
                    <a:solidFill>
                      <a:srgbClr val="000000"/>
                    </a:solidFill>
                    <a:prstDash val="solid"/>
                    <a:round/>
                    <a:headEnd type="none" w="med" len="med"/>
                    <a:tailEnd type="none" w="med" len="med"/>
                  </a:ln>
                </p:spPr>
                <p:txBody>
                  <a:bodyPr/>
                  <a:lstStyle/>
                  <a:p>
                    <a:endParaRPr lang="zh-CN" altLang="en-US"/>
                  </a:p>
                </p:txBody>
              </p:sp>
              <p:sp>
                <p:nvSpPr>
                  <p:cNvPr id="33880" name="未知"/>
                  <p:cNvSpPr/>
                  <p:nvPr/>
                </p:nvSpPr>
                <p:spPr>
                  <a:xfrm>
                    <a:off x="374" y="347"/>
                    <a:ext cx="243" cy="22"/>
                  </a:xfrm>
                  <a:custGeom>
                    <a:avLst/>
                    <a:gdLst/>
                    <a:ahLst/>
                    <a:cxnLst/>
                    <a:rect l="0" t="0" r="0" b="0"/>
                    <a:pathLst>
                      <a:path w="636" h="54">
                        <a:moveTo>
                          <a:pt x="0" y="18"/>
                        </a:moveTo>
                        <a:lnTo>
                          <a:pt x="36" y="30"/>
                        </a:lnTo>
                        <a:lnTo>
                          <a:pt x="72" y="36"/>
                        </a:lnTo>
                        <a:lnTo>
                          <a:pt x="108" y="42"/>
                        </a:lnTo>
                        <a:lnTo>
                          <a:pt x="144" y="48"/>
                        </a:lnTo>
                        <a:lnTo>
                          <a:pt x="186" y="54"/>
                        </a:lnTo>
                        <a:lnTo>
                          <a:pt x="216" y="54"/>
                        </a:lnTo>
                        <a:lnTo>
                          <a:pt x="258" y="54"/>
                        </a:lnTo>
                        <a:lnTo>
                          <a:pt x="330" y="54"/>
                        </a:lnTo>
                        <a:lnTo>
                          <a:pt x="372" y="54"/>
                        </a:lnTo>
                        <a:lnTo>
                          <a:pt x="408" y="54"/>
                        </a:lnTo>
                        <a:lnTo>
                          <a:pt x="444" y="42"/>
                        </a:lnTo>
                        <a:lnTo>
                          <a:pt x="480" y="42"/>
                        </a:lnTo>
                        <a:lnTo>
                          <a:pt x="516" y="30"/>
                        </a:lnTo>
                        <a:lnTo>
                          <a:pt x="552" y="24"/>
                        </a:lnTo>
                        <a:lnTo>
                          <a:pt x="588" y="18"/>
                        </a:lnTo>
                        <a:lnTo>
                          <a:pt x="624" y="6"/>
                        </a:lnTo>
                        <a:lnTo>
                          <a:pt x="636" y="0"/>
                        </a:lnTo>
                      </a:path>
                    </a:pathLst>
                  </a:custGeom>
                  <a:noFill/>
                  <a:ln w="0" cap="flat" cmpd="sng">
                    <a:solidFill>
                      <a:srgbClr val="000000"/>
                    </a:solidFill>
                    <a:prstDash val="solid"/>
                    <a:round/>
                    <a:headEnd type="none" w="med" len="med"/>
                    <a:tailEnd type="none" w="med" len="med"/>
                  </a:ln>
                </p:spPr>
                <p:txBody>
                  <a:bodyPr/>
                  <a:lstStyle/>
                  <a:p>
                    <a:endParaRPr lang="zh-CN" altLang="en-US"/>
                  </a:p>
                </p:txBody>
              </p:sp>
              <p:sp>
                <p:nvSpPr>
                  <p:cNvPr id="33881" name="未知"/>
                  <p:cNvSpPr/>
                  <p:nvPr/>
                </p:nvSpPr>
                <p:spPr>
                  <a:xfrm>
                    <a:off x="351" y="143"/>
                    <a:ext cx="35" cy="102"/>
                  </a:xfrm>
                  <a:custGeom>
                    <a:avLst/>
                    <a:gdLst/>
                    <a:ahLst/>
                    <a:cxnLst/>
                    <a:rect l="0" t="0" r="0" b="0"/>
                    <a:pathLst>
                      <a:path w="90" h="258">
                        <a:moveTo>
                          <a:pt x="90" y="0"/>
                        </a:moveTo>
                        <a:lnTo>
                          <a:pt x="66" y="12"/>
                        </a:lnTo>
                        <a:lnTo>
                          <a:pt x="42" y="36"/>
                        </a:lnTo>
                        <a:lnTo>
                          <a:pt x="24" y="60"/>
                        </a:lnTo>
                        <a:lnTo>
                          <a:pt x="12" y="84"/>
                        </a:lnTo>
                        <a:lnTo>
                          <a:pt x="0" y="114"/>
                        </a:lnTo>
                        <a:lnTo>
                          <a:pt x="0" y="144"/>
                        </a:lnTo>
                        <a:lnTo>
                          <a:pt x="0" y="180"/>
                        </a:lnTo>
                        <a:lnTo>
                          <a:pt x="12" y="204"/>
                        </a:lnTo>
                        <a:lnTo>
                          <a:pt x="30" y="228"/>
                        </a:lnTo>
                        <a:lnTo>
                          <a:pt x="48" y="252"/>
                        </a:lnTo>
                        <a:lnTo>
                          <a:pt x="54" y="258"/>
                        </a:lnTo>
                      </a:path>
                    </a:pathLst>
                  </a:custGeom>
                  <a:noFill/>
                  <a:ln w="0" cap="flat" cmpd="sng">
                    <a:solidFill>
                      <a:srgbClr val="000000"/>
                    </a:solidFill>
                    <a:prstDash val="solid"/>
                    <a:round/>
                    <a:headEnd type="none" w="med" len="med"/>
                    <a:tailEnd type="none" w="med" len="med"/>
                  </a:ln>
                </p:spPr>
                <p:txBody>
                  <a:bodyPr/>
                  <a:lstStyle/>
                  <a:p>
                    <a:endParaRPr lang="zh-CN" altLang="en-US"/>
                  </a:p>
                </p:txBody>
              </p:sp>
              <p:sp>
                <p:nvSpPr>
                  <p:cNvPr id="33882" name="未知"/>
                  <p:cNvSpPr/>
                  <p:nvPr/>
                </p:nvSpPr>
                <p:spPr>
                  <a:xfrm>
                    <a:off x="383" y="48"/>
                    <a:ext cx="69" cy="88"/>
                  </a:xfrm>
                  <a:custGeom>
                    <a:avLst/>
                    <a:gdLst/>
                    <a:ahLst/>
                    <a:cxnLst/>
                    <a:rect l="0" t="0" r="0" b="0"/>
                    <a:pathLst>
                      <a:path w="180" h="222">
                        <a:moveTo>
                          <a:pt x="180" y="12"/>
                        </a:moveTo>
                        <a:lnTo>
                          <a:pt x="156" y="0"/>
                        </a:lnTo>
                        <a:lnTo>
                          <a:pt x="126" y="0"/>
                        </a:lnTo>
                        <a:lnTo>
                          <a:pt x="96" y="0"/>
                        </a:lnTo>
                        <a:lnTo>
                          <a:pt x="72" y="12"/>
                        </a:lnTo>
                        <a:lnTo>
                          <a:pt x="48" y="24"/>
                        </a:lnTo>
                        <a:lnTo>
                          <a:pt x="30" y="48"/>
                        </a:lnTo>
                        <a:lnTo>
                          <a:pt x="12" y="72"/>
                        </a:lnTo>
                        <a:lnTo>
                          <a:pt x="6" y="96"/>
                        </a:lnTo>
                        <a:lnTo>
                          <a:pt x="0" y="126"/>
                        </a:lnTo>
                        <a:lnTo>
                          <a:pt x="6" y="156"/>
                        </a:lnTo>
                        <a:lnTo>
                          <a:pt x="12" y="180"/>
                        </a:lnTo>
                        <a:lnTo>
                          <a:pt x="30" y="204"/>
                        </a:lnTo>
                        <a:lnTo>
                          <a:pt x="42" y="222"/>
                        </a:lnTo>
                      </a:path>
                    </a:pathLst>
                  </a:custGeom>
                  <a:noFill/>
                  <a:ln w="0" cap="flat" cmpd="sng">
                    <a:solidFill>
                      <a:srgbClr val="000000"/>
                    </a:solidFill>
                    <a:prstDash val="solid"/>
                    <a:round/>
                    <a:headEnd type="none" w="med" len="med"/>
                    <a:tailEnd type="none" w="med" len="med"/>
                  </a:ln>
                </p:spPr>
                <p:txBody>
                  <a:bodyPr/>
                  <a:lstStyle/>
                  <a:p>
                    <a:endParaRPr lang="zh-CN" altLang="en-US"/>
                  </a:p>
                </p:txBody>
              </p:sp>
              <p:sp>
                <p:nvSpPr>
                  <p:cNvPr id="33883" name="未知"/>
                  <p:cNvSpPr/>
                  <p:nvPr/>
                </p:nvSpPr>
                <p:spPr>
                  <a:xfrm>
                    <a:off x="328" y="245"/>
                    <a:ext cx="44" cy="109"/>
                  </a:xfrm>
                  <a:custGeom>
                    <a:avLst/>
                    <a:gdLst/>
                    <a:ahLst/>
                    <a:cxnLst/>
                    <a:rect l="0" t="0" r="0" b="0"/>
                    <a:pathLst>
                      <a:path w="114" h="276">
                        <a:moveTo>
                          <a:pt x="102" y="0"/>
                        </a:moveTo>
                        <a:lnTo>
                          <a:pt x="72" y="12"/>
                        </a:lnTo>
                        <a:lnTo>
                          <a:pt x="48" y="30"/>
                        </a:lnTo>
                        <a:lnTo>
                          <a:pt x="30" y="48"/>
                        </a:lnTo>
                        <a:lnTo>
                          <a:pt x="12" y="72"/>
                        </a:lnTo>
                        <a:lnTo>
                          <a:pt x="6" y="102"/>
                        </a:lnTo>
                        <a:lnTo>
                          <a:pt x="0" y="132"/>
                        </a:lnTo>
                        <a:lnTo>
                          <a:pt x="6" y="162"/>
                        </a:lnTo>
                        <a:lnTo>
                          <a:pt x="12" y="192"/>
                        </a:lnTo>
                        <a:lnTo>
                          <a:pt x="24" y="216"/>
                        </a:lnTo>
                        <a:lnTo>
                          <a:pt x="48" y="240"/>
                        </a:lnTo>
                        <a:lnTo>
                          <a:pt x="72" y="258"/>
                        </a:lnTo>
                        <a:lnTo>
                          <a:pt x="96" y="270"/>
                        </a:lnTo>
                        <a:lnTo>
                          <a:pt x="114" y="276"/>
                        </a:lnTo>
                      </a:path>
                    </a:pathLst>
                  </a:custGeom>
                  <a:noFill/>
                  <a:ln w="0" cap="flat" cmpd="sng">
                    <a:solidFill>
                      <a:srgbClr val="000000"/>
                    </a:solidFill>
                    <a:prstDash val="solid"/>
                    <a:round/>
                    <a:headEnd type="none" w="med" len="med"/>
                    <a:tailEnd type="none" w="med" len="med"/>
                  </a:ln>
                </p:spPr>
                <p:txBody>
                  <a:bodyPr/>
                  <a:lstStyle/>
                  <a:p>
                    <a:endParaRPr lang="zh-CN" altLang="en-US"/>
                  </a:p>
                </p:txBody>
              </p:sp>
              <p:sp>
                <p:nvSpPr>
                  <p:cNvPr id="33884" name="未知"/>
                  <p:cNvSpPr/>
                  <p:nvPr/>
                </p:nvSpPr>
                <p:spPr>
                  <a:xfrm>
                    <a:off x="353" y="362"/>
                    <a:ext cx="37" cy="95"/>
                  </a:xfrm>
                  <a:custGeom>
                    <a:avLst/>
                    <a:gdLst/>
                    <a:ahLst/>
                    <a:cxnLst/>
                    <a:rect l="0" t="0" r="0" b="0"/>
                    <a:pathLst>
                      <a:path w="96" h="240">
                        <a:moveTo>
                          <a:pt x="60" y="0"/>
                        </a:moveTo>
                        <a:lnTo>
                          <a:pt x="42" y="18"/>
                        </a:lnTo>
                        <a:lnTo>
                          <a:pt x="18" y="42"/>
                        </a:lnTo>
                        <a:lnTo>
                          <a:pt x="6" y="66"/>
                        </a:lnTo>
                        <a:lnTo>
                          <a:pt x="0" y="90"/>
                        </a:lnTo>
                        <a:lnTo>
                          <a:pt x="0" y="120"/>
                        </a:lnTo>
                        <a:lnTo>
                          <a:pt x="6" y="150"/>
                        </a:lnTo>
                        <a:lnTo>
                          <a:pt x="18" y="174"/>
                        </a:lnTo>
                        <a:lnTo>
                          <a:pt x="30" y="198"/>
                        </a:lnTo>
                        <a:lnTo>
                          <a:pt x="54" y="222"/>
                        </a:lnTo>
                        <a:lnTo>
                          <a:pt x="78" y="234"/>
                        </a:lnTo>
                        <a:lnTo>
                          <a:pt x="96" y="240"/>
                        </a:lnTo>
                      </a:path>
                    </a:pathLst>
                  </a:custGeom>
                  <a:noFill/>
                  <a:ln w="0" cap="flat" cmpd="sng">
                    <a:solidFill>
                      <a:srgbClr val="000000"/>
                    </a:solidFill>
                    <a:prstDash val="solid"/>
                    <a:round/>
                    <a:headEnd type="none" w="med" len="med"/>
                    <a:tailEnd type="none" w="med" len="med"/>
                  </a:ln>
                </p:spPr>
                <p:txBody>
                  <a:bodyPr/>
                  <a:lstStyle/>
                  <a:p>
                    <a:endParaRPr lang="zh-CN" altLang="en-US"/>
                  </a:p>
                </p:txBody>
              </p:sp>
              <p:sp>
                <p:nvSpPr>
                  <p:cNvPr id="33885" name="未知"/>
                  <p:cNvSpPr/>
                  <p:nvPr/>
                </p:nvSpPr>
                <p:spPr>
                  <a:xfrm>
                    <a:off x="89" y="497"/>
                    <a:ext cx="37" cy="38"/>
                  </a:xfrm>
                  <a:custGeom>
                    <a:avLst/>
                    <a:gdLst/>
                    <a:ahLst/>
                    <a:cxnLst/>
                    <a:rect l="0" t="0" r="0" b="0"/>
                    <a:pathLst>
                      <a:path w="96" h="96">
                        <a:moveTo>
                          <a:pt x="0" y="0"/>
                        </a:moveTo>
                        <a:lnTo>
                          <a:pt x="24" y="30"/>
                        </a:lnTo>
                        <a:lnTo>
                          <a:pt x="48" y="60"/>
                        </a:lnTo>
                        <a:lnTo>
                          <a:pt x="84" y="84"/>
                        </a:lnTo>
                        <a:lnTo>
                          <a:pt x="96" y="96"/>
                        </a:lnTo>
                      </a:path>
                    </a:pathLst>
                  </a:custGeom>
                  <a:noFill/>
                  <a:ln w="0" cap="flat" cmpd="sng">
                    <a:solidFill>
                      <a:srgbClr val="000000"/>
                    </a:solidFill>
                    <a:prstDash val="solid"/>
                    <a:round/>
                    <a:headEnd type="none" w="med" len="med"/>
                    <a:tailEnd type="none" w="med" len="med"/>
                  </a:ln>
                </p:spPr>
                <p:txBody>
                  <a:bodyPr/>
                  <a:lstStyle/>
                  <a:p>
                    <a:endParaRPr lang="zh-CN" altLang="en-US"/>
                  </a:p>
                </p:txBody>
              </p:sp>
              <p:sp>
                <p:nvSpPr>
                  <p:cNvPr id="33886" name="直接连接符 55356"/>
                  <p:cNvSpPr/>
                  <p:nvPr/>
                </p:nvSpPr>
                <p:spPr>
                  <a:xfrm>
                    <a:off x="457" y="76"/>
                    <a:ext cx="0" cy="34"/>
                  </a:xfrm>
                  <a:prstGeom prst="line">
                    <a:avLst/>
                  </a:prstGeom>
                  <a:ln w="0" cap="flat" cmpd="sng">
                    <a:solidFill>
                      <a:srgbClr val="000000"/>
                    </a:solidFill>
                    <a:prstDash val="solid"/>
                    <a:round/>
                    <a:headEnd type="none" w="med" len="med"/>
                    <a:tailEnd type="none" w="med" len="med"/>
                  </a:ln>
                </p:spPr>
                <p:txBody>
                  <a:bodyPr anchor="t"/>
                  <a:lstStyle/>
                  <a:p>
                    <a:pPr eaLnBrk="0" hangingPunct="0"/>
                    <a:endParaRPr lang="zh-CN" altLang="en-US" sz="2400">
                      <a:latin typeface="Arial" panose="020B0604020202020204" pitchFamily="34" charset="0"/>
                      <a:ea typeface="宋体" panose="02010600030101010101" pitchFamily="2" charset="-122"/>
                    </a:endParaRPr>
                  </a:p>
                </p:txBody>
              </p:sp>
              <p:sp>
                <p:nvSpPr>
                  <p:cNvPr id="33887" name="直接连接符 55357"/>
                  <p:cNvSpPr/>
                  <p:nvPr/>
                </p:nvSpPr>
                <p:spPr>
                  <a:xfrm>
                    <a:off x="411" y="181"/>
                    <a:ext cx="4" cy="43"/>
                  </a:xfrm>
                  <a:prstGeom prst="line">
                    <a:avLst/>
                  </a:prstGeom>
                  <a:ln w="0" cap="flat" cmpd="sng">
                    <a:solidFill>
                      <a:srgbClr val="000000"/>
                    </a:solidFill>
                    <a:prstDash val="solid"/>
                    <a:round/>
                    <a:headEnd type="none" w="med" len="med"/>
                    <a:tailEnd type="none" w="med" len="med"/>
                  </a:ln>
                </p:spPr>
                <p:txBody>
                  <a:bodyPr anchor="t"/>
                  <a:lstStyle/>
                  <a:p>
                    <a:pPr eaLnBrk="0" hangingPunct="0"/>
                    <a:endParaRPr lang="zh-CN" altLang="en-US" sz="2400">
                      <a:latin typeface="Arial" panose="020B0604020202020204" pitchFamily="34" charset="0"/>
                      <a:ea typeface="宋体" panose="02010600030101010101" pitchFamily="2" charset="-122"/>
                    </a:endParaRPr>
                  </a:p>
                </p:txBody>
              </p:sp>
              <p:sp>
                <p:nvSpPr>
                  <p:cNvPr id="33888" name="直接连接符 55358"/>
                  <p:cNvSpPr/>
                  <p:nvPr/>
                </p:nvSpPr>
                <p:spPr>
                  <a:xfrm>
                    <a:off x="402" y="302"/>
                    <a:ext cx="0" cy="38"/>
                  </a:xfrm>
                  <a:prstGeom prst="line">
                    <a:avLst/>
                  </a:prstGeom>
                  <a:ln w="0" cap="flat" cmpd="sng">
                    <a:solidFill>
                      <a:srgbClr val="000000"/>
                    </a:solidFill>
                    <a:prstDash val="solid"/>
                    <a:round/>
                    <a:headEnd type="none" w="med" len="med"/>
                    <a:tailEnd type="none" w="med" len="med"/>
                  </a:ln>
                </p:spPr>
                <p:txBody>
                  <a:bodyPr anchor="t"/>
                  <a:lstStyle/>
                  <a:p>
                    <a:pPr eaLnBrk="0" hangingPunct="0"/>
                    <a:endParaRPr lang="zh-CN" altLang="en-US" sz="2400">
                      <a:latin typeface="Arial" panose="020B0604020202020204" pitchFamily="34" charset="0"/>
                      <a:ea typeface="宋体" panose="02010600030101010101" pitchFamily="2" charset="-122"/>
                    </a:endParaRPr>
                  </a:p>
                </p:txBody>
              </p:sp>
              <p:sp>
                <p:nvSpPr>
                  <p:cNvPr id="33889" name="直接连接符 55359"/>
                  <p:cNvSpPr/>
                  <p:nvPr/>
                </p:nvSpPr>
                <p:spPr>
                  <a:xfrm>
                    <a:off x="411" y="392"/>
                    <a:ext cx="4" cy="31"/>
                  </a:xfrm>
                  <a:prstGeom prst="line">
                    <a:avLst/>
                  </a:prstGeom>
                  <a:ln w="0" cap="flat" cmpd="sng">
                    <a:solidFill>
                      <a:srgbClr val="000000"/>
                    </a:solidFill>
                    <a:prstDash val="solid"/>
                    <a:round/>
                    <a:headEnd type="none" w="med" len="med"/>
                    <a:tailEnd type="none" w="med" len="med"/>
                  </a:ln>
                </p:spPr>
                <p:txBody>
                  <a:bodyPr anchor="t"/>
                  <a:lstStyle/>
                  <a:p>
                    <a:pPr eaLnBrk="0" hangingPunct="0"/>
                    <a:endParaRPr lang="zh-CN" altLang="en-US" sz="2400">
                      <a:latin typeface="Arial" panose="020B0604020202020204" pitchFamily="34" charset="0"/>
                      <a:ea typeface="宋体" panose="02010600030101010101" pitchFamily="2" charset="-122"/>
                    </a:endParaRPr>
                  </a:p>
                </p:txBody>
              </p:sp>
              <p:sp>
                <p:nvSpPr>
                  <p:cNvPr id="33890" name="直接连接符 55360"/>
                  <p:cNvSpPr/>
                  <p:nvPr/>
                </p:nvSpPr>
                <p:spPr>
                  <a:xfrm flipH="1">
                    <a:off x="223" y="307"/>
                    <a:ext cx="103" cy="85"/>
                  </a:xfrm>
                  <a:prstGeom prst="line">
                    <a:avLst/>
                  </a:prstGeom>
                  <a:ln w="0" cap="flat" cmpd="sng">
                    <a:solidFill>
                      <a:srgbClr val="000000"/>
                    </a:solidFill>
                    <a:prstDash val="solid"/>
                    <a:round/>
                    <a:headEnd type="none" w="med" len="med"/>
                    <a:tailEnd type="none" w="med" len="med"/>
                  </a:ln>
                </p:spPr>
                <p:txBody>
                  <a:bodyPr anchor="t"/>
                  <a:lstStyle/>
                  <a:p>
                    <a:pPr eaLnBrk="0" hangingPunct="0"/>
                    <a:endParaRPr lang="zh-CN" altLang="en-US" sz="2400">
                      <a:latin typeface="Arial" panose="020B0604020202020204" pitchFamily="34" charset="0"/>
                      <a:ea typeface="宋体" panose="02010600030101010101" pitchFamily="2" charset="-122"/>
                    </a:endParaRPr>
                  </a:p>
                </p:txBody>
              </p:sp>
              <p:sp>
                <p:nvSpPr>
                  <p:cNvPr id="33891" name="未知"/>
                  <p:cNvSpPr/>
                  <p:nvPr/>
                </p:nvSpPr>
                <p:spPr>
                  <a:xfrm>
                    <a:off x="372" y="212"/>
                    <a:ext cx="273" cy="64"/>
                  </a:xfrm>
                  <a:custGeom>
                    <a:avLst/>
                    <a:gdLst/>
                    <a:ahLst/>
                    <a:cxnLst/>
                    <a:rect l="0" t="0" r="0" b="0"/>
                    <a:pathLst>
                      <a:path w="714" h="162">
                        <a:moveTo>
                          <a:pt x="0" y="84"/>
                        </a:moveTo>
                        <a:lnTo>
                          <a:pt x="234" y="162"/>
                        </a:lnTo>
                        <a:lnTo>
                          <a:pt x="276" y="162"/>
                        </a:lnTo>
                        <a:lnTo>
                          <a:pt x="318" y="162"/>
                        </a:lnTo>
                        <a:lnTo>
                          <a:pt x="354" y="156"/>
                        </a:lnTo>
                        <a:lnTo>
                          <a:pt x="396" y="150"/>
                        </a:lnTo>
                        <a:lnTo>
                          <a:pt x="438" y="144"/>
                        </a:lnTo>
                        <a:lnTo>
                          <a:pt x="480" y="126"/>
                        </a:lnTo>
                        <a:lnTo>
                          <a:pt x="522" y="114"/>
                        </a:lnTo>
                        <a:lnTo>
                          <a:pt x="558" y="102"/>
                        </a:lnTo>
                        <a:lnTo>
                          <a:pt x="594" y="78"/>
                        </a:lnTo>
                        <a:lnTo>
                          <a:pt x="630" y="60"/>
                        </a:lnTo>
                        <a:lnTo>
                          <a:pt x="666" y="42"/>
                        </a:lnTo>
                        <a:lnTo>
                          <a:pt x="702" y="12"/>
                        </a:lnTo>
                        <a:lnTo>
                          <a:pt x="714" y="0"/>
                        </a:lnTo>
                      </a:path>
                    </a:pathLst>
                  </a:custGeom>
                  <a:noFill/>
                  <a:ln w="0" cap="flat" cmpd="sng">
                    <a:solidFill>
                      <a:srgbClr val="000000"/>
                    </a:solidFill>
                    <a:prstDash val="solid"/>
                    <a:round/>
                    <a:headEnd type="none" w="med" len="med"/>
                    <a:tailEnd type="none" w="med" len="med"/>
                  </a:ln>
                </p:spPr>
                <p:txBody>
                  <a:bodyPr/>
                  <a:lstStyle/>
                  <a:p>
                    <a:endParaRPr lang="zh-CN" altLang="en-US"/>
                  </a:p>
                </p:txBody>
              </p:sp>
            </p:grpSp>
          </p:grpSp>
        </p:grpSp>
        <p:sp>
          <p:nvSpPr>
            <p:cNvPr id="33892" name="立方体 55362"/>
            <p:cNvSpPr/>
            <p:nvPr/>
          </p:nvSpPr>
          <p:spPr>
            <a:xfrm rot="405967">
              <a:off x="-384" y="-289"/>
              <a:ext cx="2160" cy="1636"/>
            </a:xfrm>
            <a:prstGeom prst="cube">
              <a:avLst>
                <a:gd name="adj" fmla="val 4991"/>
              </a:avLst>
            </a:prstGeom>
            <a:solidFill>
              <a:srgbClr val="FFCC99"/>
            </a:solidFill>
            <a:ln w="28575" cap="flat" cmpd="sng">
              <a:solidFill>
                <a:srgbClr val="993300"/>
              </a:solidFill>
              <a:prstDash val="solid"/>
              <a:miter/>
              <a:headEnd type="none" w="med" len="med"/>
              <a:tailEnd type="none" w="med" len="med"/>
            </a:ln>
          </p:spPr>
          <p:txBody>
            <a:bodyPr wrap="none" anchor="ctr"/>
            <a:lstStyle/>
            <a:p>
              <a:pPr algn="ctr" eaLnBrk="0" hangingPunct="0"/>
              <a:r>
                <a:rPr lang="zh-CN" altLang="zh-TW" sz="3200" b="1" dirty="0">
                  <a:solidFill>
                    <a:schemeClr val="tx1"/>
                  </a:solidFill>
                  <a:latin typeface="Times New Roman" panose="02020603050405020304" pitchFamily="18" charset="0"/>
                  <a:ea typeface="华文行楷" pitchFamily="2" charset="-122"/>
                </a:rPr>
                <a:t>还我青岛</a:t>
              </a:r>
              <a:endParaRPr lang="zh-CN" altLang="zh-TW" sz="3200" b="1" dirty="0">
                <a:solidFill>
                  <a:schemeClr val="tx1"/>
                </a:solidFill>
                <a:latin typeface="Times New Roman" panose="02020603050405020304" pitchFamily="18" charset="0"/>
                <a:ea typeface="华文行楷" pitchFamily="2" charset="-122"/>
              </a:endParaRPr>
            </a:p>
            <a:p>
              <a:pPr algn="ctr" eaLnBrk="0" hangingPunct="0"/>
              <a:r>
                <a:rPr lang="zh-CN" altLang="zh-TW" sz="3200" b="1" dirty="0">
                  <a:solidFill>
                    <a:srgbClr val="FF0000"/>
                  </a:solidFill>
                  <a:latin typeface="Times New Roman" panose="02020603050405020304" pitchFamily="18" charset="0"/>
                  <a:ea typeface="华文行楷" pitchFamily="2" charset="-122"/>
                </a:rPr>
                <a:t>誓死</a:t>
              </a:r>
              <a:r>
                <a:rPr lang="zh-CN" altLang="zh-TW" sz="3200" b="1" dirty="0">
                  <a:solidFill>
                    <a:schemeClr val="tx1"/>
                  </a:solidFill>
                  <a:latin typeface="Times New Roman" panose="02020603050405020304" pitchFamily="18" charset="0"/>
                  <a:ea typeface="华文行楷" pitchFamily="2" charset="-122"/>
                </a:rPr>
                <a:t>力争</a:t>
              </a:r>
              <a:endParaRPr lang="zh-CN" altLang="zh-TW" sz="3200" b="1" dirty="0">
                <a:solidFill>
                  <a:schemeClr val="tx1"/>
                </a:solidFill>
                <a:latin typeface="Times New Roman" panose="02020603050405020304" pitchFamily="18" charset="0"/>
                <a:ea typeface="华文行楷" pitchFamily="2" charset="-122"/>
              </a:endParaRPr>
            </a:p>
          </p:txBody>
        </p:sp>
      </p:grpSp>
      <p:sp>
        <p:nvSpPr>
          <p:cNvPr id="26" name="文本框 25"/>
          <p:cNvSpPr txBox="1"/>
          <p:nvPr/>
        </p:nvSpPr>
        <p:spPr>
          <a:xfrm>
            <a:off x="957263" y="4410075"/>
            <a:ext cx="1863725" cy="1123950"/>
          </a:xfrm>
          <a:prstGeom prst="rect">
            <a:avLst/>
          </a:prstGeom>
          <a:solidFill>
            <a:srgbClr val="92D050"/>
          </a:solidFill>
          <a:ln w="9525" cap="flat" cmpd="sng">
            <a:solidFill>
              <a:schemeClr val="tx1"/>
            </a:solidFill>
            <a:prstDash val="solid"/>
            <a:miter/>
            <a:headEnd type="none" w="med" len="med"/>
            <a:tailEnd type="none" w="med" len="med"/>
          </a:ln>
        </p:spPr>
        <p:txBody>
          <a:bodyPr wrap="square" anchor="t">
            <a:spAutoFit/>
          </a:bodyPr>
          <a:lstStyle/>
          <a:p>
            <a:pPr>
              <a:lnSpc>
                <a:spcPct val="120000"/>
              </a:lnSpc>
              <a:buFont typeface="Arial" panose="020B0604020202020204" pitchFamily="34" charset="0"/>
              <a:buNone/>
            </a:pPr>
            <a:r>
              <a:rPr lang="en-US" altLang="zh-CN" sz="2800" b="1" dirty="0">
                <a:solidFill>
                  <a:srgbClr val="FF0000"/>
                </a:solidFill>
                <a:latin typeface="黑体" panose="02010609060101010101" pitchFamily="49" charset="-122"/>
                <a:ea typeface="黑体" panose="02010609060101010101" pitchFamily="49" charset="-122"/>
              </a:rPr>
              <a:t> </a:t>
            </a:r>
            <a:r>
              <a:rPr lang="zh-CN" altLang="en-US" sz="2800" b="1" dirty="0">
                <a:solidFill>
                  <a:srgbClr val="FF0000"/>
                </a:solidFill>
                <a:latin typeface="黑体" panose="02010609060101010101" pitchFamily="49" charset="-122"/>
                <a:ea typeface="黑体" panose="02010609060101010101" pitchFamily="49" charset="-122"/>
              </a:rPr>
              <a:t>帝国主义</a:t>
            </a:r>
            <a:endParaRPr lang="zh-CN" altLang="en-US" sz="2800" b="1" dirty="0">
              <a:latin typeface="黑体" panose="02010609060101010101" pitchFamily="49" charset="-122"/>
              <a:ea typeface="黑体" panose="02010609060101010101" pitchFamily="49" charset="-122"/>
            </a:endParaRPr>
          </a:p>
          <a:p>
            <a:pPr>
              <a:lnSpc>
                <a:spcPct val="120000"/>
              </a:lnSpc>
              <a:buFont typeface="Arial" panose="020B0604020202020204" pitchFamily="34" charset="0"/>
              <a:buNone/>
            </a:pPr>
            <a:r>
              <a:rPr lang="en-US" altLang="zh-CN" sz="2800" b="1" dirty="0">
                <a:latin typeface="黑体" panose="02010609060101010101" pitchFamily="49" charset="-122"/>
                <a:ea typeface="黑体" panose="02010609060101010101" pitchFamily="49" charset="-122"/>
              </a:rPr>
              <a:t>  ---</a:t>
            </a:r>
            <a:r>
              <a:rPr lang="zh-CN" altLang="en-US" sz="2800" b="1" dirty="0">
                <a:latin typeface="黑体" panose="02010609060101010101" pitchFamily="49" charset="-122"/>
                <a:ea typeface="黑体" panose="02010609060101010101" pitchFamily="49" charset="-122"/>
              </a:rPr>
              <a:t>反帝</a:t>
            </a:r>
            <a:endParaRPr lang="zh-CN" altLang="en-US" sz="2800" b="1" dirty="0">
              <a:latin typeface="黑体" panose="02010609060101010101" pitchFamily="49" charset="-122"/>
              <a:ea typeface="黑体" panose="02010609060101010101" pitchFamily="49" charset="-122"/>
            </a:endParaRPr>
          </a:p>
        </p:txBody>
      </p:sp>
      <p:sp>
        <p:nvSpPr>
          <p:cNvPr id="27" name="文本框 26"/>
          <p:cNvSpPr txBox="1"/>
          <p:nvPr/>
        </p:nvSpPr>
        <p:spPr>
          <a:xfrm>
            <a:off x="3209925" y="4410075"/>
            <a:ext cx="2624138" cy="1123950"/>
          </a:xfrm>
          <a:prstGeom prst="rect">
            <a:avLst/>
          </a:prstGeom>
          <a:solidFill>
            <a:srgbClr val="92D050"/>
          </a:solidFill>
          <a:ln w="9525" cap="flat" cmpd="sng">
            <a:solidFill>
              <a:schemeClr val="tx1"/>
            </a:solidFill>
            <a:prstDash val="solid"/>
            <a:miter/>
            <a:headEnd type="none" w="med" len="med"/>
            <a:tailEnd type="none" w="med" len="med"/>
          </a:ln>
        </p:spPr>
        <p:txBody>
          <a:bodyPr wrap="square" anchor="t">
            <a:spAutoFit/>
          </a:bodyPr>
          <a:lstStyle/>
          <a:p>
            <a:pPr>
              <a:lnSpc>
                <a:spcPct val="120000"/>
              </a:lnSpc>
              <a:buFont typeface="Arial" panose="020B0604020202020204" pitchFamily="34" charset="0"/>
              <a:buNone/>
            </a:pPr>
            <a:r>
              <a:rPr lang="en-US" altLang="zh-CN" sz="2800" b="1" dirty="0">
                <a:solidFill>
                  <a:srgbClr val="FF0000"/>
                </a:solidFill>
                <a:latin typeface="黑体" panose="02010609060101010101" pitchFamily="49" charset="-122"/>
                <a:ea typeface="黑体" panose="02010609060101010101" pitchFamily="49" charset="-122"/>
              </a:rPr>
              <a:t> </a:t>
            </a:r>
            <a:r>
              <a:rPr lang="zh-CN" altLang="en-US" sz="2800" b="1" dirty="0">
                <a:solidFill>
                  <a:srgbClr val="FF0000"/>
                </a:solidFill>
                <a:latin typeface="黑体" panose="02010609060101010101" pitchFamily="49" charset="-122"/>
                <a:ea typeface="黑体" panose="02010609060101010101" pitchFamily="49" charset="-122"/>
              </a:rPr>
              <a:t>北洋军阀政府</a:t>
            </a:r>
            <a:endParaRPr lang="zh-CN" altLang="en-US" sz="2800" b="1" dirty="0">
              <a:solidFill>
                <a:srgbClr val="FF0000"/>
              </a:solidFill>
              <a:latin typeface="黑体" panose="02010609060101010101" pitchFamily="49" charset="-122"/>
              <a:ea typeface="黑体" panose="02010609060101010101" pitchFamily="49" charset="-122"/>
            </a:endParaRPr>
          </a:p>
          <a:p>
            <a:pPr>
              <a:lnSpc>
                <a:spcPct val="120000"/>
              </a:lnSpc>
              <a:buFont typeface="Arial" panose="020B0604020202020204" pitchFamily="34" charset="0"/>
              <a:buNone/>
            </a:pPr>
            <a:r>
              <a:rPr lang="en-US" altLang="zh-CN" sz="2800" b="1" dirty="0">
                <a:latin typeface="黑体" panose="02010609060101010101" pitchFamily="49" charset="-122"/>
                <a:ea typeface="黑体" panose="02010609060101010101" pitchFamily="49" charset="-122"/>
              </a:rPr>
              <a:t>   ---</a:t>
            </a:r>
            <a:r>
              <a:rPr lang="zh-CN" altLang="en-US" sz="2800" b="1" dirty="0">
                <a:latin typeface="黑体" panose="02010609060101010101" pitchFamily="49" charset="-122"/>
                <a:ea typeface="黑体" panose="02010609060101010101" pitchFamily="49" charset="-122"/>
              </a:rPr>
              <a:t>反封建</a:t>
            </a:r>
            <a:endParaRPr lang="zh-CN" altLang="en-US" sz="2800" b="1" dirty="0">
              <a:latin typeface="黑体" panose="02010609060101010101" pitchFamily="49" charset="-122"/>
              <a:ea typeface="黑体" panose="02010609060101010101" pitchFamily="49" charset="-122"/>
            </a:endParaRPr>
          </a:p>
        </p:txBody>
      </p:sp>
      <p:sp>
        <p:nvSpPr>
          <p:cNvPr id="26629" name="矩形 1"/>
          <p:cNvSpPr/>
          <p:nvPr/>
        </p:nvSpPr>
        <p:spPr>
          <a:xfrm>
            <a:off x="2873375" y="844550"/>
            <a:ext cx="5949950" cy="1126462"/>
          </a:xfrm>
          <a:prstGeom prst="rect">
            <a:avLst/>
          </a:prstGeom>
          <a:noFill/>
          <a:ln w="9525">
            <a:noFill/>
          </a:ln>
        </p:spPr>
        <p:txBody>
          <a:bodyPr wrap="square" anchor="t">
            <a:spAutoFit/>
          </a:bodyPr>
          <a:lstStyle/>
          <a:p>
            <a:pPr eaLnBrk="0" hangingPunct="0">
              <a:lnSpc>
                <a:spcPct val="120000"/>
              </a:lnSpc>
            </a:pPr>
            <a:r>
              <a:rPr lang="zh-CN" altLang="en-US" sz="2800" b="1" dirty="0">
                <a:solidFill>
                  <a:schemeClr val="tx1"/>
                </a:solidFill>
                <a:latin typeface="黑体" panose="02010609060101010101" pitchFamily="49" charset="-122"/>
                <a:ea typeface="黑体" panose="02010609060101010101" pitchFamily="49" charset="-122"/>
              </a:rPr>
              <a:t>五四运动是一次</a:t>
            </a:r>
            <a:r>
              <a:rPr lang="zh-CN" altLang="en-US" sz="2800" b="1" dirty="0">
                <a:solidFill>
                  <a:srgbClr val="FF0000"/>
                </a:solidFill>
                <a:latin typeface="黑体" panose="02010609060101010101" pitchFamily="49" charset="-122"/>
                <a:ea typeface="黑体" panose="02010609060101010101" pitchFamily="49" charset="-122"/>
              </a:rPr>
              <a:t>彻底地反帝反封建</a:t>
            </a:r>
            <a:r>
              <a:rPr lang="zh-CN" altLang="en-US" sz="2800" b="1" dirty="0">
                <a:solidFill>
                  <a:schemeClr val="tx1"/>
                </a:solidFill>
                <a:latin typeface="黑体" panose="02010609060101010101" pitchFamily="49" charset="-122"/>
                <a:ea typeface="黑体" panose="02010609060101010101" pitchFamily="49" charset="-122"/>
              </a:rPr>
              <a:t>的</a:t>
            </a:r>
            <a:r>
              <a:rPr lang="zh-CN" altLang="en-US" sz="2800" b="1" dirty="0">
                <a:solidFill>
                  <a:srgbClr val="FF0000"/>
                </a:solidFill>
                <a:latin typeface="黑体" panose="02010609060101010101" pitchFamily="49" charset="-122"/>
                <a:ea typeface="黑体" panose="02010609060101010101" pitchFamily="49" charset="-122"/>
              </a:rPr>
              <a:t>爱国</a:t>
            </a:r>
            <a:r>
              <a:rPr lang="zh-CN" altLang="en-US" sz="2800" b="1" dirty="0">
                <a:solidFill>
                  <a:schemeClr val="tx1"/>
                </a:solidFill>
                <a:latin typeface="黑体" panose="02010609060101010101" pitchFamily="49" charset="-122"/>
                <a:ea typeface="黑体" panose="02010609060101010101" pitchFamily="49" charset="-122"/>
              </a:rPr>
              <a:t>运动。</a:t>
            </a:r>
            <a:endParaRPr lang="zh-CN" altLang="en-US" sz="2800" b="1" dirty="0">
              <a:solidFill>
                <a:schemeClr val="tx1"/>
              </a:solidFill>
              <a:latin typeface="黑体" panose="02010609060101010101" pitchFamily="49" charset="-122"/>
              <a:ea typeface="黑体" panose="02010609060101010101" pitchFamily="49" charset="-122"/>
            </a:endParaRPr>
          </a:p>
        </p:txBody>
      </p:sp>
      <p:cxnSp>
        <p:nvCxnSpPr>
          <p:cNvPr id="28" name="直接箭头连接符 27"/>
          <p:cNvCxnSpPr/>
          <p:nvPr/>
        </p:nvCxnSpPr>
        <p:spPr>
          <a:xfrm>
            <a:off x="971550" y="3500438"/>
            <a:ext cx="755650" cy="966788"/>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a:off x="2987675" y="3429000"/>
            <a:ext cx="792163" cy="1079500"/>
          </a:xfrm>
          <a:prstGeom prst="straightConnector1">
            <a:avLst/>
          </a:prstGeom>
          <a:ln w="53975">
            <a:solidFill>
              <a:srgbClr val="FF0000"/>
            </a:solidFill>
            <a:tailEnd type="triangle" w="med" len="med"/>
          </a:ln>
        </p:spPr>
        <p:style>
          <a:lnRef idx="1">
            <a:schemeClr val="accent2"/>
          </a:lnRef>
          <a:fillRef idx="0">
            <a:schemeClr val="accent2"/>
          </a:fillRef>
          <a:effectRef idx="0">
            <a:schemeClr val="accent2"/>
          </a:effectRef>
          <a:fontRef idx="minor">
            <a:schemeClr val="tx1"/>
          </a:fontRef>
        </p:style>
      </p:cxnSp>
      <p:sp>
        <p:nvSpPr>
          <p:cNvPr id="30" name="圆角矩形 29"/>
          <p:cNvSpPr>
            <a:spLocks noChangeArrowheads="1"/>
          </p:cNvSpPr>
          <p:nvPr/>
        </p:nvSpPr>
        <p:spPr bwMode="auto">
          <a:xfrm>
            <a:off x="1066892" y="936625"/>
            <a:ext cx="1904950" cy="578882"/>
          </a:xfrm>
          <a:prstGeom prst="roundRect">
            <a:avLst/>
          </a:prstGeom>
          <a:solidFill>
            <a:srgbClr val="92D050"/>
          </a:solidFill>
          <a:ln>
            <a:noFill/>
          </a:ln>
          <a:effectLst>
            <a:outerShdw blurRad="50800" dist="38100" dir="16200000" rotWithShape="0">
              <a:prstClr val="black">
                <a:alpha val="40000"/>
              </a:prstClr>
            </a:outerShdw>
          </a:effec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sym typeface="+mn-ea"/>
              </a:rPr>
              <a:t>1</a:t>
            </a:r>
            <a:r>
              <a:rPr kumimoji="0" lang="zh-CN" altLang="en-US" sz="28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sym typeface="+mn-ea"/>
              </a:rPr>
              <a:t>、性质：</a:t>
            </a:r>
            <a:endParaRPr kumimoji="0" lang="zh-CN" altLang="en-US" sz="28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sym typeface="+mn-ea"/>
            </a:endParaRPr>
          </a:p>
        </p:txBody>
      </p:sp>
      <p:sp>
        <p:nvSpPr>
          <p:cNvPr id="285710" name="文本框 285709"/>
          <p:cNvSpPr txBox="1"/>
          <p:nvPr/>
        </p:nvSpPr>
        <p:spPr>
          <a:xfrm>
            <a:off x="6288088" y="4467225"/>
            <a:ext cx="2166937" cy="1069975"/>
          </a:xfrm>
          <a:prstGeom prst="rect">
            <a:avLst/>
          </a:prstGeom>
          <a:solidFill>
            <a:srgbClr val="FFCC00"/>
          </a:solidFill>
          <a:ln w="9525">
            <a:noFill/>
          </a:ln>
        </p:spPr>
        <p:txBody>
          <a:bodyPr wrap="square" anchor="t">
            <a:spAutoFit/>
          </a:bodyPr>
          <a:lstStyle/>
          <a:p>
            <a:pPr>
              <a:lnSpc>
                <a:spcPts val="3825"/>
              </a:lnSpc>
            </a:pPr>
            <a:r>
              <a:rPr lang="zh-CN" altLang="en-US" sz="3600" b="1" dirty="0">
                <a:solidFill>
                  <a:schemeClr val="tx1"/>
                </a:solidFill>
                <a:latin typeface="黑体" panose="02010609060101010101" pitchFamily="49" charset="-122"/>
                <a:ea typeface="黑体" panose="02010609060101010101" pitchFamily="49" charset="-122"/>
              </a:rPr>
              <a:t>彻底的</a:t>
            </a:r>
            <a:endParaRPr lang="zh-CN" altLang="en-US" sz="3600" b="1" dirty="0">
              <a:solidFill>
                <a:schemeClr val="tx1"/>
              </a:solidFill>
              <a:latin typeface="黑体" panose="02010609060101010101" pitchFamily="49" charset="-122"/>
              <a:ea typeface="黑体" panose="02010609060101010101" pitchFamily="49" charset="-122"/>
            </a:endParaRPr>
          </a:p>
          <a:p>
            <a:pPr>
              <a:lnSpc>
                <a:spcPts val="3825"/>
              </a:lnSpc>
            </a:pPr>
            <a:r>
              <a:rPr lang="zh-CN" altLang="en-US" sz="3600" b="1" dirty="0">
                <a:solidFill>
                  <a:schemeClr val="tx1"/>
                </a:solidFill>
                <a:latin typeface="黑体" panose="02010609060101010101" pitchFamily="49" charset="-122"/>
                <a:ea typeface="黑体" panose="02010609060101010101" pitchFamily="49" charset="-122"/>
              </a:rPr>
              <a:t>斗争精神</a:t>
            </a:r>
            <a:endParaRPr lang="zh-CN" altLang="en-US" sz="3600" b="1" dirty="0">
              <a:solidFill>
                <a:schemeClr val="tx1"/>
              </a:solidFill>
              <a:latin typeface="黑体" panose="02010609060101010101" pitchFamily="49" charset="-122"/>
              <a:ea typeface="黑体" panose="02010609060101010101" pitchFamily="49" charset="-122"/>
            </a:endParaRPr>
          </a:p>
        </p:txBody>
      </p:sp>
      <p:cxnSp>
        <p:nvCxnSpPr>
          <p:cNvPr id="32" name="直接箭头连接符 31"/>
          <p:cNvCxnSpPr/>
          <p:nvPr/>
        </p:nvCxnSpPr>
        <p:spPr>
          <a:xfrm>
            <a:off x="7212013" y="3424238"/>
            <a:ext cx="23813" cy="941388"/>
          </a:xfrm>
          <a:prstGeom prst="straightConnector1">
            <a:avLst/>
          </a:prstGeom>
          <a:ln w="53975">
            <a:solidFill>
              <a:srgbClr val="FF0000"/>
            </a:solidFill>
            <a:tailEnd type="triangle" w="med" len="med"/>
          </a:ln>
        </p:spPr>
        <p:style>
          <a:lnRef idx="1">
            <a:schemeClr val="accent2"/>
          </a:lnRef>
          <a:fillRef idx="0">
            <a:schemeClr val="accent2"/>
          </a:fillRef>
          <a:effectRef idx="0">
            <a:schemeClr val="accent2"/>
          </a:effectRef>
          <a:fontRef idx="minor">
            <a:schemeClr val="tx1"/>
          </a:fontRef>
        </p:style>
      </p:cxnSp>
      <p:sp>
        <p:nvSpPr>
          <p:cNvPr id="33" name="文本框 32"/>
          <p:cNvSpPr txBox="1"/>
          <p:nvPr/>
        </p:nvSpPr>
        <p:spPr>
          <a:xfrm>
            <a:off x="5368925" y="1519238"/>
            <a:ext cx="2836863" cy="584200"/>
          </a:xfrm>
          <a:prstGeom prst="rect">
            <a:avLst/>
          </a:prstGeom>
          <a:solidFill>
            <a:srgbClr val="FF0000"/>
          </a:solidFill>
          <a:ln w="9525">
            <a:noFill/>
          </a:ln>
        </p:spPr>
        <p:txBody>
          <a:bodyPr wrap="none" anchor="t">
            <a:spAutoFit/>
          </a:bodyPr>
          <a:lstStyle/>
          <a:p>
            <a:r>
              <a:rPr lang="zh-CN" altLang="en-US" sz="3200" b="1" dirty="0">
                <a:solidFill>
                  <a:schemeClr val="bg1"/>
                </a:solidFill>
                <a:latin typeface="黑体" panose="02010609060101010101" pitchFamily="49" charset="-122"/>
                <a:ea typeface="黑体" panose="02010609060101010101" pitchFamily="49" charset="-122"/>
                <a:sym typeface="宋体" panose="02010600030101010101" pitchFamily="2" charset="-122"/>
              </a:rPr>
              <a:t>彻底的革命性 </a:t>
            </a:r>
            <a:endParaRPr lang="zh-CN" altLang="en-US" sz="3200" b="1" dirty="0">
              <a:solidFill>
                <a:schemeClr val="bg1"/>
              </a:solidFill>
              <a:latin typeface="黑体" panose="02010609060101010101" pitchFamily="49" charset="-122"/>
              <a:ea typeface="黑体" panose="02010609060101010101" pitchFamily="49" charset="-122"/>
              <a:sym typeface="宋体" panose="02010600030101010101" pitchFamily="2" charset="-122"/>
            </a:endParaRPr>
          </a:p>
        </p:txBody>
      </p:sp>
      <p:sp>
        <p:nvSpPr>
          <p:cNvPr id="111" name="矩形 110">
            <a:hlinkClick r:id="rId4"/>
          </p:cNvPr>
          <p:cNvSpPr/>
          <p:nvPr/>
        </p:nvSpPr>
        <p:spPr>
          <a:xfrm>
            <a:off x="457308" y="228684"/>
            <a:ext cx="4800554" cy="683264"/>
          </a:xfrm>
          <a:prstGeom prst="rect">
            <a:avLst/>
          </a:prstGeom>
          <a:solidFill>
            <a:srgbClr val="FFFF00"/>
          </a:solidFill>
          <a:ln w="28575" cap="flat" cmpd="sng">
            <a:solidFill>
              <a:srgbClr val="0000FF"/>
            </a:solidFill>
            <a:prstDash val="solid"/>
            <a:miter/>
            <a:headEnd type="none" w="med" len="med"/>
            <a:tailEnd type="none" w="med" len="med"/>
          </a:ln>
        </p:spPr>
        <p:txBody>
          <a:bodyPr wrap="square">
            <a:spAutoFit/>
          </a:bodyPr>
          <a:lstStyle/>
          <a:p>
            <a:pPr>
              <a:lnSpc>
                <a:spcPct val="120000"/>
              </a:lnSpc>
              <a:spcBef>
                <a:spcPct val="20000"/>
              </a:spcBef>
              <a:buClr>
                <a:schemeClr val="hlink"/>
              </a:buClr>
              <a:buFont typeface="Wingdings" panose="05000000000000000000" pitchFamily="2" charset="2"/>
            </a:pPr>
            <a:r>
              <a:rPr lang="zh-CN" altLang="en-US" sz="3200" dirty="0" smtClean="0">
                <a:solidFill>
                  <a:schemeClr val="tx1"/>
                </a:solidFill>
                <a:latin typeface="黑体" panose="02010609060101010101" pitchFamily="49" charset="-122"/>
                <a:ea typeface="黑体" panose="02010609060101010101" pitchFamily="49" charset="-122"/>
              </a:rPr>
              <a:t>（三）五四</a:t>
            </a:r>
            <a:r>
              <a:rPr lang="zh-CN" altLang="en-US" sz="3200" dirty="0" smtClean="0">
                <a:solidFill>
                  <a:schemeClr val="tx1"/>
                </a:solidFill>
                <a:latin typeface="黑体" panose="02010609060101010101" pitchFamily="49" charset="-122"/>
              </a:rPr>
              <a:t>运动的意义</a:t>
            </a:r>
            <a:endParaRPr lang="zh-CN" altLang="en-US" sz="3200" dirty="0">
              <a:solidFill>
                <a:schemeClr val="tx1"/>
              </a:solidFill>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55340"/>
                                        </p:tgtEl>
                                        <p:attrNameLst>
                                          <p:attrName>style.visibility</p:attrName>
                                        </p:attrNameLst>
                                      </p:cBhvr>
                                      <p:to>
                                        <p:strVal val="visible"/>
                                      </p:to>
                                    </p:set>
                                    <p:animEffect transition="in" filter="slide(fromBottom)">
                                      <p:cBhvr>
                                        <p:cTn id="7" dur="500"/>
                                        <p:tgtEl>
                                          <p:spTgt spid="55340"/>
                                        </p:tgtEl>
                                      </p:cBhvr>
                                    </p:animEffect>
                                  </p:childTnLst>
                                </p:cTn>
                              </p:par>
                            </p:childTnLst>
                          </p:cTn>
                        </p:par>
                        <p:par>
                          <p:cTn id="8" fill="hold">
                            <p:stCondLst>
                              <p:cond delay="500"/>
                            </p:stCondLst>
                            <p:childTnLst>
                              <p:par>
                                <p:cTn id="9" presetID="6" presetClass="emph" presetSubtype="0" fill="hold" nodeType="afterEffect">
                                  <p:stCondLst>
                                    <p:cond delay="0"/>
                                  </p:stCondLst>
                                  <p:childTnLst>
                                    <p:animScale>
                                      <p:cBhvr>
                                        <p:cTn id="10" dur="1000" fill="hold"/>
                                        <p:tgtEl>
                                          <p:spTgt spid="55340"/>
                                        </p:tgtEl>
                                      </p:cBhvr>
                                      <p:by x="120000" y="120000"/>
                                    </p:animScale>
                                  </p:childTnLst>
                                </p:cTn>
                              </p:par>
                              <p:par>
                                <p:cTn id="11" presetID="6" presetClass="emph" presetSubtype="0" fill="hold" nodeType="withEffect">
                                  <p:stCondLst>
                                    <p:cond delay="0"/>
                                  </p:stCondLst>
                                  <p:childTnLst>
                                    <p:animScale>
                                      <p:cBhvr>
                                        <p:cTn id="12" dur="1000" fill="hold"/>
                                        <p:tgtEl>
                                          <p:spTgt spid="55340"/>
                                        </p:tgtEl>
                                      </p:cBhvr>
                                      <p:by x="90000" y="90000"/>
                                    </p:animScale>
                                  </p:childTnLst>
                                </p:cTn>
                              </p:par>
                              <p:par>
                                <p:cTn id="13" presetID="12" presetClass="entr" presetSubtype="4" fill="hold" nodeType="withEffect">
                                  <p:stCondLst>
                                    <p:cond delay="0"/>
                                  </p:stCondLst>
                                  <p:childTnLst>
                                    <p:set>
                                      <p:cBhvr>
                                        <p:cTn id="14" dur="1" fill="hold">
                                          <p:stCondLst>
                                            <p:cond delay="0"/>
                                          </p:stCondLst>
                                        </p:cTn>
                                        <p:tgtEl>
                                          <p:spTgt spid="55427"/>
                                        </p:tgtEl>
                                        <p:attrNameLst>
                                          <p:attrName>style.visibility</p:attrName>
                                        </p:attrNameLst>
                                      </p:cBhvr>
                                      <p:to>
                                        <p:strVal val="visible"/>
                                      </p:to>
                                    </p:set>
                                    <p:animEffect transition="in" filter="slide(fromBottom)">
                                      <p:cBhvr>
                                        <p:cTn id="15" dur="500"/>
                                        <p:tgtEl>
                                          <p:spTgt spid="55427"/>
                                        </p:tgtEl>
                                      </p:cBhvr>
                                    </p:animEffect>
                                  </p:childTnLst>
                                </p:cTn>
                              </p:par>
                              <p:par>
                                <p:cTn id="16" presetID="6" presetClass="emph" presetSubtype="0" fill="hold" nodeType="withEffect">
                                  <p:stCondLst>
                                    <p:cond delay="0"/>
                                  </p:stCondLst>
                                  <p:childTnLst>
                                    <p:animScale>
                                      <p:cBhvr>
                                        <p:cTn id="17" dur="1000" fill="hold"/>
                                        <p:tgtEl>
                                          <p:spTgt spid="55427"/>
                                        </p:tgtEl>
                                      </p:cBhvr>
                                      <p:by x="120000" y="120000"/>
                                    </p:animScale>
                                  </p:childTnLst>
                                </p:cTn>
                              </p:par>
                              <p:par>
                                <p:cTn id="18" presetID="6" presetClass="emph" presetSubtype="0" fill="hold" nodeType="withEffect">
                                  <p:stCondLst>
                                    <p:cond delay="0"/>
                                  </p:stCondLst>
                                  <p:childTnLst>
                                    <p:animScale>
                                      <p:cBhvr>
                                        <p:cTn id="19" dur="1000" fill="hold"/>
                                        <p:tgtEl>
                                          <p:spTgt spid="55427"/>
                                        </p:tgtEl>
                                      </p:cBhvr>
                                      <p:by x="90000" y="90000"/>
                                    </p:animScale>
                                  </p:childTnLst>
                                </p:cTn>
                              </p:par>
                              <p:par>
                                <p:cTn id="20" presetID="12" presetClass="entr" presetSubtype="4" fill="hold" nodeType="withEffect">
                                  <p:stCondLst>
                                    <p:cond delay="0"/>
                                  </p:stCondLst>
                                  <p:childTnLst>
                                    <p:set>
                                      <p:cBhvr>
                                        <p:cTn id="21" dur="1" fill="hold">
                                          <p:stCondLst>
                                            <p:cond delay="0"/>
                                          </p:stCondLst>
                                        </p:cTn>
                                        <p:tgtEl>
                                          <p:spTgt spid="55451"/>
                                        </p:tgtEl>
                                        <p:attrNameLst>
                                          <p:attrName>style.visibility</p:attrName>
                                        </p:attrNameLst>
                                      </p:cBhvr>
                                      <p:to>
                                        <p:strVal val="visible"/>
                                      </p:to>
                                    </p:set>
                                    <p:animEffect transition="in" filter="slide(fromBottom)">
                                      <p:cBhvr>
                                        <p:cTn id="22" dur="500"/>
                                        <p:tgtEl>
                                          <p:spTgt spid="55451"/>
                                        </p:tgtEl>
                                      </p:cBhvr>
                                    </p:animEffect>
                                  </p:childTnLst>
                                </p:cTn>
                              </p:par>
                              <p:par>
                                <p:cTn id="23" presetID="6" presetClass="emph" presetSubtype="0" fill="hold" nodeType="withEffect">
                                  <p:stCondLst>
                                    <p:cond delay="0"/>
                                  </p:stCondLst>
                                  <p:childTnLst>
                                    <p:animScale>
                                      <p:cBhvr>
                                        <p:cTn id="24" dur="1000" fill="hold"/>
                                        <p:tgtEl>
                                          <p:spTgt spid="55451"/>
                                        </p:tgtEl>
                                      </p:cBhvr>
                                      <p:by x="120000" y="120000"/>
                                    </p:animScale>
                                  </p:childTnLst>
                                </p:cTn>
                              </p:par>
                              <p:par>
                                <p:cTn id="25" presetID="6" presetClass="emph" presetSubtype="0" fill="hold" nodeType="withEffect">
                                  <p:stCondLst>
                                    <p:cond delay="0"/>
                                  </p:stCondLst>
                                  <p:childTnLst>
                                    <p:animScale>
                                      <p:cBhvr>
                                        <p:cTn id="26" dur="500" fill="hold"/>
                                        <p:tgtEl>
                                          <p:spTgt spid="55451"/>
                                        </p:tgtEl>
                                      </p:cBhvr>
                                      <p:by x="90000" y="90000"/>
                                    </p:animScale>
                                  </p:childTnLst>
                                </p:cTn>
                              </p:par>
                              <p:par>
                                <p:cTn id="27" presetID="12" presetClass="entr" presetSubtype="4"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slide(fromBottom)">
                                      <p:cBhvr>
                                        <p:cTn id="29" dur="500"/>
                                        <p:tgtEl>
                                          <p:spTgt spid="2"/>
                                        </p:tgtEl>
                                      </p:cBhvr>
                                    </p:animEffect>
                                  </p:childTnLst>
                                </p:cTn>
                              </p:par>
                              <p:par>
                                <p:cTn id="30" presetID="6" presetClass="emph" presetSubtype="0" fill="hold" nodeType="withEffect">
                                  <p:stCondLst>
                                    <p:cond delay="0"/>
                                  </p:stCondLst>
                                  <p:childTnLst>
                                    <p:animScale>
                                      <p:cBhvr>
                                        <p:cTn id="31" dur="500" fill="hold"/>
                                        <p:tgtEl>
                                          <p:spTgt spid="2"/>
                                        </p:tgtEl>
                                      </p:cBhvr>
                                      <p:by x="120000" y="120000"/>
                                    </p:animScale>
                                  </p:childTnLst>
                                </p:cTn>
                              </p:par>
                              <p:par>
                                <p:cTn id="32" presetID="6" presetClass="emph" presetSubtype="0" fill="hold" nodeType="withEffect">
                                  <p:stCondLst>
                                    <p:cond delay="0"/>
                                  </p:stCondLst>
                                  <p:childTnLst>
                                    <p:animScale>
                                      <p:cBhvr>
                                        <p:cTn id="33" dur="500" fill="hold"/>
                                        <p:tgtEl>
                                          <p:spTgt spid="2"/>
                                        </p:tgtEl>
                                      </p:cBhvr>
                                      <p:by x="90000" y="90000"/>
                                    </p:animScale>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500"/>
                                        <p:tgtEl>
                                          <p:spTgt spid="28"/>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childTnLst>
                          </p:cTn>
                        </p:par>
                        <p:par>
                          <p:cTn id="47" fill="hold">
                            <p:stCondLst>
                              <p:cond delay="1000"/>
                            </p:stCondLst>
                            <p:childTnLst>
                              <p:par>
                                <p:cTn id="48" presetID="22" presetClass="entr" presetSubtype="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left)">
                                      <p:cBhvr>
                                        <p:cTn id="50" dur="500"/>
                                        <p:tgtEl>
                                          <p:spTgt spid="29"/>
                                        </p:tgtEl>
                                      </p:cBhvr>
                                    </p:animEffect>
                                  </p:childTnLst>
                                </p:cTn>
                              </p:par>
                            </p:childTnLst>
                          </p:cTn>
                        </p:par>
                        <p:par>
                          <p:cTn id="51" fill="hold">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left)">
                                      <p:cBhvr>
                                        <p:cTn id="54" dur="500"/>
                                        <p:tgtEl>
                                          <p:spTgt spid="27"/>
                                        </p:tgtEl>
                                      </p:cBhvr>
                                    </p:animEffect>
                                  </p:childTnLst>
                                </p:cTn>
                              </p:par>
                            </p:childTnLst>
                          </p:cTn>
                        </p:par>
                        <p:par>
                          <p:cTn id="55" fill="hold">
                            <p:stCondLst>
                              <p:cond delay="2000"/>
                            </p:stCondLst>
                            <p:childTnLst>
                              <p:par>
                                <p:cTn id="56" presetID="22" presetClass="entr" presetSubtype="8" fill="hold"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wipe(left)">
                                      <p:cBhvr>
                                        <p:cTn id="58" dur="500"/>
                                        <p:tgtEl>
                                          <p:spTgt spid="32"/>
                                        </p:tgtEl>
                                      </p:cBhvr>
                                    </p:animEffect>
                                  </p:childTnLst>
                                </p:cTn>
                              </p:par>
                            </p:childTnLst>
                          </p:cTn>
                        </p:par>
                        <p:par>
                          <p:cTn id="59" fill="hold">
                            <p:stCondLst>
                              <p:cond delay="2500"/>
                            </p:stCondLst>
                            <p:childTnLst>
                              <p:par>
                                <p:cTn id="60" presetID="6" presetClass="entr" presetSubtype="32" fill="hold" grpId="0" nodeType="afterEffect">
                                  <p:stCondLst>
                                    <p:cond delay="0"/>
                                  </p:stCondLst>
                                  <p:childTnLst>
                                    <p:set>
                                      <p:cBhvr>
                                        <p:cTn id="61" dur="1" fill="hold">
                                          <p:stCondLst>
                                            <p:cond delay="0"/>
                                          </p:stCondLst>
                                        </p:cTn>
                                        <p:tgtEl>
                                          <p:spTgt spid="285710"/>
                                        </p:tgtEl>
                                        <p:attrNameLst>
                                          <p:attrName>style.visibility</p:attrName>
                                        </p:attrNameLst>
                                      </p:cBhvr>
                                      <p:to>
                                        <p:strVal val="visible"/>
                                      </p:to>
                                    </p:set>
                                    <p:animEffect transition="in" filter="circle(out)">
                                      <p:cBhvr>
                                        <p:cTn id="62" dur="1000"/>
                                        <p:tgtEl>
                                          <p:spTgt spid="285710"/>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26629"/>
                                        </p:tgtEl>
                                        <p:attrNameLst>
                                          <p:attrName>style.visibility</p:attrName>
                                        </p:attrNameLst>
                                      </p:cBhvr>
                                      <p:to>
                                        <p:strVal val="visible"/>
                                      </p:to>
                                    </p:set>
                                    <p:animEffect transition="in" filter="wipe(left)">
                                      <p:cBhvr>
                                        <p:cTn id="66" dur="500"/>
                                        <p:tgtEl>
                                          <p:spTgt spid="26629"/>
                                        </p:tgtEl>
                                      </p:cBhvr>
                                    </p:animEffect>
                                  </p:childTnLst>
                                </p:cTn>
                              </p:par>
                            </p:childTnLst>
                          </p:cTn>
                        </p:par>
                        <p:par>
                          <p:cTn id="67" fill="hold">
                            <p:stCondLst>
                              <p:cond delay="4000"/>
                            </p:stCondLst>
                            <p:childTnLst>
                              <p:par>
                                <p:cTn id="68" presetID="3" presetClass="entr" presetSubtype="1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blinds(horizontal)">
                                      <p:cBhvr>
                                        <p:cTn id="7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7" grpId="0" bldLvl="0" animBg="1"/>
      <p:bldP spid="26629" grpId="0"/>
      <p:bldP spid="30" grpId="0" bldLvl="0" animBg="1"/>
      <p:bldP spid="285710" grpId="0" bldLvl="0" animBg="1"/>
      <p:bldP spid="33"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文本框 142337"/>
          <p:cNvSpPr txBox="1">
            <a:spLocks noChangeArrowheads="1"/>
          </p:cNvSpPr>
          <p:nvPr/>
        </p:nvSpPr>
        <p:spPr bwMode="auto">
          <a:xfrm>
            <a:off x="1331913" y="549275"/>
            <a:ext cx="6553200" cy="701675"/>
          </a:xfrm>
          <a:prstGeom prst="rect">
            <a:avLst/>
          </a:prstGeom>
          <a:noFill/>
          <a:ln w="12700">
            <a:noFill/>
            <a:miter lim="800000"/>
          </a:ln>
        </p:spPr>
        <p:txBody>
          <a:bodyPr>
            <a:spAutoFit/>
          </a:bodyPr>
          <a:lstStyle/>
          <a:p>
            <a:r>
              <a:rPr lang="zh-CN" altLang="en-US" sz="4000" u="sng">
                <a:solidFill>
                  <a:srgbClr val="FF0000"/>
                </a:solidFill>
                <a:ea typeface="黑体" panose="02010609060101010101" pitchFamily="49" charset="-122"/>
              </a:rPr>
              <a:t>历次革命运动口号之比较</a:t>
            </a:r>
            <a:endParaRPr lang="zh-CN" altLang="en-US" sz="4000" u="sng">
              <a:solidFill>
                <a:srgbClr val="FF0000"/>
              </a:solidFill>
              <a:ea typeface="黑体" panose="02010609060101010101" pitchFamily="49" charset="-122"/>
            </a:endParaRPr>
          </a:p>
        </p:txBody>
      </p:sp>
      <p:sp>
        <p:nvSpPr>
          <p:cNvPr id="142339" name="文本框 142338"/>
          <p:cNvSpPr txBox="1">
            <a:spLocks noChangeArrowheads="1"/>
          </p:cNvSpPr>
          <p:nvPr/>
        </p:nvSpPr>
        <p:spPr bwMode="auto">
          <a:xfrm>
            <a:off x="179388" y="1773238"/>
            <a:ext cx="8964612" cy="2062103"/>
          </a:xfrm>
          <a:prstGeom prst="rect">
            <a:avLst/>
          </a:prstGeom>
          <a:noFill/>
          <a:ln w="12700">
            <a:noFill/>
            <a:miter lim="800000"/>
          </a:ln>
        </p:spPr>
        <p:txBody>
          <a:bodyPr wrap="square">
            <a:spAutoFit/>
          </a:bodyPr>
          <a:lstStyle/>
          <a:p>
            <a:pPr>
              <a:buFont typeface="Arial" panose="020B0604020202020204" pitchFamily="34" charset="0"/>
              <a:buChar char="•"/>
            </a:pPr>
            <a:r>
              <a:rPr lang="en-US" altLang="zh-CN" sz="3200" dirty="0">
                <a:solidFill>
                  <a:srgbClr val="0000FF"/>
                </a:solidFill>
                <a:latin typeface="黑体" panose="02010609060101010101" pitchFamily="49" charset="-122"/>
                <a:ea typeface="黑体" panose="02010609060101010101" pitchFamily="49" charset="-122"/>
              </a:rPr>
              <a:t>“</a:t>
            </a:r>
            <a:r>
              <a:rPr lang="zh-CN" altLang="en-US" sz="3200" dirty="0">
                <a:solidFill>
                  <a:srgbClr val="0000FF"/>
                </a:solidFill>
                <a:latin typeface="黑体" panose="02010609060101010101" pitchFamily="49" charset="-122"/>
                <a:ea typeface="黑体" panose="02010609060101010101" pitchFamily="49" charset="-122"/>
              </a:rPr>
              <a:t>凡天下田，天下人同耕。”</a:t>
            </a:r>
            <a:r>
              <a:rPr lang="en-US" altLang="zh-CN" sz="3200" dirty="0">
                <a:solidFill>
                  <a:schemeClr val="tx1"/>
                </a:solidFill>
                <a:latin typeface="黑体" panose="02010609060101010101" pitchFamily="49" charset="-122"/>
                <a:ea typeface="黑体" panose="02010609060101010101" pitchFamily="49" charset="-122"/>
              </a:rPr>
              <a:t>——</a:t>
            </a:r>
            <a:r>
              <a:rPr lang="zh-CN" altLang="en-US" sz="3200" dirty="0">
                <a:solidFill>
                  <a:schemeClr val="tx1"/>
                </a:solidFill>
                <a:latin typeface="黑体" panose="02010609060101010101" pitchFamily="49" charset="-122"/>
                <a:ea typeface="黑体" panose="02010609060101010101" pitchFamily="49" charset="-122"/>
              </a:rPr>
              <a:t>太平天国运动</a:t>
            </a:r>
            <a:endParaRPr lang="zh-CN" altLang="en-US" sz="3200" dirty="0">
              <a:solidFill>
                <a:schemeClr val="tx1"/>
              </a:solidFill>
              <a:latin typeface="黑体" panose="02010609060101010101" pitchFamily="49" charset="-122"/>
              <a:ea typeface="黑体" panose="02010609060101010101" pitchFamily="49" charset="-122"/>
            </a:endParaRPr>
          </a:p>
          <a:p>
            <a:pPr>
              <a:buFont typeface="Arial" panose="020B0604020202020204" pitchFamily="34" charset="0"/>
              <a:buChar char="•"/>
            </a:pPr>
            <a:r>
              <a:rPr lang="zh-CN" altLang="en-US" sz="3200" dirty="0">
                <a:solidFill>
                  <a:srgbClr val="0000FF"/>
                </a:solidFill>
                <a:latin typeface="黑体" panose="02010609060101010101" pitchFamily="49" charset="-122"/>
                <a:ea typeface="黑体" panose="02010609060101010101" pitchFamily="49" charset="-122"/>
              </a:rPr>
              <a:t>“扶清灭洋。”</a:t>
            </a:r>
            <a:r>
              <a:rPr lang="zh-CN" altLang="en-US" sz="3200" dirty="0">
                <a:latin typeface="黑体" panose="02010609060101010101" pitchFamily="49" charset="-122"/>
                <a:ea typeface="黑体" panose="02010609060101010101" pitchFamily="49" charset="-122"/>
              </a:rPr>
              <a:t> </a:t>
            </a:r>
            <a:r>
              <a:rPr lang="en-US" altLang="zh-CN" sz="3200" dirty="0">
                <a:solidFill>
                  <a:schemeClr val="tx1"/>
                </a:solidFill>
                <a:latin typeface="黑体" panose="02010609060101010101" pitchFamily="49" charset="-122"/>
                <a:ea typeface="黑体" panose="02010609060101010101" pitchFamily="49" charset="-122"/>
              </a:rPr>
              <a:t>——</a:t>
            </a:r>
            <a:r>
              <a:rPr lang="zh-CN" altLang="en-US" sz="3200" dirty="0">
                <a:solidFill>
                  <a:schemeClr val="tx1"/>
                </a:solidFill>
                <a:latin typeface="黑体" panose="02010609060101010101" pitchFamily="49" charset="-122"/>
                <a:ea typeface="黑体" panose="02010609060101010101" pitchFamily="49" charset="-122"/>
              </a:rPr>
              <a:t>义和团运动</a:t>
            </a:r>
            <a:endParaRPr lang="zh-CN" altLang="en-US" sz="3200" dirty="0">
              <a:solidFill>
                <a:schemeClr val="tx1"/>
              </a:solidFill>
              <a:latin typeface="黑体" panose="02010609060101010101" pitchFamily="49" charset="-122"/>
              <a:ea typeface="黑体" panose="02010609060101010101" pitchFamily="49" charset="-122"/>
            </a:endParaRPr>
          </a:p>
          <a:p>
            <a:pPr>
              <a:buFont typeface="Arial" panose="020B0604020202020204" pitchFamily="34" charset="0"/>
              <a:buChar char="•"/>
            </a:pPr>
            <a:r>
              <a:rPr lang="zh-CN" altLang="en-US" sz="3200" dirty="0">
                <a:solidFill>
                  <a:srgbClr val="0000FF"/>
                </a:solidFill>
                <a:latin typeface="黑体" panose="02010609060101010101" pitchFamily="49" charset="-122"/>
                <a:ea typeface="黑体" panose="02010609060101010101" pitchFamily="49" charset="-122"/>
              </a:rPr>
              <a:t>“驱除鞑虏，恢复中华。”</a:t>
            </a:r>
            <a:r>
              <a:rPr lang="zh-CN" altLang="en-US" sz="3200" dirty="0">
                <a:latin typeface="黑体" panose="02010609060101010101" pitchFamily="49" charset="-122"/>
                <a:ea typeface="黑体" panose="02010609060101010101" pitchFamily="49" charset="-122"/>
              </a:rPr>
              <a:t> </a:t>
            </a:r>
            <a:r>
              <a:rPr lang="en-US" altLang="zh-CN" sz="3200" dirty="0">
                <a:solidFill>
                  <a:schemeClr val="tx1"/>
                </a:solidFill>
                <a:latin typeface="黑体" panose="02010609060101010101" pitchFamily="49" charset="-122"/>
                <a:ea typeface="黑体" panose="02010609060101010101" pitchFamily="49" charset="-122"/>
              </a:rPr>
              <a:t>——</a:t>
            </a:r>
            <a:r>
              <a:rPr lang="zh-CN" altLang="en-US" sz="3200" dirty="0">
                <a:solidFill>
                  <a:schemeClr val="tx1"/>
                </a:solidFill>
                <a:latin typeface="黑体" panose="02010609060101010101" pitchFamily="49" charset="-122"/>
                <a:ea typeface="黑体" panose="02010609060101010101" pitchFamily="49" charset="-122"/>
              </a:rPr>
              <a:t>辛亥革命</a:t>
            </a:r>
            <a:endParaRPr lang="zh-CN" altLang="en-US" sz="3200" dirty="0">
              <a:solidFill>
                <a:schemeClr val="tx1"/>
              </a:solidFill>
              <a:latin typeface="黑体" panose="02010609060101010101" pitchFamily="49" charset="-122"/>
              <a:ea typeface="黑体" panose="02010609060101010101" pitchFamily="49" charset="-122"/>
            </a:endParaRPr>
          </a:p>
          <a:p>
            <a:pPr>
              <a:buFont typeface="Arial" panose="020B0604020202020204" pitchFamily="34" charset="0"/>
              <a:buChar char="•"/>
            </a:pPr>
            <a:r>
              <a:rPr lang="zh-CN" altLang="en-US" sz="3200" dirty="0">
                <a:solidFill>
                  <a:srgbClr val="FF0000"/>
                </a:solidFill>
                <a:latin typeface="黑体" panose="02010609060101010101" pitchFamily="49" charset="-122"/>
                <a:ea typeface="黑体" panose="02010609060101010101" pitchFamily="49" charset="-122"/>
              </a:rPr>
              <a:t>“外争主权，内惩国贼。”</a:t>
            </a:r>
            <a:r>
              <a:rPr lang="zh-CN" altLang="en-US" sz="3200" dirty="0">
                <a:latin typeface="黑体" panose="02010609060101010101" pitchFamily="49" charset="-122"/>
                <a:ea typeface="黑体" panose="02010609060101010101" pitchFamily="49" charset="-122"/>
              </a:rPr>
              <a:t> </a:t>
            </a:r>
            <a:r>
              <a:rPr lang="en-US" altLang="zh-CN" sz="3200" dirty="0">
                <a:solidFill>
                  <a:srgbClr val="FF0000"/>
                </a:solidFill>
                <a:latin typeface="黑体" panose="02010609060101010101" pitchFamily="49" charset="-122"/>
                <a:ea typeface="黑体" panose="02010609060101010101" pitchFamily="49" charset="-122"/>
              </a:rPr>
              <a:t>——</a:t>
            </a:r>
            <a:r>
              <a:rPr lang="zh-CN" altLang="en-US" sz="3200" dirty="0">
                <a:solidFill>
                  <a:srgbClr val="FF0000"/>
                </a:solidFill>
                <a:latin typeface="黑体" panose="02010609060101010101" pitchFamily="49" charset="-122"/>
                <a:ea typeface="黑体" panose="02010609060101010101" pitchFamily="49" charset="-122"/>
              </a:rPr>
              <a:t>五四运动</a:t>
            </a:r>
            <a:endParaRPr lang="zh-CN" altLang="en-US" sz="3200" dirty="0">
              <a:solidFill>
                <a:srgbClr val="FF0000"/>
              </a:solidFill>
              <a:latin typeface="黑体" panose="02010609060101010101" pitchFamily="49" charset="-122"/>
              <a:ea typeface="黑体" panose="02010609060101010101" pitchFamily="49" charset="-122"/>
            </a:endParaRPr>
          </a:p>
        </p:txBody>
      </p:sp>
      <p:sp>
        <p:nvSpPr>
          <p:cNvPr id="142340" name="矩形 142339"/>
          <p:cNvSpPr>
            <a:spLocks noChangeArrowheads="1"/>
          </p:cNvSpPr>
          <p:nvPr/>
        </p:nvSpPr>
        <p:spPr bwMode="auto">
          <a:xfrm>
            <a:off x="1143090" y="4343376"/>
            <a:ext cx="7315008" cy="1190625"/>
          </a:xfrm>
          <a:prstGeom prst="rect">
            <a:avLst/>
          </a:prstGeom>
          <a:solidFill>
            <a:srgbClr val="0000FF"/>
          </a:solidFill>
          <a:ln w="9525">
            <a:noFill/>
            <a:miter lim="800000"/>
          </a:ln>
        </p:spPr>
        <p:txBody>
          <a:bodyPr wrap="square">
            <a:spAutoFit/>
          </a:bodyPr>
          <a:lstStyle/>
          <a:p>
            <a:r>
              <a:rPr lang="en-US" altLang="zh-CN" sz="3600" dirty="0">
                <a:solidFill>
                  <a:srgbClr val="FFFFCC"/>
                </a:solidFill>
                <a:latin typeface="Arial" panose="020B0604020202020204" pitchFamily="34" charset="0"/>
                <a:ea typeface="黑体" panose="02010609060101010101" pitchFamily="49" charset="-122"/>
              </a:rPr>
              <a:t>       </a:t>
            </a:r>
            <a:r>
              <a:rPr lang="zh-CN" altLang="en-US" sz="3600" dirty="0">
                <a:solidFill>
                  <a:srgbClr val="FFFFCC"/>
                </a:solidFill>
                <a:latin typeface="Arial" panose="020B0604020202020204" pitchFamily="34" charset="0"/>
                <a:ea typeface="黑体" panose="02010609060101010101" pitchFamily="49" charset="-122"/>
              </a:rPr>
              <a:t>中国人民第一次旗帜鲜明地提出彻底的反帝反封建的口号。</a:t>
            </a:r>
            <a:endParaRPr lang="zh-CN" altLang="en-US" sz="3600" dirty="0">
              <a:solidFill>
                <a:srgbClr val="FFFFCC"/>
              </a:solidFill>
              <a:latin typeface="Arial" panose="020B0604020202020204" pitchFamily="34" charset="0"/>
              <a:ea typeface="黑体" panose="02010609060101010101" pitchFamily="49" charset="-122"/>
            </a:endParaRPr>
          </a:p>
        </p:txBody>
      </p:sp>
      <p:pic>
        <p:nvPicPr>
          <p:cNvPr id="11268" name="图片 142340" descr="BACK">
            <a:hlinkClick r:id="rId1" action="ppaction://hlinksldjump"/>
          </p:cNvPr>
          <p:cNvPicPr>
            <a:picLocks noChangeAspect="1" noChangeArrowheads="1"/>
          </p:cNvPicPr>
          <p:nvPr/>
        </p:nvPicPr>
        <p:blipFill>
          <a:blip r:embed="rId2"/>
          <a:srcRect/>
          <a:stretch>
            <a:fillRect/>
          </a:stretch>
        </p:blipFill>
        <p:spPr bwMode="auto">
          <a:xfrm>
            <a:off x="8448675" y="6524625"/>
            <a:ext cx="695325" cy="333375"/>
          </a:xfrm>
          <a:prstGeom prst="rect">
            <a:avLst/>
          </a:prstGeom>
          <a:noFill/>
          <a:ln w="9525">
            <a:noFill/>
            <a:miter lim="800000"/>
            <a:headEnd/>
            <a:tailEnd/>
          </a:ln>
        </p:spPr>
      </p:pic>
      <p:sp>
        <p:nvSpPr>
          <p:cNvPr id="11269" name="日期占位符 1"/>
          <p:cNvSpPr>
            <a:spLocks noGrp="1" noChangeArrowheads="1"/>
          </p:cNvSpPr>
          <p:nvPr>
            <p:ph type="dt" sz="quarter" idx="10"/>
          </p:nvPr>
        </p:nvSpPr>
        <p:spPr bwMode="auto">
          <a:noFill/>
          <a:ln>
            <a:miter lim="800000"/>
          </a:ln>
        </p:spPr>
        <p:txBody>
          <a:bodyPr vert="horz" wrap="square" lIns="91440" tIns="45720" rIns="91440" bIns="45720" numCol="1" anchor="t" anchorCtr="0" compatLnSpc="1"/>
          <a:lstStyle/>
          <a:p>
            <a:endParaRPr lang="zh-CN" alt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2338"/>
                                        </p:tgtEl>
                                        <p:attrNameLst>
                                          <p:attrName>style.visibility</p:attrName>
                                        </p:attrNameLst>
                                      </p:cBhvr>
                                      <p:to>
                                        <p:strVal val="visible"/>
                                      </p:to>
                                    </p:set>
                                    <p:animEffect transition="in" filter="box(out)">
                                      <p:cBhvr>
                                        <p:cTn id="7" dur="500"/>
                                        <p:tgtEl>
                                          <p:spTgt spid="14233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2339"/>
                                        </p:tgtEl>
                                        <p:attrNameLst>
                                          <p:attrName>style.visibility</p:attrName>
                                        </p:attrNameLst>
                                      </p:cBhvr>
                                      <p:to>
                                        <p:strVal val="visible"/>
                                      </p:to>
                                    </p:set>
                                    <p:animEffect transition="in" filter="box(out)">
                                      <p:cBhvr>
                                        <p:cTn id="12" dur="500"/>
                                        <p:tgtEl>
                                          <p:spTgt spid="14233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2340"/>
                                        </p:tgtEl>
                                        <p:attrNameLst>
                                          <p:attrName>style.visibility</p:attrName>
                                        </p:attrNameLst>
                                      </p:cBhvr>
                                      <p:to>
                                        <p:strVal val="visible"/>
                                      </p:to>
                                    </p:set>
                                    <p:animEffect transition="in" filter="checkerboard(across)">
                                      <p:cBhvr>
                                        <p:cTn id="17" dur="500"/>
                                        <p:tgtEl>
                                          <p:spTgt spid="142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p:bldP spid="142339" grpId="0"/>
      <p:bldP spid="14234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p:nvPr/>
        </p:nvSpPr>
        <p:spPr>
          <a:xfrm>
            <a:off x="290512" y="4267178"/>
            <a:ext cx="8853488" cy="1449115"/>
          </a:xfrm>
          <a:prstGeom prst="rect">
            <a:avLst/>
          </a:prstGeom>
          <a:noFill/>
          <a:ln w="38100">
            <a:noFill/>
          </a:ln>
        </p:spPr>
        <p:txBody>
          <a:bodyPr wrap="square" lIns="90170" tIns="46990" rIns="90170" bIns="46990" anchor="t">
            <a:spAutoFit/>
          </a:bodyPr>
          <a:lstStyle/>
          <a:p>
            <a:r>
              <a:rPr lang="zh-CN" altLang="en-US" b="0" dirty="0" smtClean="0">
                <a:solidFill>
                  <a:schemeClr val="tx1"/>
                </a:solidFill>
                <a:latin typeface="Arial" panose="020B0604020202020204" pitchFamily="34" charset="0"/>
                <a:ea typeface="黑体" panose="02010609060101010101" pitchFamily="49" charset="-122"/>
              </a:rPr>
              <a:t>材料二：</a:t>
            </a:r>
            <a:r>
              <a:rPr lang="zh-CN" altLang="en-US" b="0" dirty="0" smtClean="0">
                <a:solidFill>
                  <a:schemeClr val="tx1"/>
                </a:solidFill>
                <a:latin typeface="黑体" panose="02010609060101010101" pitchFamily="49" charset="-122"/>
                <a:ea typeface="黑体" panose="02010609060101010101" pitchFamily="49" charset="-122"/>
              </a:rPr>
              <a:t>“</a:t>
            </a:r>
            <a:r>
              <a:rPr lang="zh-CN" altLang="en-US" b="0" dirty="0">
                <a:solidFill>
                  <a:schemeClr val="tx1"/>
                </a:solidFill>
                <a:latin typeface="黑体" panose="02010609060101010101" pitchFamily="49" charset="-122"/>
                <a:ea typeface="黑体" panose="02010609060101010101" pitchFamily="49" charset="-122"/>
              </a:rPr>
              <a:t>五四运动既是第一次历史巨变的补课，</a:t>
            </a:r>
            <a:endParaRPr lang="zh-CN" altLang="en-US" b="0" dirty="0">
              <a:solidFill>
                <a:schemeClr val="tx1"/>
              </a:solidFill>
              <a:latin typeface="黑体" panose="02010609060101010101" pitchFamily="49" charset="-122"/>
              <a:ea typeface="黑体" panose="02010609060101010101" pitchFamily="49" charset="-122"/>
            </a:endParaRPr>
          </a:p>
          <a:p>
            <a:r>
              <a:rPr lang="zh-CN" altLang="en-US" b="0" dirty="0" smtClean="0">
                <a:solidFill>
                  <a:schemeClr val="tx1"/>
                </a:solidFill>
                <a:latin typeface="黑体" panose="02010609060101010101" pitchFamily="49" charset="-122"/>
                <a:ea typeface="黑体" panose="02010609060101010101" pitchFamily="49" charset="-122"/>
              </a:rPr>
              <a:t>也</a:t>
            </a:r>
            <a:r>
              <a:rPr lang="zh-CN" altLang="en-US" b="0" dirty="0">
                <a:solidFill>
                  <a:schemeClr val="tx1"/>
                </a:solidFill>
                <a:latin typeface="黑体" panose="02010609060101010101" pitchFamily="49" charset="-122"/>
                <a:ea typeface="黑体" panose="02010609060101010101" pitchFamily="49" charset="-122"/>
              </a:rPr>
              <a:t>是第二次历史巨变的新起点</a:t>
            </a:r>
            <a:r>
              <a:rPr lang="en-US" altLang="zh-CN" b="0" dirty="0">
                <a:solidFill>
                  <a:schemeClr val="tx1"/>
                </a:solidFill>
                <a:latin typeface="黑体" panose="02010609060101010101" pitchFamily="49" charset="-122"/>
                <a:ea typeface="黑体" panose="02010609060101010101" pitchFamily="49" charset="-122"/>
              </a:rPr>
              <a:t>。”</a:t>
            </a:r>
            <a:endParaRPr lang="en-US" altLang="zh-CN" b="0" dirty="0">
              <a:solidFill>
                <a:schemeClr val="tx1"/>
              </a:solidFill>
              <a:latin typeface="黑体" panose="02010609060101010101" pitchFamily="49" charset="-122"/>
              <a:ea typeface="黑体" panose="02010609060101010101" pitchFamily="49" charset="-122"/>
            </a:endParaRPr>
          </a:p>
          <a:p>
            <a:r>
              <a:rPr lang="en-US" altLang="zh-CN" sz="3200" b="1" dirty="0">
                <a:solidFill>
                  <a:schemeClr val="tx1"/>
                </a:solidFill>
                <a:latin typeface="黑体" panose="02010609060101010101" pitchFamily="49" charset="-122"/>
                <a:ea typeface="黑体" panose="02010609060101010101" pitchFamily="49" charset="-122"/>
              </a:rPr>
              <a:t>                           </a:t>
            </a:r>
            <a:r>
              <a:rPr lang="en-US" altLang="zh-CN" sz="2400" b="1" dirty="0">
                <a:solidFill>
                  <a:schemeClr val="tx1"/>
                </a:solidFill>
                <a:latin typeface="楷体" panose="02010609060101010101" charset="-122"/>
                <a:ea typeface="楷体" panose="02010609060101010101" charset="-122"/>
              </a:rPr>
              <a:t>—彭明《五四运动史》</a:t>
            </a:r>
            <a:endParaRPr lang="en-US" altLang="zh-CN" sz="2400" b="1" dirty="0">
              <a:solidFill>
                <a:schemeClr val="tx1"/>
              </a:solidFill>
              <a:latin typeface="楷体" panose="02010609060101010101" charset="-122"/>
              <a:ea typeface="楷体" panose="02010609060101010101" charset="-122"/>
            </a:endParaRPr>
          </a:p>
        </p:txBody>
      </p:sp>
      <p:sp>
        <p:nvSpPr>
          <p:cNvPr id="9" name="矩形 8"/>
          <p:cNvSpPr/>
          <p:nvPr/>
        </p:nvSpPr>
        <p:spPr>
          <a:xfrm>
            <a:off x="304912" y="5562544"/>
            <a:ext cx="2938780" cy="922020"/>
          </a:xfrm>
          <a:prstGeom prst="rect">
            <a:avLst/>
          </a:prstGeom>
          <a:noFill/>
          <a:ln>
            <a:noFill/>
          </a:ln>
        </p:spPr>
        <p:txBody>
          <a:bodyPr wrap="none" rtlCol="0" anchor="t">
            <a:spAutoFit/>
          </a:bodyPr>
          <a:lstStyle/>
          <a:p>
            <a:pPr algn="ctr" fontAlgn="base"/>
            <a:r>
              <a:rPr lang="zh-CN" altLang="en-US" sz="5400" b="1" strike="noStrike" noProof="1">
                <a:ln w="25400">
                  <a:solidFill>
                    <a:srgbClr val="861E1D">
                      <a:alpha val="94000"/>
                    </a:srgbClr>
                  </a:solidFill>
                  <a:prstDash val="solid"/>
                </a:ln>
                <a:gradFill>
                  <a:gsLst>
                    <a:gs pos="0">
                      <a:srgbClr val="FFF9BB"/>
                    </a:gs>
                    <a:gs pos="64000">
                      <a:srgbClr val="FCE95F"/>
                    </a:gs>
                    <a:gs pos="100000">
                      <a:srgbClr val="F8AD1C"/>
                    </a:gs>
                  </a:gsLst>
                  <a:lin ang="5400000"/>
                </a:gradFill>
                <a:effectLst/>
                <a:latin typeface="黑体" panose="02010609060101010101" pitchFamily="49" charset="-122"/>
                <a:ea typeface="黑体" panose="02010609060101010101" pitchFamily="49" charset="-122"/>
                <a:cs typeface="+mn-cs"/>
              </a:rPr>
              <a:t>新起点：</a:t>
            </a:r>
            <a:endParaRPr lang="zh-CN" altLang="en-US" sz="5400" b="1" strike="noStrike" noProof="1">
              <a:ln w="25400">
                <a:solidFill>
                  <a:srgbClr val="861E1D">
                    <a:alpha val="94000"/>
                  </a:srgbClr>
                </a:solidFill>
                <a:prstDash val="solid"/>
              </a:ln>
              <a:gradFill>
                <a:gsLst>
                  <a:gs pos="0">
                    <a:srgbClr val="FFF9BB"/>
                  </a:gs>
                  <a:gs pos="64000">
                    <a:srgbClr val="FCE95F"/>
                  </a:gs>
                  <a:gs pos="100000">
                    <a:srgbClr val="F8AD1C"/>
                  </a:gs>
                </a:gsLst>
                <a:lin ang="5400000"/>
              </a:gradFill>
              <a:effectLst/>
              <a:latin typeface="黑体" panose="02010609060101010101" pitchFamily="49" charset="-122"/>
              <a:ea typeface="黑体" panose="02010609060101010101" pitchFamily="49" charset="-122"/>
            </a:endParaRPr>
          </a:p>
        </p:txBody>
      </p:sp>
      <p:sp>
        <p:nvSpPr>
          <p:cNvPr id="10" name="Text Box 5"/>
          <p:cNvSpPr txBox="1"/>
          <p:nvPr/>
        </p:nvSpPr>
        <p:spPr>
          <a:xfrm>
            <a:off x="3048040" y="6019732"/>
            <a:ext cx="3757612" cy="420688"/>
          </a:xfrm>
          <a:prstGeom prst="rect">
            <a:avLst/>
          </a:prstGeom>
          <a:noFill/>
          <a:ln w="9525">
            <a:noFill/>
          </a:ln>
        </p:spPr>
        <p:txBody>
          <a:bodyPr wrap="none" anchor="t">
            <a:spAutoFit/>
          </a:bodyPr>
          <a:lstStyle/>
          <a:p>
            <a:pPr>
              <a:lnSpc>
                <a:spcPts val="2565"/>
              </a:lnSpc>
            </a:pPr>
            <a:r>
              <a:rPr lang="zh-CN" altLang="en-US" sz="2800" b="1" dirty="0">
                <a:solidFill>
                  <a:srgbClr val="FF0000"/>
                </a:solidFill>
                <a:latin typeface="黑体" panose="02010609060101010101" pitchFamily="49" charset="-122"/>
                <a:ea typeface="黑体" panose="02010609060101010101" pitchFamily="49" charset="-122"/>
              </a:rPr>
              <a:t>新</a:t>
            </a:r>
            <a:r>
              <a:rPr lang="zh-CN" altLang="en-US" sz="2800" b="1" dirty="0">
                <a:solidFill>
                  <a:srgbClr val="0000CC"/>
                </a:solidFill>
                <a:latin typeface="黑体" panose="02010609060101010101" pitchFamily="49" charset="-122"/>
                <a:ea typeface="黑体" panose="02010609060101010101" pitchFamily="49" charset="-122"/>
              </a:rPr>
              <a:t>民主主义革命的</a:t>
            </a:r>
            <a:r>
              <a:rPr lang="zh-CN" altLang="en-US" sz="2800" b="1" dirty="0">
                <a:solidFill>
                  <a:srgbClr val="FF0000"/>
                </a:solidFill>
                <a:latin typeface="黑体" panose="02010609060101010101" pitchFamily="49" charset="-122"/>
                <a:ea typeface="黑体" panose="02010609060101010101" pitchFamily="49" charset="-122"/>
              </a:rPr>
              <a:t>开端</a:t>
            </a:r>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35845" name="Text Box 12"/>
          <p:cNvSpPr txBox="1"/>
          <p:nvPr/>
        </p:nvSpPr>
        <p:spPr>
          <a:xfrm>
            <a:off x="152516" y="914466"/>
            <a:ext cx="3625850" cy="522288"/>
          </a:xfrm>
          <a:prstGeom prst="rect">
            <a:avLst/>
          </a:prstGeom>
          <a:solidFill>
            <a:srgbClr val="FFFF00">
              <a:alpha val="89999"/>
            </a:srgbClr>
          </a:solidFill>
          <a:ln w="38100">
            <a:noFill/>
          </a:ln>
        </p:spPr>
        <p:txBody>
          <a:bodyPr wrap="square" anchor="t">
            <a:spAutoFit/>
          </a:bodyPr>
          <a:lstStyle/>
          <a:p>
            <a:pPr>
              <a:spcBef>
                <a:spcPct val="50000"/>
              </a:spcBef>
              <a:buFont typeface="Arial" panose="020B0604020202020204" pitchFamily="34" charset="0"/>
              <a:buNone/>
            </a:pPr>
            <a:r>
              <a:rPr lang="zh-CN" altLang="en-US" sz="2800" b="1" dirty="0">
                <a:solidFill>
                  <a:schemeClr val="tx1"/>
                </a:solidFill>
                <a:latin typeface="黑体" panose="02010609060101010101" pitchFamily="49" charset="-122"/>
                <a:ea typeface="黑体" panose="02010609060101010101" pitchFamily="49" charset="-122"/>
              </a:rPr>
              <a:t>（</a:t>
            </a:r>
            <a:r>
              <a:rPr lang="en-US" altLang="zh-CN" sz="2800" b="1" dirty="0">
                <a:solidFill>
                  <a:schemeClr val="tx1"/>
                </a:solidFill>
                <a:latin typeface="黑体" panose="02010609060101010101" pitchFamily="49" charset="-122"/>
                <a:ea typeface="黑体" panose="02010609060101010101" pitchFamily="49" charset="-122"/>
              </a:rPr>
              <a:t>1</a:t>
            </a:r>
            <a:r>
              <a:rPr lang="zh-CN" altLang="en-US" sz="2800" b="1" dirty="0">
                <a:solidFill>
                  <a:schemeClr val="tx1"/>
                </a:solidFill>
                <a:latin typeface="黑体" panose="02010609060101010101" pitchFamily="49" charset="-122"/>
                <a:ea typeface="黑体" panose="02010609060101010101" pitchFamily="49" charset="-122"/>
              </a:rPr>
              <a:t>）政治角度：</a:t>
            </a:r>
            <a:endParaRPr lang="zh-CN" altLang="en-US" sz="2800" b="1" dirty="0">
              <a:solidFill>
                <a:schemeClr val="tx1"/>
              </a:solidFill>
              <a:latin typeface="黑体" panose="02010609060101010101" pitchFamily="49" charset="-122"/>
              <a:ea typeface="黑体" panose="02010609060101010101" pitchFamily="49" charset="-122"/>
            </a:endParaRPr>
          </a:p>
        </p:txBody>
      </p:sp>
      <p:sp>
        <p:nvSpPr>
          <p:cNvPr id="13" name="AutoShape 16"/>
          <p:cNvSpPr/>
          <p:nvPr/>
        </p:nvSpPr>
        <p:spPr>
          <a:xfrm>
            <a:off x="220663" y="1230630"/>
            <a:ext cx="7700962" cy="1876425"/>
          </a:xfrm>
          <a:prstGeom prst="rightArrow">
            <a:avLst>
              <a:gd name="adj1" fmla="val 50000"/>
              <a:gd name="adj2" fmla="val 162452"/>
            </a:avLst>
          </a:prstGeom>
          <a:solidFill>
            <a:srgbClr val="FFFF00"/>
          </a:solidFill>
          <a:ln w="25400" cap="flat" cmpd="sng">
            <a:solidFill>
              <a:schemeClr val="accent1"/>
            </a:solidFill>
            <a:prstDash val="solid"/>
            <a:miter/>
            <a:headEnd type="none" w="med" len="med"/>
            <a:tailEnd type="none" w="med" len="med"/>
          </a:ln>
        </p:spPr>
        <p:txBody>
          <a:bodyPr wrap="none" anchor="ctr"/>
          <a:lstStyle/>
          <a:p>
            <a:pPr>
              <a:lnSpc>
                <a:spcPts val="3365"/>
              </a:lnSpc>
            </a:pPr>
            <a:r>
              <a:rPr lang="zh-CN" altLang="en-US" sz="2800" b="1" dirty="0">
                <a:solidFill>
                  <a:srgbClr val="C00000"/>
                </a:solidFill>
                <a:latin typeface="黑体" panose="02010609060101010101" pitchFamily="49" charset="-122"/>
                <a:ea typeface="黑体" panose="02010609060101010101" pitchFamily="49" charset="-122"/>
                <a:sym typeface="宋体" panose="02010600030101010101" pitchFamily="2" charset="-122"/>
              </a:rPr>
              <a:t>由旧民主主义革命向新民主主义革命转变</a:t>
            </a:r>
            <a:r>
              <a:rPr lang="zh-CN" altLang="en-US" sz="2800" b="1" dirty="0">
                <a:latin typeface="黑体" panose="02010609060101010101" pitchFamily="49" charset="-122"/>
                <a:ea typeface="黑体" panose="02010609060101010101" pitchFamily="49" charset="-122"/>
                <a:sym typeface="宋体" panose="02010600030101010101" pitchFamily="2" charset="-122"/>
              </a:rPr>
              <a:t>。</a:t>
            </a:r>
            <a:endParaRPr lang="zh-CN" altLang="en-US" sz="2800" b="1" dirty="0">
              <a:latin typeface="黑体" panose="02010609060101010101" pitchFamily="49" charset="-122"/>
              <a:ea typeface="黑体" panose="02010609060101010101" pitchFamily="49" charset="-122"/>
              <a:sym typeface="宋体" panose="02010600030101010101" pitchFamily="2" charset="-122"/>
            </a:endParaRPr>
          </a:p>
        </p:txBody>
      </p:sp>
      <p:sp>
        <p:nvSpPr>
          <p:cNvPr id="470022" name="Text Box 6"/>
          <p:cNvSpPr txBox="1"/>
          <p:nvPr/>
        </p:nvSpPr>
        <p:spPr>
          <a:xfrm>
            <a:off x="292100" y="2895614"/>
            <a:ext cx="8851900" cy="1322070"/>
          </a:xfrm>
          <a:prstGeom prst="rect">
            <a:avLst/>
          </a:prstGeom>
          <a:noFill/>
          <a:ln w="9525">
            <a:noFill/>
          </a:ln>
          <a:effectLst>
            <a:outerShdw dist="107763" dir="2699999" algn="ctr" rotWithShape="0">
              <a:srgbClr val="FFFFFF">
                <a:alpha val="50000"/>
              </a:srgbClr>
            </a:outerShdw>
          </a:effectLst>
        </p:spPr>
        <p:txBody>
          <a:bodyPr wrap="square" anchor="t">
            <a:spAutoFit/>
          </a:bodyPr>
          <a:lstStyle/>
          <a:p>
            <a:pPr defTabSz="914400"/>
            <a:r>
              <a:rPr lang="zh-CN" altLang="en-US" sz="2800" b="0" dirty="0" smtClean="0">
                <a:solidFill>
                  <a:schemeClr val="tx1"/>
                </a:solidFill>
                <a:effectLst/>
                <a:latin typeface="黑体" panose="02010609060101010101" pitchFamily="49" charset="-122"/>
                <a:ea typeface="黑体" panose="02010609060101010101" pitchFamily="49" charset="-122"/>
              </a:rPr>
              <a:t>材料一：五四运动</a:t>
            </a:r>
            <a:r>
              <a:rPr lang="zh-CN" altLang="en-US" sz="2800" b="0" dirty="0">
                <a:solidFill>
                  <a:schemeClr val="tx1"/>
                </a:solidFill>
                <a:effectLst/>
                <a:latin typeface="黑体" panose="02010609060101010101" pitchFamily="49" charset="-122"/>
                <a:ea typeface="黑体" panose="02010609060101010101" pitchFamily="49" charset="-122"/>
              </a:rPr>
              <a:t>的杰出意义，在于它带着为辛亥革命还不曾有的新姿态</a:t>
            </a:r>
            <a:r>
              <a:rPr lang="en-US" altLang="zh-CN" sz="2800" b="0" dirty="0">
                <a:solidFill>
                  <a:schemeClr val="tx1"/>
                </a:solidFill>
                <a:effectLst/>
                <a:latin typeface="黑体" panose="02010609060101010101" pitchFamily="49" charset="-122"/>
                <a:ea typeface="黑体" panose="02010609060101010101" pitchFamily="49" charset="-122"/>
              </a:rPr>
              <a:t>---</a:t>
            </a:r>
            <a:r>
              <a:rPr lang="zh-CN" altLang="en-US" sz="2800" b="0" dirty="0">
                <a:solidFill>
                  <a:schemeClr val="tx1"/>
                </a:solidFill>
                <a:effectLst/>
                <a:latin typeface="黑体" panose="02010609060101010101" pitchFamily="49" charset="-122"/>
                <a:ea typeface="黑体" panose="02010609060101010101" pitchFamily="49" charset="-122"/>
              </a:rPr>
              <a:t>彻底地不妥协地反帝反封建。</a:t>
            </a:r>
            <a:endParaRPr lang="zh-CN" altLang="en-US" sz="2800" b="0" dirty="0">
              <a:solidFill>
                <a:schemeClr val="tx1"/>
              </a:solidFill>
              <a:effectLst/>
              <a:latin typeface="黑体" panose="02010609060101010101" pitchFamily="49" charset="-122"/>
              <a:ea typeface="黑体" panose="02010609060101010101" pitchFamily="49" charset="-122"/>
            </a:endParaRPr>
          </a:p>
          <a:p>
            <a:pPr algn="r" defTabSz="914400"/>
            <a:r>
              <a:rPr lang="en-US" altLang="zh-CN" sz="2400" dirty="0">
                <a:solidFill>
                  <a:schemeClr val="tx1"/>
                </a:solidFill>
                <a:effectLst/>
                <a:latin typeface="+mn-ea"/>
                <a:ea typeface="+mn-ea"/>
                <a:cs typeface="+mn-ea"/>
              </a:rPr>
              <a:t>——毛泽东《新民主主义论》</a:t>
            </a:r>
            <a:endParaRPr lang="en-US" altLang="zh-CN" sz="2400" dirty="0">
              <a:solidFill>
                <a:schemeClr val="tx1"/>
              </a:solidFill>
              <a:effectLst/>
              <a:latin typeface="+mn-ea"/>
              <a:ea typeface="+mn-ea"/>
              <a:cs typeface="+mn-ea"/>
            </a:endParaRPr>
          </a:p>
        </p:txBody>
      </p:sp>
      <p:sp>
        <p:nvSpPr>
          <p:cNvPr id="11" name="圆角矩形 10"/>
          <p:cNvSpPr>
            <a:spLocks noChangeArrowheads="1"/>
          </p:cNvSpPr>
          <p:nvPr/>
        </p:nvSpPr>
        <p:spPr bwMode="auto">
          <a:xfrm>
            <a:off x="457308" y="152486"/>
            <a:ext cx="2209742" cy="578882"/>
          </a:xfrm>
          <a:prstGeom prst="roundRect">
            <a:avLst/>
          </a:prstGeom>
          <a:solidFill>
            <a:srgbClr val="92D050"/>
          </a:solidFill>
          <a:ln>
            <a:noFill/>
          </a:ln>
          <a:effectLst>
            <a:outerShdw blurRad="50800" dist="38100" dir="16200000" rotWithShape="0">
              <a:prstClr val="black">
                <a:alpha val="40000"/>
              </a:prstClr>
            </a:outerShdw>
          </a:effec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sym typeface="+mn-ea"/>
              </a:rPr>
              <a:t>3</a:t>
            </a:r>
            <a:r>
              <a:rPr kumimoji="0" lang="zh-CN" altLang="en-US" sz="28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sym typeface="+mn-ea"/>
              </a:rPr>
              <a:t>、影响：</a:t>
            </a:r>
            <a:endParaRPr kumimoji="0" lang="zh-CN" altLang="en-US" sz="28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n-cs"/>
              <a:sym typeface="+mn-ea"/>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70022"/>
                                        </p:tgtEl>
                                        <p:attrNameLst>
                                          <p:attrName>style.visibility</p:attrName>
                                        </p:attrNameLst>
                                      </p:cBhvr>
                                      <p:to>
                                        <p:strVal val="visible"/>
                                      </p:to>
                                    </p:set>
                                    <p:animEffect transition="in" filter="blinds(horizontal)">
                                      <p:cBhvr>
                                        <p:cTn id="7" dur="500"/>
                                        <p:tgtEl>
                                          <p:spTgt spid="4700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blinds(horizontal)">
                                      <p:cBhvr>
                                        <p:cTn id="10" dur="500"/>
                                        <p:tgtEl>
                                          <p:spTgt spid="6147"/>
                                        </p:tgtEl>
                                      </p:cBhvr>
                                    </p:animEffect>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linds(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9" grpId="0"/>
      <p:bldP spid="10" grpId="0"/>
      <p:bldP spid="13" grpId="0" bldLvl="0" animBg="1"/>
      <p:bldP spid="470022"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4"/>
          <p:cNvSpPr txBox="1"/>
          <p:nvPr/>
        </p:nvSpPr>
        <p:spPr>
          <a:xfrm>
            <a:off x="755650" y="3429000"/>
            <a:ext cx="8208963" cy="1569660"/>
          </a:xfrm>
          <a:prstGeom prst="rect">
            <a:avLst/>
          </a:prstGeom>
          <a:noFill/>
          <a:ln w="9525">
            <a:noFill/>
          </a:ln>
        </p:spPr>
        <p:txBody>
          <a:bodyPr anchor="t">
            <a:spAutoFit/>
          </a:bodyPr>
          <a:lstStyle/>
          <a:p>
            <a:pPr>
              <a:spcBef>
                <a:spcPct val="50000"/>
              </a:spcBef>
            </a:pPr>
            <a:r>
              <a:rPr lang="zh-CN" altLang="en-US" sz="3200" dirty="0">
                <a:latin typeface="Arial" panose="020B0604020202020204" pitchFamily="34" charset="0"/>
                <a:ea typeface="宋体" panose="02010600030101010101" pitchFamily="2" charset="-122"/>
              </a:rPr>
              <a:t>         </a:t>
            </a:r>
            <a:r>
              <a:rPr lang="zh-CN" altLang="en-US" sz="4800" b="1" dirty="0">
                <a:solidFill>
                  <a:srgbClr val="C00000"/>
                </a:solidFill>
                <a:latin typeface="Arial" panose="020B0604020202020204" pitchFamily="34" charset="0"/>
                <a:ea typeface="华文新魏" pitchFamily="2" charset="-122"/>
              </a:rPr>
              <a:t>新民主主义革命和旧民主主义革命有何异同？</a:t>
            </a:r>
            <a:endParaRPr lang="zh-CN" altLang="en-US" sz="4800" b="1" dirty="0">
              <a:solidFill>
                <a:srgbClr val="C00000"/>
              </a:solidFill>
              <a:latin typeface="Arial" panose="020B0604020202020204" pitchFamily="34" charset="0"/>
              <a:ea typeface="华文新魏" pitchFamily="2" charset="-122"/>
            </a:endParaRPr>
          </a:p>
        </p:txBody>
      </p:sp>
      <p:sp>
        <p:nvSpPr>
          <p:cNvPr id="36866" name="AutoShape 3"/>
          <p:cNvSpPr/>
          <p:nvPr/>
        </p:nvSpPr>
        <p:spPr>
          <a:xfrm>
            <a:off x="1979613" y="117475"/>
            <a:ext cx="6858000" cy="2209800"/>
          </a:xfrm>
          <a:prstGeom prst="cloudCallout">
            <a:avLst>
              <a:gd name="adj1" fmla="val -56227"/>
              <a:gd name="adj2" fmla="val 44139"/>
            </a:avLst>
          </a:prstGeom>
          <a:solidFill>
            <a:srgbClr val="FFC000"/>
          </a:solidFill>
          <a:ln w="9525" cap="flat" cmpd="sng">
            <a:solidFill>
              <a:schemeClr val="tx1"/>
            </a:solidFill>
            <a:prstDash val="solid"/>
            <a:round/>
            <a:headEnd type="none" w="med" len="med"/>
            <a:tailEnd type="none" w="med" len="med"/>
          </a:ln>
        </p:spPr>
        <p:txBody>
          <a:bodyPr anchor="t"/>
          <a:lstStyle/>
          <a:p>
            <a:pPr algn="ctr"/>
            <a:endParaRPr lang="zh-CN" altLang="en-US" dirty="0">
              <a:latin typeface="Arial" panose="020B0604020202020204" pitchFamily="34" charset="0"/>
              <a:ea typeface="宋体" panose="02010600030101010101" pitchFamily="2" charset="-122"/>
            </a:endParaRPr>
          </a:p>
        </p:txBody>
      </p:sp>
      <p:pic>
        <p:nvPicPr>
          <p:cNvPr id="36867" name="Picture 4" descr="感人"/>
          <p:cNvPicPr>
            <a:picLocks noChangeAspect="1"/>
          </p:cNvPicPr>
          <p:nvPr/>
        </p:nvPicPr>
        <p:blipFill>
          <a:blip r:embed="rId1"/>
          <a:stretch>
            <a:fillRect/>
          </a:stretch>
        </p:blipFill>
        <p:spPr>
          <a:xfrm>
            <a:off x="193675" y="895350"/>
            <a:ext cx="1676400" cy="1676400"/>
          </a:xfrm>
          <a:prstGeom prst="rect">
            <a:avLst/>
          </a:prstGeom>
          <a:noFill/>
          <a:ln w="9525">
            <a:noFill/>
          </a:ln>
        </p:spPr>
      </p:pic>
      <p:sp>
        <p:nvSpPr>
          <p:cNvPr id="36868" name="Text Box 5"/>
          <p:cNvSpPr txBox="1"/>
          <p:nvPr/>
        </p:nvSpPr>
        <p:spPr>
          <a:xfrm>
            <a:off x="2555875" y="692150"/>
            <a:ext cx="5562600" cy="1066800"/>
          </a:xfrm>
          <a:prstGeom prst="rect">
            <a:avLst/>
          </a:prstGeom>
          <a:solidFill>
            <a:srgbClr val="FF0000"/>
          </a:solidFill>
          <a:ln w="9525">
            <a:noFill/>
          </a:ln>
        </p:spPr>
        <p:txBody>
          <a:bodyPr anchor="t">
            <a:spAutoFit/>
          </a:bodyPr>
          <a:lstStyle/>
          <a:p>
            <a:r>
              <a:rPr lang="zh-CN" altLang="en-US" sz="3200" b="1" i="1" dirty="0">
                <a:latin typeface="黑体" panose="02010609060101010101" pitchFamily="49" charset="-122"/>
                <a:ea typeface="黑体" panose="02010609060101010101" pitchFamily="49" charset="-122"/>
              </a:rPr>
              <a:t>为什么说“五四运动成为中国新民主主义革命的开端”？</a:t>
            </a:r>
            <a:endParaRPr lang="zh-CN" altLang="en-US" sz="3200" b="1" i="1" dirty="0">
              <a:latin typeface="黑体" panose="02010609060101010101" pitchFamily="49" charset="-122"/>
              <a:ea typeface="黑体" panose="02010609060101010101" pitchFamily="49" charset="-122"/>
            </a:endParaRPr>
          </a:p>
        </p:txBody>
      </p:sp>
    </p:spTree>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2"/>
          <p:cNvSpPr txBox="1"/>
          <p:nvPr/>
        </p:nvSpPr>
        <p:spPr>
          <a:xfrm>
            <a:off x="0" y="-50800"/>
            <a:ext cx="9144000" cy="6958013"/>
          </a:xfrm>
          <a:prstGeom prst="rect">
            <a:avLst/>
          </a:prstGeom>
          <a:solidFill>
            <a:schemeClr val="bg1"/>
          </a:solidFill>
          <a:ln w="9525">
            <a:noFill/>
          </a:ln>
        </p:spPr>
        <p:txBody>
          <a:bodyPr anchor="t">
            <a:spAutoFit/>
          </a:bodyPr>
          <a:lstStyle/>
          <a:p>
            <a:endParaRPr lang="zh-CN" altLang="en-US" dirty="0">
              <a:latin typeface="Arial" panose="020B0604020202020204" pitchFamily="34" charset="0"/>
              <a:ea typeface="宋体" panose="02010600030101010101" pitchFamily="2" charset="-122"/>
            </a:endParaRPr>
          </a:p>
          <a:p>
            <a:endParaRPr lang="zh-CN" altLang="en-US" dirty="0">
              <a:latin typeface="Arial" panose="020B0604020202020204" pitchFamily="34" charset="0"/>
              <a:ea typeface="宋体" panose="02010600030101010101" pitchFamily="2" charset="-122"/>
            </a:endParaRPr>
          </a:p>
          <a:p>
            <a:endParaRPr lang="zh-CN" altLang="en-US" dirty="0">
              <a:latin typeface="Arial" panose="020B0604020202020204" pitchFamily="34" charset="0"/>
              <a:ea typeface="宋体" panose="02010600030101010101" pitchFamily="2" charset="-122"/>
            </a:endParaRPr>
          </a:p>
          <a:p>
            <a:endParaRPr lang="zh-CN" altLang="en-US" dirty="0">
              <a:latin typeface="Arial" panose="020B0604020202020204" pitchFamily="34" charset="0"/>
              <a:ea typeface="宋体" panose="02010600030101010101" pitchFamily="2" charset="-122"/>
            </a:endParaRPr>
          </a:p>
          <a:p>
            <a:endParaRPr lang="zh-CN" altLang="en-US" dirty="0">
              <a:latin typeface="Arial" panose="020B0604020202020204" pitchFamily="34" charset="0"/>
              <a:ea typeface="宋体" panose="02010600030101010101" pitchFamily="2" charset="-122"/>
            </a:endParaRPr>
          </a:p>
          <a:p>
            <a:endParaRPr lang="zh-CN" altLang="en-US" dirty="0">
              <a:latin typeface="Arial" panose="020B0604020202020204" pitchFamily="34" charset="0"/>
              <a:ea typeface="宋体" panose="02010600030101010101" pitchFamily="2" charset="-122"/>
            </a:endParaRPr>
          </a:p>
          <a:p>
            <a:endParaRPr lang="zh-CN" altLang="en-US" dirty="0">
              <a:latin typeface="Arial" panose="020B0604020202020204" pitchFamily="34" charset="0"/>
              <a:ea typeface="宋体" panose="02010600030101010101" pitchFamily="2" charset="-122"/>
            </a:endParaRPr>
          </a:p>
          <a:p>
            <a:endParaRPr lang="zh-CN" altLang="en-US" dirty="0">
              <a:latin typeface="Arial" panose="020B0604020202020204" pitchFamily="34" charset="0"/>
              <a:ea typeface="宋体" panose="02010600030101010101" pitchFamily="2" charset="-122"/>
            </a:endParaRPr>
          </a:p>
          <a:p>
            <a:endParaRPr lang="zh-CN" altLang="en-US" dirty="0">
              <a:latin typeface="Arial" panose="020B0604020202020204" pitchFamily="34" charset="0"/>
              <a:ea typeface="宋体" panose="02010600030101010101" pitchFamily="2" charset="-122"/>
            </a:endParaRPr>
          </a:p>
          <a:p>
            <a:endParaRPr lang="zh-CN" altLang="en-US" dirty="0">
              <a:latin typeface="Arial" panose="020B0604020202020204" pitchFamily="34" charset="0"/>
              <a:ea typeface="宋体" panose="02010600030101010101" pitchFamily="2" charset="-122"/>
            </a:endParaRPr>
          </a:p>
          <a:p>
            <a:endParaRPr lang="zh-CN" altLang="en-US" dirty="0">
              <a:latin typeface="Arial" panose="020B0604020202020204" pitchFamily="34" charset="0"/>
              <a:ea typeface="宋体" panose="02010600030101010101" pitchFamily="2" charset="-122"/>
            </a:endParaRPr>
          </a:p>
          <a:p>
            <a:endParaRPr lang="zh-CN" altLang="en-US" dirty="0">
              <a:latin typeface="Arial" panose="020B0604020202020204" pitchFamily="34" charset="0"/>
              <a:ea typeface="宋体" panose="02010600030101010101" pitchFamily="2" charset="-122"/>
            </a:endParaRPr>
          </a:p>
          <a:p>
            <a:endParaRPr lang="zh-CN" altLang="en-US" dirty="0">
              <a:latin typeface="Arial" panose="020B0604020202020204" pitchFamily="34" charset="0"/>
              <a:ea typeface="宋体" panose="02010600030101010101" pitchFamily="2" charset="-122"/>
            </a:endParaRPr>
          </a:p>
          <a:p>
            <a:endParaRPr lang="zh-CN" altLang="en-US" dirty="0">
              <a:latin typeface="Arial" panose="020B0604020202020204" pitchFamily="34" charset="0"/>
              <a:ea typeface="宋体" panose="02010600030101010101" pitchFamily="2" charset="-122"/>
            </a:endParaRPr>
          </a:p>
          <a:p>
            <a:endParaRPr lang="zh-CN" altLang="en-US" dirty="0">
              <a:latin typeface="Arial" panose="020B0604020202020204" pitchFamily="34" charset="0"/>
              <a:ea typeface="宋体" panose="02010600030101010101" pitchFamily="2" charset="-122"/>
            </a:endParaRPr>
          </a:p>
          <a:p>
            <a:endParaRPr lang="zh-CN" altLang="en-US" dirty="0">
              <a:latin typeface="Arial" panose="020B0604020202020204" pitchFamily="34" charset="0"/>
              <a:ea typeface="宋体" panose="02010600030101010101" pitchFamily="2" charset="-122"/>
            </a:endParaRPr>
          </a:p>
          <a:p>
            <a:endParaRPr lang="zh-CN" altLang="en-US" dirty="0">
              <a:latin typeface="Arial" panose="020B0604020202020204" pitchFamily="34" charset="0"/>
              <a:ea typeface="宋体" panose="02010600030101010101" pitchFamily="2" charset="-122"/>
            </a:endParaRPr>
          </a:p>
          <a:p>
            <a:endParaRPr lang="zh-CN" altLang="en-US" dirty="0">
              <a:latin typeface="Arial" panose="020B0604020202020204" pitchFamily="34" charset="0"/>
              <a:ea typeface="宋体" panose="02010600030101010101" pitchFamily="2" charset="-122"/>
            </a:endParaRPr>
          </a:p>
          <a:p>
            <a:endParaRPr lang="zh-CN" altLang="en-US" dirty="0">
              <a:latin typeface="Arial" panose="020B0604020202020204" pitchFamily="34" charset="0"/>
              <a:ea typeface="宋体" panose="02010600030101010101" pitchFamily="2" charset="-122"/>
            </a:endParaRPr>
          </a:p>
          <a:p>
            <a:endParaRPr lang="zh-CN" altLang="en-US" dirty="0">
              <a:latin typeface="Arial" panose="020B0604020202020204" pitchFamily="34" charset="0"/>
              <a:ea typeface="宋体" panose="02010600030101010101" pitchFamily="2" charset="-122"/>
            </a:endParaRPr>
          </a:p>
          <a:p>
            <a:endParaRPr lang="zh-CN" altLang="en-US" dirty="0">
              <a:latin typeface="Arial" panose="020B0604020202020204" pitchFamily="34" charset="0"/>
              <a:ea typeface="宋体" panose="02010600030101010101" pitchFamily="2" charset="-122"/>
            </a:endParaRPr>
          </a:p>
          <a:p>
            <a:endParaRPr lang="zh-CN" altLang="en-US" dirty="0">
              <a:latin typeface="Arial" panose="020B0604020202020204" pitchFamily="34" charset="0"/>
              <a:ea typeface="宋体" panose="02010600030101010101" pitchFamily="2" charset="-122"/>
            </a:endParaRPr>
          </a:p>
          <a:p>
            <a:endParaRPr lang="zh-CN" altLang="en-US" dirty="0">
              <a:latin typeface="Arial" panose="020B0604020202020204" pitchFamily="34" charset="0"/>
              <a:ea typeface="宋体" panose="02010600030101010101" pitchFamily="2" charset="-122"/>
            </a:endParaRPr>
          </a:p>
          <a:p>
            <a:endParaRPr lang="zh-CN" altLang="en-US" dirty="0">
              <a:latin typeface="Arial" panose="020B0604020202020204" pitchFamily="34" charset="0"/>
              <a:ea typeface="宋体" panose="02010600030101010101" pitchFamily="2" charset="-122"/>
            </a:endParaRPr>
          </a:p>
          <a:p>
            <a:endParaRPr lang="zh-CN" altLang="en-US" dirty="0">
              <a:latin typeface="Arial" panose="020B0604020202020204" pitchFamily="34" charset="0"/>
              <a:ea typeface="宋体" panose="02010600030101010101" pitchFamily="2" charset="-122"/>
            </a:endParaRPr>
          </a:p>
        </p:txBody>
      </p:sp>
      <p:sp>
        <p:nvSpPr>
          <p:cNvPr id="37890" name="Text Box 3"/>
          <p:cNvSpPr txBox="1"/>
          <p:nvPr/>
        </p:nvSpPr>
        <p:spPr>
          <a:xfrm>
            <a:off x="8459788" y="260350"/>
            <a:ext cx="360362" cy="366713"/>
          </a:xfrm>
          <a:prstGeom prst="rect">
            <a:avLst/>
          </a:prstGeom>
          <a:solidFill>
            <a:srgbClr val="FF0000"/>
          </a:solidFill>
          <a:ln w="9525">
            <a:noFill/>
          </a:ln>
        </p:spPr>
        <p:txBody>
          <a:bodyPr anchor="t">
            <a:spAutoFit/>
          </a:bodyPr>
          <a:lstStyle/>
          <a:p>
            <a:endParaRPr lang="zh-CN" altLang="en-US" dirty="0">
              <a:latin typeface="Arial" panose="020B0604020202020204" pitchFamily="34" charset="0"/>
              <a:ea typeface="宋体" panose="02010600030101010101" pitchFamily="2" charset="-122"/>
            </a:endParaRPr>
          </a:p>
        </p:txBody>
      </p:sp>
      <p:sp>
        <p:nvSpPr>
          <p:cNvPr id="37891" name="Text Box 4"/>
          <p:cNvSpPr txBox="1"/>
          <p:nvPr/>
        </p:nvSpPr>
        <p:spPr>
          <a:xfrm>
            <a:off x="8532813" y="333375"/>
            <a:ext cx="379412" cy="366713"/>
          </a:xfrm>
          <a:prstGeom prst="rect">
            <a:avLst/>
          </a:prstGeom>
          <a:solidFill>
            <a:srgbClr val="C0C0C0"/>
          </a:solidFill>
          <a:ln w="9525">
            <a:noFill/>
          </a:ln>
        </p:spPr>
        <p:txBody>
          <a:bodyPr anchor="t">
            <a:spAutoFit/>
          </a:bodyPr>
          <a:lstStyle/>
          <a:p>
            <a:endParaRPr lang="zh-CN" altLang="en-US" dirty="0">
              <a:latin typeface="Arial" panose="020B0604020202020204" pitchFamily="34" charset="0"/>
              <a:ea typeface="宋体" panose="02010600030101010101" pitchFamily="2" charset="-122"/>
            </a:endParaRPr>
          </a:p>
        </p:txBody>
      </p:sp>
      <p:sp>
        <p:nvSpPr>
          <p:cNvPr id="37892" name="Text Box 5"/>
          <p:cNvSpPr txBox="1"/>
          <p:nvPr/>
        </p:nvSpPr>
        <p:spPr>
          <a:xfrm>
            <a:off x="8604250" y="404813"/>
            <a:ext cx="384175" cy="366712"/>
          </a:xfrm>
          <a:prstGeom prst="rect">
            <a:avLst/>
          </a:prstGeom>
          <a:solidFill>
            <a:srgbClr val="FFFF00"/>
          </a:solidFill>
          <a:ln w="9525">
            <a:noFill/>
          </a:ln>
        </p:spPr>
        <p:txBody>
          <a:bodyPr anchor="t">
            <a:spAutoFit/>
          </a:bodyPr>
          <a:lstStyle/>
          <a:p>
            <a:endParaRPr lang="zh-CN" altLang="en-US" dirty="0">
              <a:latin typeface="Arial" panose="020B0604020202020204" pitchFamily="34" charset="0"/>
              <a:ea typeface="宋体" panose="02010600030101010101" pitchFamily="2" charset="-122"/>
            </a:endParaRPr>
          </a:p>
        </p:txBody>
      </p:sp>
      <p:sp>
        <p:nvSpPr>
          <p:cNvPr id="37893" name="Line 6"/>
          <p:cNvSpPr/>
          <p:nvPr/>
        </p:nvSpPr>
        <p:spPr>
          <a:xfrm>
            <a:off x="7596188" y="549275"/>
            <a:ext cx="863600" cy="0"/>
          </a:xfrm>
          <a:prstGeom prst="line">
            <a:avLst/>
          </a:prstGeom>
          <a:ln w="57150" cap="flat" cmpd="thickThin">
            <a:solidFill>
              <a:srgbClr val="00FF00"/>
            </a:solidFill>
            <a:prstDash val="solid"/>
            <a:round/>
            <a:headEnd type="none" w="med" len="med"/>
            <a:tailEnd type="none" w="med" len="med"/>
          </a:ln>
        </p:spPr>
      </p:sp>
      <p:sp>
        <p:nvSpPr>
          <p:cNvPr id="37894" name="Text Box 7"/>
          <p:cNvSpPr txBox="1"/>
          <p:nvPr/>
        </p:nvSpPr>
        <p:spPr>
          <a:xfrm>
            <a:off x="1239838" y="4225925"/>
            <a:ext cx="184150" cy="366713"/>
          </a:xfrm>
          <a:prstGeom prst="rect">
            <a:avLst/>
          </a:prstGeom>
          <a:noFill/>
          <a:ln w="9525">
            <a:noFill/>
          </a:ln>
        </p:spPr>
        <p:txBody>
          <a:bodyPr wrap="none" anchor="t">
            <a:spAutoFit/>
          </a:bodyPr>
          <a:lstStyle/>
          <a:p>
            <a:endParaRPr lang="zh-CN" altLang="en-US" dirty="0">
              <a:latin typeface="Arial" panose="020B0604020202020204" pitchFamily="34" charset="0"/>
              <a:ea typeface="宋体" panose="02010600030101010101" pitchFamily="2" charset="-122"/>
            </a:endParaRPr>
          </a:p>
        </p:txBody>
      </p:sp>
      <p:graphicFrame>
        <p:nvGraphicFramePr>
          <p:cNvPr id="91144" name="Group 8"/>
          <p:cNvGraphicFramePr>
            <a:graphicFrameLocks noGrp="1"/>
          </p:cNvGraphicFramePr>
          <p:nvPr>
            <p:ph sz="quarter" idx="13"/>
          </p:nvPr>
        </p:nvGraphicFramePr>
        <p:xfrm>
          <a:off x="685902" y="990664"/>
          <a:ext cx="7886323" cy="4974720"/>
        </p:xfrm>
        <a:graphic>
          <a:graphicData uri="http://schemas.openxmlformats.org/drawingml/2006/table">
            <a:tbl>
              <a:tblPr>
                <a:tableStyleId>{D27102A9-8310-4765-A935-A1911B00CA55}</a:tableStyleId>
              </a:tblPr>
              <a:tblGrid>
                <a:gridCol w="1549979"/>
                <a:gridCol w="1124269"/>
                <a:gridCol w="997707"/>
                <a:gridCol w="1060166"/>
                <a:gridCol w="1056880"/>
                <a:gridCol w="1111121"/>
                <a:gridCol w="986201"/>
              </a:tblGrid>
              <a:tr h="94656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u="none" strike="noStrike" cap="none" normalizeH="0" baseline="0" dirty="0" smtClean="0">
                          <a:ln>
                            <a:noFill/>
                          </a:ln>
                          <a:effectLst/>
                        </a:rPr>
                        <a:t>名称</a:t>
                      </a:r>
                      <a:endParaRPr kumimoji="0" lang="zh-CN" altLang="en-US" sz="2800" b="1" i="0" u="none" strike="noStrike" cap="none" normalizeH="0" baseline="0" dirty="0" smtClean="0">
                        <a:ln>
                          <a:noFill/>
                        </a:ln>
                        <a:solidFill>
                          <a:srgbClr val="003300"/>
                        </a:solidFill>
                        <a:effectLst/>
                        <a:latin typeface="+mn-ea"/>
                        <a:ea typeface="+mn-ea"/>
                      </a:endParaRPr>
                    </a:p>
                  </a:txBody>
                  <a:tcPr marL="91361" marR="91361"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u="none" strike="noStrike" cap="none" normalizeH="0" baseline="0" dirty="0" smtClean="0">
                          <a:ln>
                            <a:noFill/>
                          </a:ln>
                          <a:effectLst/>
                        </a:rPr>
                        <a:t>性质</a:t>
                      </a:r>
                      <a:endParaRPr kumimoji="0" lang="zh-CN" altLang="en-US" sz="2800" b="1" i="0" u="none" strike="noStrike" cap="none" normalizeH="0" baseline="0" dirty="0" smtClean="0">
                        <a:ln>
                          <a:noFill/>
                        </a:ln>
                        <a:solidFill>
                          <a:srgbClr val="003300"/>
                        </a:solidFill>
                        <a:effectLst/>
                        <a:latin typeface="+mn-ea"/>
                        <a:ea typeface="+mn-ea"/>
                      </a:endParaRPr>
                    </a:p>
                  </a:txBody>
                  <a:tcPr marL="91361" marR="91361"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u="none" strike="noStrike" cap="none" normalizeH="0" baseline="0" dirty="0" smtClean="0">
                          <a:ln>
                            <a:noFill/>
                          </a:ln>
                          <a:effectLst/>
                        </a:rPr>
                        <a:t>任务</a:t>
                      </a:r>
                      <a:endParaRPr kumimoji="0" lang="zh-CN" altLang="en-US" sz="2800" b="1" i="0" u="none" strike="noStrike" cap="none" normalizeH="0" baseline="0" dirty="0" smtClean="0">
                        <a:ln>
                          <a:noFill/>
                        </a:ln>
                        <a:solidFill>
                          <a:srgbClr val="003300"/>
                        </a:solidFill>
                        <a:effectLst/>
                        <a:latin typeface="+mn-ea"/>
                        <a:ea typeface="+mn-ea"/>
                      </a:endParaRPr>
                    </a:p>
                  </a:txBody>
                  <a:tcPr marL="91361" marR="91361"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u="none" strike="noStrike" cap="none" normalizeH="0" baseline="0" dirty="0" smtClean="0">
                          <a:ln>
                            <a:noFill/>
                          </a:ln>
                          <a:effectLst/>
                        </a:rPr>
                        <a:t>领导阶级</a:t>
                      </a:r>
                      <a:endParaRPr kumimoji="0" lang="zh-CN" altLang="en-US" sz="2800" b="1" i="0" u="none" strike="noStrike" cap="none" normalizeH="0" baseline="0" dirty="0" smtClean="0">
                        <a:ln>
                          <a:noFill/>
                        </a:ln>
                        <a:solidFill>
                          <a:srgbClr val="003300"/>
                        </a:solidFill>
                        <a:effectLst/>
                        <a:latin typeface="+mn-ea"/>
                        <a:ea typeface="+mn-ea"/>
                      </a:endParaRPr>
                    </a:p>
                  </a:txBody>
                  <a:tcPr marL="91361" marR="91361"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u="none" strike="noStrike" cap="none" normalizeH="0" baseline="0" dirty="0" smtClean="0">
                          <a:ln>
                            <a:noFill/>
                          </a:ln>
                          <a:effectLst/>
                        </a:rPr>
                        <a:t>指导思想</a:t>
                      </a:r>
                      <a:endParaRPr kumimoji="0" lang="zh-CN" altLang="en-US" sz="2800" b="1" i="0" u="none" strike="noStrike" cap="none" normalizeH="0" baseline="0" dirty="0" smtClean="0">
                        <a:ln>
                          <a:noFill/>
                        </a:ln>
                        <a:solidFill>
                          <a:srgbClr val="003300"/>
                        </a:solidFill>
                        <a:effectLst/>
                        <a:latin typeface="+mn-ea"/>
                        <a:ea typeface="+mn-ea"/>
                      </a:endParaRPr>
                    </a:p>
                  </a:txBody>
                  <a:tcPr marL="91361" marR="91361"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u="none" strike="noStrike" cap="none" normalizeH="0" baseline="0" dirty="0" smtClean="0">
                          <a:ln>
                            <a:noFill/>
                          </a:ln>
                          <a:effectLst/>
                        </a:rPr>
                        <a:t>结果</a:t>
                      </a:r>
                      <a:endParaRPr kumimoji="0" lang="zh-CN" altLang="en-US" sz="2800" b="1" i="0" u="none" strike="noStrike" cap="none" normalizeH="0" baseline="0" dirty="0" smtClean="0">
                        <a:ln>
                          <a:noFill/>
                        </a:ln>
                        <a:solidFill>
                          <a:srgbClr val="003300"/>
                        </a:solidFill>
                        <a:effectLst/>
                        <a:latin typeface="+mn-ea"/>
                        <a:ea typeface="+mn-ea"/>
                      </a:endParaRPr>
                    </a:p>
                  </a:txBody>
                  <a:tcPr marL="91361" marR="91361"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u="none" strike="noStrike" cap="none" normalizeH="0" baseline="0" dirty="0" smtClean="0">
                          <a:ln>
                            <a:noFill/>
                          </a:ln>
                          <a:effectLst/>
                        </a:rPr>
                        <a:t>前途</a:t>
                      </a:r>
                      <a:endParaRPr kumimoji="0" lang="zh-CN" altLang="en-US" sz="2800" b="1" i="0" u="none" strike="noStrike" cap="none" normalizeH="0" baseline="0" dirty="0" smtClean="0">
                        <a:ln>
                          <a:noFill/>
                        </a:ln>
                        <a:solidFill>
                          <a:srgbClr val="003300"/>
                        </a:solidFill>
                        <a:effectLst/>
                        <a:latin typeface="+mn-ea"/>
                        <a:ea typeface="+mn-ea"/>
                      </a:endParaRPr>
                    </a:p>
                  </a:txBody>
                  <a:tcPr marL="91361" marR="91361"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9957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u="none" strike="noStrike" cap="none" normalizeH="0" baseline="0" dirty="0" smtClean="0">
                          <a:ln>
                            <a:noFill/>
                          </a:ln>
                          <a:effectLst/>
                        </a:rPr>
                        <a:t>旧民主主义革命</a:t>
                      </a:r>
                      <a:endParaRPr kumimoji="0" lang="zh-CN" altLang="en-US" sz="2800" b="1" i="0" u="none" strike="noStrike" cap="none" normalizeH="0" baseline="0" dirty="0" smtClean="0">
                        <a:ln>
                          <a:noFill/>
                        </a:ln>
                        <a:solidFill>
                          <a:srgbClr val="003300"/>
                        </a:solidFill>
                        <a:effectLst/>
                        <a:latin typeface="+mn-ea"/>
                        <a:ea typeface="+mn-ea"/>
                      </a:endParaRPr>
                    </a:p>
                  </a:txBody>
                  <a:tcPr marL="91361" marR="91361"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u="none" strike="noStrike" cap="none" normalizeH="0" baseline="0" dirty="0" smtClean="0">
                          <a:ln>
                            <a:noFill/>
                          </a:ln>
                          <a:effectLst/>
                        </a:rPr>
                        <a:t>资产阶级民主革命</a:t>
                      </a:r>
                      <a:endParaRPr kumimoji="0" lang="zh-CN" altLang="en-US" sz="2800" b="1" i="0" u="none" strike="noStrike" cap="none" normalizeH="0" baseline="0" dirty="0" smtClean="0">
                        <a:ln>
                          <a:noFill/>
                        </a:ln>
                        <a:solidFill>
                          <a:srgbClr val="003300"/>
                        </a:solidFill>
                        <a:effectLst/>
                        <a:latin typeface="+mn-ea"/>
                        <a:ea typeface="+mn-ea"/>
                      </a:endParaRPr>
                    </a:p>
                  </a:txBody>
                  <a:tcPr marL="91361" marR="91361"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u="none" strike="noStrike" cap="none" normalizeH="0" baseline="0" dirty="0" smtClean="0">
                          <a:ln>
                            <a:noFill/>
                          </a:ln>
                          <a:effectLst/>
                        </a:rPr>
                        <a:t>反帝反封建</a:t>
                      </a:r>
                      <a:endParaRPr kumimoji="0" lang="zh-CN" altLang="en-US" sz="2800" b="1" i="0" u="none" strike="noStrike" cap="none" normalizeH="0" baseline="0" dirty="0" smtClean="0">
                        <a:ln>
                          <a:noFill/>
                        </a:ln>
                        <a:solidFill>
                          <a:srgbClr val="003300"/>
                        </a:solidFill>
                        <a:effectLst/>
                        <a:latin typeface="+mn-ea"/>
                        <a:ea typeface="+mn-ea"/>
                      </a:endParaRPr>
                    </a:p>
                  </a:txBody>
                  <a:tcPr marL="91361" marR="91361"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u="none" strike="noStrike" cap="none" normalizeH="0" baseline="0" dirty="0" smtClean="0">
                          <a:ln>
                            <a:noFill/>
                          </a:ln>
                          <a:effectLst/>
                        </a:rPr>
                        <a:t>资产阶级</a:t>
                      </a:r>
                      <a:endParaRPr kumimoji="0" lang="zh-CN" altLang="en-US" sz="2800" b="1" i="0" u="none" strike="noStrike" cap="none" normalizeH="0" baseline="0" dirty="0" smtClean="0">
                        <a:ln>
                          <a:noFill/>
                        </a:ln>
                        <a:solidFill>
                          <a:srgbClr val="003300"/>
                        </a:solidFill>
                        <a:effectLst/>
                        <a:latin typeface="+mn-ea"/>
                        <a:ea typeface="+mn-ea"/>
                      </a:endParaRPr>
                    </a:p>
                  </a:txBody>
                  <a:tcPr marL="91361" marR="91361"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u="none" strike="noStrike" cap="none" normalizeH="0" baseline="0" dirty="0" smtClean="0">
                          <a:ln>
                            <a:noFill/>
                          </a:ln>
                          <a:effectLst/>
                        </a:rPr>
                        <a:t>三民主义</a:t>
                      </a:r>
                      <a:endParaRPr kumimoji="0" lang="zh-CN" altLang="en-US" sz="2800" b="1" i="0" u="none" strike="noStrike" cap="none" normalizeH="0" baseline="0" dirty="0" smtClean="0">
                        <a:ln>
                          <a:noFill/>
                        </a:ln>
                        <a:solidFill>
                          <a:srgbClr val="003300"/>
                        </a:solidFill>
                        <a:effectLst/>
                        <a:latin typeface="+mn-ea"/>
                        <a:ea typeface="+mn-ea"/>
                      </a:endParaRPr>
                    </a:p>
                  </a:txBody>
                  <a:tcPr marL="91361" marR="91361"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u="none" strike="noStrike" cap="none" normalizeH="0" baseline="0" dirty="0" smtClean="0">
                          <a:ln>
                            <a:noFill/>
                          </a:ln>
                          <a:effectLst/>
                        </a:rPr>
                        <a:t>资产阶级共和国</a:t>
                      </a:r>
                      <a:endParaRPr kumimoji="0" lang="zh-CN" altLang="en-US" sz="2800" b="1" i="0" u="none" strike="noStrike" cap="none" normalizeH="0" baseline="0" dirty="0" smtClean="0">
                        <a:ln>
                          <a:noFill/>
                        </a:ln>
                        <a:solidFill>
                          <a:srgbClr val="003300"/>
                        </a:solidFill>
                        <a:effectLst/>
                        <a:latin typeface="+mn-ea"/>
                        <a:ea typeface="+mn-ea"/>
                      </a:endParaRPr>
                    </a:p>
                  </a:txBody>
                  <a:tcPr marL="91361" marR="91361"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u="none" strike="noStrike" cap="none" normalizeH="0" baseline="0" dirty="0" smtClean="0">
                          <a:ln>
                            <a:noFill/>
                          </a:ln>
                          <a:effectLst/>
                        </a:rPr>
                        <a:t>资本主义</a:t>
                      </a:r>
                      <a:endParaRPr kumimoji="0" lang="zh-CN" altLang="en-US" sz="2800" b="1" i="0" u="none" strike="noStrike" cap="none" normalizeH="0" baseline="0" dirty="0" smtClean="0">
                        <a:ln>
                          <a:noFill/>
                        </a:ln>
                        <a:solidFill>
                          <a:srgbClr val="003300"/>
                        </a:solidFill>
                        <a:effectLst/>
                        <a:latin typeface="+mn-ea"/>
                        <a:ea typeface="+mn-ea"/>
                      </a:endParaRPr>
                    </a:p>
                  </a:txBody>
                  <a:tcPr marL="91361" marR="91361"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6079">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u="none" strike="noStrike" cap="none" normalizeH="0" baseline="0" dirty="0" smtClean="0">
                          <a:ln>
                            <a:noFill/>
                          </a:ln>
                          <a:effectLst/>
                        </a:rPr>
                        <a:t>新民主主义革命</a:t>
                      </a:r>
                      <a:endParaRPr kumimoji="0" lang="zh-CN" altLang="en-US" sz="2800" b="1" i="0" u="none" strike="noStrike" cap="none" normalizeH="0" baseline="0" dirty="0" smtClean="0">
                        <a:ln>
                          <a:noFill/>
                        </a:ln>
                        <a:solidFill>
                          <a:srgbClr val="003300"/>
                        </a:solidFill>
                        <a:effectLst/>
                        <a:latin typeface="+mn-ea"/>
                        <a:ea typeface="+mn-ea"/>
                      </a:endParaRPr>
                    </a:p>
                  </a:txBody>
                  <a:tcPr marL="91361" marR="91361"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c vMerge="1">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u="none" strike="noStrike" cap="none" normalizeH="0" baseline="0" dirty="0" smtClean="0">
                          <a:ln>
                            <a:noFill/>
                          </a:ln>
                          <a:effectLst/>
                        </a:rPr>
                        <a:t>无产阶级</a:t>
                      </a:r>
                      <a:endParaRPr kumimoji="0" lang="zh-CN" altLang="en-US" sz="2800" b="1" i="0" u="none" strike="noStrike" cap="none" normalizeH="0" baseline="0" dirty="0" smtClean="0">
                        <a:ln>
                          <a:noFill/>
                        </a:ln>
                        <a:solidFill>
                          <a:srgbClr val="003300"/>
                        </a:solidFill>
                        <a:effectLst/>
                        <a:latin typeface="+mn-ea"/>
                        <a:ea typeface="+mn-ea"/>
                      </a:endParaRPr>
                    </a:p>
                  </a:txBody>
                  <a:tcPr marL="91361" marR="91361"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u="none" strike="noStrike" cap="none" normalizeH="0" baseline="0" dirty="0" smtClean="0">
                          <a:ln>
                            <a:noFill/>
                          </a:ln>
                          <a:effectLst/>
                        </a:rPr>
                        <a:t>马克思主义</a:t>
                      </a:r>
                      <a:endParaRPr kumimoji="0" lang="zh-CN" altLang="en-US" sz="2800" b="1" i="0" u="none" strike="noStrike" cap="none" normalizeH="0" baseline="0" dirty="0" smtClean="0">
                        <a:ln>
                          <a:noFill/>
                        </a:ln>
                        <a:solidFill>
                          <a:srgbClr val="003300"/>
                        </a:solidFill>
                        <a:effectLst/>
                        <a:latin typeface="+mn-ea"/>
                        <a:ea typeface="+mn-ea"/>
                      </a:endParaRPr>
                    </a:p>
                  </a:txBody>
                  <a:tcPr marL="91361" marR="91361"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u="none" strike="noStrike" cap="none" normalizeH="0" baseline="0" dirty="0" smtClean="0">
                          <a:ln>
                            <a:noFill/>
                          </a:ln>
                          <a:effectLst/>
                        </a:rPr>
                        <a:t>人民民主专政的国家</a:t>
                      </a:r>
                      <a:endParaRPr kumimoji="0" lang="zh-CN" altLang="en-US" sz="2800" b="1" i="0" u="none" strike="noStrike" cap="none" normalizeH="0" baseline="0" dirty="0" smtClean="0">
                        <a:ln>
                          <a:noFill/>
                        </a:ln>
                        <a:solidFill>
                          <a:srgbClr val="003300"/>
                        </a:solidFill>
                        <a:effectLst/>
                        <a:latin typeface="+mn-ea"/>
                        <a:ea typeface="+mn-ea"/>
                      </a:endParaRPr>
                    </a:p>
                  </a:txBody>
                  <a:tcPr marL="91361" marR="91361"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u="none" strike="noStrike" cap="none" normalizeH="0" baseline="0" dirty="0" smtClean="0">
                          <a:ln>
                            <a:noFill/>
                          </a:ln>
                          <a:effectLst/>
                        </a:rPr>
                        <a:t>社会主义</a:t>
                      </a:r>
                      <a:endParaRPr kumimoji="0" lang="zh-CN" altLang="en-US" sz="2800" b="1" i="0" u="none" strike="noStrike" cap="none" normalizeH="0" baseline="0" dirty="0" smtClean="0">
                        <a:ln>
                          <a:noFill/>
                        </a:ln>
                        <a:solidFill>
                          <a:srgbClr val="003300"/>
                        </a:solidFill>
                        <a:effectLst/>
                        <a:latin typeface="+mn-ea"/>
                        <a:ea typeface="+mn-ea"/>
                      </a:endParaRPr>
                    </a:p>
                  </a:txBody>
                  <a:tcPr marL="91361" marR="91361"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7930" name="Text Box 41"/>
          <p:cNvSpPr txBox="1"/>
          <p:nvPr/>
        </p:nvSpPr>
        <p:spPr>
          <a:xfrm>
            <a:off x="1166813" y="1058863"/>
            <a:ext cx="184150" cy="366712"/>
          </a:xfrm>
          <a:prstGeom prst="rect">
            <a:avLst/>
          </a:prstGeom>
          <a:noFill/>
          <a:ln w="9525">
            <a:noFill/>
          </a:ln>
        </p:spPr>
        <p:txBody>
          <a:bodyPr wrap="none" anchor="t">
            <a:spAutoFit/>
          </a:bodyPr>
          <a:lstStyle/>
          <a:p>
            <a:endParaRPr lang="zh-CN" altLang="en-US" dirty="0">
              <a:latin typeface="Arial" panose="020B0604020202020204" pitchFamily="34" charset="0"/>
              <a:ea typeface="宋体" panose="02010600030101010101" pitchFamily="2" charset="-122"/>
            </a:endParaRPr>
          </a:p>
        </p:txBody>
      </p:sp>
      <p:sp>
        <p:nvSpPr>
          <p:cNvPr id="37931" name="Text Box 42"/>
          <p:cNvSpPr txBox="1"/>
          <p:nvPr/>
        </p:nvSpPr>
        <p:spPr>
          <a:xfrm>
            <a:off x="1835150" y="188913"/>
            <a:ext cx="5976938" cy="701675"/>
          </a:xfrm>
          <a:prstGeom prst="rect">
            <a:avLst/>
          </a:prstGeom>
          <a:solidFill>
            <a:srgbClr val="00B0F0"/>
          </a:solidFill>
          <a:ln w="9525">
            <a:noFill/>
          </a:ln>
        </p:spPr>
        <p:txBody>
          <a:bodyPr anchor="t">
            <a:spAutoFit/>
          </a:bodyPr>
          <a:lstStyle/>
          <a:p>
            <a:r>
              <a:rPr lang="zh-CN" altLang="en-US" sz="4000" b="1" dirty="0">
                <a:solidFill>
                  <a:srgbClr val="FFFF66"/>
                </a:solidFill>
                <a:latin typeface="华文新魏" pitchFamily="2" charset="-122"/>
                <a:ea typeface="华文新魏" pitchFamily="2" charset="-122"/>
              </a:rPr>
              <a:t>新、旧民主主义革命比较</a:t>
            </a:r>
            <a:endParaRPr lang="zh-CN" altLang="en-US" sz="4000" b="1" dirty="0">
              <a:solidFill>
                <a:srgbClr val="FFFF66"/>
              </a:solidFill>
              <a:latin typeface="华文新魏" pitchFamily="2" charset="-122"/>
              <a:ea typeface="华文新魏" pitchFamily="2" charset="-122"/>
            </a:endParaRPr>
          </a:p>
        </p:txBody>
      </p:sp>
      <p:sp>
        <p:nvSpPr>
          <p:cNvPr id="37932" name="Line 43"/>
          <p:cNvSpPr/>
          <p:nvPr/>
        </p:nvSpPr>
        <p:spPr>
          <a:xfrm>
            <a:off x="323850" y="549275"/>
            <a:ext cx="1584325" cy="0"/>
          </a:xfrm>
          <a:prstGeom prst="line">
            <a:avLst/>
          </a:prstGeom>
          <a:ln w="57150" cap="flat" cmpd="thickThin">
            <a:solidFill>
              <a:srgbClr val="00FF00"/>
            </a:solidFill>
            <a:prstDash val="solid"/>
            <a:round/>
            <a:headEnd type="none" w="med" len="med"/>
            <a:tailEnd type="none" w="med" len="med"/>
          </a:ln>
        </p:spPr>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9" name="组合 14338"/>
          <p:cNvGrpSpPr/>
          <p:nvPr/>
        </p:nvGrpSpPr>
        <p:grpSpPr>
          <a:xfrm>
            <a:off x="1309688" y="4006850"/>
            <a:ext cx="3068638" cy="1087438"/>
            <a:chOff x="0" y="0"/>
            <a:chExt cx="1933" cy="685"/>
          </a:xfrm>
        </p:grpSpPr>
        <p:sp>
          <p:nvSpPr>
            <p:cNvPr id="38914" name="下弧形箭头 14339"/>
            <p:cNvSpPr/>
            <p:nvPr/>
          </p:nvSpPr>
          <p:spPr>
            <a:xfrm>
              <a:off x="273" y="0"/>
              <a:ext cx="1536" cy="226"/>
            </a:xfrm>
            <a:prstGeom prst="curvedUpArrow">
              <a:avLst>
                <a:gd name="adj1" fmla="val 33159"/>
                <a:gd name="adj2" fmla="val 246432"/>
                <a:gd name="adj3" fmla="val 19439"/>
              </a:avLst>
            </a:prstGeom>
            <a:solidFill>
              <a:schemeClr val="tx1"/>
            </a:solidFill>
            <a:ln w="9525" cap="flat" cmpd="sng">
              <a:solidFill>
                <a:schemeClr val="tx1"/>
              </a:solidFill>
              <a:prstDash val="solid"/>
              <a:miter/>
              <a:headEnd type="none" w="med" len="med"/>
              <a:tailEnd type="none" w="med" len="med"/>
            </a:ln>
          </p:spPr>
          <p:txBody>
            <a:bodyPr anchor="t"/>
            <a:lstStyle/>
            <a:p>
              <a:endParaRPr lang="zh-CN" altLang="en-US">
                <a:latin typeface="黑体" panose="02010609060101010101" pitchFamily="49" charset="-122"/>
                <a:ea typeface="黑体" panose="02010609060101010101" pitchFamily="49" charset="-122"/>
              </a:endParaRPr>
            </a:p>
          </p:txBody>
        </p:sp>
        <p:sp>
          <p:nvSpPr>
            <p:cNvPr id="38915" name="文本框 14340"/>
            <p:cNvSpPr txBox="1"/>
            <p:nvPr/>
          </p:nvSpPr>
          <p:spPr>
            <a:xfrm>
              <a:off x="0" y="317"/>
              <a:ext cx="1933" cy="368"/>
            </a:xfrm>
            <a:prstGeom prst="rect">
              <a:avLst/>
            </a:prstGeom>
            <a:noFill/>
            <a:ln w="9525">
              <a:noFill/>
            </a:ln>
          </p:spPr>
          <p:txBody>
            <a:bodyPr wrap="none" anchor="t">
              <a:spAutoFit/>
            </a:bodyPr>
            <a:lstStyle/>
            <a:p>
              <a:r>
                <a:rPr lang="zh-CN" altLang="en-US" sz="3200" b="1" dirty="0">
                  <a:solidFill>
                    <a:schemeClr val="tx1"/>
                  </a:solidFill>
                  <a:latin typeface="黑体" panose="02010609060101010101" pitchFamily="49" charset="-122"/>
                  <a:ea typeface="黑体" panose="02010609060101010101" pitchFamily="49" charset="-122"/>
                </a:rPr>
                <a:t>旧民主主义革命</a:t>
              </a:r>
              <a:endParaRPr lang="zh-CN" altLang="en-US" sz="3200" b="1" dirty="0">
                <a:solidFill>
                  <a:schemeClr val="tx1"/>
                </a:solidFill>
                <a:latin typeface="黑体" panose="02010609060101010101" pitchFamily="49" charset="-122"/>
                <a:ea typeface="黑体" panose="02010609060101010101" pitchFamily="49" charset="-122"/>
              </a:endParaRPr>
            </a:p>
          </p:txBody>
        </p:sp>
      </p:grpSp>
      <p:grpSp>
        <p:nvGrpSpPr>
          <p:cNvPr id="14342" name="组合 14341"/>
          <p:cNvGrpSpPr/>
          <p:nvPr/>
        </p:nvGrpSpPr>
        <p:grpSpPr>
          <a:xfrm>
            <a:off x="4603750" y="4006850"/>
            <a:ext cx="3068638" cy="1084263"/>
            <a:chOff x="25" y="92"/>
            <a:chExt cx="1933" cy="683"/>
          </a:xfrm>
        </p:grpSpPr>
        <p:sp>
          <p:nvSpPr>
            <p:cNvPr id="38917" name="下弧形箭头 14342"/>
            <p:cNvSpPr/>
            <p:nvPr/>
          </p:nvSpPr>
          <p:spPr>
            <a:xfrm>
              <a:off x="25" y="92"/>
              <a:ext cx="1536" cy="226"/>
            </a:xfrm>
            <a:prstGeom prst="curvedUpArrow">
              <a:avLst>
                <a:gd name="adj1" fmla="val 33159"/>
                <a:gd name="adj2" fmla="val 246432"/>
                <a:gd name="adj3" fmla="val 19439"/>
              </a:avLst>
            </a:prstGeom>
            <a:solidFill>
              <a:schemeClr val="tx1"/>
            </a:solidFill>
            <a:ln w="9525" cap="flat" cmpd="sng">
              <a:solidFill>
                <a:schemeClr val="tx1"/>
              </a:solidFill>
              <a:prstDash val="solid"/>
              <a:miter/>
              <a:headEnd type="none" w="med" len="med"/>
              <a:tailEnd type="none" w="med" len="med"/>
            </a:ln>
          </p:spPr>
          <p:txBody>
            <a:bodyPr anchor="t"/>
            <a:lstStyle/>
            <a:p>
              <a:endParaRPr lang="zh-CN" altLang="en-US">
                <a:latin typeface="黑体" panose="02010609060101010101" pitchFamily="49" charset="-122"/>
                <a:ea typeface="黑体" panose="02010609060101010101" pitchFamily="49" charset="-122"/>
              </a:endParaRPr>
            </a:p>
          </p:txBody>
        </p:sp>
        <p:sp>
          <p:nvSpPr>
            <p:cNvPr id="38918" name="文本框 14343"/>
            <p:cNvSpPr txBox="1"/>
            <p:nvPr/>
          </p:nvSpPr>
          <p:spPr>
            <a:xfrm>
              <a:off x="25" y="407"/>
              <a:ext cx="1933" cy="368"/>
            </a:xfrm>
            <a:prstGeom prst="rect">
              <a:avLst/>
            </a:prstGeom>
            <a:noFill/>
            <a:ln w="9525">
              <a:noFill/>
            </a:ln>
          </p:spPr>
          <p:txBody>
            <a:bodyPr wrap="none" anchor="t">
              <a:spAutoFit/>
            </a:bodyPr>
            <a:lstStyle/>
            <a:p>
              <a:r>
                <a:rPr lang="zh-CN" altLang="en-US" sz="3200" b="1" dirty="0">
                  <a:solidFill>
                    <a:srgbClr val="FF0000"/>
                  </a:solidFill>
                  <a:latin typeface="黑体" panose="02010609060101010101" pitchFamily="49" charset="-122"/>
                  <a:ea typeface="黑体" panose="02010609060101010101" pitchFamily="49" charset="-122"/>
                </a:rPr>
                <a:t>新</a:t>
              </a:r>
              <a:r>
                <a:rPr lang="zh-CN" altLang="en-US" sz="3200" b="1" dirty="0">
                  <a:solidFill>
                    <a:schemeClr val="tx1"/>
                  </a:solidFill>
                  <a:latin typeface="黑体" panose="02010609060101010101" pitchFamily="49" charset="-122"/>
                  <a:ea typeface="黑体" panose="02010609060101010101" pitchFamily="49" charset="-122"/>
                </a:rPr>
                <a:t>民主主义革命</a:t>
              </a:r>
              <a:endParaRPr lang="zh-CN" altLang="en-US" sz="3200" b="1" dirty="0">
                <a:solidFill>
                  <a:schemeClr val="tx1"/>
                </a:solidFill>
                <a:latin typeface="黑体" panose="02010609060101010101" pitchFamily="49" charset="-122"/>
                <a:ea typeface="黑体" panose="02010609060101010101" pitchFamily="49" charset="-122"/>
              </a:endParaRPr>
            </a:p>
          </p:txBody>
        </p:sp>
      </p:grpSp>
      <p:sp>
        <p:nvSpPr>
          <p:cNvPr id="14345" name="文本框 14344"/>
          <p:cNvSpPr txBox="1"/>
          <p:nvPr/>
        </p:nvSpPr>
        <p:spPr>
          <a:xfrm>
            <a:off x="1054100" y="5086350"/>
            <a:ext cx="3816350" cy="579438"/>
          </a:xfrm>
          <a:prstGeom prst="rect">
            <a:avLst/>
          </a:prstGeom>
          <a:noFill/>
          <a:ln w="9525">
            <a:noFill/>
          </a:ln>
        </p:spPr>
        <p:txBody>
          <a:bodyPr anchor="t">
            <a:spAutoFit/>
          </a:bodyPr>
          <a:lstStyle/>
          <a:p>
            <a:r>
              <a:rPr lang="zh-CN" altLang="en-US" sz="3200" b="1" dirty="0">
                <a:solidFill>
                  <a:schemeClr val="tx1"/>
                </a:solidFill>
                <a:latin typeface="Arial" panose="020B0604020202020204" pitchFamily="34" charset="0"/>
                <a:ea typeface="隶书" panose="02010509060101010101" pitchFamily="49" charset="-122"/>
              </a:rPr>
              <a:t>（资产阶级领导）</a:t>
            </a:r>
            <a:endParaRPr lang="zh-CN" altLang="en-US" sz="3200" b="1" dirty="0">
              <a:solidFill>
                <a:schemeClr val="tx1"/>
              </a:solidFill>
              <a:latin typeface="Arial" panose="020B0604020202020204" pitchFamily="34" charset="0"/>
              <a:ea typeface="隶书" panose="02010509060101010101" pitchFamily="49" charset="-122"/>
            </a:endParaRPr>
          </a:p>
        </p:txBody>
      </p:sp>
      <p:sp>
        <p:nvSpPr>
          <p:cNvPr id="14346" name="文本框 14345"/>
          <p:cNvSpPr txBox="1"/>
          <p:nvPr/>
        </p:nvSpPr>
        <p:spPr>
          <a:xfrm>
            <a:off x="4483100" y="5086350"/>
            <a:ext cx="4176713" cy="579438"/>
          </a:xfrm>
          <a:prstGeom prst="rect">
            <a:avLst/>
          </a:prstGeom>
          <a:noFill/>
          <a:ln w="9525">
            <a:noFill/>
          </a:ln>
        </p:spPr>
        <p:txBody>
          <a:bodyPr anchor="t">
            <a:spAutoFit/>
          </a:bodyPr>
          <a:lstStyle/>
          <a:p>
            <a:r>
              <a:rPr lang="zh-CN" altLang="en-US" sz="3200" b="1" dirty="0">
                <a:solidFill>
                  <a:schemeClr val="tx1"/>
                </a:solidFill>
                <a:latin typeface="Arial" panose="020B0604020202020204" pitchFamily="34" charset="0"/>
                <a:ea typeface="隶书" panose="02010509060101010101" pitchFamily="49" charset="-122"/>
              </a:rPr>
              <a:t>（</a:t>
            </a:r>
            <a:r>
              <a:rPr lang="zh-CN" altLang="en-US" sz="3200" b="1" dirty="0">
                <a:solidFill>
                  <a:srgbClr val="FF0000"/>
                </a:solidFill>
                <a:latin typeface="Arial" panose="020B0604020202020204" pitchFamily="34" charset="0"/>
                <a:ea typeface="隶书" panose="02010509060101010101" pitchFamily="49" charset="-122"/>
              </a:rPr>
              <a:t>无产阶级</a:t>
            </a:r>
            <a:r>
              <a:rPr lang="zh-CN" altLang="en-US" sz="3200" b="1" dirty="0">
                <a:solidFill>
                  <a:schemeClr val="tx1"/>
                </a:solidFill>
                <a:latin typeface="Arial" panose="020B0604020202020204" pitchFamily="34" charset="0"/>
                <a:ea typeface="隶书" panose="02010509060101010101" pitchFamily="49" charset="-122"/>
              </a:rPr>
              <a:t>领导）</a:t>
            </a:r>
            <a:endParaRPr lang="zh-CN" altLang="en-US" sz="3200" b="1" dirty="0">
              <a:solidFill>
                <a:schemeClr val="tx1"/>
              </a:solidFill>
              <a:latin typeface="Arial" panose="020B0604020202020204" pitchFamily="34" charset="0"/>
              <a:ea typeface="隶书" panose="02010509060101010101" pitchFamily="49" charset="-122"/>
            </a:endParaRPr>
          </a:p>
        </p:txBody>
      </p:sp>
      <p:sp>
        <p:nvSpPr>
          <p:cNvPr id="14347" name="文本框 14346"/>
          <p:cNvSpPr txBox="1"/>
          <p:nvPr/>
        </p:nvSpPr>
        <p:spPr>
          <a:xfrm>
            <a:off x="885825" y="6407150"/>
            <a:ext cx="7775575" cy="584200"/>
          </a:xfrm>
          <a:prstGeom prst="rect">
            <a:avLst/>
          </a:prstGeom>
          <a:noFill/>
          <a:ln w="9525">
            <a:noFill/>
          </a:ln>
        </p:spPr>
        <p:txBody>
          <a:bodyPr wrap="square" anchor="t">
            <a:spAutoFit/>
          </a:bodyPr>
          <a:lstStyle/>
          <a:p>
            <a:r>
              <a:rPr lang="en-US" altLang="zh-CN" sz="3200" b="1">
                <a:solidFill>
                  <a:srgbClr val="FF3300"/>
                </a:solidFill>
                <a:latin typeface="黑体" panose="02010609060101010101" pitchFamily="49" charset="-122"/>
                <a:ea typeface="黑体" panose="02010609060101010101" pitchFamily="49" charset="-122"/>
              </a:rPr>
              <a:t>     </a:t>
            </a:r>
            <a:endParaRPr lang="zh-CN" altLang="en-US" sz="3200" b="1">
              <a:latin typeface="黑体" panose="02010609060101010101" pitchFamily="49" charset="-122"/>
              <a:ea typeface="黑体" panose="02010609060101010101" pitchFamily="49" charset="-122"/>
            </a:endParaRPr>
          </a:p>
        </p:txBody>
      </p:sp>
      <p:sp>
        <p:nvSpPr>
          <p:cNvPr id="38922" name="右大括号 14347"/>
          <p:cNvSpPr/>
          <p:nvPr/>
        </p:nvSpPr>
        <p:spPr>
          <a:xfrm rot="5400000">
            <a:off x="4057650" y="3884613"/>
            <a:ext cx="304800" cy="3581400"/>
          </a:xfrm>
          <a:prstGeom prst="rightBrace">
            <a:avLst>
              <a:gd name="adj1" fmla="val 97427"/>
              <a:gd name="adj2" fmla="val 50000"/>
            </a:avLst>
          </a:prstGeom>
          <a:noFill/>
          <a:ln w="25400" cap="flat" cmpd="sng">
            <a:solidFill>
              <a:schemeClr val="tx1"/>
            </a:solidFill>
            <a:prstDash val="solid"/>
            <a:round/>
            <a:headEnd type="none" w="med" len="med"/>
            <a:tailEnd type="none" w="med" len="med"/>
          </a:ln>
        </p:spPr>
        <p:txBody>
          <a:bodyPr anchor="t"/>
          <a:lstStyle/>
          <a:p>
            <a:endParaRPr lang="zh-CN" altLang="en-US">
              <a:latin typeface="Arial" panose="020B0604020202020204" pitchFamily="34" charset="0"/>
              <a:ea typeface="宋体" panose="02010600030101010101" pitchFamily="2" charset="-122"/>
            </a:endParaRPr>
          </a:p>
        </p:txBody>
      </p:sp>
      <p:sp>
        <p:nvSpPr>
          <p:cNvPr id="38923" name="文本框 14348"/>
          <p:cNvSpPr txBox="1"/>
          <p:nvPr/>
        </p:nvSpPr>
        <p:spPr>
          <a:xfrm>
            <a:off x="2514654" y="5842337"/>
            <a:ext cx="6205467" cy="1015663"/>
          </a:xfrm>
          <a:prstGeom prst="rect">
            <a:avLst/>
          </a:prstGeom>
          <a:noFill/>
          <a:ln w="9525">
            <a:noFill/>
          </a:ln>
        </p:spPr>
        <p:txBody>
          <a:bodyPr wrap="square" anchor="t">
            <a:spAutoFit/>
          </a:bodyPr>
          <a:lstStyle/>
          <a:p>
            <a:pPr>
              <a:lnSpc>
                <a:spcPts val="3565"/>
              </a:lnSpc>
            </a:pPr>
            <a:r>
              <a:rPr lang="zh-CN" altLang="en-US" sz="3200" b="1" dirty="0" smtClean="0">
                <a:solidFill>
                  <a:srgbClr val="FF0000"/>
                </a:solidFill>
                <a:latin typeface="Arial" panose="020B0604020202020204" pitchFamily="34" charset="0"/>
                <a:ea typeface="黑体" panose="02010609060101010101" pitchFamily="49" charset="-122"/>
              </a:rPr>
              <a:t>资产阶级</a:t>
            </a:r>
            <a:r>
              <a:rPr lang="zh-CN" altLang="en-US" sz="3200" b="1" dirty="0">
                <a:solidFill>
                  <a:srgbClr val="FF0000"/>
                </a:solidFill>
                <a:latin typeface="Arial" panose="020B0604020202020204" pitchFamily="34" charset="0"/>
                <a:ea typeface="黑体" panose="02010609060101010101" pitchFamily="49" charset="-122"/>
              </a:rPr>
              <a:t>民主革命</a:t>
            </a:r>
            <a:endParaRPr lang="zh-CN" altLang="en-US" sz="3200" b="1" dirty="0">
              <a:solidFill>
                <a:srgbClr val="FF0000"/>
              </a:solidFill>
              <a:latin typeface="Arial" panose="020B0604020202020204" pitchFamily="34" charset="0"/>
              <a:ea typeface="黑体" panose="02010609060101010101" pitchFamily="49" charset="-122"/>
            </a:endParaRPr>
          </a:p>
          <a:p>
            <a:pPr>
              <a:lnSpc>
                <a:spcPts val="3565"/>
              </a:lnSpc>
            </a:pPr>
            <a:r>
              <a:rPr lang="zh-CN" altLang="en-US" sz="3200" b="1" dirty="0" smtClean="0">
                <a:solidFill>
                  <a:srgbClr val="FF0000"/>
                </a:solidFill>
                <a:latin typeface="Arial" panose="020B0604020202020204" pitchFamily="34" charset="0"/>
                <a:ea typeface="黑体" panose="02010609060101010101" pitchFamily="49" charset="-122"/>
                <a:sym typeface="宋体" panose="02010600030101010101" pitchFamily="2" charset="-122"/>
              </a:rPr>
              <a:t>反对</a:t>
            </a:r>
            <a:r>
              <a:rPr lang="zh-CN" altLang="en-US" sz="3200" b="1" dirty="0">
                <a:solidFill>
                  <a:srgbClr val="FF0000"/>
                </a:solidFill>
                <a:latin typeface="Arial" panose="020B0604020202020204" pitchFamily="34" charset="0"/>
                <a:ea typeface="黑体" panose="02010609060101010101" pitchFamily="49" charset="-122"/>
                <a:sym typeface="宋体" panose="02010600030101010101" pitchFamily="2" charset="-122"/>
              </a:rPr>
              <a:t>帝国主义、封建主义</a:t>
            </a:r>
            <a:endParaRPr lang="zh-CN" altLang="en-US" sz="3200" b="1" dirty="0">
              <a:solidFill>
                <a:srgbClr val="FF0000"/>
              </a:solidFill>
              <a:latin typeface="Arial" panose="020B0604020202020204" pitchFamily="34" charset="0"/>
              <a:ea typeface="黑体" panose="02010609060101010101" pitchFamily="49" charset="-122"/>
            </a:endParaRPr>
          </a:p>
        </p:txBody>
      </p:sp>
      <p:pic>
        <p:nvPicPr>
          <p:cNvPr id="38924" name="图片 171010" descr="图片3"/>
          <p:cNvPicPr>
            <a:picLocks noChangeAspect="1"/>
          </p:cNvPicPr>
          <p:nvPr/>
        </p:nvPicPr>
        <p:blipFill>
          <a:blip r:embed="rId1" cstate="print"/>
          <a:stretch>
            <a:fillRect/>
          </a:stretch>
        </p:blipFill>
        <p:spPr>
          <a:xfrm>
            <a:off x="469900" y="2492375"/>
            <a:ext cx="3505200" cy="915988"/>
          </a:xfrm>
          <a:prstGeom prst="rect">
            <a:avLst/>
          </a:prstGeom>
          <a:noFill/>
          <a:ln w="9525">
            <a:noFill/>
          </a:ln>
        </p:spPr>
      </p:pic>
      <p:sp>
        <p:nvSpPr>
          <p:cNvPr id="38925" name="文本框 14337"/>
          <p:cNvSpPr txBox="1"/>
          <p:nvPr/>
        </p:nvSpPr>
        <p:spPr>
          <a:xfrm>
            <a:off x="776288" y="2640013"/>
            <a:ext cx="7993062" cy="1444625"/>
          </a:xfrm>
          <a:prstGeom prst="rect">
            <a:avLst/>
          </a:prstGeom>
          <a:noFill/>
          <a:ln w="9525">
            <a:noFill/>
          </a:ln>
        </p:spPr>
        <p:txBody>
          <a:bodyPr wrap="square" anchor="t">
            <a:spAutoFit/>
          </a:bodyPr>
          <a:lstStyle/>
          <a:p>
            <a:r>
              <a:rPr lang="zh-CN" altLang="en-US" sz="3600" b="1" dirty="0">
                <a:solidFill>
                  <a:srgbClr val="FFFF00"/>
                </a:solidFill>
                <a:latin typeface="黑体" panose="02010609060101010101" pitchFamily="49" charset="-122"/>
                <a:ea typeface="黑体" panose="02010609060101010101" pitchFamily="49" charset="-122"/>
              </a:rPr>
              <a:t>中国近代史：</a:t>
            </a:r>
            <a:r>
              <a:rPr lang="zh-CN" altLang="en-US" sz="4000" b="1" dirty="0">
                <a:latin typeface="华文中宋" pitchFamily="2" charset="-122"/>
                <a:ea typeface="华文中宋" pitchFamily="2" charset="-122"/>
              </a:rPr>
              <a:t> </a:t>
            </a:r>
            <a:endParaRPr lang="zh-CN" altLang="en-US" sz="4000" b="1" dirty="0">
              <a:latin typeface="华文中宋" pitchFamily="2" charset="-122"/>
              <a:ea typeface="华文中宋" pitchFamily="2" charset="-122"/>
            </a:endParaRPr>
          </a:p>
          <a:p>
            <a:r>
              <a:rPr lang="en-US" altLang="zh-CN" sz="4800" b="1" dirty="0">
                <a:solidFill>
                  <a:schemeClr val="tx1"/>
                </a:solidFill>
                <a:latin typeface="黑体" panose="02010609060101010101" pitchFamily="49" charset="-122"/>
                <a:ea typeface="黑体" panose="02010609060101010101" pitchFamily="49" charset="-122"/>
              </a:rPr>
              <a:t>1840——1919 ——1949 </a:t>
            </a:r>
            <a:endParaRPr lang="en-US" altLang="zh-CN" sz="4800" b="1" dirty="0">
              <a:solidFill>
                <a:schemeClr val="tx1"/>
              </a:solidFill>
              <a:latin typeface="黑体" panose="02010609060101010101" pitchFamily="49" charset="-122"/>
              <a:ea typeface="黑体" panose="02010609060101010101" pitchFamily="49" charset="-122"/>
            </a:endParaRPr>
          </a:p>
        </p:txBody>
      </p:sp>
      <p:sp>
        <p:nvSpPr>
          <p:cNvPr id="38926" name="Text Box 12"/>
          <p:cNvSpPr txBox="1"/>
          <p:nvPr/>
        </p:nvSpPr>
        <p:spPr>
          <a:xfrm>
            <a:off x="312738" y="655638"/>
            <a:ext cx="3821112" cy="522287"/>
          </a:xfrm>
          <a:prstGeom prst="rect">
            <a:avLst/>
          </a:prstGeom>
          <a:solidFill>
            <a:srgbClr val="FFFF00">
              <a:alpha val="89999"/>
            </a:srgbClr>
          </a:solidFill>
          <a:ln w="38100">
            <a:noFill/>
          </a:ln>
        </p:spPr>
        <p:txBody>
          <a:bodyPr wrap="square" anchor="t">
            <a:spAutoFit/>
          </a:bodyPr>
          <a:lstStyle/>
          <a:p>
            <a:pPr>
              <a:spcBef>
                <a:spcPct val="50000"/>
              </a:spcBef>
              <a:buFont typeface="Arial" panose="020B0604020202020204" pitchFamily="34" charset="0"/>
              <a:buNone/>
            </a:pPr>
            <a:r>
              <a:rPr lang="zh-CN" altLang="en-US" sz="2800" b="1" dirty="0">
                <a:solidFill>
                  <a:schemeClr val="tx1"/>
                </a:solidFill>
                <a:latin typeface="黑体" panose="02010609060101010101" pitchFamily="49" charset="-122"/>
                <a:ea typeface="黑体" panose="02010609060101010101" pitchFamily="49" charset="-122"/>
              </a:rPr>
              <a:t>（</a:t>
            </a:r>
            <a:r>
              <a:rPr lang="en-US" altLang="zh-CN" sz="2800" b="1" dirty="0">
                <a:solidFill>
                  <a:schemeClr val="tx1"/>
                </a:solidFill>
                <a:latin typeface="黑体" panose="02010609060101010101" pitchFamily="49" charset="-122"/>
                <a:ea typeface="黑体" panose="02010609060101010101" pitchFamily="49" charset="-122"/>
              </a:rPr>
              <a:t>2</a:t>
            </a:r>
            <a:r>
              <a:rPr lang="zh-CN" altLang="en-US" sz="2800" b="1" dirty="0">
                <a:solidFill>
                  <a:schemeClr val="tx1"/>
                </a:solidFill>
                <a:latin typeface="黑体" panose="02010609060101010101" pitchFamily="49" charset="-122"/>
                <a:ea typeface="黑体" panose="02010609060101010101" pitchFamily="49" charset="-122"/>
              </a:rPr>
              <a:t>）党史角度：</a:t>
            </a:r>
            <a:endParaRPr lang="zh-CN" altLang="en-US" sz="2800" b="1" dirty="0">
              <a:solidFill>
                <a:schemeClr val="tx1"/>
              </a:solidFill>
              <a:latin typeface="黑体" panose="02010609060101010101" pitchFamily="49" charset="-122"/>
              <a:ea typeface="黑体" panose="02010609060101010101" pitchFamily="49" charset="-122"/>
            </a:endParaRPr>
          </a:p>
        </p:txBody>
      </p:sp>
      <p:sp>
        <p:nvSpPr>
          <p:cNvPr id="38927" name="AutoShape 16"/>
          <p:cNvSpPr/>
          <p:nvPr/>
        </p:nvSpPr>
        <p:spPr>
          <a:xfrm>
            <a:off x="360363" y="987425"/>
            <a:ext cx="7700962" cy="1876425"/>
          </a:xfrm>
          <a:prstGeom prst="rightArrow">
            <a:avLst>
              <a:gd name="adj1" fmla="val 50000"/>
              <a:gd name="adj2" fmla="val 162452"/>
            </a:avLst>
          </a:prstGeom>
          <a:solidFill>
            <a:srgbClr val="FFFF00"/>
          </a:solidFill>
          <a:ln w="25400" cap="flat" cmpd="sng">
            <a:solidFill>
              <a:schemeClr val="accent1"/>
            </a:solidFill>
            <a:prstDash val="solid"/>
            <a:miter/>
            <a:headEnd type="none" w="med" len="med"/>
            <a:tailEnd type="none" w="med" len="med"/>
          </a:ln>
        </p:spPr>
        <p:txBody>
          <a:bodyPr wrap="none" anchor="ctr"/>
          <a:lstStyle/>
          <a:p>
            <a:pPr>
              <a:lnSpc>
                <a:spcPts val="3365"/>
              </a:lnSpc>
            </a:pPr>
            <a:r>
              <a:rPr lang="zh-CN" altLang="en-US" sz="2800" b="1" dirty="0">
                <a:solidFill>
                  <a:srgbClr val="FF0000"/>
                </a:solidFill>
                <a:latin typeface="黑体" panose="02010609060101010101" pitchFamily="49" charset="-122"/>
                <a:ea typeface="黑体" panose="02010609060101010101" pitchFamily="49" charset="-122"/>
                <a:sym typeface="宋体" panose="02010600030101010101" pitchFamily="2" charset="-122"/>
              </a:rPr>
              <a:t>无产阶级登上历史舞台，</a:t>
            </a:r>
            <a:endParaRPr lang="zh-CN" altLang="en-US" sz="2800" b="1" dirty="0">
              <a:solidFill>
                <a:srgbClr val="FF0000"/>
              </a:solidFill>
              <a:latin typeface="黑体" panose="02010609060101010101" pitchFamily="49" charset="-122"/>
              <a:ea typeface="黑体" panose="02010609060101010101" pitchFamily="49" charset="-122"/>
              <a:sym typeface="宋体" panose="02010600030101010101" pitchFamily="2" charset="-122"/>
            </a:endParaRPr>
          </a:p>
          <a:p>
            <a:pPr>
              <a:lnSpc>
                <a:spcPts val="3365"/>
              </a:lnSpc>
            </a:pPr>
            <a:r>
              <a:rPr lang="zh-CN" altLang="en-US" sz="2800" b="1" dirty="0">
                <a:solidFill>
                  <a:srgbClr val="FF0000"/>
                </a:solidFill>
                <a:latin typeface="黑体" panose="02010609060101010101" pitchFamily="49" charset="-122"/>
                <a:ea typeface="黑体" panose="02010609060101010101" pitchFamily="49" charset="-122"/>
                <a:sym typeface="宋体" panose="02010600030101010101" pitchFamily="2" charset="-122"/>
              </a:rPr>
              <a:t>为中国共产党的诞生奠定阶级基础。</a:t>
            </a:r>
            <a:endParaRPr lang="zh-CN" altLang="en-US" sz="2800" b="1" dirty="0">
              <a:solidFill>
                <a:srgbClr val="FF0000"/>
              </a:solidFill>
              <a:latin typeface="黑体" panose="02010609060101010101" pitchFamily="49" charset="-122"/>
              <a:ea typeface="黑体" panose="02010609060101010101" pitchFamily="49" charset="-122"/>
              <a:sym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500"/>
                                  </p:stCondLst>
                                  <p:childTnLst>
                                    <p:set>
                                      <p:cBhvr>
                                        <p:cTn id="6" dur="1" fill="hold">
                                          <p:stCondLst>
                                            <p:cond delay="0"/>
                                          </p:stCondLst>
                                        </p:cTn>
                                        <p:tgtEl>
                                          <p:spTgt spid="14339"/>
                                        </p:tgtEl>
                                        <p:attrNameLst>
                                          <p:attrName>style.visibility</p:attrName>
                                        </p:attrNameLst>
                                      </p:cBhvr>
                                      <p:to>
                                        <p:strVal val="visible"/>
                                      </p:to>
                                    </p:set>
                                    <p:animEffect transition="in" filter="blinds(vertical)">
                                      <p:cBhvr>
                                        <p:cTn id="7" dur="500"/>
                                        <p:tgtEl>
                                          <p:spTgt spid="14339"/>
                                        </p:tgtEl>
                                      </p:cBhvr>
                                    </p:animEffect>
                                  </p:childTnLst>
                                </p:cTn>
                              </p:par>
                            </p:childTnLst>
                          </p:cTn>
                        </p:par>
                        <p:par>
                          <p:cTn id="8" fill="hold">
                            <p:stCondLst>
                              <p:cond delay="1000"/>
                            </p:stCondLst>
                            <p:childTnLst>
                              <p:par>
                                <p:cTn id="9" presetID="3" presetClass="entr" presetSubtype="5" fill="hold" nodeType="afterEffect">
                                  <p:stCondLst>
                                    <p:cond delay="0"/>
                                  </p:stCondLst>
                                  <p:childTnLst>
                                    <p:set>
                                      <p:cBhvr>
                                        <p:cTn id="10" dur="1" fill="hold">
                                          <p:stCondLst>
                                            <p:cond delay="0"/>
                                          </p:stCondLst>
                                        </p:cTn>
                                        <p:tgtEl>
                                          <p:spTgt spid="14342"/>
                                        </p:tgtEl>
                                        <p:attrNameLst>
                                          <p:attrName>style.visibility</p:attrName>
                                        </p:attrNameLst>
                                      </p:cBhvr>
                                      <p:to>
                                        <p:strVal val="visible"/>
                                      </p:to>
                                    </p:set>
                                    <p:animEffect transition="in" filter="blinds(vertical)">
                                      <p:cBhvr>
                                        <p:cTn id="11" dur="500"/>
                                        <p:tgtEl>
                                          <p:spTgt spid="14342"/>
                                        </p:tgtEl>
                                      </p:cBhvr>
                                    </p:animEffect>
                                  </p:childTnLst>
                                </p:cTn>
                              </p:par>
                            </p:childTnLst>
                          </p:cTn>
                        </p:par>
                        <p:par>
                          <p:cTn id="12" fill="hold">
                            <p:stCondLst>
                              <p:cond delay="1500"/>
                            </p:stCondLst>
                            <p:childTnLst>
                              <p:par>
                                <p:cTn id="13" presetID="5" presetClass="entr" presetSubtype="10" fill="hold" grpId="0" nodeType="afterEffect">
                                  <p:stCondLst>
                                    <p:cond delay="0"/>
                                  </p:stCondLst>
                                  <p:childTnLst>
                                    <p:set>
                                      <p:cBhvr>
                                        <p:cTn id="14" dur="1" fill="hold">
                                          <p:stCondLst>
                                            <p:cond delay="0"/>
                                          </p:stCondLst>
                                        </p:cTn>
                                        <p:tgtEl>
                                          <p:spTgt spid="14347"/>
                                        </p:tgtEl>
                                        <p:attrNameLst>
                                          <p:attrName>style.visibility</p:attrName>
                                        </p:attrNameLst>
                                      </p:cBhvr>
                                      <p:to>
                                        <p:strVal val="visible"/>
                                      </p:to>
                                    </p:set>
                                    <p:animEffect transition="in" filter="checkerboard(across)">
                                      <p:cBhvr>
                                        <p:cTn id="15" dur="500"/>
                                        <p:tgtEl>
                                          <p:spTgt spid="1434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1" nodeType="clickEffect">
                                  <p:stCondLst>
                                    <p:cond delay="0"/>
                                  </p:stCondLst>
                                  <p:childTnLst>
                                    <p:set>
                                      <p:cBhvr>
                                        <p:cTn id="19" dur="1" fill="hold">
                                          <p:stCondLst>
                                            <p:cond delay="0"/>
                                          </p:stCondLst>
                                        </p:cTn>
                                        <p:tgtEl>
                                          <p:spTgt spid="14345"/>
                                        </p:tgtEl>
                                        <p:attrNameLst>
                                          <p:attrName>style.visibility</p:attrName>
                                        </p:attrNameLst>
                                      </p:cBhvr>
                                      <p:to>
                                        <p:strVal val="visible"/>
                                      </p:to>
                                    </p:set>
                                    <p:anim calcmode="lin" valueType="num">
                                      <p:cBhvr additive="base">
                                        <p:cTn id="20" dur="500" fill="hold"/>
                                        <p:tgtEl>
                                          <p:spTgt spid="14345"/>
                                        </p:tgtEl>
                                        <p:attrNameLst>
                                          <p:attrName>ppt_x</p:attrName>
                                        </p:attrNameLst>
                                      </p:cBhvr>
                                      <p:tavLst>
                                        <p:tav tm="0">
                                          <p:val>
                                            <p:strVal val="#ppt_x"/>
                                          </p:val>
                                        </p:tav>
                                        <p:tav tm="100000">
                                          <p:val>
                                            <p:strVal val="#ppt_x"/>
                                          </p:val>
                                        </p:tav>
                                      </p:tavLst>
                                    </p:anim>
                                    <p:anim calcmode="lin" valueType="num">
                                      <p:cBhvr additive="base">
                                        <p:cTn id="21" dur="500" fill="hold"/>
                                        <p:tgtEl>
                                          <p:spTgt spid="1434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1" nodeType="clickEffect">
                                  <p:stCondLst>
                                    <p:cond delay="0"/>
                                  </p:stCondLst>
                                  <p:childTnLst>
                                    <p:set>
                                      <p:cBhvr>
                                        <p:cTn id="25" dur="1" fill="hold">
                                          <p:stCondLst>
                                            <p:cond delay="0"/>
                                          </p:stCondLst>
                                        </p:cTn>
                                        <p:tgtEl>
                                          <p:spTgt spid="14346"/>
                                        </p:tgtEl>
                                        <p:attrNameLst>
                                          <p:attrName>style.visibility</p:attrName>
                                        </p:attrNameLst>
                                      </p:cBhvr>
                                      <p:to>
                                        <p:strVal val="visible"/>
                                      </p:to>
                                    </p:set>
                                    <p:anim calcmode="lin" valueType="num">
                                      <p:cBhvr additive="base">
                                        <p:cTn id="26" dur="500" fill="hold"/>
                                        <p:tgtEl>
                                          <p:spTgt spid="14346"/>
                                        </p:tgtEl>
                                        <p:attrNameLst>
                                          <p:attrName>ppt_x</p:attrName>
                                        </p:attrNameLst>
                                      </p:cBhvr>
                                      <p:tavLst>
                                        <p:tav tm="0">
                                          <p:val>
                                            <p:strVal val="#ppt_x"/>
                                          </p:val>
                                        </p:tav>
                                        <p:tav tm="100000">
                                          <p:val>
                                            <p:strVal val="#ppt_x"/>
                                          </p:val>
                                        </p:tav>
                                      </p:tavLst>
                                    </p:anim>
                                    <p:anim calcmode="lin" valueType="num">
                                      <p:cBhvr additive="base">
                                        <p:cTn id="27" dur="500" fill="hold"/>
                                        <p:tgtEl>
                                          <p:spTgt spid="1434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8927">
                                            <p:bg/>
                                          </p:spTgt>
                                        </p:tgtEl>
                                        <p:attrNameLst>
                                          <p:attrName>style.visibility</p:attrName>
                                        </p:attrNameLst>
                                      </p:cBhvr>
                                      <p:to>
                                        <p:strVal val="visible"/>
                                      </p:to>
                                    </p:set>
                                    <p:anim calcmode="lin" valueType="num">
                                      <p:cBhvr additive="base">
                                        <p:cTn id="32" dur="500" fill="hold"/>
                                        <p:tgtEl>
                                          <p:spTgt spid="38927">
                                            <p:bg/>
                                          </p:spTgt>
                                        </p:tgtEl>
                                        <p:attrNameLst>
                                          <p:attrName>ppt_x</p:attrName>
                                        </p:attrNameLst>
                                      </p:cBhvr>
                                      <p:tavLst>
                                        <p:tav tm="0">
                                          <p:val>
                                            <p:strVal val="#ppt_x"/>
                                          </p:val>
                                        </p:tav>
                                        <p:tav tm="100000">
                                          <p:val>
                                            <p:strVal val="#ppt_x"/>
                                          </p:val>
                                        </p:tav>
                                      </p:tavLst>
                                    </p:anim>
                                    <p:anim calcmode="lin" valueType="num">
                                      <p:cBhvr additive="base">
                                        <p:cTn id="33" dur="500" fill="hold"/>
                                        <p:tgtEl>
                                          <p:spTgt spid="38927">
                                            <p:bg/>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8927">
                                            <p:txEl>
                                              <p:pRg st="0" end="0"/>
                                            </p:txEl>
                                          </p:spTgt>
                                        </p:tgtEl>
                                        <p:attrNameLst>
                                          <p:attrName>style.visibility</p:attrName>
                                        </p:attrNameLst>
                                      </p:cBhvr>
                                      <p:to>
                                        <p:strVal val="visible"/>
                                      </p:to>
                                    </p:set>
                                    <p:anim calcmode="lin" valueType="num">
                                      <p:cBhvr additive="base">
                                        <p:cTn id="36" dur="500" fill="hold"/>
                                        <p:tgtEl>
                                          <p:spTgt spid="38927">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8927">
                                            <p:txEl>
                                              <p:pRg st="0" end="0"/>
                                            </p:tx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8927">
                                            <p:txEl>
                                              <p:pRg st="1" end="1"/>
                                            </p:txEl>
                                          </p:spTgt>
                                        </p:tgtEl>
                                        <p:attrNameLst>
                                          <p:attrName>style.visibility</p:attrName>
                                        </p:attrNameLst>
                                      </p:cBhvr>
                                      <p:to>
                                        <p:strVal val="visible"/>
                                      </p:to>
                                    </p:set>
                                    <p:anim calcmode="lin" valueType="num">
                                      <p:cBhvr additive="base">
                                        <p:cTn id="40" dur="500" fill="hold"/>
                                        <p:tgtEl>
                                          <p:spTgt spid="38927">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892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5" grpId="1"/>
      <p:bldP spid="14346" grpId="1"/>
      <p:bldP spid="14347" grpId="0"/>
      <p:bldP spid="38927" grpId="0" animBg="1"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1"/>
          <p:cNvSpPr txBox="1"/>
          <p:nvPr/>
        </p:nvSpPr>
        <p:spPr>
          <a:xfrm>
            <a:off x="314325" y="1023938"/>
            <a:ext cx="8194675" cy="3763962"/>
          </a:xfrm>
          <a:prstGeom prst="rect">
            <a:avLst/>
          </a:prstGeom>
          <a:noFill/>
          <a:ln w="9525">
            <a:noFill/>
          </a:ln>
        </p:spPr>
        <p:txBody>
          <a:bodyPr wrap="square" anchor="t">
            <a:spAutoFit/>
          </a:bodyPr>
          <a:lstStyle/>
          <a:p>
            <a:pPr>
              <a:lnSpc>
                <a:spcPts val="3575"/>
              </a:lnSpc>
            </a:pPr>
            <a:r>
              <a:rPr lang="zh-CN" altLang="en-US" sz="2600" b="1" dirty="0">
                <a:latin typeface="Times New Roman" panose="02020603050405020304" pitchFamily="18" charset="0"/>
                <a:ea typeface="宋体" panose="02010600030101010101" pitchFamily="2" charset="-122"/>
              </a:rPr>
              <a:t>　</a:t>
            </a:r>
            <a:r>
              <a:rPr lang="en-US" altLang="zh-CN" sz="2600" b="1" dirty="0">
                <a:solidFill>
                  <a:schemeClr val="tx1"/>
                </a:solidFill>
                <a:latin typeface="Times New Roman" panose="02020603050405020304" pitchFamily="18" charset="0"/>
                <a:ea typeface="宋体" panose="02010600030101010101" pitchFamily="2" charset="-122"/>
              </a:rPr>
              <a:t>《</a:t>
            </a:r>
            <a:r>
              <a:rPr lang="zh-CN" altLang="en-US" sz="2600" b="1" dirty="0">
                <a:solidFill>
                  <a:schemeClr val="tx1"/>
                </a:solidFill>
                <a:latin typeface="Times New Roman" panose="02020603050405020304" pitchFamily="18" charset="0"/>
                <a:ea typeface="宋体" panose="02010600030101010101" pitchFamily="2" charset="-122"/>
              </a:rPr>
              <a:t>中国青年报</a:t>
            </a:r>
            <a:r>
              <a:rPr lang="en-US" altLang="zh-CN" sz="2600" b="1" dirty="0">
                <a:solidFill>
                  <a:schemeClr val="tx1"/>
                </a:solidFill>
                <a:latin typeface="Times New Roman" panose="02020603050405020304" pitchFamily="18" charset="0"/>
                <a:ea typeface="宋体" panose="02010600030101010101" pitchFamily="2" charset="-122"/>
              </a:rPr>
              <a:t>》</a:t>
            </a:r>
            <a:r>
              <a:rPr lang="zh-CN" altLang="en-US" sz="2600" b="1" dirty="0">
                <a:solidFill>
                  <a:schemeClr val="tx1"/>
                </a:solidFill>
                <a:latin typeface="Times New Roman" panose="02020603050405020304" pitchFamily="18" charset="0"/>
                <a:ea typeface="宋体" panose="02010600030101010101" pitchFamily="2" charset="-122"/>
              </a:rPr>
              <a:t>指出，从思想启蒙、思想解放的角度来审视“五四”，可以说，“五四”并不是历史的回声，它依然“活”在中华民族走向未来的奋斗中。这主要是指五四运动（     ）</a:t>
            </a:r>
            <a:endParaRPr lang="zh-CN" altLang="en-US" sz="2600" dirty="0">
              <a:solidFill>
                <a:schemeClr val="tx1"/>
              </a:solidFill>
              <a:latin typeface="Times New Roman" panose="02020603050405020304" pitchFamily="18" charset="0"/>
              <a:ea typeface="宋体" panose="02010600030101010101" pitchFamily="2" charset="-122"/>
            </a:endParaRPr>
          </a:p>
          <a:p>
            <a:pPr>
              <a:lnSpc>
                <a:spcPts val="3575"/>
              </a:lnSpc>
            </a:pPr>
            <a:r>
              <a:rPr lang="en-US" altLang="zh-CN" sz="2600" b="1" dirty="0">
                <a:solidFill>
                  <a:schemeClr val="tx1"/>
                </a:solidFill>
                <a:latin typeface="Times New Roman" panose="02020603050405020304" pitchFamily="18" charset="0"/>
                <a:ea typeface="宋体" panose="02010600030101010101" pitchFamily="2" charset="-122"/>
              </a:rPr>
              <a:t>A</a:t>
            </a:r>
            <a:r>
              <a:rPr lang="zh-CN" altLang="en-US" sz="2600" b="1" dirty="0">
                <a:solidFill>
                  <a:schemeClr val="tx1"/>
                </a:solidFill>
                <a:latin typeface="Times New Roman" panose="02020603050405020304" pitchFamily="18" charset="0"/>
                <a:ea typeface="宋体" panose="02010600030101010101" pitchFamily="2" charset="-122"/>
              </a:rPr>
              <a:t>．是一场伟大的反帝爱国的政治运动</a:t>
            </a:r>
            <a:endParaRPr lang="zh-CN" altLang="en-US" sz="2600" dirty="0">
              <a:solidFill>
                <a:schemeClr val="tx1"/>
              </a:solidFill>
              <a:latin typeface="Times New Roman" panose="02020603050405020304" pitchFamily="18" charset="0"/>
              <a:ea typeface="宋体" panose="02010600030101010101" pitchFamily="2" charset="-122"/>
            </a:endParaRPr>
          </a:p>
          <a:p>
            <a:pPr>
              <a:lnSpc>
                <a:spcPts val="3575"/>
              </a:lnSpc>
            </a:pPr>
            <a:r>
              <a:rPr lang="en-US" altLang="zh-CN" sz="2600" b="1" dirty="0">
                <a:solidFill>
                  <a:schemeClr val="tx1"/>
                </a:solidFill>
                <a:latin typeface="Times New Roman" panose="02020603050405020304" pitchFamily="18" charset="0"/>
                <a:ea typeface="宋体" panose="02010600030101010101" pitchFamily="2" charset="-122"/>
              </a:rPr>
              <a:t>B</a:t>
            </a:r>
            <a:r>
              <a:rPr lang="zh-CN" altLang="en-US" sz="2600" b="1" dirty="0">
                <a:solidFill>
                  <a:schemeClr val="tx1"/>
                </a:solidFill>
                <a:latin typeface="Times New Roman" panose="02020603050405020304" pitchFamily="18" charset="0"/>
                <a:ea typeface="宋体" panose="02010600030101010101" pitchFamily="2" charset="-122"/>
              </a:rPr>
              <a:t>．是一场传播民主与科学的文化运动</a:t>
            </a:r>
            <a:endParaRPr lang="zh-CN" altLang="en-US" sz="2600" dirty="0">
              <a:solidFill>
                <a:schemeClr val="tx1"/>
              </a:solidFill>
              <a:latin typeface="Times New Roman" panose="02020603050405020304" pitchFamily="18" charset="0"/>
              <a:ea typeface="宋体" panose="02010600030101010101" pitchFamily="2" charset="-122"/>
            </a:endParaRPr>
          </a:p>
          <a:p>
            <a:pPr>
              <a:lnSpc>
                <a:spcPts val="3575"/>
              </a:lnSpc>
            </a:pPr>
            <a:r>
              <a:rPr lang="en-US" altLang="zh-CN" sz="2600" b="1" dirty="0">
                <a:solidFill>
                  <a:schemeClr val="tx1"/>
                </a:solidFill>
                <a:latin typeface="Times New Roman" panose="02020603050405020304" pitchFamily="18" charset="0"/>
                <a:ea typeface="宋体" panose="02010600030101010101" pitchFamily="2" charset="-122"/>
              </a:rPr>
              <a:t>C</a:t>
            </a:r>
            <a:r>
              <a:rPr lang="zh-CN" altLang="en-US" sz="2600" b="1" dirty="0">
                <a:solidFill>
                  <a:schemeClr val="tx1"/>
                </a:solidFill>
                <a:latin typeface="Times New Roman" panose="02020603050405020304" pitchFamily="18" charset="0"/>
                <a:ea typeface="宋体" panose="02010600030101010101" pitchFamily="2" charset="-122"/>
              </a:rPr>
              <a:t>．是中国新民主主义革命的初步胜利</a:t>
            </a:r>
            <a:endParaRPr lang="zh-CN" altLang="en-US" sz="2600" dirty="0">
              <a:solidFill>
                <a:schemeClr val="tx1"/>
              </a:solidFill>
              <a:latin typeface="Times New Roman" panose="02020603050405020304" pitchFamily="18" charset="0"/>
              <a:ea typeface="宋体" panose="02010600030101010101" pitchFamily="2" charset="-122"/>
            </a:endParaRPr>
          </a:p>
          <a:p>
            <a:pPr>
              <a:lnSpc>
                <a:spcPts val="3575"/>
              </a:lnSpc>
            </a:pPr>
            <a:r>
              <a:rPr lang="en-US" altLang="zh-CN" sz="2600" b="1" dirty="0">
                <a:solidFill>
                  <a:schemeClr val="tx1"/>
                </a:solidFill>
                <a:latin typeface="Times New Roman" panose="02020603050405020304" pitchFamily="18" charset="0"/>
                <a:ea typeface="宋体" panose="02010600030101010101" pitchFamily="2" charset="-122"/>
              </a:rPr>
              <a:t>D</a:t>
            </a:r>
            <a:r>
              <a:rPr lang="zh-CN" altLang="en-US" sz="2600" b="1" dirty="0">
                <a:solidFill>
                  <a:schemeClr val="tx1"/>
                </a:solidFill>
                <a:latin typeface="Times New Roman" panose="02020603050405020304" pitchFamily="18" charset="0"/>
                <a:ea typeface="宋体" panose="02010600030101010101" pitchFamily="2" charset="-122"/>
              </a:rPr>
              <a:t>．是激励中华民族奋进的不竭精神动力</a:t>
            </a:r>
            <a:endParaRPr lang="zh-CN" altLang="en-US" sz="2600" b="1" dirty="0">
              <a:solidFill>
                <a:schemeClr val="tx1"/>
              </a:solidFill>
              <a:latin typeface="Times New Roman" panose="02020603050405020304" pitchFamily="18" charset="0"/>
              <a:ea typeface="宋体" panose="02010600030101010101" pitchFamily="2" charset="-122"/>
            </a:endParaRPr>
          </a:p>
        </p:txBody>
      </p:sp>
      <p:sp>
        <p:nvSpPr>
          <p:cNvPr id="156675" name="TextBox 1"/>
          <p:cNvSpPr txBox="1"/>
          <p:nvPr/>
        </p:nvSpPr>
        <p:spPr>
          <a:xfrm>
            <a:off x="314325" y="5065713"/>
            <a:ext cx="8763000" cy="1198562"/>
          </a:xfrm>
          <a:prstGeom prst="rect">
            <a:avLst/>
          </a:prstGeom>
          <a:solidFill>
            <a:schemeClr val="accent4">
              <a:lumMod val="20000"/>
              <a:lumOff val="80000"/>
            </a:schemeClr>
          </a:solidFill>
          <a:ln w="9525">
            <a:noFill/>
          </a:ln>
        </p:spPr>
        <p:txBody>
          <a:bodyPr anchor="t">
            <a:spAutoFit/>
          </a:bodyPr>
          <a:lstStyle/>
          <a:p>
            <a:r>
              <a:rPr lang="zh-CN" altLang="en-US" sz="2400" dirty="0">
                <a:solidFill>
                  <a:srgbClr val="FF0000"/>
                </a:solidFill>
                <a:latin typeface="楷体" panose="02010609060101010101" charset="-122"/>
                <a:ea typeface="楷体" panose="02010609060101010101" charset="-122"/>
              </a:rPr>
              <a:t>解析：选</a:t>
            </a:r>
            <a:r>
              <a:rPr lang="en-US" altLang="zh-CN" sz="2400" dirty="0">
                <a:solidFill>
                  <a:srgbClr val="FF0000"/>
                </a:solidFill>
                <a:latin typeface="楷体" panose="02010609060101010101" charset="-122"/>
                <a:ea typeface="楷体" panose="02010609060101010101" charset="-122"/>
              </a:rPr>
              <a:t>D</a:t>
            </a:r>
            <a:r>
              <a:rPr lang="zh-CN" altLang="en-US" sz="2400" dirty="0">
                <a:solidFill>
                  <a:srgbClr val="FF0000"/>
                </a:solidFill>
                <a:latin typeface="楷体" panose="02010609060101010101" charset="-122"/>
                <a:ea typeface="楷体" panose="02010609060101010101" charset="-122"/>
              </a:rPr>
              <a:t>。</a:t>
            </a:r>
            <a:r>
              <a:rPr lang="zh-CN" altLang="en-US" sz="2400" dirty="0">
                <a:solidFill>
                  <a:schemeClr val="tx1"/>
                </a:solidFill>
                <a:latin typeface="楷体" panose="02010609060101010101" charset="-122"/>
                <a:ea typeface="楷体" panose="02010609060101010101" charset="-122"/>
              </a:rPr>
              <a:t>从思想启蒙、思想解放的角度来看，五四运动不仅具有伟大的历史意义，还具有重大的现实意义。</a:t>
            </a:r>
            <a:r>
              <a:rPr lang="en-US" altLang="zh-CN" sz="2400" dirty="0">
                <a:solidFill>
                  <a:schemeClr val="tx1"/>
                </a:solidFill>
                <a:latin typeface="楷体" panose="02010609060101010101" charset="-122"/>
                <a:ea typeface="楷体" panose="02010609060101010101" charset="-122"/>
              </a:rPr>
              <a:t>A</a:t>
            </a:r>
            <a:r>
              <a:rPr lang="zh-CN" altLang="en-US" sz="2400" dirty="0">
                <a:solidFill>
                  <a:schemeClr val="tx1"/>
                </a:solidFill>
                <a:latin typeface="楷体" panose="02010609060101010101" charset="-122"/>
                <a:ea typeface="楷体" panose="02010609060101010101" charset="-122"/>
              </a:rPr>
              <a:t>、</a:t>
            </a:r>
            <a:r>
              <a:rPr lang="en-US" altLang="zh-CN" sz="2400" dirty="0">
                <a:solidFill>
                  <a:schemeClr val="tx1"/>
                </a:solidFill>
                <a:latin typeface="楷体" panose="02010609060101010101" charset="-122"/>
                <a:ea typeface="楷体" panose="02010609060101010101" charset="-122"/>
              </a:rPr>
              <a:t>B</a:t>
            </a:r>
            <a:r>
              <a:rPr lang="zh-CN" altLang="en-US" sz="2400" dirty="0">
                <a:solidFill>
                  <a:schemeClr val="tx1"/>
                </a:solidFill>
                <a:latin typeface="楷体" panose="02010609060101010101" charset="-122"/>
                <a:ea typeface="楷体" panose="02010609060101010101" charset="-122"/>
              </a:rPr>
              <a:t>、</a:t>
            </a:r>
            <a:r>
              <a:rPr lang="en-US" altLang="zh-CN" sz="2400" dirty="0">
                <a:solidFill>
                  <a:schemeClr val="tx1"/>
                </a:solidFill>
                <a:latin typeface="楷体" panose="02010609060101010101" charset="-122"/>
                <a:ea typeface="楷体" panose="02010609060101010101" charset="-122"/>
              </a:rPr>
              <a:t>C</a:t>
            </a:r>
            <a:r>
              <a:rPr lang="zh-CN" altLang="en-US" sz="2400" dirty="0">
                <a:solidFill>
                  <a:schemeClr val="tx1"/>
                </a:solidFill>
                <a:latin typeface="楷体" panose="02010609060101010101" charset="-122"/>
                <a:ea typeface="楷体" panose="02010609060101010101" charset="-122"/>
              </a:rPr>
              <a:t>三项没有全面准确反映材料的含义。</a:t>
            </a:r>
            <a:endParaRPr lang="zh-CN" altLang="en-US" sz="2400" dirty="0">
              <a:solidFill>
                <a:schemeClr val="tx1"/>
              </a:solidFill>
              <a:latin typeface="楷体" panose="02010609060101010101" charset="-122"/>
              <a:ea typeface="楷体" panose="02010609060101010101" charset="-122"/>
            </a:endParaRPr>
          </a:p>
        </p:txBody>
      </p:sp>
      <p:grpSp>
        <p:nvGrpSpPr>
          <p:cNvPr id="2" name="组合 1"/>
          <p:cNvGrpSpPr/>
          <p:nvPr/>
        </p:nvGrpSpPr>
        <p:grpSpPr>
          <a:xfrm>
            <a:off x="381317" y="609695"/>
            <a:ext cx="6813233" cy="2158904"/>
            <a:chOff x="1340" y="973"/>
            <a:chExt cx="10729" cy="3401"/>
          </a:xfrm>
        </p:grpSpPr>
        <p:sp>
          <p:nvSpPr>
            <p:cNvPr id="40964" name="Text Box 12"/>
            <p:cNvSpPr txBox="1"/>
            <p:nvPr/>
          </p:nvSpPr>
          <p:spPr>
            <a:xfrm>
              <a:off x="1340" y="973"/>
              <a:ext cx="5648" cy="822"/>
            </a:xfrm>
            <a:prstGeom prst="rect">
              <a:avLst/>
            </a:prstGeom>
            <a:solidFill>
              <a:srgbClr val="FFFF00">
                <a:alpha val="89999"/>
              </a:srgbClr>
            </a:solidFill>
            <a:ln w="38100">
              <a:noFill/>
            </a:ln>
          </p:spPr>
          <p:txBody>
            <a:bodyPr wrap="square" anchor="t">
              <a:spAutoFit/>
            </a:bodyPr>
            <a:lstStyle/>
            <a:p>
              <a:pPr>
                <a:spcBef>
                  <a:spcPct val="50000"/>
                </a:spcBef>
                <a:buFont typeface="Arial" panose="020B0604020202020204" pitchFamily="34" charset="0"/>
                <a:buNone/>
              </a:pPr>
              <a:r>
                <a:rPr lang="zh-CN" altLang="en-US" sz="2800" b="1" dirty="0">
                  <a:solidFill>
                    <a:schemeClr val="tx1"/>
                  </a:solidFill>
                  <a:latin typeface="黑体" panose="02010609060101010101" pitchFamily="49" charset="-122"/>
                  <a:ea typeface="黑体" panose="02010609060101010101" pitchFamily="49" charset="-122"/>
                </a:rPr>
                <a:t>（</a:t>
              </a:r>
              <a:r>
                <a:rPr lang="en-US" altLang="zh-CN" sz="2800" b="1" dirty="0">
                  <a:solidFill>
                    <a:schemeClr val="tx1"/>
                  </a:solidFill>
                  <a:latin typeface="黑体" panose="02010609060101010101" pitchFamily="49" charset="-122"/>
                  <a:ea typeface="黑体" panose="02010609060101010101" pitchFamily="49" charset="-122"/>
                </a:rPr>
                <a:t>3</a:t>
              </a:r>
              <a:r>
                <a:rPr lang="zh-CN" altLang="en-US" sz="2800" b="1" dirty="0">
                  <a:solidFill>
                    <a:schemeClr val="tx1"/>
                  </a:solidFill>
                  <a:latin typeface="黑体" panose="02010609060101010101" pitchFamily="49" charset="-122"/>
                  <a:ea typeface="黑体" panose="02010609060101010101" pitchFamily="49" charset="-122"/>
                </a:rPr>
                <a:t>）思想角度看五四：</a:t>
              </a:r>
              <a:endParaRPr lang="zh-CN" altLang="en-US" sz="2800" b="1" dirty="0">
                <a:solidFill>
                  <a:schemeClr val="tx1"/>
                </a:solidFill>
                <a:latin typeface="黑体" panose="02010609060101010101" pitchFamily="49" charset="-122"/>
                <a:ea typeface="黑体" panose="02010609060101010101" pitchFamily="49" charset="-122"/>
              </a:endParaRPr>
            </a:p>
          </p:txBody>
        </p:sp>
        <p:sp>
          <p:nvSpPr>
            <p:cNvPr id="40965" name="AutoShape 16"/>
            <p:cNvSpPr/>
            <p:nvPr/>
          </p:nvSpPr>
          <p:spPr>
            <a:xfrm>
              <a:off x="1372" y="1418"/>
              <a:ext cx="10697" cy="2956"/>
            </a:xfrm>
            <a:prstGeom prst="rightArrow">
              <a:avLst>
                <a:gd name="adj1" fmla="val 50000"/>
                <a:gd name="adj2" fmla="val 162407"/>
              </a:avLst>
            </a:prstGeom>
            <a:solidFill>
              <a:srgbClr val="FFFF00"/>
            </a:solidFill>
            <a:ln w="25400" cap="flat" cmpd="sng">
              <a:solidFill>
                <a:schemeClr val="accent1"/>
              </a:solidFill>
              <a:prstDash val="solid"/>
              <a:miter/>
              <a:headEnd type="none" w="med" len="med"/>
              <a:tailEnd type="none" w="med" len="med"/>
            </a:ln>
          </p:spPr>
          <p:txBody>
            <a:bodyPr wrap="none" anchor="ctr"/>
            <a:lstStyle/>
            <a:p>
              <a:pPr>
                <a:lnSpc>
                  <a:spcPts val="3365"/>
                </a:lnSpc>
              </a:pPr>
              <a:r>
                <a:rPr lang="zh-CN" altLang="en-US" sz="2800" b="1" dirty="0">
                  <a:solidFill>
                    <a:srgbClr val="FF0000"/>
                  </a:solidFill>
                  <a:latin typeface="黑体" panose="02010609060101010101" pitchFamily="49" charset="-122"/>
                  <a:ea typeface="黑体" panose="02010609060101010101" pitchFamily="49" charset="-122"/>
                  <a:sym typeface="宋体" panose="02010600030101010101" pitchFamily="2" charset="-122"/>
                </a:rPr>
                <a:t>民族意识的</a:t>
              </a:r>
              <a:r>
                <a:rPr lang="zh-CN" altLang="en-US" sz="3200" b="1" dirty="0">
                  <a:solidFill>
                    <a:srgbClr val="FF0000"/>
                  </a:solidFill>
                  <a:latin typeface="黑体" panose="02010609060101010101" pitchFamily="49" charset="-122"/>
                  <a:ea typeface="黑体" panose="02010609060101010101" pitchFamily="49" charset="-122"/>
                  <a:sym typeface="宋体" panose="02010600030101010101" pitchFamily="2" charset="-122"/>
                </a:rPr>
                <a:t>新觉醒</a:t>
              </a:r>
              <a:r>
                <a:rPr lang="zh-CN" altLang="en-US" sz="2800" b="1" dirty="0">
                  <a:solidFill>
                    <a:srgbClr val="FF0000"/>
                  </a:solidFill>
                  <a:latin typeface="黑体" panose="02010609060101010101" pitchFamily="49" charset="-122"/>
                  <a:ea typeface="黑体" panose="02010609060101010101" pitchFamily="49" charset="-122"/>
                  <a:sym typeface="宋体" panose="02010600030101010101" pitchFamily="2" charset="-122"/>
                </a:rPr>
                <a:t>，民族凝聚力增强</a:t>
              </a:r>
              <a:endParaRPr lang="zh-CN" altLang="en-US" sz="2800" b="1" dirty="0">
                <a:solidFill>
                  <a:srgbClr val="FF0000"/>
                </a:solidFill>
                <a:latin typeface="黑体" panose="02010609060101010101" pitchFamily="49" charset="-122"/>
                <a:ea typeface="黑体" panose="02010609060101010101" pitchFamily="49" charset="-122"/>
                <a:sym typeface="宋体" panose="02010600030101010101" pitchFamily="2" charset="-122"/>
              </a:endParaRPr>
            </a:p>
          </p:txBody>
        </p:sp>
      </p:grpSp>
      <p:sp>
        <p:nvSpPr>
          <p:cNvPr id="3" name="文本框 2"/>
          <p:cNvSpPr txBox="1"/>
          <p:nvPr/>
        </p:nvSpPr>
        <p:spPr>
          <a:xfrm>
            <a:off x="314325" y="4237038"/>
            <a:ext cx="6048451" cy="494815"/>
          </a:xfrm>
          <a:prstGeom prst="rect">
            <a:avLst/>
          </a:prstGeom>
          <a:solidFill>
            <a:srgbClr val="FF0000"/>
          </a:solidFill>
        </p:spPr>
        <p:txBody>
          <a:bodyPr wrap="none" rtlCol="0" anchor="t">
            <a:spAutoFit/>
          </a:bodyPr>
          <a:lstStyle/>
          <a:p>
            <a:pPr>
              <a:lnSpc>
                <a:spcPts val="3580"/>
              </a:lnSpc>
            </a:pPr>
            <a:r>
              <a:rPr lang="en-US" altLang="zh-CN" sz="2600" b="1" noProof="1">
                <a:solidFill>
                  <a:schemeClr val="accent5">
                    <a:lumMod val="50000"/>
                  </a:schemeClr>
                </a:solidFill>
                <a:latin typeface="黑体" panose="02010609060101010101" pitchFamily="49" charset="-122"/>
                <a:ea typeface="黑体" panose="02010609060101010101" pitchFamily="49" charset="-122"/>
                <a:cs typeface="黑体" panose="02010609060101010101" pitchFamily="49" charset="-122"/>
                <a:sym typeface="+mn-ea"/>
              </a:rPr>
              <a:t>D</a:t>
            </a:r>
            <a:r>
              <a:rPr lang="zh-CN" altLang="en-US" sz="2600" b="1" noProof="1">
                <a:solidFill>
                  <a:schemeClr val="accent5">
                    <a:lumMod val="50000"/>
                  </a:schemeClr>
                </a:solidFill>
                <a:latin typeface="黑体" panose="02010609060101010101" pitchFamily="49" charset="-122"/>
                <a:ea typeface="黑体" panose="02010609060101010101" pitchFamily="49" charset="-122"/>
                <a:cs typeface="黑体" panose="02010609060101010101" pitchFamily="49" charset="-122"/>
                <a:sym typeface="+mn-ea"/>
              </a:rPr>
              <a:t>．是激励中华民族奋进的不竭精神动力</a:t>
            </a:r>
            <a:endParaRPr lang="zh-CN" altLang="en-US" sz="2600" b="1" noProof="1">
              <a:solidFill>
                <a:schemeClr val="accent5">
                  <a:lumMod val="50000"/>
                </a:schemeClr>
              </a:solidFill>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56675"/>
                                        </p:tgtEl>
                                        <p:attrNameLst>
                                          <p:attrName>style.visibility</p:attrName>
                                        </p:attrNameLst>
                                      </p:cBhvr>
                                      <p:to>
                                        <p:strVal val="visible"/>
                                      </p:to>
                                    </p:set>
                                    <p:animEffect transition="in" filter="strips(downLeft)">
                                      <p:cBhvr>
                                        <p:cTn id="11" dur="500"/>
                                        <p:tgtEl>
                                          <p:spTgt spid="156675"/>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animBg="1"/>
      <p:bldP spid="3"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4"/>
          <p:cNvSpPr/>
          <p:nvPr/>
        </p:nvSpPr>
        <p:spPr>
          <a:xfrm>
            <a:off x="238125" y="3070225"/>
            <a:ext cx="8529638" cy="1384300"/>
          </a:xfrm>
          <a:prstGeom prst="rect">
            <a:avLst/>
          </a:prstGeom>
          <a:solidFill>
            <a:schemeClr val="accent3">
              <a:lumMod val="20000"/>
              <a:lumOff val="80000"/>
            </a:schemeClr>
          </a:solidFill>
          <a:ln w="38100" cap="flat" cmpd="sng">
            <a:solidFill>
              <a:schemeClr val="tx1"/>
            </a:solidFill>
            <a:prstDash val="solid"/>
            <a:miter/>
            <a:headEnd type="none" w="med" len="med"/>
            <a:tailEnd type="none" w="med" len="med"/>
          </a:ln>
        </p:spPr>
        <p:txBody>
          <a:bodyPr wrap="square" anchor="t">
            <a:spAutoFit/>
          </a:bodyPr>
          <a:lstStyle/>
          <a:p>
            <a:r>
              <a:rPr lang="zh-CN" altLang="en-US" sz="2800" b="1" dirty="0">
                <a:solidFill>
                  <a:srgbClr val="FF0000"/>
                </a:solidFill>
                <a:latin typeface="黑体" panose="02010609060101010101" pitchFamily="49" charset="-122"/>
                <a:ea typeface="黑体" panose="02010609060101010101" pitchFamily="49" charset="-122"/>
              </a:rPr>
              <a:t>材料：</a:t>
            </a:r>
            <a:r>
              <a:rPr lang="zh-CN" altLang="en-US" sz="2800" b="1" dirty="0">
                <a:solidFill>
                  <a:schemeClr val="tx1"/>
                </a:solidFill>
                <a:latin typeface="黑体" panose="02010609060101010101" pitchFamily="49" charset="-122"/>
                <a:ea typeface="黑体" panose="02010609060101010101" pitchFamily="49" charset="-122"/>
              </a:rPr>
              <a:t>若有人问五四运动的精神是什么，大概的答词必然是爱国救国……五四特有的精神是牺牲的精神。</a:t>
            </a:r>
            <a:endParaRPr lang="zh-CN" altLang="en-US" sz="2800" b="1" dirty="0">
              <a:solidFill>
                <a:schemeClr val="tx1"/>
              </a:solidFill>
              <a:latin typeface="黑体" panose="02010609060101010101" pitchFamily="49" charset="-122"/>
              <a:ea typeface="黑体" panose="02010609060101010101" pitchFamily="49" charset="-122"/>
            </a:endParaRPr>
          </a:p>
          <a:p>
            <a:r>
              <a:rPr lang="zh-CN" altLang="en-US" sz="2800" b="1" dirty="0">
                <a:solidFill>
                  <a:schemeClr val="tx1"/>
                </a:solidFill>
                <a:latin typeface="黑体" panose="02010609060101010101" pitchFamily="49" charset="-122"/>
                <a:ea typeface="黑体" panose="02010609060101010101" pitchFamily="49" charset="-122"/>
              </a:rPr>
              <a:t>                                      </a:t>
            </a:r>
            <a:r>
              <a:rPr lang="en-US" altLang="zh-CN" sz="2800" b="1" dirty="0">
                <a:solidFill>
                  <a:schemeClr val="tx1"/>
                </a:solidFill>
                <a:latin typeface="黑体" panose="02010609060101010101" pitchFamily="49" charset="-122"/>
                <a:ea typeface="黑体" panose="02010609060101010101" pitchFamily="49" charset="-122"/>
              </a:rPr>
              <a:t>--</a:t>
            </a:r>
            <a:r>
              <a:rPr lang="zh-CN" altLang="en-US" sz="2800" b="1" dirty="0">
                <a:solidFill>
                  <a:schemeClr val="tx1"/>
                </a:solidFill>
                <a:latin typeface="黑体" panose="02010609060101010101" pitchFamily="49" charset="-122"/>
                <a:ea typeface="黑体" panose="02010609060101010101" pitchFamily="49" charset="-122"/>
              </a:rPr>
              <a:t>陈独秀</a:t>
            </a:r>
            <a:endParaRPr lang="zh-CN" altLang="en-US" sz="2800" b="1" dirty="0">
              <a:solidFill>
                <a:schemeClr val="tx1"/>
              </a:solidFill>
              <a:latin typeface="黑体" panose="02010609060101010101" pitchFamily="49" charset="-122"/>
              <a:ea typeface="黑体" panose="02010609060101010101" pitchFamily="49" charset="-122"/>
            </a:endParaRPr>
          </a:p>
        </p:txBody>
      </p:sp>
      <p:sp>
        <p:nvSpPr>
          <p:cNvPr id="44034" name="Text Box 12"/>
          <p:cNvSpPr txBox="1"/>
          <p:nvPr/>
        </p:nvSpPr>
        <p:spPr>
          <a:xfrm>
            <a:off x="238125" y="774700"/>
            <a:ext cx="3838575" cy="522288"/>
          </a:xfrm>
          <a:prstGeom prst="rect">
            <a:avLst/>
          </a:prstGeom>
          <a:solidFill>
            <a:srgbClr val="FFFF00">
              <a:alpha val="89999"/>
            </a:srgbClr>
          </a:solidFill>
          <a:ln w="38100">
            <a:noFill/>
          </a:ln>
        </p:spPr>
        <p:txBody>
          <a:bodyPr wrap="square" anchor="t">
            <a:spAutoFit/>
          </a:bodyPr>
          <a:lstStyle/>
          <a:p>
            <a:pPr>
              <a:spcBef>
                <a:spcPct val="50000"/>
              </a:spcBef>
              <a:buFont typeface="Arial" panose="020B0604020202020204" pitchFamily="34" charset="0"/>
              <a:buNone/>
            </a:pPr>
            <a:r>
              <a:rPr lang="zh-CN" altLang="en-US" sz="2800" b="1" dirty="0" smtClean="0">
                <a:solidFill>
                  <a:schemeClr val="tx1"/>
                </a:solidFill>
                <a:latin typeface="黑体" panose="02010609060101010101" pitchFamily="49" charset="-122"/>
                <a:ea typeface="黑体" panose="02010609060101010101" pitchFamily="49" charset="-122"/>
              </a:rPr>
              <a:t>（</a:t>
            </a:r>
            <a:r>
              <a:rPr lang="en-US" altLang="zh-CN" dirty="0" smtClean="0">
                <a:solidFill>
                  <a:schemeClr val="tx1"/>
                </a:solidFill>
                <a:latin typeface="黑体" panose="02010609060101010101" pitchFamily="49" charset="-122"/>
              </a:rPr>
              <a:t>4</a:t>
            </a:r>
            <a:r>
              <a:rPr lang="zh-CN" altLang="en-US" sz="2800" b="1" dirty="0" smtClean="0">
                <a:solidFill>
                  <a:schemeClr val="tx1"/>
                </a:solidFill>
                <a:latin typeface="黑体" panose="02010609060101010101" pitchFamily="49" charset="-122"/>
                <a:ea typeface="黑体" panose="02010609060101010101" pitchFamily="49" charset="-122"/>
              </a:rPr>
              <a:t>）</a:t>
            </a:r>
            <a:r>
              <a:rPr lang="zh-CN" altLang="en-US" sz="2800" b="1" dirty="0">
                <a:solidFill>
                  <a:schemeClr val="tx1"/>
                </a:solidFill>
                <a:latin typeface="黑体" panose="02010609060101010101" pitchFamily="49" charset="-122"/>
                <a:ea typeface="黑体" panose="02010609060101010101" pitchFamily="49" charset="-122"/>
              </a:rPr>
              <a:t>现代角度：</a:t>
            </a:r>
            <a:endParaRPr lang="zh-CN" altLang="en-US" sz="2800" b="1" dirty="0">
              <a:solidFill>
                <a:schemeClr val="tx1"/>
              </a:solidFill>
              <a:latin typeface="黑体" panose="02010609060101010101" pitchFamily="49" charset="-122"/>
              <a:ea typeface="黑体" panose="02010609060101010101" pitchFamily="49" charset="-122"/>
            </a:endParaRPr>
          </a:p>
        </p:txBody>
      </p:sp>
      <p:sp>
        <p:nvSpPr>
          <p:cNvPr id="21520" name="AutoShape 16"/>
          <p:cNvSpPr/>
          <p:nvPr/>
        </p:nvSpPr>
        <p:spPr>
          <a:xfrm>
            <a:off x="533506" y="1489075"/>
            <a:ext cx="6829319" cy="1685925"/>
          </a:xfrm>
          <a:prstGeom prst="rightArrow">
            <a:avLst>
              <a:gd name="adj1" fmla="val 50000"/>
              <a:gd name="adj2" fmla="val 162469"/>
            </a:avLst>
          </a:prstGeom>
          <a:solidFill>
            <a:srgbClr val="FFFF00"/>
          </a:solidFill>
          <a:ln w="25400" cap="flat" cmpd="sng">
            <a:solidFill>
              <a:schemeClr val="accent1"/>
            </a:solidFill>
            <a:prstDash val="solid"/>
            <a:miter/>
            <a:headEnd type="none" w="med" len="med"/>
            <a:tailEnd type="none" w="med" len="med"/>
          </a:ln>
        </p:spPr>
        <p:txBody>
          <a:bodyPr wrap="none" anchor="ctr"/>
          <a:lstStyle/>
          <a:p>
            <a:pPr>
              <a:lnSpc>
                <a:spcPts val="3365"/>
              </a:lnSpc>
            </a:pPr>
            <a:r>
              <a:rPr lang="zh-CN" altLang="en-US" sz="2800" b="1" dirty="0" smtClean="0">
                <a:solidFill>
                  <a:srgbClr val="FF0000"/>
                </a:solidFill>
                <a:effectLst/>
                <a:latin typeface="黑体" panose="02010609060101010101" pitchFamily="49" charset="-122"/>
                <a:ea typeface="黑体" panose="02010609060101010101" pitchFamily="49" charset="-122"/>
              </a:rPr>
              <a:t>  继承</a:t>
            </a:r>
            <a:r>
              <a:rPr lang="zh-CN" altLang="en-US" sz="2800" b="1" dirty="0">
                <a:solidFill>
                  <a:srgbClr val="FF0000"/>
                </a:solidFill>
                <a:effectLst/>
                <a:latin typeface="黑体" panose="02010609060101010101" pitchFamily="49" charset="-122"/>
                <a:ea typeface="黑体" panose="02010609060101010101" pitchFamily="49" charset="-122"/>
              </a:rPr>
              <a:t>、弘扬五四精神：</a:t>
            </a:r>
            <a:endParaRPr lang="zh-CN" altLang="en-US" sz="2800" b="1" dirty="0">
              <a:solidFill>
                <a:srgbClr val="FF0000"/>
              </a:solidFill>
              <a:effectLst/>
              <a:latin typeface="黑体" panose="02010609060101010101" pitchFamily="49" charset="-122"/>
              <a:ea typeface="黑体" panose="02010609060101010101" pitchFamily="49" charset="-122"/>
            </a:endParaRPr>
          </a:p>
          <a:p>
            <a:pPr>
              <a:lnSpc>
                <a:spcPts val="3365"/>
              </a:lnSpc>
            </a:pPr>
            <a:r>
              <a:rPr lang="zh-CN" altLang="en-US" sz="2800" b="1" dirty="0" smtClean="0">
                <a:solidFill>
                  <a:srgbClr val="FF0000"/>
                </a:solidFill>
                <a:effectLst/>
                <a:latin typeface="黑体" panose="02010609060101010101" pitchFamily="49" charset="-122"/>
                <a:ea typeface="黑体" panose="02010609060101010101" pitchFamily="49" charset="-122"/>
              </a:rPr>
              <a:t>  爱国</a:t>
            </a:r>
            <a:r>
              <a:rPr lang="zh-CN" altLang="en-US" sz="2800" b="1" dirty="0">
                <a:solidFill>
                  <a:srgbClr val="FF0000"/>
                </a:solidFill>
                <a:effectLst/>
                <a:latin typeface="黑体" panose="02010609060101010101" pitchFamily="49" charset="-122"/>
                <a:ea typeface="黑体" panose="02010609060101010101" pitchFamily="49" charset="-122"/>
              </a:rPr>
              <a:t>主旋律</a:t>
            </a:r>
            <a:endParaRPr lang="zh-CN" altLang="en-US" sz="2800" b="1" dirty="0">
              <a:solidFill>
                <a:srgbClr val="FF0000"/>
              </a:solidFill>
              <a:effectLst/>
              <a:latin typeface="黑体" panose="02010609060101010101" pitchFamily="49" charset="-122"/>
              <a:ea typeface="黑体" panose="02010609060101010101" pitchFamily="49" charset="-122"/>
            </a:endParaRPr>
          </a:p>
        </p:txBody>
      </p:sp>
      <p:sp>
        <p:nvSpPr>
          <p:cNvPr id="226310" name="矩形 226309"/>
          <p:cNvSpPr/>
          <p:nvPr/>
        </p:nvSpPr>
        <p:spPr>
          <a:xfrm>
            <a:off x="228714" y="4454525"/>
            <a:ext cx="8539049" cy="1014413"/>
          </a:xfrm>
          <a:prstGeom prst="rect">
            <a:avLst/>
          </a:prstGeom>
          <a:solidFill>
            <a:schemeClr val="accent3">
              <a:lumMod val="20000"/>
              <a:lumOff val="80000"/>
            </a:schemeClr>
          </a:solidFill>
          <a:ln w="9525">
            <a:noFill/>
          </a:ln>
        </p:spPr>
        <p:txBody>
          <a:bodyPr wrap="square" anchor="ctr">
            <a:spAutoFit/>
          </a:bodyPr>
          <a:lstStyle/>
          <a:p>
            <a:r>
              <a:rPr lang="en-US" altLang="zh-CN" sz="2800" b="1" dirty="0">
                <a:latin typeface="Arial" panose="020B0604020202020204" pitchFamily="34" charset="0"/>
                <a:ea typeface="宋体" panose="02010600030101010101" pitchFamily="2" charset="-122"/>
              </a:rPr>
              <a:t>     </a:t>
            </a:r>
            <a:r>
              <a:rPr lang="en-US" altLang="zh-CN" sz="3200" b="1" dirty="0">
                <a:latin typeface="黑体" panose="02010609060101010101" pitchFamily="49" charset="-122"/>
                <a:ea typeface="黑体" panose="02010609060101010101" pitchFamily="49" charset="-122"/>
              </a:rPr>
              <a:t> </a:t>
            </a:r>
            <a:r>
              <a:rPr lang="zh-CN" altLang="en-US" sz="2800" b="1" dirty="0">
                <a:solidFill>
                  <a:schemeClr val="tx1"/>
                </a:solidFill>
                <a:latin typeface="黑体" panose="02010609060101010101" pitchFamily="49" charset="-122"/>
                <a:ea typeface="黑体" panose="02010609060101010101" pitchFamily="49" charset="-122"/>
              </a:rPr>
              <a:t>爱国行为也不能加暴行于他人！</a:t>
            </a:r>
            <a:endParaRPr lang="zh-CN" altLang="en-US" sz="2800" b="1" dirty="0">
              <a:solidFill>
                <a:schemeClr val="tx1"/>
              </a:solidFill>
              <a:latin typeface="黑体" panose="02010609060101010101" pitchFamily="49" charset="-122"/>
              <a:ea typeface="黑体" panose="02010609060101010101" pitchFamily="49" charset="-122"/>
            </a:endParaRPr>
          </a:p>
          <a:p>
            <a:pPr algn="r"/>
            <a:r>
              <a:rPr lang="zh-CN" altLang="en-US" sz="2800" b="1" dirty="0">
                <a:solidFill>
                  <a:schemeClr val="tx1"/>
                </a:solidFill>
                <a:latin typeface="宋体" panose="02010600030101010101" pitchFamily="2" charset="-122"/>
                <a:ea typeface="宋体" panose="02010600030101010101" pitchFamily="2" charset="-122"/>
              </a:rPr>
              <a:t> </a:t>
            </a:r>
            <a:r>
              <a:rPr lang="en-US" altLang="zh-CN" sz="2400" b="1" dirty="0">
                <a:solidFill>
                  <a:schemeClr val="tx1"/>
                </a:solidFill>
                <a:latin typeface="Tahoma" panose="020B0604030504040204" pitchFamily="34" charset="0"/>
                <a:ea typeface="宋体" panose="02010600030101010101" pitchFamily="2" charset="-122"/>
              </a:rPr>
              <a:t>—</a:t>
            </a:r>
            <a:r>
              <a:rPr lang="zh-CN" altLang="en-US" sz="2400" b="1" dirty="0">
                <a:solidFill>
                  <a:schemeClr val="tx1"/>
                </a:solidFill>
                <a:latin typeface="宋体" panose="02010600030101010101" pitchFamily="2" charset="-122"/>
                <a:ea typeface="宋体" panose="02010600030101010101" pitchFamily="2" charset="-122"/>
              </a:rPr>
              <a:t>梁漱溟《论学生事件》</a:t>
            </a:r>
            <a:endParaRPr lang="zh-CN" altLang="en-US" sz="2400" b="1" dirty="0">
              <a:solidFill>
                <a:schemeClr val="tx1"/>
              </a:solidFill>
              <a:latin typeface="宋体" panose="02010600030101010101" pitchFamily="2" charset="-122"/>
              <a:ea typeface="宋体" panose="02010600030101010101" pitchFamily="2" charset="-122"/>
            </a:endParaRPr>
          </a:p>
        </p:txBody>
      </p:sp>
      <p:sp>
        <p:nvSpPr>
          <p:cNvPr id="226315" name="文本框 226314"/>
          <p:cNvSpPr txBox="1"/>
          <p:nvPr/>
        </p:nvSpPr>
        <p:spPr>
          <a:xfrm>
            <a:off x="446088" y="5727700"/>
            <a:ext cx="6075363" cy="922338"/>
          </a:xfrm>
          <a:prstGeom prst="rect">
            <a:avLst/>
          </a:prstGeom>
          <a:solidFill>
            <a:srgbClr val="FF0000"/>
          </a:solidFill>
          <a:ln w="9525">
            <a:noFill/>
          </a:ln>
        </p:spPr>
        <p:txBody>
          <a:bodyPr wrap="none" anchor="t">
            <a:spAutoFit/>
          </a:bodyPr>
          <a:lstStyle/>
          <a:p>
            <a:r>
              <a:rPr lang="zh-CN" altLang="en-US" sz="5400" b="1" noProof="1">
                <a:solidFill>
                  <a:schemeClr val="tx1"/>
                </a:solidFill>
                <a:latin typeface="Arial" panose="020B0604020202020204" pitchFamily="34" charset="0"/>
                <a:ea typeface="华文琥珀" pitchFamily="2" charset="-122"/>
                <a:cs typeface="+mn-cs"/>
              </a:rPr>
              <a:t>遵纪守法  理性爱国</a:t>
            </a:r>
            <a:endParaRPr lang="zh-CN" altLang="en-US" sz="5400" b="1" noProof="1">
              <a:solidFill>
                <a:schemeClr val="tx1"/>
              </a:solidFill>
              <a:effectLst>
                <a:outerShdw blurRad="38100" dist="38100" dir="2700000">
                  <a:srgbClr val="C0C0C0"/>
                </a:outerShdw>
              </a:effectLst>
              <a:latin typeface="Arial" panose="020B0604020202020204" pitchFamily="34" charset="0"/>
              <a:ea typeface="华文琥珀" pitchFamily="2" charset="-122"/>
              <a:cs typeface="+mn-cs"/>
            </a:endParaRPr>
          </a:p>
        </p:txBody>
      </p:sp>
      <p:pic>
        <p:nvPicPr>
          <p:cNvPr id="44038" name="Picture 7" descr="b_th"/>
          <p:cNvPicPr>
            <a:picLocks noChangeAspect="1"/>
          </p:cNvPicPr>
          <p:nvPr/>
        </p:nvPicPr>
        <p:blipFill>
          <a:blip r:embed="rId1" cstate="print"/>
          <a:stretch>
            <a:fillRect/>
          </a:stretch>
        </p:blipFill>
        <p:spPr>
          <a:xfrm>
            <a:off x="4905375" y="4763"/>
            <a:ext cx="1166813" cy="1254125"/>
          </a:xfrm>
          <a:prstGeom prst="rect">
            <a:avLst/>
          </a:prstGeom>
          <a:noFill/>
          <a:ln w="9525">
            <a:noFill/>
          </a:ln>
        </p:spPr>
      </p:pic>
      <p:pic>
        <p:nvPicPr>
          <p:cNvPr id="44039" name="Picture 8" descr="201306140022455468_副本"/>
          <p:cNvPicPr>
            <a:picLocks noChangeAspect="1"/>
          </p:cNvPicPr>
          <p:nvPr/>
        </p:nvPicPr>
        <p:blipFill>
          <a:blip r:embed="rId2" cstate="print"/>
          <a:srcRect r="12143"/>
          <a:stretch>
            <a:fillRect/>
          </a:stretch>
        </p:blipFill>
        <p:spPr>
          <a:xfrm>
            <a:off x="6072188" y="-34925"/>
            <a:ext cx="3052762" cy="1331913"/>
          </a:xfrm>
          <a:prstGeom prst="rect">
            <a:avLst/>
          </a:prstGeom>
          <a:noFill/>
          <a:ln w="9525">
            <a:noFill/>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263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7" presetClass="entr" presetSubtype="0" fill="hold" grpId="0" nodeType="clickEffect">
                                  <p:stCondLst>
                                    <p:cond delay="0"/>
                                  </p:stCondLst>
                                  <p:iterate type="lt">
                                    <p:tmPct val="50000"/>
                                  </p:iterate>
                                  <p:childTnLst>
                                    <p:set>
                                      <p:cBhvr>
                                        <p:cTn id="10" dur="1" fill="hold">
                                          <p:stCondLst>
                                            <p:cond delay="0"/>
                                          </p:stCondLst>
                                        </p:cTn>
                                        <p:tgtEl>
                                          <p:spTgt spid="226315"/>
                                        </p:tgtEl>
                                        <p:attrNameLst>
                                          <p:attrName>style.visibility</p:attrName>
                                        </p:attrNameLst>
                                      </p:cBhvr>
                                      <p:to>
                                        <p:strVal val="visible"/>
                                      </p:to>
                                    </p:set>
                                    <p:anim calcmode="discrete" valueType="clr">
                                      <p:cBhvr override="childStyle">
                                        <p:cTn id="11" dur="500"/>
                                        <p:tgtEl>
                                          <p:spTgt spid="226315"/>
                                        </p:tgtEl>
                                        <p:attrNameLst>
                                          <p:attrName>style.color</p:attrName>
                                        </p:attrNameLst>
                                      </p:cBhvr>
                                      <p:tavLst>
                                        <p:tav tm="0">
                                          <p:val>
                                            <p:clrVal>
                                              <a:schemeClr val="accent2"/>
                                            </p:clrVal>
                                          </p:val>
                                        </p:tav>
                                        <p:tav tm="50000">
                                          <p:val>
                                            <p:clrVal>
                                              <a:schemeClr val="hlink"/>
                                            </p:clrVal>
                                          </p:val>
                                        </p:tav>
                                      </p:tavLst>
                                    </p:anim>
                                    <p:anim calcmode="discrete" valueType="clr">
                                      <p:cBhvr>
                                        <p:cTn id="12" dur="500"/>
                                        <p:tgtEl>
                                          <p:spTgt spid="226315"/>
                                        </p:tgtEl>
                                        <p:attrNameLst>
                                          <p:attrName>fillcolor</p:attrName>
                                        </p:attrNameLst>
                                      </p:cBhvr>
                                      <p:tavLst>
                                        <p:tav tm="0">
                                          <p:val>
                                            <p:clrVal>
                                              <a:schemeClr val="accent2"/>
                                            </p:clrVal>
                                          </p:val>
                                        </p:tav>
                                        <p:tav tm="50000">
                                          <p:val>
                                            <p:clrVal>
                                              <a:schemeClr val="hlink"/>
                                            </p:clrVal>
                                          </p:val>
                                        </p:tav>
                                      </p:tavLst>
                                    </p:anim>
                                    <p:set>
                                      <p:cBhvr>
                                        <p:cTn id="13" dur="500"/>
                                        <p:tgtEl>
                                          <p:spTgt spid="226315"/>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21520"/>
                                        </p:tgtEl>
                                        <p:attrNameLst>
                                          <p:attrName>style.visibility</p:attrName>
                                        </p:attrNameLst>
                                      </p:cBhvr>
                                      <p:to>
                                        <p:strVal val="visible"/>
                                      </p:to>
                                    </p:set>
                                    <p:animEffect transition="in" filter="slide(fromLeft)">
                                      <p:cBhvr>
                                        <p:cTn id="18" dur="1000"/>
                                        <p:tgtEl>
                                          <p:spTgt spid="21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0" grpId="0" bldLvl="0" animBg="1"/>
      <p:bldP spid="226310" grpId="0" animBg="1"/>
      <p:bldP spid="226315"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2529"/>
          <p:cNvGrpSpPr/>
          <p:nvPr/>
        </p:nvGrpSpPr>
        <p:grpSpPr>
          <a:xfrm>
            <a:off x="2286000" y="2506980"/>
            <a:ext cx="3512185" cy="2985135"/>
            <a:chOff x="-243239" y="-208902"/>
            <a:chExt cx="1493480" cy="1493427"/>
          </a:xfrm>
        </p:grpSpPr>
        <p:pic>
          <p:nvPicPr>
            <p:cNvPr id="22531" name="Oval 2"/>
            <p:cNvPicPr>
              <a:picLocks noChangeAspect="1"/>
            </p:cNvPicPr>
            <p:nvPr/>
          </p:nvPicPr>
          <p:blipFill>
            <a:blip r:embed="rId1" cstate="print"/>
            <a:stretch>
              <a:fillRect/>
            </a:stretch>
          </p:blipFill>
          <p:spPr>
            <a:xfrm>
              <a:off x="-243239" y="-208902"/>
              <a:ext cx="1493480" cy="1493427"/>
            </a:xfrm>
            <a:prstGeom prst="rect">
              <a:avLst/>
            </a:prstGeom>
            <a:noFill/>
            <a:ln w="9525">
              <a:noFill/>
            </a:ln>
          </p:spPr>
        </p:pic>
        <p:grpSp>
          <p:nvGrpSpPr>
            <p:cNvPr id="3" name="组合 22531"/>
            <p:cNvGrpSpPr/>
            <p:nvPr/>
          </p:nvGrpSpPr>
          <p:grpSpPr>
            <a:xfrm>
              <a:off x="29739" y="11489"/>
              <a:ext cx="625687" cy="561812"/>
              <a:chOff x="0" y="0"/>
              <a:chExt cx="920496" cy="829056"/>
            </a:xfrm>
          </p:grpSpPr>
          <p:pic>
            <p:nvPicPr>
              <p:cNvPr id="22533" name="椭圆 71"/>
              <p:cNvPicPr/>
              <p:nvPr/>
            </p:nvPicPr>
            <p:blipFill>
              <a:blip r:embed="rId2" cstate="print"/>
              <a:stretch>
                <a:fillRect/>
              </a:stretch>
            </p:blipFill>
            <p:spPr>
              <a:xfrm>
                <a:off x="0" y="0"/>
                <a:ext cx="920496" cy="829056"/>
              </a:xfrm>
              <a:prstGeom prst="rect">
                <a:avLst/>
              </a:prstGeom>
              <a:noFill/>
              <a:ln w="9525">
                <a:noFill/>
              </a:ln>
            </p:spPr>
          </p:pic>
          <p:sp>
            <p:nvSpPr>
              <p:cNvPr id="22534" name="文本框 22533"/>
              <p:cNvSpPr txBox="1"/>
              <p:nvPr/>
            </p:nvSpPr>
            <p:spPr>
              <a:xfrm rot="19388639">
                <a:off x="103575" y="170919"/>
                <a:ext cx="711353" cy="488637"/>
              </a:xfrm>
              <a:prstGeom prst="rect">
                <a:avLst/>
              </a:prstGeom>
              <a:noFill/>
              <a:ln w="9525">
                <a:noFill/>
              </a:ln>
            </p:spPr>
            <p:txBody>
              <a:bodyPr anchor="ctr"/>
              <a:lstStyle/>
              <a:p>
                <a:pPr algn="ctr"/>
                <a:endParaRPr lang="zh-CN" altLang="en-US" sz="1800" b="0" i="0" dirty="0">
                  <a:solidFill>
                    <a:srgbClr val="FFFFFF"/>
                  </a:solidFill>
                  <a:latin typeface="楷体" panose="02010609060101010101" charset="-122"/>
                </a:endParaRPr>
              </a:p>
            </p:txBody>
          </p:sp>
        </p:grpSp>
        <p:grpSp>
          <p:nvGrpSpPr>
            <p:cNvPr id="4" name="组合 22534"/>
            <p:cNvGrpSpPr/>
            <p:nvPr/>
          </p:nvGrpSpPr>
          <p:grpSpPr>
            <a:xfrm>
              <a:off x="-37494" y="101975"/>
              <a:ext cx="1057668" cy="804622"/>
              <a:chOff x="-142561" y="0"/>
              <a:chExt cx="1053380" cy="804672"/>
            </a:xfrm>
          </p:grpSpPr>
          <p:pic>
            <p:nvPicPr>
              <p:cNvPr id="22536" name="椭圆 72"/>
              <p:cNvPicPr>
                <a:picLocks noChangeAspect="1"/>
              </p:cNvPicPr>
              <p:nvPr/>
            </p:nvPicPr>
            <p:blipFill>
              <a:blip r:embed="rId3" cstate="print"/>
              <a:stretch>
                <a:fillRect/>
              </a:stretch>
            </p:blipFill>
            <p:spPr>
              <a:xfrm>
                <a:off x="0" y="0"/>
                <a:ext cx="798576" cy="804672"/>
              </a:xfrm>
              <a:prstGeom prst="rect">
                <a:avLst/>
              </a:prstGeom>
              <a:noFill/>
              <a:ln w="9525">
                <a:noFill/>
              </a:ln>
            </p:spPr>
          </p:pic>
          <p:sp>
            <p:nvSpPr>
              <p:cNvPr id="22537" name="Text Box 7"/>
              <p:cNvSpPr txBox="1"/>
              <p:nvPr/>
            </p:nvSpPr>
            <p:spPr>
              <a:xfrm>
                <a:off x="-142561" y="67872"/>
                <a:ext cx="1053380" cy="560001"/>
              </a:xfrm>
              <a:prstGeom prst="rect">
                <a:avLst/>
              </a:prstGeom>
              <a:noFill/>
              <a:ln w="9525">
                <a:noFill/>
              </a:ln>
            </p:spPr>
            <p:txBody>
              <a:bodyPr anchor="ctr"/>
              <a:lstStyle/>
              <a:p>
                <a:pPr algn="ctr"/>
                <a:r>
                  <a:rPr lang="zh-CN" altLang="en-US" sz="3600" b="1" dirty="0">
                    <a:solidFill>
                      <a:srgbClr val="FF0000"/>
                    </a:solidFill>
                    <a:latin typeface="黑体" panose="02010609060101010101" pitchFamily="49" charset="-122"/>
                    <a:ea typeface="黑体" panose="02010609060101010101" pitchFamily="49" charset="-122"/>
                    <a:sym typeface="+mn-ea"/>
                  </a:rPr>
                  <a:t>新</a:t>
                </a:r>
                <a:endParaRPr lang="zh-CN" altLang="en-US" sz="3600" b="1" i="0" dirty="0">
                  <a:solidFill>
                    <a:srgbClr val="FF0000"/>
                  </a:solidFill>
                  <a:latin typeface="黑体" panose="02010609060101010101" pitchFamily="49" charset="-122"/>
                  <a:ea typeface="黑体" panose="02010609060101010101" pitchFamily="49" charset="-122"/>
                </a:endParaRPr>
              </a:p>
              <a:p>
                <a:pPr algn="ctr"/>
                <a:r>
                  <a:rPr lang="zh-CN" altLang="en-US" sz="3600" b="1" dirty="0">
                    <a:latin typeface="黑体" panose="02010609060101010101" pitchFamily="49" charset="-122"/>
                    <a:ea typeface="黑体" panose="02010609060101010101" pitchFamily="49" charset="-122"/>
                    <a:sym typeface="+mn-ea"/>
                  </a:rPr>
                  <a:t>民主主义</a:t>
                </a:r>
                <a:endParaRPr lang="zh-CN" altLang="en-US" sz="3600" b="1" dirty="0">
                  <a:latin typeface="黑体" panose="02010609060101010101" pitchFamily="49" charset="-122"/>
                  <a:ea typeface="黑体" panose="02010609060101010101" pitchFamily="49" charset="-122"/>
                  <a:sym typeface="+mn-ea"/>
                </a:endParaRPr>
              </a:p>
              <a:p>
                <a:pPr algn="ctr"/>
                <a:r>
                  <a:rPr lang="zh-CN" altLang="en-US" sz="3600" b="1" dirty="0">
                    <a:latin typeface="黑体" panose="02010609060101010101" pitchFamily="49" charset="-122"/>
                    <a:ea typeface="黑体" panose="02010609060101010101" pitchFamily="49" charset="-122"/>
                    <a:sym typeface="+mn-ea"/>
                  </a:rPr>
                  <a:t>革命的</a:t>
                </a:r>
                <a:endParaRPr lang="zh-CN" altLang="en-US" sz="3600" b="1" i="0" dirty="0">
                  <a:solidFill>
                    <a:schemeClr val="tx1"/>
                  </a:solidFill>
                  <a:latin typeface="黑体" panose="02010609060101010101" pitchFamily="49" charset="-122"/>
                  <a:ea typeface="黑体" panose="02010609060101010101" pitchFamily="49" charset="-122"/>
                </a:endParaRPr>
              </a:p>
              <a:p>
                <a:pPr algn="ctr"/>
                <a:r>
                  <a:rPr lang="zh-CN" altLang="en-US" sz="3600" b="1" dirty="0">
                    <a:solidFill>
                      <a:srgbClr val="FF0000"/>
                    </a:solidFill>
                    <a:latin typeface="黑体" panose="02010609060101010101" pitchFamily="49" charset="-122"/>
                    <a:ea typeface="黑体" panose="02010609060101010101" pitchFamily="49" charset="-122"/>
                    <a:sym typeface="+mn-ea"/>
                  </a:rPr>
                  <a:t>崛起</a:t>
                </a:r>
                <a:endParaRPr lang="zh-CN" altLang="en-US" sz="3600" i="0" dirty="0">
                  <a:solidFill>
                    <a:srgbClr val="002200"/>
                  </a:solidFill>
                  <a:latin typeface="楷体_GB2312" pitchFamily="49" charset="-122"/>
                </a:endParaRPr>
              </a:p>
            </p:txBody>
          </p:sp>
        </p:grpSp>
      </p:grpSp>
      <p:grpSp>
        <p:nvGrpSpPr>
          <p:cNvPr id="6" name="组合 22537"/>
          <p:cNvGrpSpPr/>
          <p:nvPr/>
        </p:nvGrpSpPr>
        <p:grpSpPr>
          <a:xfrm>
            <a:off x="4440238" y="4567238"/>
            <a:ext cx="2287587" cy="2101850"/>
            <a:chOff x="0" y="0"/>
            <a:chExt cx="3602" cy="3310"/>
          </a:xfrm>
        </p:grpSpPr>
        <p:grpSp>
          <p:nvGrpSpPr>
            <p:cNvPr id="7" name="组合 22538"/>
            <p:cNvGrpSpPr/>
            <p:nvPr/>
          </p:nvGrpSpPr>
          <p:grpSpPr>
            <a:xfrm>
              <a:off x="768" y="450"/>
              <a:ext cx="2835" cy="2860"/>
              <a:chOff x="0" y="0"/>
              <a:chExt cx="2834" cy="2858"/>
            </a:xfrm>
          </p:grpSpPr>
          <p:pic>
            <p:nvPicPr>
              <p:cNvPr id="22540" name="Oval 2"/>
              <p:cNvPicPr>
                <a:picLocks noChangeAspect="1"/>
              </p:cNvPicPr>
              <p:nvPr/>
            </p:nvPicPr>
            <p:blipFill>
              <a:blip r:embed="rId4" cstate="print"/>
              <a:stretch>
                <a:fillRect/>
              </a:stretch>
            </p:blipFill>
            <p:spPr>
              <a:xfrm>
                <a:off x="0" y="0"/>
                <a:ext cx="2835" cy="2858"/>
              </a:xfrm>
              <a:prstGeom prst="rect">
                <a:avLst/>
              </a:prstGeom>
              <a:noFill/>
              <a:ln w="9525">
                <a:noFill/>
              </a:ln>
            </p:spPr>
          </p:pic>
          <p:sp>
            <p:nvSpPr>
              <p:cNvPr id="22541" name="Text Box 11"/>
              <p:cNvSpPr txBox="1"/>
              <p:nvPr/>
            </p:nvSpPr>
            <p:spPr>
              <a:xfrm>
                <a:off x="890" y="826"/>
                <a:ext cx="1068" cy="1072"/>
              </a:xfrm>
              <a:prstGeom prst="rect">
                <a:avLst/>
              </a:prstGeom>
              <a:noFill/>
              <a:ln w="9525">
                <a:noFill/>
              </a:ln>
            </p:spPr>
            <p:txBody>
              <a:bodyPr anchor="ctr"/>
              <a:lstStyle/>
              <a:p>
                <a:pPr algn="ctr"/>
                <a:r>
                  <a:rPr lang="en-US" altLang="x-none" sz="5400" b="0" i="0" dirty="0">
                    <a:solidFill>
                      <a:srgbClr val="002200"/>
                    </a:solidFill>
                    <a:latin typeface="楷体" panose="02010609060101010101" charset="-122"/>
                  </a:rPr>
                  <a:t>2</a:t>
                </a:r>
                <a:endParaRPr lang="en-US" altLang="x-none" sz="5400" b="0" i="0" dirty="0">
                  <a:solidFill>
                    <a:srgbClr val="002200"/>
                  </a:solidFill>
                  <a:latin typeface="楷体" panose="02010609060101010101" charset="-122"/>
                </a:endParaRPr>
              </a:p>
            </p:txBody>
          </p:sp>
        </p:grpSp>
        <p:pic>
          <p:nvPicPr>
            <p:cNvPr id="22542" name="AutoShape 593"/>
            <p:cNvPicPr/>
            <p:nvPr/>
          </p:nvPicPr>
          <p:blipFill>
            <a:blip r:embed="rId5" cstate="print"/>
            <a:stretch>
              <a:fillRect/>
            </a:stretch>
          </p:blipFill>
          <p:spPr>
            <a:xfrm rot="12600000">
              <a:off x="0" y="0"/>
              <a:ext cx="1680" cy="1608"/>
            </a:xfrm>
            <a:prstGeom prst="rect">
              <a:avLst/>
            </a:prstGeom>
            <a:noFill/>
            <a:ln w="9525">
              <a:noFill/>
            </a:ln>
          </p:spPr>
        </p:pic>
      </p:grpSp>
      <p:grpSp>
        <p:nvGrpSpPr>
          <p:cNvPr id="8" name="组合 22542"/>
          <p:cNvGrpSpPr/>
          <p:nvPr/>
        </p:nvGrpSpPr>
        <p:grpSpPr>
          <a:xfrm>
            <a:off x="971550" y="4581525"/>
            <a:ext cx="2363788" cy="2087563"/>
            <a:chOff x="0" y="0"/>
            <a:chExt cx="3722" cy="3286"/>
          </a:xfrm>
        </p:grpSpPr>
        <p:grpSp>
          <p:nvGrpSpPr>
            <p:cNvPr id="9" name="组合 22543"/>
            <p:cNvGrpSpPr/>
            <p:nvPr/>
          </p:nvGrpSpPr>
          <p:grpSpPr>
            <a:xfrm>
              <a:off x="0" y="430"/>
              <a:ext cx="2832" cy="2857"/>
              <a:chOff x="0" y="0"/>
              <a:chExt cx="2834" cy="2858"/>
            </a:xfrm>
          </p:grpSpPr>
          <p:pic>
            <p:nvPicPr>
              <p:cNvPr id="22545" name="Oval 2"/>
              <p:cNvPicPr>
                <a:picLocks noChangeAspect="1"/>
              </p:cNvPicPr>
              <p:nvPr/>
            </p:nvPicPr>
            <p:blipFill>
              <a:blip r:embed="rId4" cstate="print"/>
              <a:stretch>
                <a:fillRect/>
              </a:stretch>
            </p:blipFill>
            <p:spPr>
              <a:xfrm>
                <a:off x="0" y="0"/>
                <a:ext cx="2834" cy="2858"/>
              </a:xfrm>
              <a:prstGeom prst="rect">
                <a:avLst/>
              </a:prstGeom>
              <a:noFill/>
              <a:ln w="9525">
                <a:noFill/>
              </a:ln>
            </p:spPr>
          </p:pic>
          <p:grpSp>
            <p:nvGrpSpPr>
              <p:cNvPr id="10" name="组合 22545"/>
              <p:cNvGrpSpPr/>
              <p:nvPr/>
            </p:nvGrpSpPr>
            <p:grpSpPr>
              <a:xfrm>
                <a:off x="653" y="594"/>
                <a:ext cx="1539" cy="1541"/>
                <a:chOff x="0" y="0"/>
                <a:chExt cx="804672" cy="804672"/>
              </a:xfrm>
            </p:grpSpPr>
            <p:pic>
              <p:nvPicPr>
                <p:cNvPr id="22547" name="椭圆 64"/>
                <p:cNvPicPr>
                  <a:picLocks noChangeAspect="1"/>
                </p:cNvPicPr>
                <p:nvPr/>
              </p:nvPicPr>
              <p:blipFill>
                <a:blip r:embed="rId6" cstate="print"/>
                <a:stretch>
                  <a:fillRect/>
                </a:stretch>
              </p:blipFill>
              <p:spPr>
                <a:xfrm>
                  <a:off x="0" y="0"/>
                  <a:ext cx="804672" cy="804672"/>
                </a:xfrm>
                <a:prstGeom prst="rect">
                  <a:avLst/>
                </a:prstGeom>
                <a:noFill/>
                <a:ln w="9525">
                  <a:noFill/>
                </a:ln>
              </p:spPr>
            </p:pic>
            <p:sp>
              <p:nvSpPr>
                <p:cNvPr id="22548" name="Text Box 18"/>
                <p:cNvSpPr txBox="1"/>
                <p:nvPr/>
              </p:nvSpPr>
              <p:spPr>
                <a:xfrm>
                  <a:off x="124230" y="121257"/>
                  <a:ext cx="557757" cy="560064"/>
                </a:xfrm>
                <a:prstGeom prst="rect">
                  <a:avLst/>
                </a:prstGeom>
                <a:noFill/>
                <a:ln w="9525">
                  <a:noFill/>
                </a:ln>
              </p:spPr>
              <p:txBody>
                <a:bodyPr anchor="ctr"/>
                <a:lstStyle/>
                <a:p>
                  <a:pPr algn="ctr"/>
                  <a:r>
                    <a:rPr lang="en-US" altLang="x-none" sz="6600" b="0" i="0" dirty="0">
                      <a:solidFill>
                        <a:srgbClr val="002200"/>
                      </a:solidFill>
                      <a:latin typeface="楷体" panose="02010609060101010101" charset="-122"/>
                    </a:rPr>
                    <a:t>3</a:t>
                  </a:r>
                  <a:endParaRPr lang="en-US" altLang="x-none" sz="6600" b="0" i="0" dirty="0">
                    <a:solidFill>
                      <a:srgbClr val="002200"/>
                    </a:solidFill>
                    <a:latin typeface="楷体" panose="02010609060101010101" charset="-122"/>
                  </a:endParaRPr>
                </a:p>
              </p:txBody>
            </p:sp>
          </p:grpSp>
        </p:grpSp>
        <p:pic>
          <p:nvPicPr>
            <p:cNvPr id="22549" name="AutoShape 593"/>
            <p:cNvPicPr/>
            <p:nvPr/>
          </p:nvPicPr>
          <p:blipFill>
            <a:blip r:embed="rId5" cstate="print"/>
            <a:stretch>
              <a:fillRect/>
            </a:stretch>
          </p:blipFill>
          <p:spPr>
            <a:xfrm rot="19800000">
              <a:off x="2042" y="0"/>
              <a:ext cx="1680" cy="1607"/>
            </a:xfrm>
            <a:prstGeom prst="rect">
              <a:avLst/>
            </a:prstGeom>
            <a:noFill/>
            <a:ln w="9525">
              <a:noFill/>
            </a:ln>
          </p:spPr>
        </p:pic>
      </p:grpSp>
      <p:grpSp>
        <p:nvGrpSpPr>
          <p:cNvPr id="11" name="组合 22549"/>
          <p:cNvGrpSpPr/>
          <p:nvPr/>
        </p:nvGrpSpPr>
        <p:grpSpPr>
          <a:xfrm>
            <a:off x="2954020" y="1020763"/>
            <a:ext cx="1799273" cy="2444750"/>
            <a:chOff x="0" y="0"/>
            <a:chExt cx="2833" cy="3850"/>
          </a:xfrm>
        </p:grpSpPr>
        <p:pic>
          <p:nvPicPr>
            <p:cNvPr id="22551" name="AutoShape 593"/>
            <p:cNvPicPr/>
            <p:nvPr/>
          </p:nvPicPr>
          <p:blipFill>
            <a:blip r:embed="rId7" cstate="print"/>
            <a:stretch>
              <a:fillRect/>
            </a:stretch>
          </p:blipFill>
          <p:spPr>
            <a:xfrm>
              <a:off x="540" y="2168"/>
              <a:ext cx="1607" cy="1682"/>
            </a:xfrm>
            <a:prstGeom prst="rect">
              <a:avLst/>
            </a:prstGeom>
            <a:noFill/>
            <a:ln w="9525">
              <a:noFill/>
            </a:ln>
          </p:spPr>
        </p:pic>
        <p:grpSp>
          <p:nvGrpSpPr>
            <p:cNvPr id="12" name="组合 22551"/>
            <p:cNvGrpSpPr/>
            <p:nvPr/>
          </p:nvGrpSpPr>
          <p:grpSpPr>
            <a:xfrm>
              <a:off x="0" y="0"/>
              <a:ext cx="2833" cy="2855"/>
              <a:chOff x="0" y="0"/>
              <a:chExt cx="2835" cy="2858"/>
            </a:xfrm>
          </p:grpSpPr>
          <p:pic>
            <p:nvPicPr>
              <p:cNvPr id="22553" name="Oval 2"/>
              <p:cNvPicPr>
                <a:picLocks noChangeAspect="1"/>
              </p:cNvPicPr>
              <p:nvPr/>
            </p:nvPicPr>
            <p:blipFill>
              <a:blip r:embed="rId4" cstate="print"/>
              <a:stretch>
                <a:fillRect/>
              </a:stretch>
            </p:blipFill>
            <p:spPr>
              <a:xfrm>
                <a:off x="0" y="0"/>
                <a:ext cx="2835" cy="2858"/>
              </a:xfrm>
              <a:prstGeom prst="rect">
                <a:avLst/>
              </a:prstGeom>
              <a:noFill/>
              <a:ln w="9525">
                <a:noFill/>
              </a:ln>
            </p:spPr>
          </p:pic>
          <p:pic>
            <p:nvPicPr>
              <p:cNvPr id="22554" name="椭圆 64"/>
              <p:cNvPicPr>
                <a:picLocks noChangeAspect="1"/>
              </p:cNvPicPr>
              <p:nvPr/>
            </p:nvPicPr>
            <p:blipFill>
              <a:blip r:embed="rId6" cstate="print"/>
              <a:stretch>
                <a:fillRect/>
              </a:stretch>
            </p:blipFill>
            <p:spPr>
              <a:xfrm>
                <a:off x="653" y="594"/>
                <a:ext cx="1540" cy="1541"/>
              </a:xfrm>
              <a:prstGeom prst="rect">
                <a:avLst/>
              </a:prstGeom>
              <a:noFill/>
              <a:ln w="9525">
                <a:noFill/>
              </a:ln>
            </p:spPr>
          </p:pic>
          <p:sp>
            <p:nvSpPr>
              <p:cNvPr id="22555" name="Text Box 25"/>
              <p:cNvSpPr txBox="1"/>
              <p:nvPr/>
            </p:nvSpPr>
            <p:spPr>
              <a:xfrm>
                <a:off x="890" y="1571"/>
                <a:ext cx="1068" cy="1072"/>
              </a:xfrm>
              <a:prstGeom prst="rect">
                <a:avLst/>
              </a:prstGeom>
              <a:noFill/>
              <a:ln w="9525">
                <a:noFill/>
              </a:ln>
            </p:spPr>
            <p:txBody>
              <a:bodyPr anchor="ctr"/>
              <a:lstStyle/>
              <a:p>
                <a:pPr algn="ctr"/>
                <a:r>
                  <a:rPr lang="en-US" altLang="x-none" sz="6600" b="0" i="0" dirty="0">
                    <a:solidFill>
                      <a:srgbClr val="002200"/>
                    </a:solidFill>
                    <a:latin typeface="楷体" panose="02010609060101010101" charset="-122"/>
                  </a:rPr>
                  <a:t>1</a:t>
                </a:r>
                <a:endParaRPr lang="en-US" altLang="x-none" sz="6600" b="0" i="0" dirty="0">
                  <a:solidFill>
                    <a:srgbClr val="002200"/>
                  </a:solidFill>
                  <a:latin typeface="楷体" panose="02010609060101010101" charset="-122"/>
                </a:endParaRPr>
              </a:p>
              <a:p>
                <a:pPr algn="ctr"/>
                <a:endParaRPr lang="en-US" altLang="x-none" sz="6600" b="0" i="0" dirty="0">
                  <a:solidFill>
                    <a:srgbClr val="002200"/>
                  </a:solidFill>
                  <a:latin typeface="楷体" panose="02010609060101010101" charset="-122"/>
                </a:endParaRPr>
              </a:p>
            </p:txBody>
          </p:sp>
        </p:grpSp>
      </p:grpSp>
      <p:grpSp>
        <p:nvGrpSpPr>
          <p:cNvPr id="13" name="组合 22555"/>
          <p:cNvGrpSpPr/>
          <p:nvPr/>
        </p:nvGrpSpPr>
        <p:grpSpPr>
          <a:xfrm>
            <a:off x="4787900" y="4652963"/>
            <a:ext cx="2232025" cy="2160587"/>
            <a:chOff x="0" y="0"/>
            <a:chExt cx="2834" cy="2858"/>
          </a:xfrm>
        </p:grpSpPr>
        <p:pic>
          <p:nvPicPr>
            <p:cNvPr id="22557" name="Oval 2"/>
            <p:cNvPicPr/>
            <p:nvPr/>
          </p:nvPicPr>
          <p:blipFill>
            <a:blip r:embed="rId4" cstate="print"/>
            <a:stretch>
              <a:fillRect/>
            </a:stretch>
          </p:blipFill>
          <p:spPr>
            <a:xfrm>
              <a:off x="0" y="0"/>
              <a:ext cx="2835" cy="2858"/>
            </a:xfrm>
            <a:prstGeom prst="rect">
              <a:avLst/>
            </a:prstGeom>
            <a:noFill/>
            <a:ln w="9525">
              <a:noFill/>
            </a:ln>
          </p:spPr>
        </p:pic>
        <p:sp>
          <p:nvSpPr>
            <p:cNvPr id="22558" name="Text Box 28"/>
            <p:cNvSpPr txBox="1"/>
            <p:nvPr/>
          </p:nvSpPr>
          <p:spPr>
            <a:xfrm>
              <a:off x="890" y="826"/>
              <a:ext cx="1068" cy="1072"/>
            </a:xfrm>
            <a:prstGeom prst="rect">
              <a:avLst/>
            </a:prstGeom>
            <a:noFill/>
            <a:ln w="9525">
              <a:noFill/>
            </a:ln>
          </p:spPr>
          <p:txBody>
            <a:bodyPr anchor="ctr"/>
            <a:lstStyle/>
            <a:p>
              <a:pPr algn="ctr"/>
              <a:r>
                <a:rPr lang="en-US" altLang="x-none" sz="6600" b="0" i="0" dirty="0">
                  <a:solidFill>
                    <a:srgbClr val="002200"/>
                  </a:solidFill>
                  <a:latin typeface="楷体" panose="02010609060101010101" charset="-122"/>
                </a:rPr>
                <a:t>2</a:t>
              </a:r>
              <a:endParaRPr lang="en-US" altLang="x-none" sz="6600" b="0" i="0" dirty="0">
                <a:solidFill>
                  <a:srgbClr val="002200"/>
                </a:solidFill>
                <a:latin typeface="楷体" panose="02010609060101010101" charset="-122"/>
              </a:endParaRPr>
            </a:p>
          </p:txBody>
        </p:sp>
      </p:grpSp>
      <p:pic>
        <p:nvPicPr>
          <p:cNvPr id="22569" name="Picture 7" descr="s_632ef5eadfe4afb97c25865d636949cd189423"/>
          <p:cNvPicPr>
            <a:picLocks noChangeAspect="1"/>
          </p:cNvPicPr>
          <p:nvPr/>
        </p:nvPicPr>
        <p:blipFill>
          <a:blip r:embed="rId8" cstate="print"/>
          <a:stretch>
            <a:fillRect/>
          </a:stretch>
        </p:blipFill>
        <p:spPr>
          <a:xfrm>
            <a:off x="0" y="0"/>
            <a:ext cx="2286000" cy="1412875"/>
          </a:xfrm>
          <a:prstGeom prst="rect">
            <a:avLst/>
          </a:prstGeom>
          <a:noFill/>
          <a:ln w="9525">
            <a:noFill/>
          </a:ln>
        </p:spPr>
      </p:pic>
      <p:grpSp>
        <p:nvGrpSpPr>
          <p:cNvPr id="14" name="组合 21536"/>
          <p:cNvGrpSpPr/>
          <p:nvPr/>
        </p:nvGrpSpPr>
        <p:grpSpPr>
          <a:xfrm>
            <a:off x="1821430" y="1567568"/>
            <a:ext cx="3040931" cy="3723267"/>
            <a:chOff x="-2739" y="-1382"/>
            <a:chExt cx="2693" cy="5866"/>
          </a:xfrm>
        </p:grpSpPr>
        <p:cxnSp>
          <p:nvCxnSpPr>
            <p:cNvPr id="21538" name="AutoShape 33"/>
            <p:cNvCxnSpPr/>
            <p:nvPr/>
          </p:nvCxnSpPr>
          <p:spPr>
            <a:xfrm flipV="1">
              <a:off x="-2739" y="1483"/>
              <a:ext cx="1383" cy="6"/>
            </a:xfrm>
            <a:prstGeom prst="straightConnector1">
              <a:avLst/>
            </a:prstGeom>
            <a:ln w="101600" cap="flat" cmpd="sng">
              <a:solidFill>
                <a:srgbClr val="FF6600"/>
              </a:solidFill>
              <a:prstDash val="solid"/>
              <a:headEnd type="none" w="med" len="med"/>
              <a:tailEnd type="triangle" w="lg" len="lg"/>
            </a:ln>
          </p:spPr>
        </p:cxnSp>
        <p:grpSp>
          <p:nvGrpSpPr>
            <p:cNvPr id="15" name="组合 21538"/>
            <p:cNvGrpSpPr/>
            <p:nvPr/>
          </p:nvGrpSpPr>
          <p:grpSpPr>
            <a:xfrm>
              <a:off x="-1194" y="-1382"/>
              <a:ext cx="1148" cy="5866"/>
              <a:chOff x="-1194" y="-1382"/>
              <a:chExt cx="1148" cy="5866"/>
            </a:xfrm>
          </p:grpSpPr>
          <p:sp>
            <p:nvSpPr>
              <p:cNvPr id="21540" name="AutoShape 35"/>
              <p:cNvSpPr/>
              <p:nvPr/>
            </p:nvSpPr>
            <p:spPr>
              <a:xfrm rot="5400000">
                <a:off x="-3463" y="912"/>
                <a:ext cx="5686" cy="1148"/>
              </a:xfrm>
              <a:prstGeom prst="roundRect">
                <a:avLst>
                  <a:gd name="adj" fmla="val 16667"/>
                </a:avLst>
              </a:prstGeom>
              <a:noFill/>
              <a:ln w="50800" cap="flat" cmpd="sng">
                <a:solidFill>
                  <a:srgbClr val="A42828"/>
                </a:solidFill>
                <a:prstDash val="solid"/>
                <a:headEnd type="none" w="med" len="med"/>
                <a:tailEnd type="none" w="med" len="med"/>
              </a:ln>
            </p:spPr>
            <p:txBody>
              <a:bodyPr/>
              <a:lstStyle/>
              <a:p>
                <a:endParaRPr lang="zh-CN" altLang="en-US" sz="1800" b="0" i="0" dirty="0">
                  <a:latin typeface="楷体" panose="02010609060101010101" charset="-122"/>
                </a:endParaRPr>
              </a:p>
              <a:p>
                <a:endParaRPr lang="zh-CN" altLang="en-US" sz="1800" b="0" i="0" dirty="0">
                  <a:latin typeface="楷体" panose="02010609060101010101" charset="-122"/>
                </a:endParaRPr>
              </a:p>
            </p:txBody>
          </p:sp>
          <p:sp>
            <p:nvSpPr>
              <p:cNvPr id="21541" name="Text Box 36"/>
              <p:cNvSpPr txBox="1"/>
              <p:nvPr/>
            </p:nvSpPr>
            <p:spPr>
              <a:xfrm>
                <a:off x="-966" y="-1382"/>
                <a:ext cx="709" cy="5866"/>
              </a:xfrm>
              <a:prstGeom prst="rect">
                <a:avLst/>
              </a:prstGeom>
              <a:noFill/>
              <a:ln w="9525">
                <a:noFill/>
              </a:ln>
            </p:spPr>
            <p:txBody>
              <a:bodyPr vert="eaVert" wrap="square">
                <a:spAutoFit/>
              </a:bodyPr>
              <a:lstStyle/>
              <a:p>
                <a:r>
                  <a:rPr lang="zh-CN" altLang="en-US" sz="4000" i="0" dirty="0">
                    <a:solidFill>
                      <a:schemeClr val="tx1"/>
                    </a:solidFill>
                    <a:latin typeface="黑体" panose="02010609060101010101" pitchFamily="49" charset="-122"/>
                    <a:ea typeface="黑体" panose="02010609060101010101" pitchFamily="49" charset="-122"/>
                  </a:rPr>
                  <a:t>日出东方新天地</a:t>
                </a:r>
                <a:endParaRPr lang="zh-CN" altLang="en-US" sz="4000" i="0" dirty="0">
                  <a:solidFill>
                    <a:schemeClr val="tx1"/>
                  </a:solidFill>
                  <a:latin typeface="黑体" panose="02010609060101010101" pitchFamily="49" charset="-122"/>
                  <a:ea typeface="黑体" panose="02010609060101010101" pitchFamily="49" charset="-122"/>
                </a:endParaRPr>
              </a:p>
            </p:txBody>
          </p:sp>
        </p:grpSp>
      </p:grpSp>
      <p:sp>
        <p:nvSpPr>
          <p:cNvPr id="219220" name="Text Box 16">
            <a:hlinkClick r:id="rId9" action="ppaction://hlinksldjump"/>
          </p:cNvPr>
          <p:cNvSpPr txBox="1"/>
          <p:nvPr/>
        </p:nvSpPr>
        <p:spPr>
          <a:xfrm>
            <a:off x="5257165" y="2397760"/>
            <a:ext cx="2418080" cy="706755"/>
          </a:xfrm>
          <a:prstGeom prst="rect">
            <a:avLst/>
          </a:prstGeom>
          <a:blipFill rotWithShape="1">
            <a:blip r:embed="rId10" cstate="print">
              <a:alphaModFix amt="60001"/>
            </a:blip>
          </a:blipFill>
          <a:ln w="57150" cap="flat" cmpd="thinThick">
            <a:solidFill>
              <a:srgbClr val="800000"/>
            </a:solidFill>
            <a:prstDash val="solid"/>
            <a:miter/>
            <a:headEnd type="none" w="med" len="med"/>
            <a:tailEnd type="none" w="med" len="med"/>
          </a:ln>
        </p:spPr>
        <p:txBody>
          <a:bodyPr wrap="square">
            <a:spAutoFit/>
          </a:bodyPr>
          <a:lstStyle/>
          <a:p>
            <a:pPr eaLnBrk="0" hangingPunct="0">
              <a:lnSpc>
                <a:spcPct val="100000"/>
              </a:lnSpc>
              <a:spcBef>
                <a:spcPct val="50000"/>
              </a:spcBef>
            </a:pPr>
            <a:r>
              <a:rPr lang="en-US" altLang="zh-CN" sz="4000" b="1" dirty="0">
                <a:solidFill>
                  <a:srgbClr val="FF0000"/>
                </a:solidFill>
                <a:effectLst/>
                <a:latin typeface="黑体" panose="02010609060101010101" pitchFamily="49" charset="-122"/>
                <a:ea typeface="黑体" panose="02010609060101010101" pitchFamily="49" charset="-122"/>
              </a:rPr>
              <a:t> </a:t>
            </a:r>
            <a:r>
              <a:rPr lang="zh-CN" altLang="en-US" sz="4000" b="1" dirty="0">
                <a:solidFill>
                  <a:srgbClr val="FF0000"/>
                </a:solidFill>
                <a:effectLst/>
                <a:latin typeface="黑体" panose="02010609060101010101" pitchFamily="49" charset="-122"/>
                <a:ea typeface="黑体" panose="02010609060101010101" pitchFamily="49" charset="-122"/>
              </a:rPr>
              <a:t>新 政党</a:t>
            </a:r>
            <a:endParaRPr lang="zh-CN" altLang="en-US" sz="4000" b="1" dirty="0">
              <a:solidFill>
                <a:srgbClr val="FF0000"/>
              </a:solidFill>
              <a:effectLst/>
              <a:latin typeface="黑体" panose="02010609060101010101" pitchFamily="49" charset="-122"/>
              <a:ea typeface="黑体" panose="02010609060101010101" pitchFamily="49" charset="-122"/>
            </a:endParaRPr>
          </a:p>
        </p:txBody>
      </p:sp>
      <p:sp>
        <p:nvSpPr>
          <p:cNvPr id="5" name="Text Box 16">
            <a:hlinkClick r:id="rId9" action="ppaction://hlinksldjump"/>
          </p:cNvPr>
          <p:cNvSpPr txBox="1"/>
          <p:nvPr/>
        </p:nvSpPr>
        <p:spPr>
          <a:xfrm>
            <a:off x="5257165" y="3946525"/>
            <a:ext cx="2418080" cy="706755"/>
          </a:xfrm>
          <a:prstGeom prst="rect">
            <a:avLst/>
          </a:prstGeom>
          <a:blipFill rotWithShape="1">
            <a:blip r:embed="rId10" cstate="print">
              <a:alphaModFix amt="60001"/>
            </a:blip>
          </a:blipFill>
          <a:ln w="57150" cap="flat" cmpd="thinThick">
            <a:solidFill>
              <a:srgbClr val="800000"/>
            </a:solidFill>
            <a:prstDash val="solid"/>
            <a:miter/>
            <a:headEnd type="none" w="med" len="med"/>
            <a:tailEnd type="none" w="med" len="med"/>
          </a:ln>
        </p:spPr>
        <p:txBody>
          <a:bodyPr wrap="square">
            <a:spAutoFit/>
          </a:bodyPr>
          <a:lstStyle/>
          <a:p>
            <a:pPr eaLnBrk="0" hangingPunct="0">
              <a:lnSpc>
                <a:spcPct val="100000"/>
              </a:lnSpc>
              <a:spcBef>
                <a:spcPct val="50000"/>
              </a:spcBef>
            </a:pPr>
            <a:r>
              <a:rPr lang="en-US" altLang="zh-CN" sz="4000" b="1" dirty="0">
                <a:solidFill>
                  <a:srgbClr val="FF0000"/>
                </a:solidFill>
                <a:effectLst/>
                <a:latin typeface="黑体" panose="02010609060101010101" pitchFamily="49" charset="-122"/>
                <a:ea typeface="黑体" panose="02010609060101010101" pitchFamily="49" charset="-122"/>
              </a:rPr>
              <a:t> </a:t>
            </a:r>
            <a:r>
              <a:rPr lang="zh-CN" altLang="en-US" sz="4000" b="1" dirty="0">
                <a:solidFill>
                  <a:srgbClr val="FF0000"/>
                </a:solidFill>
                <a:effectLst/>
                <a:latin typeface="黑体" panose="02010609060101010101" pitchFamily="49" charset="-122"/>
                <a:ea typeface="黑体" panose="02010609060101010101" pitchFamily="49" charset="-122"/>
              </a:rPr>
              <a:t>新 面貌</a:t>
            </a:r>
            <a:endParaRPr lang="zh-CN" altLang="en-US" sz="4000" b="1" dirty="0">
              <a:solidFill>
                <a:srgbClr val="FF0000"/>
              </a:solidFill>
              <a:effectLs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1" fill="hold" nodeType="withEffect">
                                  <p:stCondLst>
                                    <p:cond delay="0"/>
                                  </p:stCondLst>
                                  <p:childTnLst>
                                    <p:anim calcmode="lin" valueType="num">
                                      <p:cBhvr additive="base">
                                        <p:cTn id="6" dur="1000"/>
                                        <p:tgtEl>
                                          <p:spTgt spid="11"/>
                                        </p:tgtEl>
                                        <p:attrNameLst>
                                          <p:attrName>ppt_x</p:attrName>
                                        </p:attrNameLst>
                                      </p:cBhvr>
                                      <p:tavLst>
                                        <p:tav tm="0">
                                          <p:val>
                                            <p:strVal val="ppt_x"/>
                                          </p:val>
                                        </p:tav>
                                        <p:tav tm="100000">
                                          <p:val>
                                            <p:strVal val="ppt_x"/>
                                          </p:val>
                                        </p:tav>
                                      </p:tavLst>
                                    </p:anim>
                                    <p:anim calcmode="lin" valueType="num">
                                      <p:cBhvr additive="base">
                                        <p:cTn id="7" dur="1000"/>
                                        <p:tgtEl>
                                          <p:spTgt spid="11"/>
                                        </p:tgtEl>
                                        <p:attrNameLst>
                                          <p:attrName>ppt_y</p:attrName>
                                        </p:attrNameLst>
                                      </p:cBhvr>
                                      <p:tavLst>
                                        <p:tav tm="0">
                                          <p:val>
                                            <p:strVal val="ppt_y"/>
                                          </p:val>
                                        </p:tav>
                                        <p:tav tm="100000">
                                          <p:val>
                                            <p:strVal val="0-ppt_h/2"/>
                                          </p:val>
                                        </p:tav>
                                      </p:tavLst>
                                    </p:anim>
                                    <p:set>
                                      <p:cBhvr>
                                        <p:cTn id="8" dur="1" fill="hold">
                                          <p:stCondLst>
                                            <p:cond delay="998"/>
                                          </p:stCondLst>
                                        </p:cTn>
                                        <p:tgtEl>
                                          <p:spTgt spid="11"/>
                                        </p:tgtEl>
                                        <p:attrNameLst>
                                          <p:attrName>style.visibility</p:attrName>
                                        </p:attrNameLst>
                                      </p:cBhvr>
                                      <p:to>
                                        <p:strVal val="hidden"/>
                                      </p:to>
                                    </p:set>
                                  </p:childTnLst>
                                </p:cTn>
                              </p:par>
                              <p:par>
                                <p:cTn id="9" presetID="2" presetClass="exit" presetSubtype="12" fill="hold" nodeType="withEffect">
                                  <p:stCondLst>
                                    <p:cond delay="0"/>
                                  </p:stCondLst>
                                  <p:childTnLst>
                                    <p:anim calcmode="lin" valueType="num">
                                      <p:cBhvr additive="base">
                                        <p:cTn id="10" dur="1000"/>
                                        <p:tgtEl>
                                          <p:spTgt spid="8"/>
                                        </p:tgtEl>
                                        <p:attrNameLst>
                                          <p:attrName>ppt_x</p:attrName>
                                        </p:attrNameLst>
                                      </p:cBhvr>
                                      <p:tavLst>
                                        <p:tav tm="0">
                                          <p:val>
                                            <p:strVal val="ppt_x"/>
                                          </p:val>
                                        </p:tav>
                                        <p:tav tm="100000">
                                          <p:val>
                                            <p:strVal val="0-ppt_w/2"/>
                                          </p:val>
                                        </p:tav>
                                      </p:tavLst>
                                    </p:anim>
                                    <p:anim calcmode="lin" valueType="num">
                                      <p:cBhvr additive="base">
                                        <p:cTn id="11" dur="1000"/>
                                        <p:tgtEl>
                                          <p:spTgt spid="8"/>
                                        </p:tgtEl>
                                        <p:attrNameLst>
                                          <p:attrName>ppt_y</p:attrName>
                                        </p:attrNameLst>
                                      </p:cBhvr>
                                      <p:tavLst>
                                        <p:tav tm="0">
                                          <p:val>
                                            <p:strVal val="ppt_y"/>
                                          </p:val>
                                        </p:tav>
                                        <p:tav tm="100000">
                                          <p:val>
                                            <p:strVal val="1+ppt_h/2"/>
                                          </p:val>
                                        </p:tav>
                                      </p:tavLst>
                                    </p:anim>
                                    <p:set>
                                      <p:cBhvr>
                                        <p:cTn id="12" dur="1" fill="hold">
                                          <p:stCondLst>
                                            <p:cond delay="998"/>
                                          </p:stCondLst>
                                        </p:cTn>
                                        <p:tgtEl>
                                          <p:spTgt spid="8"/>
                                        </p:tgtEl>
                                        <p:attrNameLst>
                                          <p:attrName>style.visibility</p:attrName>
                                        </p:attrNameLst>
                                      </p:cBhvr>
                                      <p:to>
                                        <p:strVal val="hidden"/>
                                      </p:to>
                                    </p:set>
                                  </p:childTnLst>
                                </p:cTn>
                              </p:par>
                              <p:par>
                                <p:cTn id="13" presetID="2" presetClass="exit" presetSubtype="6" fill="hold" nodeType="withEffect">
                                  <p:stCondLst>
                                    <p:cond delay="0"/>
                                  </p:stCondLst>
                                  <p:childTnLst>
                                    <p:anim calcmode="lin" valueType="num">
                                      <p:cBhvr additive="base">
                                        <p:cTn id="14" dur="1000"/>
                                        <p:tgtEl>
                                          <p:spTgt spid="6"/>
                                        </p:tgtEl>
                                        <p:attrNameLst>
                                          <p:attrName>ppt_x</p:attrName>
                                        </p:attrNameLst>
                                      </p:cBhvr>
                                      <p:tavLst>
                                        <p:tav tm="0">
                                          <p:val>
                                            <p:strVal val="ppt_x"/>
                                          </p:val>
                                        </p:tav>
                                        <p:tav tm="100000">
                                          <p:val>
                                            <p:strVal val="1+ppt_w/2"/>
                                          </p:val>
                                        </p:tav>
                                      </p:tavLst>
                                    </p:anim>
                                    <p:anim calcmode="lin" valueType="num">
                                      <p:cBhvr additive="base">
                                        <p:cTn id="15" dur="1000"/>
                                        <p:tgtEl>
                                          <p:spTgt spid="6"/>
                                        </p:tgtEl>
                                        <p:attrNameLst>
                                          <p:attrName>ppt_y</p:attrName>
                                        </p:attrNameLst>
                                      </p:cBhvr>
                                      <p:tavLst>
                                        <p:tav tm="0">
                                          <p:val>
                                            <p:strVal val="ppt_y"/>
                                          </p:val>
                                        </p:tav>
                                        <p:tav tm="100000">
                                          <p:val>
                                            <p:strVal val="1+ppt_h/2"/>
                                          </p:val>
                                        </p:tav>
                                      </p:tavLst>
                                    </p:anim>
                                    <p:set>
                                      <p:cBhvr>
                                        <p:cTn id="16" dur="1" fill="hold">
                                          <p:stCondLst>
                                            <p:cond delay="998"/>
                                          </p:stCondLst>
                                        </p:cTn>
                                        <p:tgtEl>
                                          <p:spTgt spid="6"/>
                                        </p:tgtEl>
                                        <p:attrNameLst>
                                          <p:attrName>style.visibility</p:attrName>
                                        </p:attrNameLst>
                                      </p:cBhvr>
                                      <p:to>
                                        <p:strVal val="hidden"/>
                                      </p:to>
                                    </p:set>
                                  </p:childTnLst>
                                </p:cTn>
                              </p:par>
                              <p:par>
                                <p:cTn id="17" presetID="5" presetClass="exit" presetSubtype="10" fill="hold" nodeType="withEffect">
                                  <p:stCondLst>
                                    <p:cond delay="0"/>
                                  </p:stCondLst>
                                  <p:childTnLst>
                                    <p:animEffect transition="out" filter="checkerboard(across)">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par>
                                <p:cTn id="20" presetID="0" presetClass="path" presetSubtype="0" accel="50000" decel="50000" fill="hold" nodeType="withEffect">
                                  <p:stCondLst>
                                    <p:cond delay="0"/>
                                  </p:stCondLst>
                                  <p:childTnLst>
                                    <p:animMotion origin="layout" path="M -0.003958 -0.006204 L -0.531528 -0.314907 " pathEditMode="relative" rAng="0" ptsTypes="">
                                      <p:cBhvr>
                                        <p:cTn id="21" dur="2000" fill="hold"/>
                                        <p:tgtEl>
                                          <p:spTgt spid="13"/>
                                        </p:tgtEl>
                                        <p:attrNameLst>
                                          <p:attrName>ppt_x</p:attrName>
                                          <p:attrName>ppt_y</p:attrName>
                                        </p:attrNameLst>
                                      </p:cBhvr>
                                      <p:rCtr x="-114" y="-125"/>
                                    </p:animMotion>
                                  </p:childTnLst>
                                </p:cTn>
                              </p:par>
                            </p:childTnLst>
                          </p:cTn>
                        </p:par>
                        <p:par>
                          <p:cTn id="22" fill="hold">
                            <p:stCondLst>
                              <p:cond delay="1000"/>
                            </p:stCondLst>
                            <p:childTnLst>
                              <p:par>
                                <p:cTn id="23" presetID="53" presetClass="entr" presetSubtype="16"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par>
                                <p:cTn id="28" presetID="12" presetClass="entr" presetSubtype="8" fill="hold" grpId="0" nodeType="withEffect">
                                  <p:stCondLst>
                                    <p:cond delay="0"/>
                                  </p:stCondLst>
                                  <p:childTnLst>
                                    <p:set>
                                      <p:cBhvr>
                                        <p:cTn id="29" dur="1" fill="hold">
                                          <p:stCondLst>
                                            <p:cond delay="0"/>
                                          </p:stCondLst>
                                        </p:cTn>
                                        <p:tgtEl>
                                          <p:spTgt spid="219220"/>
                                        </p:tgtEl>
                                        <p:attrNameLst>
                                          <p:attrName>style.visibility</p:attrName>
                                        </p:attrNameLst>
                                      </p:cBhvr>
                                      <p:to>
                                        <p:strVal val="visible"/>
                                      </p:to>
                                    </p:set>
                                    <p:animEffect transition="in" filter="slide(fromLeft)">
                                      <p:cBhvr>
                                        <p:cTn id="30" dur="500"/>
                                        <p:tgtEl>
                                          <p:spTgt spid="219220"/>
                                        </p:tgtEl>
                                      </p:cBhvr>
                                    </p:animEffect>
                                  </p:childTnLst>
                                </p:cTn>
                              </p:par>
                              <p:par>
                                <p:cTn id="31" presetID="12" presetClass="entr" presetSubtype="8"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slide(fromLeft)">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220" grpId="0" bldLvl="0" animBg="1"/>
      <p:bldP spid="5"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p:nvPr/>
        </p:nvSpPr>
        <p:spPr>
          <a:xfrm>
            <a:off x="399733" y="1142683"/>
            <a:ext cx="7704137" cy="5689600"/>
          </a:xfrm>
          <a:prstGeom prst="rect">
            <a:avLst/>
          </a:prstGeom>
          <a:noFill/>
          <a:ln w="76200">
            <a:noFill/>
          </a:ln>
        </p:spPr>
        <p:txBody>
          <a:bodyPr wrap="none" anchor="ctr"/>
          <a:lstStyle/>
          <a:p>
            <a:pPr algn="ctr" eaLnBrk="0" hangingPunct="0">
              <a:lnSpc>
                <a:spcPct val="100000"/>
              </a:lnSpc>
            </a:pPr>
            <a:endParaRPr lang="zh-CN" altLang="en-US" sz="3200" b="1" dirty="0">
              <a:effectLst/>
              <a:latin typeface="黑体" panose="02010609060101010101" pitchFamily="49" charset="-122"/>
              <a:ea typeface="黑体" panose="02010609060101010101" pitchFamily="49" charset="-122"/>
            </a:endParaRPr>
          </a:p>
        </p:txBody>
      </p:sp>
      <p:sp>
        <p:nvSpPr>
          <p:cNvPr id="219211" name="Text Box 9"/>
          <p:cNvSpPr txBox="1"/>
          <p:nvPr/>
        </p:nvSpPr>
        <p:spPr>
          <a:xfrm>
            <a:off x="1122363" y="1191895"/>
            <a:ext cx="647700" cy="5077460"/>
          </a:xfrm>
          <a:prstGeom prst="rect">
            <a:avLst/>
          </a:prstGeom>
          <a:blipFill rotWithShape="1">
            <a:blip r:embed="rId1" cstate="print">
              <a:alphaModFix amt="60001"/>
            </a:blip>
          </a:blipFill>
          <a:ln w="57150" cap="flat" cmpd="thinThick">
            <a:solidFill>
              <a:srgbClr val="800000"/>
            </a:solidFill>
            <a:prstDash val="solid"/>
            <a:miter/>
            <a:headEnd type="none" w="med" len="med"/>
            <a:tailEnd type="none" w="med" len="med"/>
          </a:ln>
        </p:spPr>
        <p:txBody>
          <a:bodyPr>
            <a:spAutoFit/>
          </a:bodyPr>
          <a:lstStyle/>
          <a:p>
            <a:pPr eaLnBrk="0" hangingPunct="0">
              <a:lnSpc>
                <a:spcPct val="100000"/>
              </a:lnSpc>
              <a:spcBef>
                <a:spcPct val="50000"/>
              </a:spcBef>
            </a:pPr>
            <a:r>
              <a:rPr lang="zh-CN" altLang="en-US" sz="3600" b="1" dirty="0">
                <a:solidFill>
                  <a:srgbClr val="FF0000"/>
                </a:solidFill>
                <a:effectLst/>
                <a:latin typeface="黑体" panose="02010609060101010101" pitchFamily="49" charset="-122"/>
                <a:ea typeface="黑体" panose="02010609060101010101" pitchFamily="49" charset="-122"/>
              </a:rPr>
              <a:t>新</a:t>
            </a:r>
            <a:r>
              <a:rPr lang="zh-CN" altLang="en-US" sz="3600" b="1" dirty="0">
                <a:solidFill>
                  <a:srgbClr val="000000"/>
                </a:solidFill>
                <a:effectLst/>
                <a:latin typeface="黑体" panose="02010609060101010101" pitchFamily="49" charset="-122"/>
                <a:ea typeface="黑体" panose="02010609060101010101" pitchFamily="49" charset="-122"/>
              </a:rPr>
              <a:t>民主主义革命 </a:t>
            </a:r>
            <a:r>
              <a:rPr lang="zh-CN" altLang="en-US" sz="3600" b="1" dirty="0">
                <a:solidFill>
                  <a:srgbClr val="FF0000"/>
                </a:solidFill>
                <a:effectLst/>
                <a:latin typeface="黑体" panose="02010609060101010101" pitchFamily="49" charset="-122"/>
                <a:ea typeface="黑体" panose="02010609060101010101" pitchFamily="49" charset="-122"/>
              </a:rPr>
              <a:t>崛起</a:t>
            </a:r>
            <a:endParaRPr lang="zh-CN" altLang="en-US" sz="3600" b="1" dirty="0">
              <a:solidFill>
                <a:srgbClr val="FF0000"/>
              </a:solidFill>
              <a:effectLst/>
              <a:latin typeface="黑体" panose="02010609060101010101" pitchFamily="49" charset="-122"/>
              <a:ea typeface="黑体" panose="02010609060101010101" pitchFamily="49" charset="-122"/>
            </a:endParaRPr>
          </a:p>
        </p:txBody>
      </p:sp>
      <p:sp>
        <p:nvSpPr>
          <p:cNvPr id="219215" name="Text Box 11">
            <a:hlinkClick r:id="rId2" action="ppaction://hlinksldjump"/>
          </p:cNvPr>
          <p:cNvSpPr txBox="1"/>
          <p:nvPr/>
        </p:nvSpPr>
        <p:spPr>
          <a:xfrm>
            <a:off x="2487295" y="1574800"/>
            <a:ext cx="4229100" cy="645160"/>
          </a:xfrm>
          <a:prstGeom prst="rect">
            <a:avLst/>
          </a:prstGeom>
          <a:blipFill rotWithShape="1">
            <a:blip r:embed="rId1" cstate="print">
              <a:alphaModFix amt="60001"/>
            </a:blip>
          </a:blipFill>
          <a:ln w="57150" cap="flat" cmpd="thinThick">
            <a:solidFill>
              <a:srgbClr val="800000"/>
            </a:solidFill>
            <a:prstDash val="solid"/>
            <a:miter/>
            <a:headEnd type="none" w="med" len="med"/>
            <a:tailEnd type="none" w="med" len="med"/>
          </a:ln>
        </p:spPr>
        <p:txBody>
          <a:bodyPr wrap="square">
            <a:spAutoFit/>
          </a:bodyPr>
          <a:lstStyle/>
          <a:p>
            <a:pPr eaLnBrk="0" hangingPunct="0">
              <a:lnSpc>
                <a:spcPct val="100000"/>
              </a:lnSpc>
              <a:spcBef>
                <a:spcPct val="50000"/>
              </a:spcBef>
            </a:pPr>
            <a:r>
              <a:rPr lang="zh-CN" altLang="zh-CN" sz="3600" b="1" dirty="0">
                <a:solidFill>
                  <a:srgbClr val="000000"/>
                </a:solidFill>
                <a:effectLst/>
                <a:latin typeface="黑体" panose="02010609060101010101" pitchFamily="49" charset="-122"/>
                <a:ea typeface="黑体" panose="02010609060101010101" pitchFamily="49" charset="-122"/>
              </a:rPr>
              <a:t>五四风雷</a:t>
            </a:r>
            <a:r>
              <a:rPr lang="zh-CN" altLang="zh-CN" sz="3600" b="1" dirty="0">
                <a:solidFill>
                  <a:srgbClr val="000000"/>
                </a:solidFill>
                <a:effectLst/>
                <a:latin typeface="宋体" panose="02010600030101010101" pitchFamily="2" charset="-122"/>
              </a:rPr>
              <a:t>• </a:t>
            </a:r>
            <a:r>
              <a:rPr lang="zh-CN" altLang="zh-CN" sz="3600" b="1" dirty="0">
                <a:solidFill>
                  <a:srgbClr val="FF0000"/>
                </a:solidFill>
                <a:effectLst/>
                <a:latin typeface="黑体" panose="02010609060101010101" pitchFamily="49" charset="-122"/>
                <a:ea typeface="黑体" panose="02010609060101010101" pitchFamily="49" charset="-122"/>
              </a:rPr>
              <a:t>新开端</a:t>
            </a:r>
            <a:endParaRPr lang="zh-CN" altLang="zh-CN" sz="3600" b="1" dirty="0">
              <a:solidFill>
                <a:srgbClr val="FF0000"/>
              </a:solidFill>
              <a:effectLst/>
              <a:latin typeface="黑体" panose="02010609060101010101" pitchFamily="49" charset="-122"/>
              <a:ea typeface="黑体" panose="02010609060101010101" pitchFamily="49" charset="-122"/>
            </a:endParaRPr>
          </a:p>
        </p:txBody>
      </p:sp>
      <p:sp>
        <p:nvSpPr>
          <p:cNvPr id="219216" name="Text Box 12">
            <a:hlinkClick r:id="rId2" action="ppaction://hlinksldjump"/>
          </p:cNvPr>
          <p:cNvSpPr txBox="1"/>
          <p:nvPr/>
        </p:nvSpPr>
        <p:spPr>
          <a:xfrm>
            <a:off x="2487295" y="3302000"/>
            <a:ext cx="4229735" cy="645160"/>
          </a:xfrm>
          <a:prstGeom prst="rect">
            <a:avLst/>
          </a:prstGeom>
          <a:blipFill rotWithShape="1">
            <a:blip r:embed="rId1" cstate="print">
              <a:alphaModFix amt="60001"/>
            </a:blip>
          </a:blipFill>
          <a:ln w="57150" cap="flat" cmpd="thinThick">
            <a:solidFill>
              <a:srgbClr val="800000"/>
            </a:solidFill>
            <a:prstDash val="solid"/>
            <a:miter/>
            <a:headEnd type="none" w="med" len="med"/>
            <a:tailEnd type="none" w="med" len="med"/>
          </a:ln>
        </p:spPr>
        <p:txBody>
          <a:bodyPr wrap="square">
            <a:spAutoFit/>
          </a:bodyPr>
          <a:lstStyle/>
          <a:p>
            <a:pPr eaLnBrk="0" hangingPunct="0">
              <a:lnSpc>
                <a:spcPct val="100000"/>
              </a:lnSpc>
              <a:spcBef>
                <a:spcPct val="50000"/>
              </a:spcBef>
            </a:pPr>
            <a:r>
              <a:rPr lang="zh-CN" altLang="en-US" sz="3600" b="1" dirty="0">
                <a:solidFill>
                  <a:srgbClr val="000000"/>
                </a:solidFill>
                <a:effectLst/>
                <a:latin typeface="黑体" panose="02010609060101010101" pitchFamily="49" charset="-122"/>
                <a:ea typeface="黑体" panose="02010609060101010101" pitchFamily="49" charset="-122"/>
              </a:rPr>
              <a:t>日出东方</a:t>
            </a:r>
            <a:r>
              <a:rPr lang="zh-CN" altLang="en-US" sz="3600" b="1" dirty="0">
                <a:solidFill>
                  <a:srgbClr val="000000"/>
                </a:solidFill>
                <a:effectLst/>
                <a:latin typeface="宋体" panose="02010600030101010101" pitchFamily="2" charset="-122"/>
              </a:rPr>
              <a:t>• </a:t>
            </a:r>
            <a:r>
              <a:rPr lang="zh-CN" altLang="en-US" sz="3600" b="1" dirty="0">
                <a:solidFill>
                  <a:srgbClr val="FF0000"/>
                </a:solidFill>
                <a:effectLst/>
                <a:latin typeface="黑体" panose="02010609060101010101" pitchFamily="49" charset="-122"/>
                <a:ea typeface="黑体" panose="02010609060101010101" pitchFamily="49" charset="-122"/>
              </a:rPr>
              <a:t>新天地</a:t>
            </a:r>
            <a:endParaRPr lang="zh-CN" altLang="en-US" sz="3600" b="1" dirty="0">
              <a:solidFill>
                <a:srgbClr val="FF0000"/>
              </a:solidFill>
              <a:effectLst/>
              <a:latin typeface="黑体" panose="02010609060101010101" pitchFamily="49" charset="-122"/>
              <a:ea typeface="黑体" panose="02010609060101010101" pitchFamily="49" charset="-122"/>
            </a:endParaRPr>
          </a:p>
        </p:txBody>
      </p:sp>
      <p:sp>
        <p:nvSpPr>
          <p:cNvPr id="219217" name="Text Box 13">
            <a:hlinkClick r:id="rId2" action="ppaction://hlinksldjump"/>
          </p:cNvPr>
          <p:cNvSpPr txBox="1"/>
          <p:nvPr/>
        </p:nvSpPr>
        <p:spPr>
          <a:xfrm>
            <a:off x="2487295" y="4945380"/>
            <a:ext cx="4149725" cy="645160"/>
          </a:xfrm>
          <a:prstGeom prst="rect">
            <a:avLst/>
          </a:prstGeom>
          <a:blipFill rotWithShape="1">
            <a:blip r:embed="rId1" cstate="print">
              <a:alphaModFix amt="60001"/>
            </a:blip>
          </a:blipFill>
          <a:ln w="57150" cap="flat" cmpd="thinThick">
            <a:solidFill>
              <a:srgbClr val="800000"/>
            </a:solidFill>
            <a:prstDash val="solid"/>
            <a:miter/>
            <a:headEnd type="none" w="med" len="med"/>
            <a:tailEnd type="none" w="med" len="med"/>
          </a:ln>
        </p:spPr>
        <p:txBody>
          <a:bodyPr wrap="square">
            <a:spAutoFit/>
          </a:bodyPr>
          <a:lstStyle/>
          <a:p>
            <a:pPr eaLnBrk="0" hangingPunct="0">
              <a:lnSpc>
                <a:spcPct val="100000"/>
              </a:lnSpc>
              <a:spcBef>
                <a:spcPct val="50000"/>
              </a:spcBef>
            </a:pPr>
            <a:r>
              <a:rPr lang="zh-CN" altLang="en-US" sz="3600" b="1" dirty="0">
                <a:solidFill>
                  <a:srgbClr val="000000"/>
                </a:solidFill>
                <a:effectLst/>
                <a:latin typeface="黑体" panose="02010609060101010101" pitchFamily="49" charset="-122"/>
                <a:ea typeface="黑体" panose="02010609060101010101" pitchFamily="49" charset="-122"/>
              </a:rPr>
              <a:t>国共合作</a:t>
            </a:r>
            <a:r>
              <a:rPr lang="zh-CN" altLang="en-US" sz="3600" b="1" dirty="0">
                <a:solidFill>
                  <a:srgbClr val="000000"/>
                </a:solidFill>
                <a:effectLst/>
                <a:latin typeface="宋体" panose="02010600030101010101" pitchFamily="2" charset="-122"/>
              </a:rPr>
              <a:t>• </a:t>
            </a:r>
            <a:r>
              <a:rPr lang="zh-CN" altLang="en-US" sz="3600" b="1" dirty="0">
                <a:solidFill>
                  <a:srgbClr val="FF0000"/>
                </a:solidFill>
                <a:effectLst/>
                <a:latin typeface="黑体" panose="02010609060101010101" pitchFamily="49" charset="-122"/>
                <a:ea typeface="黑体" panose="02010609060101010101" pitchFamily="49" charset="-122"/>
              </a:rPr>
              <a:t>新演绎</a:t>
            </a:r>
            <a:endParaRPr lang="zh-CN" altLang="en-US" sz="3600" b="1" dirty="0">
              <a:solidFill>
                <a:srgbClr val="FF0000"/>
              </a:solidFill>
              <a:effectLst/>
              <a:latin typeface="黑体" panose="02010609060101010101" pitchFamily="49" charset="-122"/>
              <a:ea typeface="黑体" panose="02010609060101010101" pitchFamily="49" charset="-122"/>
            </a:endParaRPr>
          </a:p>
        </p:txBody>
      </p:sp>
      <p:sp>
        <p:nvSpPr>
          <p:cNvPr id="327702" name="Line 22"/>
          <p:cNvSpPr/>
          <p:nvPr/>
        </p:nvSpPr>
        <p:spPr>
          <a:xfrm>
            <a:off x="1770063" y="3590925"/>
            <a:ext cx="287337" cy="0"/>
          </a:xfrm>
          <a:prstGeom prst="line">
            <a:avLst/>
          </a:prstGeom>
          <a:ln w="38100" cap="flat" cmpd="sng">
            <a:solidFill>
              <a:srgbClr val="3333FF"/>
            </a:solidFill>
            <a:prstDash val="solid"/>
            <a:round/>
            <a:headEnd type="none" w="med" len="med"/>
            <a:tailEnd type="none" w="med" len="med"/>
          </a:ln>
        </p:spPr>
        <p:txBody>
          <a:bodyPr anchor="t"/>
          <a:lstStyle/>
          <a:p>
            <a:pPr eaLnBrk="0" hangingPunct="0"/>
            <a:endParaRPr lang="zh-CN" altLang="en-US" sz="2400">
              <a:latin typeface="Arial" panose="020B0604020202020204" pitchFamily="34" charset="0"/>
              <a:ea typeface="宋体" panose="02010600030101010101" pitchFamily="2" charset="-122"/>
            </a:endParaRPr>
          </a:p>
        </p:txBody>
      </p:sp>
      <p:sp>
        <p:nvSpPr>
          <p:cNvPr id="327703" name="Line 23"/>
          <p:cNvSpPr/>
          <p:nvPr/>
        </p:nvSpPr>
        <p:spPr>
          <a:xfrm>
            <a:off x="2055495" y="1854200"/>
            <a:ext cx="1905" cy="3752850"/>
          </a:xfrm>
          <a:prstGeom prst="line">
            <a:avLst/>
          </a:prstGeom>
          <a:ln w="38100" cap="flat" cmpd="sng">
            <a:solidFill>
              <a:srgbClr val="3333FF"/>
            </a:solidFill>
            <a:prstDash val="solid"/>
            <a:round/>
            <a:headEnd type="none" w="med" len="med"/>
            <a:tailEnd type="none" w="med" len="med"/>
          </a:ln>
        </p:spPr>
        <p:txBody>
          <a:bodyPr anchor="t"/>
          <a:lstStyle/>
          <a:p>
            <a:pPr eaLnBrk="0" hangingPunct="0"/>
            <a:endParaRPr lang="zh-CN" altLang="en-US" sz="2400">
              <a:latin typeface="Arial" panose="020B0604020202020204" pitchFamily="34" charset="0"/>
              <a:ea typeface="宋体" panose="02010600030101010101" pitchFamily="2" charset="-122"/>
            </a:endParaRPr>
          </a:p>
        </p:txBody>
      </p:sp>
      <p:sp>
        <p:nvSpPr>
          <p:cNvPr id="327705" name="Line 25"/>
          <p:cNvSpPr/>
          <p:nvPr/>
        </p:nvSpPr>
        <p:spPr>
          <a:xfrm>
            <a:off x="2055495" y="1861820"/>
            <a:ext cx="431800" cy="0"/>
          </a:xfrm>
          <a:prstGeom prst="line">
            <a:avLst/>
          </a:prstGeom>
          <a:ln w="38100" cap="flat" cmpd="sng">
            <a:solidFill>
              <a:srgbClr val="3333FF"/>
            </a:solidFill>
            <a:prstDash val="solid"/>
            <a:round/>
            <a:headEnd type="none" w="med" len="med"/>
            <a:tailEnd type="none" w="med" len="med"/>
          </a:ln>
        </p:spPr>
        <p:txBody>
          <a:bodyPr anchor="t"/>
          <a:lstStyle/>
          <a:p>
            <a:pPr eaLnBrk="0" hangingPunct="0"/>
            <a:endParaRPr lang="zh-CN" altLang="en-US" sz="2400">
              <a:latin typeface="Arial" panose="020B0604020202020204" pitchFamily="34" charset="0"/>
              <a:ea typeface="宋体" panose="02010600030101010101" pitchFamily="2" charset="-122"/>
            </a:endParaRPr>
          </a:p>
        </p:txBody>
      </p:sp>
      <p:sp>
        <p:nvSpPr>
          <p:cNvPr id="327706" name="Line 26"/>
          <p:cNvSpPr/>
          <p:nvPr/>
        </p:nvSpPr>
        <p:spPr>
          <a:xfrm>
            <a:off x="2055495" y="3590608"/>
            <a:ext cx="431800" cy="0"/>
          </a:xfrm>
          <a:prstGeom prst="line">
            <a:avLst/>
          </a:prstGeom>
          <a:ln w="38100" cap="flat" cmpd="sng">
            <a:solidFill>
              <a:srgbClr val="3333FF"/>
            </a:solidFill>
            <a:prstDash val="solid"/>
            <a:round/>
            <a:headEnd type="none" w="med" len="med"/>
            <a:tailEnd type="none" w="med" len="med"/>
          </a:ln>
        </p:spPr>
        <p:txBody>
          <a:bodyPr anchor="t"/>
          <a:lstStyle/>
          <a:p>
            <a:pPr eaLnBrk="0" hangingPunct="0"/>
            <a:endParaRPr lang="zh-CN" altLang="en-US" sz="2400">
              <a:latin typeface="Arial" panose="020B0604020202020204" pitchFamily="34" charset="0"/>
              <a:ea typeface="宋体" panose="02010600030101010101" pitchFamily="2" charset="-122"/>
            </a:endParaRPr>
          </a:p>
        </p:txBody>
      </p:sp>
      <p:sp>
        <p:nvSpPr>
          <p:cNvPr id="327707" name="Line 27"/>
          <p:cNvSpPr/>
          <p:nvPr/>
        </p:nvSpPr>
        <p:spPr>
          <a:xfrm>
            <a:off x="2055495" y="5597208"/>
            <a:ext cx="431800" cy="0"/>
          </a:xfrm>
          <a:prstGeom prst="line">
            <a:avLst/>
          </a:prstGeom>
          <a:ln w="38100" cap="flat" cmpd="sng">
            <a:solidFill>
              <a:srgbClr val="3333FF"/>
            </a:solidFill>
            <a:prstDash val="solid"/>
            <a:round/>
            <a:headEnd type="none" w="med" len="med"/>
            <a:tailEnd type="none" w="med" len="med"/>
          </a:ln>
        </p:spPr>
        <p:txBody>
          <a:bodyPr anchor="t"/>
          <a:lstStyle/>
          <a:p>
            <a:pPr eaLnBrk="0" hangingPunct="0"/>
            <a:endParaRPr lang="zh-CN" altLang="en-US" sz="2400">
              <a:latin typeface="Arial" panose="020B0604020202020204" pitchFamily="34" charset="0"/>
              <a:ea typeface="宋体" panose="02010600030101010101" pitchFamily="2" charset="-122"/>
            </a:endParaRPr>
          </a:p>
        </p:txBody>
      </p:sp>
      <p:pic>
        <p:nvPicPr>
          <p:cNvPr id="34817" name="Picture 2"/>
          <p:cNvPicPr>
            <a:picLocks noChangeAspect="1"/>
          </p:cNvPicPr>
          <p:nvPr/>
        </p:nvPicPr>
        <p:blipFill>
          <a:blip r:embed="rId3" cstate="print"/>
          <a:srcRect l="12405" r="76831"/>
          <a:stretch>
            <a:fillRect/>
          </a:stretch>
        </p:blipFill>
        <p:spPr>
          <a:xfrm>
            <a:off x="55880" y="-64135"/>
            <a:ext cx="1066800" cy="1049655"/>
          </a:xfrm>
          <a:prstGeom prst="rect">
            <a:avLst/>
          </a:prstGeom>
          <a:noFill/>
          <a:ln w="9525">
            <a:noFill/>
          </a:ln>
        </p:spPr>
      </p:pic>
      <p:sp>
        <p:nvSpPr>
          <p:cNvPr id="34819" name="文本框 11268"/>
          <p:cNvSpPr txBox="1"/>
          <p:nvPr/>
        </p:nvSpPr>
        <p:spPr>
          <a:xfrm>
            <a:off x="1202690" y="76200"/>
            <a:ext cx="7944485" cy="584775"/>
          </a:xfrm>
          <a:prstGeom prst="rect">
            <a:avLst/>
          </a:prstGeom>
          <a:solidFill>
            <a:schemeClr val="bg1"/>
          </a:solidFill>
          <a:ln w="9525">
            <a:noFill/>
          </a:ln>
        </p:spPr>
        <p:txBody>
          <a:bodyPr wrap="square" anchor="t">
            <a:spAutoFit/>
          </a:bodyPr>
          <a:lstStyle/>
          <a:p>
            <a:pPr>
              <a:spcBef>
                <a:spcPct val="50000"/>
              </a:spcBef>
            </a:pPr>
            <a:r>
              <a:rPr lang="zh-CN" altLang="en-US" sz="3200" b="1" dirty="0">
                <a:solidFill>
                  <a:schemeClr val="tx1"/>
                </a:solidFill>
                <a:effectLst/>
                <a:latin typeface="Arial" panose="020B0604020202020204" pitchFamily="34" charset="0"/>
                <a:ea typeface="隶书" panose="02010509060101010101" pitchFamily="49" charset="-122"/>
              </a:rPr>
              <a:t>第</a:t>
            </a:r>
            <a:r>
              <a:rPr lang="en-US" altLang="zh-CN" sz="3200" b="1" dirty="0">
                <a:solidFill>
                  <a:schemeClr val="tx1"/>
                </a:solidFill>
                <a:effectLst/>
                <a:latin typeface="Arial" panose="020B0604020202020204" pitchFamily="34" charset="0"/>
                <a:ea typeface="隶书" panose="02010509060101010101" pitchFamily="49" charset="-122"/>
              </a:rPr>
              <a:t>14</a:t>
            </a:r>
            <a:r>
              <a:rPr lang="zh-CN" altLang="en-US" sz="3200" b="1" dirty="0">
                <a:solidFill>
                  <a:schemeClr val="tx1"/>
                </a:solidFill>
                <a:effectLst/>
                <a:latin typeface="Arial" panose="020B0604020202020204" pitchFamily="34" charset="0"/>
                <a:ea typeface="隶书" panose="02010509060101010101" pitchFamily="49" charset="-122"/>
              </a:rPr>
              <a:t>课</a:t>
            </a:r>
            <a:r>
              <a:rPr lang="zh-CN" altLang="en-US" sz="3200" b="1" dirty="0">
                <a:solidFill>
                  <a:srgbClr val="FF0000"/>
                </a:solidFill>
                <a:effectLst/>
                <a:latin typeface="Arial" panose="020B0604020202020204" pitchFamily="34" charset="0"/>
                <a:ea typeface="隶书" panose="02010509060101010101" pitchFamily="49" charset="-122"/>
              </a:rPr>
              <a:t>  新</a:t>
            </a:r>
            <a:r>
              <a:rPr lang="zh-CN" altLang="en-US" sz="3200" b="1" dirty="0">
                <a:solidFill>
                  <a:schemeClr val="tx1"/>
                </a:solidFill>
                <a:effectLst/>
                <a:latin typeface="Arial" panose="020B0604020202020204" pitchFamily="34" charset="0"/>
                <a:ea typeface="隶书" panose="02010509060101010101" pitchFamily="49" charset="-122"/>
              </a:rPr>
              <a:t>民主主义革命的</a:t>
            </a:r>
            <a:r>
              <a:rPr lang="zh-CN" altLang="en-US" sz="3200" b="1" dirty="0" smtClean="0">
                <a:solidFill>
                  <a:srgbClr val="FF0000"/>
                </a:solidFill>
                <a:effectLst/>
                <a:latin typeface="Arial" panose="020B0604020202020204" pitchFamily="34" charset="0"/>
                <a:ea typeface="隶书" panose="02010509060101010101" pitchFamily="49" charset="-122"/>
              </a:rPr>
              <a:t>崛起</a:t>
            </a:r>
            <a:endParaRPr lang="zh-CN" altLang="en-US" sz="3200" b="1" dirty="0">
              <a:solidFill>
                <a:srgbClr val="FF0000"/>
              </a:solidFill>
              <a:effectLst/>
              <a:latin typeface="Arial" panose="020B0604020202020204" pitchFamily="34" charset="0"/>
              <a:ea typeface="隶书" panose="02010509060101010101" pitchFamily="49" charset="-122"/>
            </a:endParaRPr>
          </a:p>
        </p:txBody>
      </p:sp>
      <p:sp>
        <p:nvSpPr>
          <p:cNvPr id="8" name="文本框 7"/>
          <p:cNvSpPr txBox="1"/>
          <p:nvPr/>
        </p:nvSpPr>
        <p:spPr>
          <a:xfrm>
            <a:off x="3357880" y="2368550"/>
            <a:ext cx="2804795" cy="460375"/>
          </a:xfrm>
          <a:prstGeom prst="rect">
            <a:avLst/>
          </a:prstGeom>
          <a:noFill/>
        </p:spPr>
        <p:txBody>
          <a:bodyPr wrap="square" rtlCol="0">
            <a:spAutoFit/>
          </a:bodyPr>
          <a:lstStyle/>
          <a:p>
            <a:r>
              <a:rPr lang="zh-CN" altLang="en-US" sz="2400" b="1" i="1" dirty="0">
                <a:solidFill>
                  <a:srgbClr val="FF0000"/>
                </a:solidFill>
                <a:latin typeface="楷体" panose="02010609060101010101" charset="-122"/>
                <a:ea typeface="楷体" panose="02010609060101010101" charset="-122"/>
                <a:cs typeface="楷体" panose="02010609060101010101" charset="-122"/>
              </a:rPr>
              <a:t>（新阶级  新觉醒）</a:t>
            </a:r>
            <a:endParaRPr lang="zh-CN" altLang="en-US" sz="2400" b="1" i="1" dirty="0">
              <a:solidFill>
                <a:srgbClr val="FF0000"/>
              </a:solidFill>
              <a:latin typeface="楷体" panose="02010609060101010101" charset="-122"/>
              <a:ea typeface="楷体" panose="02010609060101010101" charset="-122"/>
              <a:cs typeface="楷体" panose="02010609060101010101" charset="-122"/>
            </a:endParaRPr>
          </a:p>
        </p:txBody>
      </p:sp>
      <p:sp>
        <p:nvSpPr>
          <p:cNvPr id="9" name="文本框 8"/>
          <p:cNvSpPr txBox="1"/>
          <p:nvPr/>
        </p:nvSpPr>
        <p:spPr>
          <a:xfrm>
            <a:off x="3458210" y="4065270"/>
            <a:ext cx="2804795" cy="460375"/>
          </a:xfrm>
          <a:prstGeom prst="rect">
            <a:avLst/>
          </a:prstGeom>
          <a:noFill/>
        </p:spPr>
        <p:txBody>
          <a:bodyPr wrap="square" rtlCol="0">
            <a:spAutoFit/>
          </a:bodyPr>
          <a:lstStyle/>
          <a:p>
            <a:r>
              <a:rPr lang="zh-CN" altLang="en-US" sz="2400" b="1" i="1" dirty="0">
                <a:solidFill>
                  <a:srgbClr val="FF0000"/>
                </a:solidFill>
                <a:latin typeface="楷体" panose="02010609060101010101" charset="-122"/>
                <a:ea typeface="楷体" panose="02010609060101010101" charset="-122"/>
                <a:cs typeface="楷体" panose="02010609060101010101" charset="-122"/>
              </a:rPr>
              <a:t>（新政党  新面貌）</a:t>
            </a:r>
            <a:endParaRPr lang="zh-CN" altLang="en-US" sz="2400" b="1" i="1" dirty="0">
              <a:solidFill>
                <a:srgbClr val="FF0000"/>
              </a:solidFill>
              <a:latin typeface="楷体" panose="02010609060101010101" charset="-122"/>
              <a:ea typeface="楷体" panose="02010609060101010101" charset="-122"/>
              <a:cs typeface="楷体" panose="02010609060101010101" charset="-122"/>
            </a:endParaRPr>
          </a:p>
        </p:txBody>
      </p:sp>
      <p:sp>
        <p:nvSpPr>
          <p:cNvPr id="10" name="文本框 9"/>
          <p:cNvSpPr txBox="1"/>
          <p:nvPr/>
        </p:nvSpPr>
        <p:spPr>
          <a:xfrm>
            <a:off x="3542030" y="5808980"/>
            <a:ext cx="2804795" cy="460375"/>
          </a:xfrm>
          <a:prstGeom prst="rect">
            <a:avLst/>
          </a:prstGeom>
          <a:noFill/>
        </p:spPr>
        <p:txBody>
          <a:bodyPr wrap="square" rtlCol="0">
            <a:spAutoFit/>
          </a:bodyPr>
          <a:lstStyle/>
          <a:p>
            <a:r>
              <a:rPr lang="zh-CN" altLang="en-US" sz="2400" b="1" i="1" dirty="0">
                <a:solidFill>
                  <a:srgbClr val="FF0000"/>
                </a:solidFill>
                <a:latin typeface="楷体" panose="02010609060101010101" charset="-122"/>
                <a:ea typeface="楷体" panose="02010609060101010101" charset="-122"/>
                <a:cs typeface="楷体" panose="02010609060101010101" charset="-122"/>
              </a:rPr>
              <a:t>（新高潮  新问题）</a:t>
            </a:r>
            <a:endParaRPr lang="zh-CN" altLang="en-US" sz="2400" b="1" i="1" dirty="0">
              <a:solidFill>
                <a:srgbClr val="FF0000"/>
              </a:solidFill>
              <a:latin typeface="楷体" panose="02010609060101010101" charset="-122"/>
              <a:ea typeface="楷体" panose="02010609060101010101" charset="-122"/>
              <a:cs typeface="楷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19211"/>
                                        </p:tgtEl>
                                        <p:attrNameLst>
                                          <p:attrName>style.visibility</p:attrName>
                                        </p:attrNameLst>
                                      </p:cBhvr>
                                      <p:to>
                                        <p:strVal val="visible"/>
                                      </p:to>
                                    </p:set>
                                    <p:anim calcmode="lin" valueType="num">
                                      <p:cBhvr>
                                        <p:cTn id="7" dur="1000" fill="hold"/>
                                        <p:tgtEl>
                                          <p:spTgt spid="219211"/>
                                        </p:tgtEl>
                                        <p:attrNameLst>
                                          <p:attrName>ppt_w</p:attrName>
                                        </p:attrNameLst>
                                      </p:cBhvr>
                                      <p:tavLst>
                                        <p:tav tm="0">
                                          <p:val>
                                            <p:strVal val="#ppt_w*0.70"/>
                                          </p:val>
                                        </p:tav>
                                        <p:tav tm="100000">
                                          <p:val>
                                            <p:strVal val="#ppt_w"/>
                                          </p:val>
                                        </p:tav>
                                      </p:tavLst>
                                    </p:anim>
                                    <p:anim calcmode="lin" valueType="num">
                                      <p:cBhvr>
                                        <p:cTn id="8" dur="1000" fill="hold"/>
                                        <p:tgtEl>
                                          <p:spTgt spid="219211"/>
                                        </p:tgtEl>
                                        <p:attrNameLst>
                                          <p:attrName>ppt_h</p:attrName>
                                        </p:attrNameLst>
                                      </p:cBhvr>
                                      <p:tavLst>
                                        <p:tav tm="0">
                                          <p:val>
                                            <p:strVal val="#ppt_h"/>
                                          </p:val>
                                        </p:tav>
                                        <p:tav tm="100000">
                                          <p:val>
                                            <p:strVal val="#ppt_h"/>
                                          </p:val>
                                        </p:tav>
                                      </p:tavLst>
                                    </p:anim>
                                    <p:animEffect transition="in" filter="fade">
                                      <p:cBhvr>
                                        <p:cTn id="9" dur="1000"/>
                                        <p:tgtEl>
                                          <p:spTgt spid="219211"/>
                                        </p:tgtEl>
                                      </p:cBhvr>
                                    </p:animEffect>
                                  </p:childTnLst>
                                </p:cTn>
                              </p:par>
                            </p:childTnLst>
                          </p:cTn>
                        </p:par>
                        <p:par>
                          <p:cTn id="10" fill="hold">
                            <p:stCondLst>
                              <p:cond delay="1000"/>
                            </p:stCondLst>
                            <p:childTnLst>
                              <p:par>
                                <p:cTn id="11" presetID="54" presetClass="entr" presetSubtype="0" accel="100000" fill="hold" nodeType="afterEffect">
                                  <p:stCondLst>
                                    <p:cond delay="0"/>
                                  </p:stCondLst>
                                  <p:childTnLst>
                                    <p:set>
                                      <p:cBhvr>
                                        <p:cTn id="12" dur="1" fill="hold">
                                          <p:stCondLst>
                                            <p:cond delay="0"/>
                                          </p:stCondLst>
                                        </p:cTn>
                                        <p:tgtEl>
                                          <p:spTgt spid="327702"/>
                                        </p:tgtEl>
                                        <p:attrNameLst>
                                          <p:attrName>style.visibility</p:attrName>
                                        </p:attrNameLst>
                                      </p:cBhvr>
                                      <p:to>
                                        <p:strVal val="visible"/>
                                      </p:to>
                                    </p:set>
                                    <p:anim calcmode="lin" valueType="num">
                                      <p:cBhvr>
                                        <p:cTn id="13" dur="500" fill="hold"/>
                                        <p:tgtEl>
                                          <p:spTgt spid="327702"/>
                                        </p:tgtEl>
                                        <p:attrNameLst>
                                          <p:attrName>ppt_w</p:attrName>
                                        </p:attrNameLst>
                                      </p:cBhvr>
                                      <p:tavLst>
                                        <p:tav tm="0">
                                          <p:val>
                                            <p:strVal val="#ppt_w*0.05"/>
                                          </p:val>
                                        </p:tav>
                                        <p:tav tm="100000">
                                          <p:val>
                                            <p:strVal val="#ppt_w"/>
                                          </p:val>
                                        </p:tav>
                                      </p:tavLst>
                                    </p:anim>
                                    <p:anim calcmode="lin" valueType="num">
                                      <p:cBhvr>
                                        <p:cTn id="14" dur="500" fill="hold"/>
                                        <p:tgtEl>
                                          <p:spTgt spid="327702"/>
                                        </p:tgtEl>
                                        <p:attrNameLst>
                                          <p:attrName>ppt_h</p:attrName>
                                        </p:attrNameLst>
                                      </p:cBhvr>
                                      <p:tavLst>
                                        <p:tav tm="0">
                                          <p:val>
                                            <p:strVal val="#ppt_h"/>
                                          </p:val>
                                        </p:tav>
                                        <p:tav tm="100000">
                                          <p:val>
                                            <p:strVal val="#ppt_h"/>
                                          </p:val>
                                        </p:tav>
                                      </p:tavLst>
                                    </p:anim>
                                    <p:anim calcmode="lin" valueType="num">
                                      <p:cBhvr>
                                        <p:cTn id="15" dur="500" fill="hold"/>
                                        <p:tgtEl>
                                          <p:spTgt spid="327702"/>
                                        </p:tgtEl>
                                        <p:attrNameLst>
                                          <p:attrName>ppt_x</p:attrName>
                                        </p:attrNameLst>
                                      </p:cBhvr>
                                      <p:tavLst>
                                        <p:tav tm="0">
                                          <p:val>
                                            <p:strVal val="#ppt_x-.2"/>
                                          </p:val>
                                        </p:tav>
                                        <p:tav tm="100000">
                                          <p:val>
                                            <p:strVal val="#ppt_x"/>
                                          </p:val>
                                        </p:tav>
                                      </p:tavLst>
                                    </p:anim>
                                    <p:anim calcmode="lin" valueType="num">
                                      <p:cBhvr>
                                        <p:cTn id="16" dur="500" fill="hold"/>
                                        <p:tgtEl>
                                          <p:spTgt spid="327702"/>
                                        </p:tgtEl>
                                        <p:attrNameLst>
                                          <p:attrName>ppt_y</p:attrName>
                                        </p:attrNameLst>
                                      </p:cBhvr>
                                      <p:tavLst>
                                        <p:tav tm="0">
                                          <p:val>
                                            <p:strVal val="#ppt_y"/>
                                          </p:val>
                                        </p:tav>
                                        <p:tav tm="100000">
                                          <p:val>
                                            <p:strVal val="#ppt_y"/>
                                          </p:val>
                                        </p:tav>
                                      </p:tavLst>
                                    </p:anim>
                                    <p:animEffect transition="in" filter="fade">
                                      <p:cBhvr>
                                        <p:cTn id="17" dur="500"/>
                                        <p:tgtEl>
                                          <p:spTgt spid="327702"/>
                                        </p:tgtEl>
                                      </p:cBhvr>
                                    </p:animEffect>
                                  </p:childTnLst>
                                </p:cTn>
                              </p:par>
                              <p:par>
                                <p:cTn id="18" presetID="54" presetClass="entr" presetSubtype="0" accel="100000" fill="hold" nodeType="withEffect">
                                  <p:stCondLst>
                                    <p:cond delay="0"/>
                                  </p:stCondLst>
                                  <p:childTnLst>
                                    <p:set>
                                      <p:cBhvr>
                                        <p:cTn id="19" dur="1" fill="hold">
                                          <p:stCondLst>
                                            <p:cond delay="0"/>
                                          </p:stCondLst>
                                        </p:cTn>
                                        <p:tgtEl>
                                          <p:spTgt spid="327703"/>
                                        </p:tgtEl>
                                        <p:attrNameLst>
                                          <p:attrName>style.visibility</p:attrName>
                                        </p:attrNameLst>
                                      </p:cBhvr>
                                      <p:to>
                                        <p:strVal val="visible"/>
                                      </p:to>
                                    </p:set>
                                    <p:anim calcmode="lin" valueType="num">
                                      <p:cBhvr>
                                        <p:cTn id="20" dur="500" fill="hold"/>
                                        <p:tgtEl>
                                          <p:spTgt spid="327703"/>
                                        </p:tgtEl>
                                        <p:attrNameLst>
                                          <p:attrName>ppt_w</p:attrName>
                                        </p:attrNameLst>
                                      </p:cBhvr>
                                      <p:tavLst>
                                        <p:tav tm="0">
                                          <p:val>
                                            <p:strVal val="#ppt_w*0.05"/>
                                          </p:val>
                                        </p:tav>
                                        <p:tav tm="100000">
                                          <p:val>
                                            <p:strVal val="#ppt_w"/>
                                          </p:val>
                                        </p:tav>
                                      </p:tavLst>
                                    </p:anim>
                                    <p:anim calcmode="lin" valueType="num">
                                      <p:cBhvr>
                                        <p:cTn id="21" dur="500" fill="hold"/>
                                        <p:tgtEl>
                                          <p:spTgt spid="327703"/>
                                        </p:tgtEl>
                                        <p:attrNameLst>
                                          <p:attrName>ppt_h</p:attrName>
                                        </p:attrNameLst>
                                      </p:cBhvr>
                                      <p:tavLst>
                                        <p:tav tm="0">
                                          <p:val>
                                            <p:strVal val="#ppt_h"/>
                                          </p:val>
                                        </p:tav>
                                        <p:tav tm="100000">
                                          <p:val>
                                            <p:strVal val="#ppt_h"/>
                                          </p:val>
                                        </p:tav>
                                      </p:tavLst>
                                    </p:anim>
                                    <p:anim calcmode="lin" valueType="num">
                                      <p:cBhvr>
                                        <p:cTn id="22" dur="500" fill="hold"/>
                                        <p:tgtEl>
                                          <p:spTgt spid="327703"/>
                                        </p:tgtEl>
                                        <p:attrNameLst>
                                          <p:attrName>ppt_x</p:attrName>
                                        </p:attrNameLst>
                                      </p:cBhvr>
                                      <p:tavLst>
                                        <p:tav tm="0">
                                          <p:val>
                                            <p:strVal val="#ppt_x-.2"/>
                                          </p:val>
                                        </p:tav>
                                        <p:tav tm="100000">
                                          <p:val>
                                            <p:strVal val="#ppt_x"/>
                                          </p:val>
                                        </p:tav>
                                      </p:tavLst>
                                    </p:anim>
                                    <p:anim calcmode="lin" valueType="num">
                                      <p:cBhvr>
                                        <p:cTn id="23" dur="500" fill="hold"/>
                                        <p:tgtEl>
                                          <p:spTgt spid="327703"/>
                                        </p:tgtEl>
                                        <p:attrNameLst>
                                          <p:attrName>ppt_y</p:attrName>
                                        </p:attrNameLst>
                                      </p:cBhvr>
                                      <p:tavLst>
                                        <p:tav tm="0">
                                          <p:val>
                                            <p:strVal val="#ppt_y"/>
                                          </p:val>
                                        </p:tav>
                                        <p:tav tm="100000">
                                          <p:val>
                                            <p:strVal val="#ppt_y"/>
                                          </p:val>
                                        </p:tav>
                                      </p:tavLst>
                                    </p:anim>
                                    <p:animEffect transition="in" filter="fade">
                                      <p:cBhvr>
                                        <p:cTn id="24" dur="500"/>
                                        <p:tgtEl>
                                          <p:spTgt spid="327703"/>
                                        </p:tgtEl>
                                      </p:cBhvr>
                                    </p:animEffect>
                                  </p:childTnLst>
                                </p:cTn>
                              </p:par>
                              <p:par>
                                <p:cTn id="25" presetID="54" presetClass="entr" presetSubtype="0" accel="100000" fill="hold" nodeType="withEffect">
                                  <p:stCondLst>
                                    <p:cond delay="0"/>
                                  </p:stCondLst>
                                  <p:childTnLst>
                                    <p:set>
                                      <p:cBhvr>
                                        <p:cTn id="26" dur="1" fill="hold">
                                          <p:stCondLst>
                                            <p:cond delay="0"/>
                                          </p:stCondLst>
                                        </p:cTn>
                                        <p:tgtEl>
                                          <p:spTgt spid="327705"/>
                                        </p:tgtEl>
                                        <p:attrNameLst>
                                          <p:attrName>style.visibility</p:attrName>
                                        </p:attrNameLst>
                                      </p:cBhvr>
                                      <p:to>
                                        <p:strVal val="visible"/>
                                      </p:to>
                                    </p:set>
                                    <p:anim calcmode="lin" valueType="num">
                                      <p:cBhvr>
                                        <p:cTn id="27" dur="500" fill="hold"/>
                                        <p:tgtEl>
                                          <p:spTgt spid="327705"/>
                                        </p:tgtEl>
                                        <p:attrNameLst>
                                          <p:attrName>ppt_w</p:attrName>
                                        </p:attrNameLst>
                                      </p:cBhvr>
                                      <p:tavLst>
                                        <p:tav tm="0">
                                          <p:val>
                                            <p:strVal val="#ppt_w*0.05"/>
                                          </p:val>
                                        </p:tav>
                                        <p:tav tm="100000">
                                          <p:val>
                                            <p:strVal val="#ppt_w"/>
                                          </p:val>
                                        </p:tav>
                                      </p:tavLst>
                                    </p:anim>
                                    <p:anim calcmode="lin" valueType="num">
                                      <p:cBhvr>
                                        <p:cTn id="28" dur="500" fill="hold"/>
                                        <p:tgtEl>
                                          <p:spTgt spid="327705"/>
                                        </p:tgtEl>
                                        <p:attrNameLst>
                                          <p:attrName>ppt_h</p:attrName>
                                        </p:attrNameLst>
                                      </p:cBhvr>
                                      <p:tavLst>
                                        <p:tav tm="0">
                                          <p:val>
                                            <p:strVal val="#ppt_h"/>
                                          </p:val>
                                        </p:tav>
                                        <p:tav tm="100000">
                                          <p:val>
                                            <p:strVal val="#ppt_h"/>
                                          </p:val>
                                        </p:tav>
                                      </p:tavLst>
                                    </p:anim>
                                    <p:anim calcmode="lin" valueType="num">
                                      <p:cBhvr>
                                        <p:cTn id="29" dur="500" fill="hold"/>
                                        <p:tgtEl>
                                          <p:spTgt spid="327705"/>
                                        </p:tgtEl>
                                        <p:attrNameLst>
                                          <p:attrName>ppt_x</p:attrName>
                                        </p:attrNameLst>
                                      </p:cBhvr>
                                      <p:tavLst>
                                        <p:tav tm="0">
                                          <p:val>
                                            <p:strVal val="#ppt_x-.2"/>
                                          </p:val>
                                        </p:tav>
                                        <p:tav tm="100000">
                                          <p:val>
                                            <p:strVal val="#ppt_x"/>
                                          </p:val>
                                        </p:tav>
                                      </p:tavLst>
                                    </p:anim>
                                    <p:anim calcmode="lin" valueType="num">
                                      <p:cBhvr>
                                        <p:cTn id="30" dur="500" fill="hold"/>
                                        <p:tgtEl>
                                          <p:spTgt spid="327705"/>
                                        </p:tgtEl>
                                        <p:attrNameLst>
                                          <p:attrName>ppt_y</p:attrName>
                                        </p:attrNameLst>
                                      </p:cBhvr>
                                      <p:tavLst>
                                        <p:tav tm="0">
                                          <p:val>
                                            <p:strVal val="#ppt_y"/>
                                          </p:val>
                                        </p:tav>
                                        <p:tav tm="100000">
                                          <p:val>
                                            <p:strVal val="#ppt_y"/>
                                          </p:val>
                                        </p:tav>
                                      </p:tavLst>
                                    </p:anim>
                                    <p:animEffect transition="in" filter="fade">
                                      <p:cBhvr>
                                        <p:cTn id="31" dur="500"/>
                                        <p:tgtEl>
                                          <p:spTgt spid="327705"/>
                                        </p:tgtEl>
                                      </p:cBhvr>
                                    </p:animEffect>
                                  </p:childTnLst>
                                </p:cTn>
                              </p:par>
                              <p:par>
                                <p:cTn id="32" presetID="54" presetClass="entr" presetSubtype="0" accel="100000" fill="hold" nodeType="withEffect">
                                  <p:stCondLst>
                                    <p:cond delay="0"/>
                                  </p:stCondLst>
                                  <p:childTnLst>
                                    <p:set>
                                      <p:cBhvr>
                                        <p:cTn id="33" dur="1" fill="hold">
                                          <p:stCondLst>
                                            <p:cond delay="0"/>
                                          </p:stCondLst>
                                        </p:cTn>
                                        <p:tgtEl>
                                          <p:spTgt spid="327706"/>
                                        </p:tgtEl>
                                        <p:attrNameLst>
                                          <p:attrName>style.visibility</p:attrName>
                                        </p:attrNameLst>
                                      </p:cBhvr>
                                      <p:to>
                                        <p:strVal val="visible"/>
                                      </p:to>
                                    </p:set>
                                    <p:anim calcmode="lin" valueType="num">
                                      <p:cBhvr>
                                        <p:cTn id="34" dur="500" fill="hold"/>
                                        <p:tgtEl>
                                          <p:spTgt spid="327706"/>
                                        </p:tgtEl>
                                        <p:attrNameLst>
                                          <p:attrName>ppt_w</p:attrName>
                                        </p:attrNameLst>
                                      </p:cBhvr>
                                      <p:tavLst>
                                        <p:tav tm="0">
                                          <p:val>
                                            <p:strVal val="#ppt_w*0.05"/>
                                          </p:val>
                                        </p:tav>
                                        <p:tav tm="100000">
                                          <p:val>
                                            <p:strVal val="#ppt_w"/>
                                          </p:val>
                                        </p:tav>
                                      </p:tavLst>
                                    </p:anim>
                                    <p:anim calcmode="lin" valueType="num">
                                      <p:cBhvr>
                                        <p:cTn id="35" dur="500" fill="hold"/>
                                        <p:tgtEl>
                                          <p:spTgt spid="327706"/>
                                        </p:tgtEl>
                                        <p:attrNameLst>
                                          <p:attrName>ppt_h</p:attrName>
                                        </p:attrNameLst>
                                      </p:cBhvr>
                                      <p:tavLst>
                                        <p:tav tm="0">
                                          <p:val>
                                            <p:strVal val="#ppt_h"/>
                                          </p:val>
                                        </p:tav>
                                        <p:tav tm="100000">
                                          <p:val>
                                            <p:strVal val="#ppt_h"/>
                                          </p:val>
                                        </p:tav>
                                      </p:tavLst>
                                    </p:anim>
                                    <p:anim calcmode="lin" valueType="num">
                                      <p:cBhvr>
                                        <p:cTn id="36" dur="500" fill="hold"/>
                                        <p:tgtEl>
                                          <p:spTgt spid="327706"/>
                                        </p:tgtEl>
                                        <p:attrNameLst>
                                          <p:attrName>ppt_x</p:attrName>
                                        </p:attrNameLst>
                                      </p:cBhvr>
                                      <p:tavLst>
                                        <p:tav tm="0">
                                          <p:val>
                                            <p:strVal val="#ppt_x-.2"/>
                                          </p:val>
                                        </p:tav>
                                        <p:tav tm="100000">
                                          <p:val>
                                            <p:strVal val="#ppt_x"/>
                                          </p:val>
                                        </p:tav>
                                      </p:tavLst>
                                    </p:anim>
                                    <p:anim calcmode="lin" valueType="num">
                                      <p:cBhvr>
                                        <p:cTn id="37" dur="500" fill="hold"/>
                                        <p:tgtEl>
                                          <p:spTgt spid="327706"/>
                                        </p:tgtEl>
                                        <p:attrNameLst>
                                          <p:attrName>ppt_y</p:attrName>
                                        </p:attrNameLst>
                                      </p:cBhvr>
                                      <p:tavLst>
                                        <p:tav tm="0">
                                          <p:val>
                                            <p:strVal val="#ppt_y"/>
                                          </p:val>
                                        </p:tav>
                                        <p:tav tm="100000">
                                          <p:val>
                                            <p:strVal val="#ppt_y"/>
                                          </p:val>
                                        </p:tav>
                                      </p:tavLst>
                                    </p:anim>
                                    <p:animEffect transition="in" filter="fade">
                                      <p:cBhvr>
                                        <p:cTn id="38" dur="500"/>
                                        <p:tgtEl>
                                          <p:spTgt spid="327706"/>
                                        </p:tgtEl>
                                      </p:cBhvr>
                                    </p:animEffect>
                                  </p:childTnLst>
                                </p:cTn>
                              </p:par>
                              <p:par>
                                <p:cTn id="39" presetID="54" presetClass="entr" presetSubtype="0" accel="100000" fill="hold" nodeType="withEffect">
                                  <p:stCondLst>
                                    <p:cond delay="0"/>
                                  </p:stCondLst>
                                  <p:childTnLst>
                                    <p:set>
                                      <p:cBhvr>
                                        <p:cTn id="40" dur="1" fill="hold">
                                          <p:stCondLst>
                                            <p:cond delay="0"/>
                                          </p:stCondLst>
                                        </p:cTn>
                                        <p:tgtEl>
                                          <p:spTgt spid="327707"/>
                                        </p:tgtEl>
                                        <p:attrNameLst>
                                          <p:attrName>style.visibility</p:attrName>
                                        </p:attrNameLst>
                                      </p:cBhvr>
                                      <p:to>
                                        <p:strVal val="visible"/>
                                      </p:to>
                                    </p:set>
                                    <p:anim calcmode="lin" valueType="num">
                                      <p:cBhvr>
                                        <p:cTn id="41" dur="500" fill="hold"/>
                                        <p:tgtEl>
                                          <p:spTgt spid="327707"/>
                                        </p:tgtEl>
                                        <p:attrNameLst>
                                          <p:attrName>ppt_w</p:attrName>
                                        </p:attrNameLst>
                                      </p:cBhvr>
                                      <p:tavLst>
                                        <p:tav tm="0">
                                          <p:val>
                                            <p:strVal val="#ppt_w*0.05"/>
                                          </p:val>
                                        </p:tav>
                                        <p:tav tm="100000">
                                          <p:val>
                                            <p:strVal val="#ppt_w"/>
                                          </p:val>
                                        </p:tav>
                                      </p:tavLst>
                                    </p:anim>
                                    <p:anim calcmode="lin" valueType="num">
                                      <p:cBhvr>
                                        <p:cTn id="42" dur="500" fill="hold"/>
                                        <p:tgtEl>
                                          <p:spTgt spid="327707"/>
                                        </p:tgtEl>
                                        <p:attrNameLst>
                                          <p:attrName>ppt_h</p:attrName>
                                        </p:attrNameLst>
                                      </p:cBhvr>
                                      <p:tavLst>
                                        <p:tav tm="0">
                                          <p:val>
                                            <p:strVal val="#ppt_h"/>
                                          </p:val>
                                        </p:tav>
                                        <p:tav tm="100000">
                                          <p:val>
                                            <p:strVal val="#ppt_h"/>
                                          </p:val>
                                        </p:tav>
                                      </p:tavLst>
                                    </p:anim>
                                    <p:anim calcmode="lin" valueType="num">
                                      <p:cBhvr>
                                        <p:cTn id="43" dur="500" fill="hold"/>
                                        <p:tgtEl>
                                          <p:spTgt spid="327707"/>
                                        </p:tgtEl>
                                        <p:attrNameLst>
                                          <p:attrName>ppt_x</p:attrName>
                                        </p:attrNameLst>
                                      </p:cBhvr>
                                      <p:tavLst>
                                        <p:tav tm="0">
                                          <p:val>
                                            <p:strVal val="#ppt_x-.2"/>
                                          </p:val>
                                        </p:tav>
                                        <p:tav tm="100000">
                                          <p:val>
                                            <p:strVal val="#ppt_x"/>
                                          </p:val>
                                        </p:tav>
                                      </p:tavLst>
                                    </p:anim>
                                    <p:anim calcmode="lin" valueType="num">
                                      <p:cBhvr>
                                        <p:cTn id="44" dur="500" fill="hold"/>
                                        <p:tgtEl>
                                          <p:spTgt spid="327707"/>
                                        </p:tgtEl>
                                        <p:attrNameLst>
                                          <p:attrName>ppt_y</p:attrName>
                                        </p:attrNameLst>
                                      </p:cBhvr>
                                      <p:tavLst>
                                        <p:tav tm="0">
                                          <p:val>
                                            <p:strVal val="#ppt_y"/>
                                          </p:val>
                                        </p:tav>
                                        <p:tav tm="100000">
                                          <p:val>
                                            <p:strVal val="#ppt_y"/>
                                          </p:val>
                                        </p:tav>
                                      </p:tavLst>
                                    </p:anim>
                                    <p:animEffect transition="in" filter="fade">
                                      <p:cBhvr>
                                        <p:cTn id="45" dur="500"/>
                                        <p:tgtEl>
                                          <p:spTgt spid="327707"/>
                                        </p:tgtEl>
                                      </p:cBhvr>
                                    </p:animEffect>
                                  </p:childTnLst>
                                </p:cTn>
                              </p:par>
                              <p:par>
                                <p:cTn id="46" presetID="54" presetClass="entr" presetSubtype="0" accel="100000" fill="hold" nodeType="withEffect">
                                  <p:stCondLst>
                                    <p:cond delay="0"/>
                                  </p:stCondLst>
                                  <p:childTnLst>
                                    <p:set>
                                      <p:cBhvr>
                                        <p:cTn id="47" dur="1" fill="hold">
                                          <p:stCondLst>
                                            <p:cond delay="0"/>
                                          </p:stCondLst>
                                        </p:cTn>
                                        <p:tgtEl>
                                          <p:spTgt spid="219215"/>
                                        </p:tgtEl>
                                        <p:attrNameLst>
                                          <p:attrName>style.visibility</p:attrName>
                                        </p:attrNameLst>
                                      </p:cBhvr>
                                      <p:to>
                                        <p:strVal val="visible"/>
                                      </p:to>
                                    </p:set>
                                    <p:anim calcmode="lin" valueType="num">
                                      <p:cBhvr>
                                        <p:cTn id="48" dur="500" fill="hold"/>
                                        <p:tgtEl>
                                          <p:spTgt spid="219215"/>
                                        </p:tgtEl>
                                        <p:attrNameLst>
                                          <p:attrName>ppt_w</p:attrName>
                                        </p:attrNameLst>
                                      </p:cBhvr>
                                      <p:tavLst>
                                        <p:tav tm="0">
                                          <p:val>
                                            <p:strVal val="#ppt_w*0.05"/>
                                          </p:val>
                                        </p:tav>
                                        <p:tav tm="100000">
                                          <p:val>
                                            <p:strVal val="#ppt_w"/>
                                          </p:val>
                                        </p:tav>
                                      </p:tavLst>
                                    </p:anim>
                                    <p:anim calcmode="lin" valueType="num">
                                      <p:cBhvr>
                                        <p:cTn id="49" dur="500" fill="hold"/>
                                        <p:tgtEl>
                                          <p:spTgt spid="219215"/>
                                        </p:tgtEl>
                                        <p:attrNameLst>
                                          <p:attrName>ppt_h</p:attrName>
                                        </p:attrNameLst>
                                      </p:cBhvr>
                                      <p:tavLst>
                                        <p:tav tm="0">
                                          <p:val>
                                            <p:strVal val="#ppt_h"/>
                                          </p:val>
                                        </p:tav>
                                        <p:tav tm="100000">
                                          <p:val>
                                            <p:strVal val="#ppt_h"/>
                                          </p:val>
                                        </p:tav>
                                      </p:tavLst>
                                    </p:anim>
                                    <p:anim calcmode="lin" valueType="num">
                                      <p:cBhvr>
                                        <p:cTn id="50" dur="500" fill="hold"/>
                                        <p:tgtEl>
                                          <p:spTgt spid="219215"/>
                                        </p:tgtEl>
                                        <p:attrNameLst>
                                          <p:attrName>ppt_x</p:attrName>
                                        </p:attrNameLst>
                                      </p:cBhvr>
                                      <p:tavLst>
                                        <p:tav tm="0">
                                          <p:val>
                                            <p:strVal val="#ppt_x-.2"/>
                                          </p:val>
                                        </p:tav>
                                        <p:tav tm="100000">
                                          <p:val>
                                            <p:strVal val="#ppt_x"/>
                                          </p:val>
                                        </p:tav>
                                      </p:tavLst>
                                    </p:anim>
                                    <p:anim calcmode="lin" valueType="num">
                                      <p:cBhvr>
                                        <p:cTn id="51" dur="500" fill="hold"/>
                                        <p:tgtEl>
                                          <p:spTgt spid="219215"/>
                                        </p:tgtEl>
                                        <p:attrNameLst>
                                          <p:attrName>ppt_y</p:attrName>
                                        </p:attrNameLst>
                                      </p:cBhvr>
                                      <p:tavLst>
                                        <p:tav tm="0">
                                          <p:val>
                                            <p:strVal val="#ppt_y"/>
                                          </p:val>
                                        </p:tav>
                                        <p:tav tm="100000">
                                          <p:val>
                                            <p:strVal val="#ppt_y"/>
                                          </p:val>
                                        </p:tav>
                                      </p:tavLst>
                                    </p:anim>
                                    <p:animEffect transition="in" filter="fade">
                                      <p:cBhvr>
                                        <p:cTn id="52" dur="500"/>
                                        <p:tgtEl>
                                          <p:spTgt spid="219215"/>
                                        </p:tgtEl>
                                      </p:cBhvr>
                                    </p:animEffect>
                                  </p:childTnLst>
                                </p:cTn>
                              </p:par>
                              <p:par>
                                <p:cTn id="53" presetID="54" presetClass="entr" presetSubtype="0" accel="100000" fill="hold" nodeType="withEffect">
                                  <p:stCondLst>
                                    <p:cond delay="0"/>
                                  </p:stCondLst>
                                  <p:childTnLst>
                                    <p:set>
                                      <p:cBhvr>
                                        <p:cTn id="54" dur="1" fill="hold">
                                          <p:stCondLst>
                                            <p:cond delay="0"/>
                                          </p:stCondLst>
                                        </p:cTn>
                                        <p:tgtEl>
                                          <p:spTgt spid="219216"/>
                                        </p:tgtEl>
                                        <p:attrNameLst>
                                          <p:attrName>style.visibility</p:attrName>
                                        </p:attrNameLst>
                                      </p:cBhvr>
                                      <p:to>
                                        <p:strVal val="visible"/>
                                      </p:to>
                                    </p:set>
                                    <p:anim calcmode="lin" valueType="num">
                                      <p:cBhvr>
                                        <p:cTn id="55" dur="500" fill="hold"/>
                                        <p:tgtEl>
                                          <p:spTgt spid="219216"/>
                                        </p:tgtEl>
                                        <p:attrNameLst>
                                          <p:attrName>ppt_w</p:attrName>
                                        </p:attrNameLst>
                                      </p:cBhvr>
                                      <p:tavLst>
                                        <p:tav tm="0">
                                          <p:val>
                                            <p:strVal val="#ppt_w*0.05"/>
                                          </p:val>
                                        </p:tav>
                                        <p:tav tm="100000">
                                          <p:val>
                                            <p:strVal val="#ppt_w"/>
                                          </p:val>
                                        </p:tav>
                                      </p:tavLst>
                                    </p:anim>
                                    <p:anim calcmode="lin" valueType="num">
                                      <p:cBhvr>
                                        <p:cTn id="56" dur="500" fill="hold"/>
                                        <p:tgtEl>
                                          <p:spTgt spid="219216"/>
                                        </p:tgtEl>
                                        <p:attrNameLst>
                                          <p:attrName>ppt_h</p:attrName>
                                        </p:attrNameLst>
                                      </p:cBhvr>
                                      <p:tavLst>
                                        <p:tav tm="0">
                                          <p:val>
                                            <p:strVal val="#ppt_h"/>
                                          </p:val>
                                        </p:tav>
                                        <p:tav tm="100000">
                                          <p:val>
                                            <p:strVal val="#ppt_h"/>
                                          </p:val>
                                        </p:tav>
                                      </p:tavLst>
                                    </p:anim>
                                    <p:anim calcmode="lin" valueType="num">
                                      <p:cBhvr>
                                        <p:cTn id="57" dur="500" fill="hold"/>
                                        <p:tgtEl>
                                          <p:spTgt spid="219216"/>
                                        </p:tgtEl>
                                        <p:attrNameLst>
                                          <p:attrName>ppt_x</p:attrName>
                                        </p:attrNameLst>
                                      </p:cBhvr>
                                      <p:tavLst>
                                        <p:tav tm="0">
                                          <p:val>
                                            <p:strVal val="#ppt_x-.2"/>
                                          </p:val>
                                        </p:tav>
                                        <p:tav tm="100000">
                                          <p:val>
                                            <p:strVal val="#ppt_x"/>
                                          </p:val>
                                        </p:tav>
                                      </p:tavLst>
                                    </p:anim>
                                    <p:anim calcmode="lin" valueType="num">
                                      <p:cBhvr>
                                        <p:cTn id="58" dur="500" fill="hold"/>
                                        <p:tgtEl>
                                          <p:spTgt spid="219216"/>
                                        </p:tgtEl>
                                        <p:attrNameLst>
                                          <p:attrName>ppt_y</p:attrName>
                                        </p:attrNameLst>
                                      </p:cBhvr>
                                      <p:tavLst>
                                        <p:tav tm="0">
                                          <p:val>
                                            <p:strVal val="#ppt_y"/>
                                          </p:val>
                                        </p:tav>
                                        <p:tav tm="100000">
                                          <p:val>
                                            <p:strVal val="#ppt_y"/>
                                          </p:val>
                                        </p:tav>
                                      </p:tavLst>
                                    </p:anim>
                                    <p:animEffect transition="in" filter="fade">
                                      <p:cBhvr>
                                        <p:cTn id="59" dur="500"/>
                                        <p:tgtEl>
                                          <p:spTgt spid="219216"/>
                                        </p:tgtEl>
                                      </p:cBhvr>
                                    </p:animEffect>
                                  </p:childTnLst>
                                </p:cTn>
                              </p:par>
                              <p:par>
                                <p:cTn id="60" presetID="54" presetClass="entr" presetSubtype="0" accel="100000" fill="hold" grpId="0" nodeType="withEffect">
                                  <p:stCondLst>
                                    <p:cond delay="0"/>
                                  </p:stCondLst>
                                  <p:childTnLst>
                                    <p:set>
                                      <p:cBhvr>
                                        <p:cTn id="61" dur="1" fill="hold">
                                          <p:stCondLst>
                                            <p:cond delay="0"/>
                                          </p:stCondLst>
                                        </p:cTn>
                                        <p:tgtEl>
                                          <p:spTgt spid="219217"/>
                                        </p:tgtEl>
                                        <p:attrNameLst>
                                          <p:attrName>style.visibility</p:attrName>
                                        </p:attrNameLst>
                                      </p:cBhvr>
                                      <p:to>
                                        <p:strVal val="visible"/>
                                      </p:to>
                                    </p:set>
                                    <p:anim calcmode="lin" valueType="num">
                                      <p:cBhvr>
                                        <p:cTn id="62" dur="500" fill="hold"/>
                                        <p:tgtEl>
                                          <p:spTgt spid="219217"/>
                                        </p:tgtEl>
                                        <p:attrNameLst>
                                          <p:attrName>ppt_w</p:attrName>
                                        </p:attrNameLst>
                                      </p:cBhvr>
                                      <p:tavLst>
                                        <p:tav tm="0">
                                          <p:val>
                                            <p:strVal val="#ppt_w*0.05"/>
                                          </p:val>
                                        </p:tav>
                                        <p:tav tm="100000">
                                          <p:val>
                                            <p:strVal val="#ppt_w"/>
                                          </p:val>
                                        </p:tav>
                                      </p:tavLst>
                                    </p:anim>
                                    <p:anim calcmode="lin" valueType="num">
                                      <p:cBhvr>
                                        <p:cTn id="63" dur="500" fill="hold"/>
                                        <p:tgtEl>
                                          <p:spTgt spid="219217"/>
                                        </p:tgtEl>
                                        <p:attrNameLst>
                                          <p:attrName>ppt_h</p:attrName>
                                        </p:attrNameLst>
                                      </p:cBhvr>
                                      <p:tavLst>
                                        <p:tav tm="0">
                                          <p:val>
                                            <p:strVal val="#ppt_h"/>
                                          </p:val>
                                        </p:tav>
                                        <p:tav tm="100000">
                                          <p:val>
                                            <p:strVal val="#ppt_h"/>
                                          </p:val>
                                        </p:tav>
                                      </p:tavLst>
                                    </p:anim>
                                    <p:anim calcmode="lin" valueType="num">
                                      <p:cBhvr>
                                        <p:cTn id="64" dur="500" fill="hold"/>
                                        <p:tgtEl>
                                          <p:spTgt spid="219217"/>
                                        </p:tgtEl>
                                        <p:attrNameLst>
                                          <p:attrName>ppt_x</p:attrName>
                                        </p:attrNameLst>
                                      </p:cBhvr>
                                      <p:tavLst>
                                        <p:tav tm="0">
                                          <p:val>
                                            <p:strVal val="#ppt_x-.2"/>
                                          </p:val>
                                        </p:tav>
                                        <p:tav tm="100000">
                                          <p:val>
                                            <p:strVal val="#ppt_x"/>
                                          </p:val>
                                        </p:tav>
                                      </p:tavLst>
                                    </p:anim>
                                    <p:anim calcmode="lin" valueType="num">
                                      <p:cBhvr>
                                        <p:cTn id="65" dur="500" fill="hold"/>
                                        <p:tgtEl>
                                          <p:spTgt spid="219217"/>
                                        </p:tgtEl>
                                        <p:attrNameLst>
                                          <p:attrName>ppt_y</p:attrName>
                                        </p:attrNameLst>
                                      </p:cBhvr>
                                      <p:tavLst>
                                        <p:tav tm="0">
                                          <p:val>
                                            <p:strVal val="#ppt_y"/>
                                          </p:val>
                                        </p:tav>
                                        <p:tav tm="100000">
                                          <p:val>
                                            <p:strVal val="#ppt_y"/>
                                          </p:val>
                                        </p:tav>
                                      </p:tavLst>
                                    </p:anim>
                                    <p:animEffect transition="in" filter="fade">
                                      <p:cBhvr>
                                        <p:cTn id="66" dur="500"/>
                                        <p:tgtEl>
                                          <p:spTgt spid="219217"/>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8">
                                            <p:txEl>
                                              <p:pRg st="0" end="0"/>
                                            </p:txEl>
                                          </p:spTgt>
                                        </p:tgtEl>
                                        <p:attrNameLst>
                                          <p:attrName>style.visibility</p:attrName>
                                        </p:attrNameLst>
                                      </p:cBhvr>
                                      <p:to>
                                        <p:strVal val="visible"/>
                                      </p:to>
                                    </p:set>
                                    <p:anim calcmode="lin" valueType="num">
                                      <p:cBhvr additive="base">
                                        <p:cTn id="7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9">
                                            <p:txEl>
                                              <p:pRg st="0" end="0"/>
                                            </p:txEl>
                                          </p:spTgt>
                                        </p:tgtEl>
                                        <p:attrNameLst>
                                          <p:attrName>style.visibility</p:attrName>
                                        </p:attrNameLst>
                                      </p:cBhvr>
                                      <p:to>
                                        <p:strVal val="visible"/>
                                      </p:to>
                                    </p:set>
                                    <p:anim calcmode="lin" valueType="num">
                                      <p:cBhvr additive="base">
                                        <p:cTn id="7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0">
                                            <p:txEl>
                                              <p:pRg st="0" end="0"/>
                                            </p:txEl>
                                          </p:spTgt>
                                        </p:tgtEl>
                                        <p:attrNameLst>
                                          <p:attrName>style.visibility</p:attrName>
                                        </p:attrNameLst>
                                      </p:cBhvr>
                                      <p:to>
                                        <p:strVal val="visible"/>
                                      </p:to>
                                    </p:set>
                                    <p:anim calcmode="lin" valueType="num">
                                      <p:cBhvr additive="base">
                                        <p:cTn id="8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211" grpId="0" bldLvl="0" animBg="1"/>
      <p:bldP spid="219217" grpId="0" bldLvl="0" animBg="1"/>
      <p:bldP spid="8" grpId="0" build="allAtOnce"/>
      <p:bldP spid="9" grpId="0" build="allAtOnce"/>
      <p:bldP spid="10"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5538" name="Picture 2" descr="party-flag"/>
          <p:cNvPicPr>
            <a:picLocks noChangeAspect="1" noChangeArrowheads="1"/>
          </p:cNvPicPr>
          <p:nvPr/>
        </p:nvPicPr>
        <p:blipFill>
          <a:blip r:embed="rId1"/>
          <a:srcRect/>
          <a:stretch>
            <a:fillRect/>
          </a:stretch>
        </p:blipFill>
        <p:spPr bwMode="auto">
          <a:xfrm flipH="1">
            <a:off x="179388" y="0"/>
            <a:ext cx="3744912" cy="1531938"/>
          </a:xfrm>
          <a:prstGeom prst="rect">
            <a:avLst/>
          </a:prstGeom>
          <a:noFill/>
          <a:ln w="9525">
            <a:noFill/>
            <a:miter lim="800000"/>
            <a:headEnd/>
            <a:tailEnd/>
          </a:ln>
        </p:spPr>
      </p:pic>
      <p:sp>
        <p:nvSpPr>
          <p:cNvPr id="65539" name="Text Box 3"/>
          <p:cNvSpPr txBox="1">
            <a:spLocks noChangeArrowheads="1"/>
          </p:cNvSpPr>
          <p:nvPr/>
        </p:nvSpPr>
        <p:spPr bwMode="auto">
          <a:xfrm>
            <a:off x="395288" y="677863"/>
            <a:ext cx="3671887" cy="519112"/>
          </a:xfrm>
          <a:prstGeom prst="rect">
            <a:avLst/>
          </a:prstGeom>
          <a:noFill/>
          <a:ln w="9525">
            <a:noFill/>
            <a:miter lim="800000"/>
          </a:ln>
        </p:spPr>
        <p:txBody>
          <a:bodyPr>
            <a:spAutoFit/>
          </a:bodyPr>
          <a:lstStyle/>
          <a:p>
            <a:pPr>
              <a:spcBef>
                <a:spcPct val="50000"/>
              </a:spcBef>
            </a:pPr>
            <a:r>
              <a:rPr lang="zh-CN" altLang="en-US" sz="2800" b="1">
                <a:solidFill>
                  <a:schemeClr val="bg1"/>
                </a:solidFill>
                <a:latin typeface="Comic Sans MS" panose="030F0702030302020204" pitchFamily="66" charset="0"/>
                <a:ea typeface="黑体" panose="02010609060101010101" pitchFamily="49" charset="-122"/>
              </a:rPr>
              <a:t>二、中国共产党诞生</a:t>
            </a:r>
            <a:endParaRPr lang="zh-CN" altLang="en-US" sz="2800" b="1">
              <a:solidFill>
                <a:schemeClr val="bg1"/>
              </a:solidFill>
              <a:latin typeface="Comic Sans MS" panose="030F0702030302020204" pitchFamily="66" charset="0"/>
              <a:ea typeface="黑体" panose="02010609060101010101" pitchFamily="49" charset="-122"/>
            </a:endParaRPr>
          </a:p>
        </p:txBody>
      </p:sp>
      <p:sp>
        <p:nvSpPr>
          <p:cNvPr id="37892" name="Document"/>
          <p:cNvSpPr>
            <a:spLocks noEditPoints="1" noChangeArrowheads="1"/>
          </p:cNvSpPr>
          <p:nvPr/>
        </p:nvSpPr>
        <p:spPr bwMode="auto">
          <a:xfrm>
            <a:off x="325438" y="2493963"/>
            <a:ext cx="8496300" cy="4103687"/>
          </a:xfrm>
          <a:custGeom>
            <a:avLst/>
            <a:gdLst>
              <a:gd name="T0" fmla="*/ 1542440 w 21600"/>
              <a:gd name="T1" fmla="*/ 4325987 h 21600"/>
              <a:gd name="T2" fmla="*/ 12188 w 21600"/>
              <a:gd name="T3" fmla="*/ 2169593 h 21600"/>
              <a:gd name="T4" fmla="*/ 1542440 w 21600"/>
              <a:gd name="T5" fmla="*/ 16198 h 21600"/>
              <a:gd name="T6" fmla="*/ 3112411 w 21600"/>
              <a:gd name="T7" fmla="*/ 2130197 h 21600"/>
              <a:gd name="T8" fmla="*/ 1542440 w 21600"/>
              <a:gd name="T9" fmla="*/ 4325987 h 21600"/>
              <a:gd name="T10" fmla="*/ 0 w 21600"/>
              <a:gd name="T11" fmla="*/ 0 h 21600"/>
              <a:gd name="T12" fmla="*/ 3097212 w 21600"/>
              <a:gd name="T13" fmla="*/ 0 h 21600"/>
              <a:gd name="T14" fmla="*/ 3097212 w 21600"/>
              <a:gd name="T15" fmla="*/ 4319588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ln>
          <a:effectLst>
            <a:outerShdw dist="107763" dir="2700000" algn="ctr" rotWithShape="0">
              <a:srgbClr val="808080"/>
            </a:outerShdw>
          </a:effectLst>
        </p:spPr>
        <p:txBody>
          <a:bodyPr/>
          <a:lstStyle/>
          <a:p>
            <a:pPr>
              <a:buFontTx/>
              <a:buNone/>
              <a:defRPr/>
            </a:pPr>
            <a:r>
              <a:rPr lang="zh-CN" altLang="en-US" sz="2800" b="1" dirty="0">
                <a:solidFill>
                  <a:srgbClr val="003366"/>
                </a:solidFill>
                <a:latin typeface="+mn-ea"/>
                <a:ea typeface="+mn-ea"/>
              </a:rPr>
              <a:t>     无产阶级政党是马克思主义与工人运动相结合的产物。是无产阶级反对资产阶级的斗争发展到一定阶段产生的，是工人运动与马克思主义相结合的必然产物。它的产生需要具备两个基本条件：一是党产生的阶级基础，二是无产阶级政党产生的思想基础。只有两者结合起来，方能产生无产阶级政党。</a:t>
            </a:r>
            <a:endParaRPr lang="zh-CN" altLang="en-US" sz="2800" b="1" dirty="0">
              <a:solidFill>
                <a:srgbClr val="003366"/>
              </a:solidFill>
              <a:latin typeface="+mn-ea"/>
              <a:ea typeface="+mn-ea"/>
            </a:endParaRPr>
          </a:p>
        </p:txBody>
      </p:sp>
      <p:sp>
        <p:nvSpPr>
          <p:cNvPr id="65541" name="Text Box 5"/>
          <p:cNvSpPr txBox="1">
            <a:spLocks noChangeArrowheads="1"/>
          </p:cNvSpPr>
          <p:nvPr/>
        </p:nvSpPr>
        <p:spPr bwMode="auto">
          <a:xfrm>
            <a:off x="323850" y="1773238"/>
            <a:ext cx="4968875" cy="579437"/>
          </a:xfrm>
          <a:prstGeom prst="rect">
            <a:avLst/>
          </a:prstGeom>
          <a:solidFill>
            <a:srgbClr val="FF0000"/>
          </a:solidFill>
          <a:ln w="9525">
            <a:noFill/>
            <a:miter lim="800000"/>
          </a:ln>
        </p:spPr>
        <p:txBody>
          <a:bodyPr>
            <a:spAutoFit/>
          </a:bodyPr>
          <a:lstStyle/>
          <a:p>
            <a:pPr>
              <a:spcBef>
                <a:spcPct val="50000"/>
              </a:spcBef>
            </a:pPr>
            <a:r>
              <a:rPr lang="en-US" altLang="zh-CN" sz="3200" b="1" dirty="0">
                <a:solidFill>
                  <a:schemeClr val="tx1"/>
                </a:solidFill>
                <a:latin typeface="Comic Sans MS" panose="030F0702030302020204" pitchFamily="66" charset="0"/>
                <a:ea typeface="黑体" panose="02010609060101010101" pitchFamily="49" charset="-122"/>
              </a:rPr>
              <a:t>1</a:t>
            </a:r>
            <a:r>
              <a:rPr lang="zh-CN" altLang="en-US" sz="3200" b="1" dirty="0">
                <a:solidFill>
                  <a:schemeClr val="tx1"/>
                </a:solidFill>
                <a:latin typeface="Comic Sans MS" panose="030F0702030302020204" pitchFamily="66" charset="0"/>
                <a:ea typeface="黑体" panose="02010609060101010101" pitchFamily="49" charset="-122"/>
              </a:rPr>
              <a:t>、中共诞生的历史条件：</a:t>
            </a:r>
            <a:endParaRPr lang="zh-CN" altLang="en-US" sz="3200" b="1" dirty="0">
              <a:solidFill>
                <a:schemeClr val="tx1"/>
              </a:solidFill>
              <a:latin typeface="Comic Sans MS" panose="030F0702030302020204" pitchFamily="66" charset="0"/>
              <a:ea typeface="黑体" panose="02010609060101010101" pitchFamily="49" charset="-122"/>
            </a:endParaRPr>
          </a:p>
        </p:txBody>
      </p:sp>
      <p:sp>
        <p:nvSpPr>
          <p:cNvPr id="37894" name="AutoShape 7"/>
          <p:cNvSpPr/>
          <p:nvPr/>
        </p:nvSpPr>
        <p:spPr bwMode="auto">
          <a:xfrm>
            <a:off x="2555875" y="5661025"/>
            <a:ext cx="6121400" cy="863600"/>
          </a:xfrm>
          <a:prstGeom prst="accentCallout3">
            <a:avLst>
              <a:gd name="adj1" fmla="val 13236"/>
              <a:gd name="adj2" fmla="val 101245"/>
              <a:gd name="adj3" fmla="val 13236"/>
              <a:gd name="adj4" fmla="val 101556"/>
              <a:gd name="adj5" fmla="val 56176"/>
              <a:gd name="adj6" fmla="val 101556"/>
              <a:gd name="adj7" fmla="val 62940"/>
              <a:gd name="adj8" fmla="val 57347"/>
            </a:avLst>
          </a:prstGeom>
          <a:solidFill>
            <a:schemeClr val="tx2">
              <a:lumMod val="90000"/>
            </a:schemeClr>
          </a:solidFill>
          <a:ln w="9525">
            <a:solidFill>
              <a:schemeClr val="tx1"/>
            </a:solidFill>
            <a:miter lim="800000"/>
          </a:ln>
        </p:spPr>
        <p:txBody>
          <a:bodyPr/>
          <a:lstStyle/>
          <a:p>
            <a:r>
              <a:rPr lang="zh-CN" altLang="en-US" sz="2800" b="1" dirty="0">
                <a:solidFill>
                  <a:srgbClr val="FF3300"/>
                </a:solidFill>
                <a:latin typeface="Comic Sans MS" panose="030F0702030302020204" pitchFamily="66" charset="0"/>
                <a:ea typeface="黑体" panose="02010609060101010101" pitchFamily="49" charset="-122"/>
              </a:rPr>
              <a:t>对照此观点：２０世纪初，中国是否具备了建党条件？</a:t>
            </a:r>
            <a:endParaRPr lang="zh-CN" altLang="en-US" sz="2800" b="1" dirty="0">
              <a:solidFill>
                <a:srgbClr val="FF3300"/>
              </a:solidFill>
              <a:latin typeface="Comic Sans MS" panose="030F0702030302020204" pitchFamily="66" charset="0"/>
              <a:ea typeface="黑体" panose="02010609060101010101" pitchFamily="49" charset="-122"/>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894"/>
                                        </p:tgtEl>
                                        <p:attrNameLst>
                                          <p:attrName>style.visibility</p:attrName>
                                        </p:attrNameLst>
                                      </p:cBhvr>
                                      <p:to>
                                        <p:strVal val="visible"/>
                                      </p:to>
                                    </p:set>
                                    <p:animEffect transition="in" filter="blinds(horizontal)">
                                      <p:cBhvr>
                                        <p:cTn id="7" dur="500"/>
                                        <p:tgtEl>
                                          <p:spTgt spid="37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0" y="2743218"/>
            <a:ext cx="1371600" cy="762000"/>
          </a:xfrm>
          <a:prstGeom prst="rect">
            <a:avLst/>
          </a:prstGeom>
          <a:noFill/>
          <a:ln w="9525">
            <a:noFill/>
            <a:miter lim="800000"/>
          </a:ln>
        </p:spPr>
        <p:txBody>
          <a:bodyPr/>
          <a:lstStyle/>
          <a:p>
            <a:r>
              <a:rPr lang="zh-CN" altLang="en-US" sz="3600" b="1" dirty="0">
                <a:solidFill>
                  <a:srgbClr val="FF0000"/>
                </a:solidFill>
                <a:latin typeface="宋体" panose="02010600030101010101" pitchFamily="2" charset="-122"/>
              </a:rPr>
              <a:t>内部</a:t>
            </a:r>
            <a:endParaRPr lang="zh-CN" altLang="en-US" sz="3600" b="1" dirty="0">
              <a:solidFill>
                <a:srgbClr val="FF0000"/>
              </a:solidFill>
              <a:latin typeface="宋体" panose="02010600030101010101" pitchFamily="2" charset="-122"/>
            </a:endParaRPr>
          </a:p>
        </p:txBody>
      </p:sp>
      <p:sp>
        <p:nvSpPr>
          <p:cNvPr id="66563" name="Text Box 3"/>
          <p:cNvSpPr txBox="1">
            <a:spLocks noChangeArrowheads="1"/>
          </p:cNvSpPr>
          <p:nvPr/>
        </p:nvSpPr>
        <p:spPr bwMode="auto">
          <a:xfrm>
            <a:off x="0" y="476250"/>
            <a:ext cx="5867400" cy="641350"/>
          </a:xfrm>
          <a:prstGeom prst="rect">
            <a:avLst/>
          </a:prstGeom>
          <a:solidFill>
            <a:srgbClr val="FF0000"/>
          </a:solidFill>
          <a:ln w="9525">
            <a:noFill/>
            <a:miter lim="800000"/>
          </a:ln>
        </p:spPr>
        <p:txBody>
          <a:bodyPr>
            <a:spAutoFit/>
          </a:bodyPr>
          <a:lstStyle/>
          <a:p>
            <a:r>
              <a:rPr lang="en-US" altLang="zh-CN" sz="3600" b="1" dirty="0">
                <a:solidFill>
                  <a:schemeClr val="tx1"/>
                </a:solidFill>
                <a:latin typeface="宋体" panose="02010600030101010101" pitchFamily="2" charset="-122"/>
              </a:rPr>
              <a:t>1</a:t>
            </a:r>
            <a:r>
              <a:rPr lang="zh-CN" altLang="en-US" sz="3600" b="1" dirty="0">
                <a:solidFill>
                  <a:schemeClr val="tx1"/>
                </a:solidFill>
                <a:latin typeface="宋体" panose="02010600030101010101" pitchFamily="2" charset="-122"/>
              </a:rPr>
              <a:t>、成立的历史条件：</a:t>
            </a:r>
            <a:endParaRPr lang="zh-CN" altLang="en-US" sz="3600" b="1" dirty="0">
              <a:solidFill>
                <a:schemeClr val="tx1"/>
              </a:solidFill>
              <a:latin typeface="宋体" panose="02010600030101010101" pitchFamily="2" charset="-122"/>
            </a:endParaRPr>
          </a:p>
        </p:txBody>
      </p:sp>
      <p:sp>
        <p:nvSpPr>
          <p:cNvPr id="38916" name="Text Box 4"/>
          <p:cNvSpPr txBox="1">
            <a:spLocks noChangeArrowheads="1"/>
          </p:cNvSpPr>
          <p:nvPr/>
        </p:nvSpPr>
        <p:spPr bwMode="auto">
          <a:xfrm>
            <a:off x="1763713" y="1557338"/>
            <a:ext cx="1676400" cy="3113087"/>
          </a:xfrm>
          <a:prstGeom prst="rect">
            <a:avLst/>
          </a:prstGeom>
          <a:noFill/>
          <a:ln w="9525">
            <a:noFill/>
            <a:miter lim="800000"/>
          </a:ln>
          <a:effectLst/>
        </p:spPr>
        <p:txBody>
          <a:bodyPr>
            <a:spAutoFit/>
          </a:bodyPr>
          <a:lstStyle/>
          <a:p>
            <a:pPr>
              <a:spcBef>
                <a:spcPct val="50000"/>
              </a:spcBef>
              <a:buFontTx/>
              <a:buNone/>
              <a:defRPr/>
            </a:pPr>
            <a:r>
              <a:rPr lang="zh-CN" altLang="en-US" sz="3600" b="1" dirty="0">
                <a:solidFill>
                  <a:schemeClr val="tx1"/>
                </a:solidFill>
                <a:effectLst>
                  <a:outerShdw blurRad="38100" dist="38100" dir="2700000" algn="tl">
                    <a:srgbClr val="C0C0C0"/>
                  </a:outerShdw>
                </a:effectLst>
                <a:latin typeface="+mn-ea"/>
                <a:ea typeface="+mn-ea"/>
              </a:rPr>
              <a:t>经济：</a:t>
            </a:r>
            <a:endParaRPr lang="zh-CN" altLang="en-US" sz="3600" b="1" dirty="0">
              <a:solidFill>
                <a:schemeClr val="tx1"/>
              </a:solidFill>
              <a:effectLst>
                <a:outerShdw blurRad="38100" dist="38100" dir="2700000" algn="tl">
                  <a:srgbClr val="C0C0C0"/>
                </a:outerShdw>
              </a:effectLst>
              <a:latin typeface="+mn-ea"/>
              <a:ea typeface="+mn-ea"/>
            </a:endParaRPr>
          </a:p>
          <a:p>
            <a:pPr>
              <a:spcBef>
                <a:spcPct val="50000"/>
              </a:spcBef>
              <a:buFontTx/>
              <a:buNone/>
              <a:defRPr/>
            </a:pPr>
            <a:r>
              <a:rPr lang="zh-CN" altLang="en-US" sz="3600" b="1" dirty="0">
                <a:solidFill>
                  <a:schemeClr val="tx1"/>
                </a:solidFill>
                <a:effectLst>
                  <a:outerShdw blurRad="38100" dist="38100" dir="2700000" algn="tl">
                    <a:srgbClr val="C0C0C0"/>
                  </a:outerShdw>
                </a:effectLst>
                <a:latin typeface="+mn-ea"/>
                <a:ea typeface="+mn-ea"/>
              </a:rPr>
              <a:t>阶级：</a:t>
            </a:r>
            <a:endParaRPr lang="zh-CN" altLang="en-US" sz="3600" b="1" dirty="0">
              <a:solidFill>
                <a:schemeClr val="tx1"/>
              </a:solidFill>
              <a:effectLst>
                <a:outerShdw blurRad="38100" dist="38100" dir="2700000" algn="tl">
                  <a:srgbClr val="C0C0C0"/>
                </a:outerShdw>
              </a:effectLst>
              <a:latin typeface="+mn-ea"/>
              <a:ea typeface="+mn-ea"/>
            </a:endParaRPr>
          </a:p>
          <a:p>
            <a:pPr>
              <a:spcBef>
                <a:spcPct val="50000"/>
              </a:spcBef>
              <a:buFontTx/>
              <a:buNone/>
              <a:defRPr/>
            </a:pPr>
            <a:r>
              <a:rPr lang="zh-CN" altLang="en-US" sz="3600" b="1" dirty="0">
                <a:solidFill>
                  <a:schemeClr val="tx1"/>
                </a:solidFill>
                <a:effectLst>
                  <a:outerShdw blurRad="38100" dist="38100" dir="2700000" algn="tl">
                    <a:srgbClr val="C0C0C0"/>
                  </a:outerShdw>
                </a:effectLst>
                <a:latin typeface="+mn-ea"/>
                <a:ea typeface="+mn-ea"/>
              </a:rPr>
              <a:t>思想：</a:t>
            </a:r>
            <a:endParaRPr lang="zh-CN" altLang="en-US" sz="3600" b="1" dirty="0">
              <a:solidFill>
                <a:schemeClr val="tx1"/>
              </a:solidFill>
              <a:effectLst>
                <a:outerShdw blurRad="38100" dist="38100" dir="2700000" algn="tl">
                  <a:srgbClr val="C0C0C0"/>
                </a:outerShdw>
              </a:effectLst>
              <a:latin typeface="+mn-ea"/>
              <a:ea typeface="+mn-ea"/>
            </a:endParaRPr>
          </a:p>
          <a:p>
            <a:pPr>
              <a:spcBef>
                <a:spcPct val="50000"/>
              </a:spcBef>
              <a:buFontTx/>
              <a:buNone/>
              <a:defRPr/>
            </a:pPr>
            <a:r>
              <a:rPr lang="zh-CN" altLang="en-US" sz="3600" b="1" dirty="0">
                <a:solidFill>
                  <a:schemeClr val="tx1"/>
                </a:solidFill>
                <a:effectLst>
                  <a:outerShdw blurRad="38100" dist="38100" dir="2700000" algn="tl">
                    <a:srgbClr val="C0C0C0"/>
                  </a:outerShdw>
                </a:effectLst>
                <a:latin typeface="+mn-ea"/>
                <a:ea typeface="+mn-ea"/>
              </a:rPr>
              <a:t>组织：</a:t>
            </a:r>
            <a:endParaRPr lang="zh-CN" altLang="en-US" sz="3600" b="1" dirty="0">
              <a:solidFill>
                <a:schemeClr val="tx1"/>
              </a:solidFill>
              <a:effectLst>
                <a:outerShdw blurRad="38100" dist="38100" dir="2700000" algn="tl">
                  <a:srgbClr val="C0C0C0"/>
                </a:outerShdw>
              </a:effectLst>
              <a:latin typeface="+mn-ea"/>
              <a:ea typeface="+mn-ea"/>
            </a:endParaRPr>
          </a:p>
        </p:txBody>
      </p:sp>
      <p:sp>
        <p:nvSpPr>
          <p:cNvPr id="29701" name="AutoShape 5"/>
          <p:cNvSpPr/>
          <p:nvPr/>
        </p:nvSpPr>
        <p:spPr bwMode="auto">
          <a:xfrm>
            <a:off x="1258888" y="1628775"/>
            <a:ext cx="457200" cy="2971800"/>
          </a:xfrm>
          <a:prstGeom prst="leftBrace">
            <a:avLst>
              <a:gd name="adj1" fmla="val 0"/>
              <a:gd name="adj2" fmla="val 50000"/>
            </a:avLst>
          </a:prstGeom>
          <a:noFill/>
          <a:ln w="28575">
            <a:solidFill>
              <a:schemeClr val="tx1"/>
            </a:solidFill>
            <a:round/>
          </a:ln>
        </p:spPr>
        <p:txBody>
          <a:bodyPr wrap="none" anchor="ctr"/>
          <a:lstStyle/>
          <a:p>
            <a:pPr>
              <a:spcBef>
                <a:spcPct val="50000"/>
              </a:spcBef>
              <a:buFontTx/>
              <a:buNone/>
              <a:defRPr/>
            </a:pPr>
            <a:endParaRPr lang="zh-CN" altLang="en-US" sz="3600" b="1">
              <a:latin typeface="+mn-ea"/>
              <a:ea typeface="+mn-ea"/>
            </a:endParaRPr>
          </a:p>
        </p:txBody>
      </p:sp>
      <p:sp>
        <p:nvSpPr>
          <p:cNvPr id="38918" name="Text Box 6"/>
          <p:cNvSpPr txBox="1">
            <a:spLocks noChangeArrowheads="1"/>
          </p:cNvSpPr>
          <p:nvPr/>
        </p:nvSpPr>
        <p:spPr bwMode="auto">
          <a:xfrm>
            <a:off x="3276600" y="2492375"/>
            <a:ext cx="5184775" cy="519113"/>
          </a:xfrm>
          <a:prstGeom prst="rect">
            <a:avLst/>
          </a:prstGeom>
          <a:noFill/>
          <a:ln w="9525">
            <a:noFill/>
            <a:miter lim="800000"/>
          </a:ln>
        </p:spPr>
        <p:txBody>
          <a:bodyPr wrap="none">
            <a:spAutoFit/>
          </a:bodyPr>
          <a:lstStyle/>
          <a:p>
            <a:r>
              <a:rPr lang="zh-CN" altLang="en-US" sz="2800" b="1" dirty="0">
                <a:solidFill>
                  <a:schemeClr val="tx1"/>
                </a:solidFill>
                <a:latin typeface="宋体" panose="02010600030101010101" pitchFamily="2" charset="-122"/>
              </a:rPr>
              <a:t>无产阶级的壮大并登上历史舞台</a:t>
            </a:r>
            <a:endParaRPr lang="zh-CN" altLang="en-US" sz="2800" b="1" dirty="0">
              <a:solidFill>
                <a:schemeClr val="tx1"/>
              </a:solidFill>
              <a:latin typeface="宋体" panose="02010600030101010101" pitchFamily="2" charset="-122"/>
            </a:endParaRPr>
          </a:p>
        </p:txBody>
      </p:sp>
      <p:sp>
        <p:nvSpPr>
          <p:cNvPr id="38919" name="Text Box 7"/>
          <p:cNvSpPr txBox="1">
            <a:spLocks noChangeArrowheads="1"/>
          </p:cNvSpPr>
          <p:nvPr/>
        </p:nvSpPr>
        <p:spPr bwMode="auto">
          <a:xfrm>
            <a:off x="3348038" y="3357563"/>
            <a:ext cx="4195762" cy="519112"/>
          </a:xfrm>
          <a:prstGeom prst="rect">
            <a:avLst/>
          </a:prstGeom>
          <a:noFill/>
          <a:ln w="9525">
            <a:noFill/>
            <a:miter lim="800000"/>
          </a:ln>
        </p:spPr>
        <p:txBody>
          <a:bodyPr>
            <a:spAutoFit/>
          </a:bodyPr>
          <a:lstStyle/>
          <a:p>
            <a:r>
              <a:rPr lang="zh-CN" altLang="en-US" sz="2800" b="1" dirty="0">
                <a:solidFill>
                  <a:schemeClr val="tx1"/>
                </a:solidFill>
                <a:latin typeface="宋体" panose="02010600030101010101" pitchFamily="2" charset="-122"/>
              </a:rPr>
              <a:t>马克思主义的传播</a:t>
            </a:r>
            <a:endParaRPr lang="zh-CN" altLang="en-US" sz="2800" b="1" dirty="0">
              <a:solidFill>
                <a:schemeClr val="tx1"/>
              </a:solidFill>
              <a:latin typeface="宋体" panose="02010600030101010101" pitchFamily="2" charset="-122"/>
            </a:endParaRPr>
          </a:p>
        </p:txBody>
      </p:sp>
      <p:sp>
        <p:nvSpPr>
          <p:cNvPr id="38920" name="Text Box 8"/>
          <p:cNvSpPr txBox="1">
            <a:spLocks noChangeArrowheads="1"/>
          </p:cNvSpPr>
          <p:nvPr/>
        </p:nvSpPr>
        <p:spPr bwMode="auto">
          <a:xfrm>
            <a:off x="3200436" y="4149725"/>
            <a:ext cx="4935538" cy="519113"/>
          </a:xfrm>
          <a:prstGeom prst="rect">
            <a:avLst/>
          </a:prstGeom>
          <a:noFill/>
          <a:ln w="9525">
            <a:noFill/>
            <a:miter lim="800000"/>
          </a:ln>
        </p:spPr>
        <p:txBody>
          <a:bodyPr>
            <a:spAutoFit/>
          </a:bodyPr>
          <a:lstStyle/>
          <a:p>
            <a:r>
              <a:rPr lang="zh-CN" altLang="en-US" sz="2800" b="1" dirty="0">
                <a:solidFill>
                  <a:srgbClr val="FF0000"/>
                </a:solidFill>
                <a:latin typeface="宋体" panose="02010600030101010101" pitchFamily="2" charset="-122"/>
              </a:rPr>
              <a:t>共产党早期组织</a:t>
            </a:r>
            <a:r>
              <a:rPr lang="zh-CN" altLang="en-US" sz="2800" b="1" dirty="0">
                <a:solidFill>
                  <a:schemeClr val="tx1"/>
                </a:solidFill>
                <a:latin typeface="宋体" panose="02010600030101010101" pitchFamily="2" charset="-122"/>
              </a:rPr>
              <a:t>的成立</a:t>
            </a:r>
            <a:endParaRPr lang="zh-CN" altLang="en-US" sz="2800" b="1" dirty="0">
              <a:solidFill>
                <a:schemeClr val="tx1"/>
              </a:solidFill>
              <a:latin typeface="宋体" panose="02010600030101010101" pitchFamily="2" charset="-122"/>
            </a:endParaRPr>
          </a:p>
        </p:txBody>
      </p:sp>
      <p:sp>
        <p:nvSpPr>
          <p:cNvPr id="38921" name="Text Box 9"/>
          <p:cNvSpPr txBox="1">
            <a:spLocks noChangeArrowheads="1"/>
          </p:cNvSpPr>
          <p:nvPr/>
        </p:nvSpPr>
        <p:spPr bwMode="auto">
          <a:xfrm>
            <a:off x="3348038" y="1628775"/>
            <a:ext cx="4819650" cy="519113"/>
          </a:xfrm>
          <a:prstGeom prst="rect">
            <a:avLst/>
          </a:prstGeom>
          <a:noFill/>
          <a:ln w="9525">
            <a:noFill/>
            <a:miter lim="800000"/>
          </a:ln>
        </p:spPr>
        <p:txBody>
          <a:bodyPr>
            <a:spAutoFit/>
          </a:bodyPr>
          <a:lstStyle/>
          <a:p>
            <a:r>
              <a:rPr lang="zh-CN" altLang="en-US" sz="2800" b="1" dirty="0">
                <a:solidFill>
                  <a:schemeClr val="tx1"/>
                </a:solidFill>
                <a:latin typeface="宋体" panose="02010600030101010101" pitchFamily="2" charset="-122"/>
              </a:rPr>
              <a:t>民族资本主义的发展</a:t>
            </a:r>
            <a:endParaRPr lang="zh-CN" altLang="en-US" sz="2800" b="1" dirty="0">
              <a:solidFill>
                <a:schemeClr val="tx1"/>
              </a:solidFill>
              <a:latin typeface="宋体" panose="02010600030101010101" pitchFamily="2" charset="-122"/>
            </a:endParaRPr>
          </a:p>
        </p:txBody>
      </p:sp>
      <p:sp>
        <p:nvSpPr>
          <p:cNvPr id="66570" name="Text Box 10"/>
          <p:cNvSpPr txBox="1">
            <a:spLocks noChangeArrowheads="1"/>
          </p:cNvSpPr>
          <p:nvPr/>
        </p:nvSpPr>
        <p:spPr bwMode="auto">
          <a:xfrm>
            <a:off x="0" y="5445125"/>
            <a:ext cx="2133600" cy="768350"/>
          </a:xfrm>
          <a:prstGeom prst="rect">
            <a:avLst/>
          </a:prstGeom>
          <a:noFill/>
          <a:ln w="9525">
            <a:noFill/>
            <a:miter lim="800000"/>
          </a:ln>
        </p:spPr>
        <p:txBody>
          <a:bodyPr/>
          <a:lstStyle/>
          <a:p>
            <a:r>
              <a:rPr lang="zh-CN" altLang="en-US" sz="3600" b="1" dirty="0">
                <a:solidFill>
                  <a:srgbClr val="FF0000"/>
                </a:solidFill>
                <a:latin typeface="宋体" panose="02010600030101010101" pitchFamily="2" charset="-122"/>
              </a:rPr>
              <a:t>外部</a:t>
            </a:r>
            <a:r>
              <a:rPr lang="en-US" altLang="zh-CN" sz="3600" b="1" dirty="0">
                <a:solidFill>
                  <a:srgbClr val="FF0000"/>
                </a:solidFill>
                <a:latin typeface="宋体" panose="02010600030101010101" pitchFamily="2" charset="-122"/>
              </a:rPr>
              <a:t>:</a:t>
            </a:r>
            <a:endParaRPr lang="en-US" altLang="zh-CN" sz="3600" b="1" dirty="0">
              <a:solidFill>
                <a:srgbClr val="FF0000"/>
              </a:solidFill>
              <a:latin typeface="宋体" panose="02010600030101010101" pitchFamily="2" charset="-122"/>
            </a:endParaRPr>
          </a:p>
        </p:txBody>
      </p:sp>
      <p:sp>
        <p:nvSpPr>
          <p:cNvPr id="38923" name="Text Box 11"/>
          <p:cNvSpPr txBox="1">
            <a:spLocks noChangeArrowheads="1"/>
          </p:cNvSpPr>
          <p:nvPr/>
        </p:nvSpPr>
        <p:spPr bwMode="auto">
          <a:xfrm>
            <a:off x="1524080" y="5410148"/>
            <a:ext cx="3960813" cy="641350"/>
          </a:xfrm>
          <a:prstGeom prst="rect">
            <a:avLst/>
          </a:prstGeom>
          <a:noFill/>
          <a:ln w="9525">
            <a:noFill/>
            <a:miter lim="800000"/>
          </a:ln>
        </p:spPr>
        <p:txBody>
          <a:bodyPr>
            <a:spAutoFit/>
          </a:bodyPr>
          <a:lstStyle/>
          <a:p>
            <a:r>
              <a:rPr lang="zh-CN" altLang="en-US" sz="3600" b="1" dirty="0">
                <a:solidFill>
                  <a:schemeClr val="tx1"/>
                </a:solidFill>
                <a:latin typeface="宋体" panose="02010600030101010101" pitchFamily="2" charset="-122"/>
              </a:rPr>
              <a:t>共产国际的帮助</a:t>
            </a:r>
            <a:endParaRPr lang="zh-CN" altLang="en-US" sz="3600" b="1" dirty="0">
              <a:solidFill>
                <a:schemeClr val="tx1"/>
              </a:solidFill>
              <a:latin typeface="宋体" panose="02010600030101010101" pitchFamily="2" charset="-122"/>
            </a:endParaRPr>
          </a:p>
        </p:txBody>
      </p:sp>
      <p:pic>
        <p:nvPicPr>
          <p:cNvPr id="66572" name="Picture 12" descr="033"/>
          <p:cNvPicPr>
            <a:picLocks noChangeAspect="1" noChangeArrowheads="1"/>
          </p:cNvPicPr>
          <p:nvPr/>
        </p:nvPicPr>
        <p:blipFill>
          <a:blip r:embed="rId1"/>
          <a:srcRect/>
          <a:stretch>
            <a:fillRect/>
          </a:stretch>
        </p:blipFill>
        <p:spPr bwMode="auto">
          <a:xfrm>
            <a:off x="8001000" y="5715000"/>
            <a:ext cx="1143000" cy="9525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2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8923"/>
                                        </p:tgtEl>
                                        <p:attrNameLst>
                                          <p:attrName>style.visibility</p:attrName>
                                        </p:attrNameLst>
                                      </p:cBhvr>
                                      <p:to>
                                        <p:strVal val="visible"/>
                                      </p:to>
                                    </p:set>
                                    <p:anim calcmode="lin" valueType="num">
                                      <p:cBhvr additive="base">
                                        <p:cTn id="23" dur="500" fill="hold"/>
                                        <p:tgtEl>
                                          <p:spTgt spid="38923"/>
                                        </p:tgtEl>
                                        <p:attrNameLst>
                                          <p:attrName>ppt_x</p:attrName>
                                        </p:attrNameLst>
                                      </p:cBhvr>
                                      <p:tavLst>
                                        <p:tav tm="0">
                                          <p:val>
                                            <p:strVal val="#ppt_x"/>
                                          </p:val>
                                        </p:tav>
                                        <p:tav tm="100000">
                                          <p:val>
                                            <p:strVal val="#ppt_x"/>
                                          </p:val>
                                        </p:tav>
                                      </p:tavLst>
                                    </p:anim>
                                    <p:anim calcmode="lin" valueType="num">
                                      <p:cBhvr additive="base">
                                        <p:cTn id="24" dur="500" fill="hold"/>
                                        <p:tgtEl>
                                          <p:spTgt spid="389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1" grpId="0"/>
      <p:bldP spid="3892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3" descr="图片"/>
          <p:cNvPicPr>
            <a:picLocks noChangeAspect="1" noChangeArrowheads="1"/>
          </p:cNvPicPr>
          <p:nvPr/>
        </p:nvPicPr>
        <p:blipFill>
          <a:blip r:embed="rId1" cstate="print">
            <a:biLevel thresh="50000"/>
            <a:grayscl/>
            <a:lum bright="6000" contrast="6000"/>
          </a:blip>
          <a:srcRect/>
          <a:stretch>
            <a:fillRect/>
          </a:stretch>
        </p:blipFill>
        <p:spPr bwMode="auto">
          <a:xfrm>
            <a:off x="2667000" y="304800"/>
            <a:ext cx="5562600" cy="6172200"/>
          </a:xfrm>
          <a:prstGeom prst="rect">
            <a:avLst/>
          </a:prstGeom>
          <a:noFill/>
          <a:ln w="9525">
            <a:noFill/>
            <a:miter lim="800000"/>
            <a:headEnd/>
            <a:tailEnd/>
          </a:ln>
        </p:spPr>
      </p:pic>
      <p:grpSp>
        <p:nvGrpSpPr>
          <p:cNvPr id="2" name="Group 5"/>
          <p:cNvGrpSpPr/>
          <p:nvPr/>
        </p:nvGrpSpPr>
        <p:grpSpPr bwMode="auto">
          <a:xfrm>
            <a:off x="4343400" y="0"/>
            <a:ext cx="1564315" cy="954088"/>
            <a:chOff x="2736" y="0"/>
            <a:chExt cx="960" cy="626"/>
          </a:xfrm>
          <a:solidFill>
            <a:srgbClr val="FFFF00"/>
          </a:solidFill>
        </p:grpSpPr>
        <p:sp>
          <p:nvSpPr>
            <p:cNvPr id="101382" name="AutoShape 6"/>
            <p:cNvSpPr>
              <a:spLocks noChangeArrowheads="1"/>
            </p:cNvSpPr>
            <p:nvPr/>
          </p:nvSpPr>
          <p:spPr bwMode="auto">
            <a:xfrm>
              <a:off x="2736" y="0"/>
              <a:ext cx="960" cy="480"/>
            </a:xfrm>
            <a:prstGeom prst="wedgeRoundRectCallout">
              <a:avLst>
                <a:gd name="adj1" fmla="val -32394"/>
                <a:gd name="adj2" fmla="val 94792"/>
                <a:gd name="adj3" fmla="val 16667"/>
              </a:avLst>
            </a:prstGeom>
            <a:grpFill/>
            <a:ln w="9525">
              <a:noFill/>
              <a:miter lim="800000"/>
            </a:ln>
            <a:effectLst/>
          </p:spPr>
          <p:txBody>
            <a:bodyPr/>
            <a:lstStyle/>
            <a:p>
              <a:pPr>
                <a:buFontTx/>
                <a:buNone/>
                <a:defRPr/>
              </a:pPr>
              <a:endParaRPr lang="zh-CN" altLang="en-US" sz="2800" b="1">
                <a:effectLst>
                  <a:outerShdw blurRad="38100" dist="38100" dir="2700000" algn="tl">
                    <a:srgbClr val="FFFFFF"/>
                  </a:outerShdw>
                </a:effectLst>
                <a:ea typeface="华文行楷" pitchFamily="2" charset="-122"/>
              </a:endParaRPr>
            </a:p>
          </p:txBody>
        </p:sp>
        <p:sp>
          <p:nvSpPr>
            <p:cNvPr id="101383" name="Text Box 7"/>
            <p:cNvSpPr txBox="1">
              <a:spLocks noChangeArrowheads="1"/>
            </p:cNvSpPr>
            <p:nvPr/>
          </p:nvSpPr>
          <p:spPr bwMode="auto">
            <a:xfrm>
              <a:off x="2833" y="0"/>
              <a:ext cx="774" cy="626"/>
            </a:xfrm>
            <a:prstGeom prst="rect">
              <a:avLst/>
            </a:prstGeom>
            <a:grpFill/>
            <a:ln w="9525">
              <a:noFill/>
              <a:miter lim="800000"/>
            </a:ln>
            <a:effectLst/>
          </p:spPr>
          <p:txBody>
            <a:bodyPr wrap="none">
              <a:spAutoFit/>
            </a:bodyPr>
            <a:lstStyle/>
            <a:p>
              <a:pPr>
                <a:buFontTx/>
                <a:buNone/>
                <a:defRPr/>
              </a:pPr>
              <a:r>
                <a:rPr lang="en-US" altLang="zh-CN" sz="2800" b="1" dirty="0">
                  <a:solidFill>
                    <a:srgbClr val="FF0000"/>
                  </a:solidFill>
                  <a:effectLst>
                    <a:outerShdw blurRad="38100" dist="38100" dir="2700000" algn="tl">
                      <a:srgbClr val="FFFFFF"/>
                    </a:outerShdw>
                  </a:effectLst>
                  <a:ea typeface="华文行楷" pitchFamily="2" charset="-122"/>
                </a:rPr>
                <a:t>1920</a:t>
              </a:r>
              <a:endParaRPr lang="en-US" altLang="zh-CN" sz="2800" b="1" dirty="0">
                <a:solidFill>
                  <a:srgbClr val="FF0000"/>
                </a:solidFill>
                <a:effectLst>
                  <a:outerShdw blurRad="38100" dist="38100" dir="2700000" algn="tl">
                    <a:srgbClr val="FFFFFF"/>
                  </a:outerShdw>
                </a:effectLst>
                <a:ea typeface="华文行楷" pitchFamily="2" charset="-122"/>
              </a:endParaRPr>
            </a:p>
            <a:p>
              <a:pPr>
                <a:buFontTx/>
                <a:buNone/>
                <a:defRPr/>
              </a:pPr>
              <a:r>
                <a:rPr lang="zh-CN" altLang="en-US" sz="2800" b="1" dirty="0">
                  <a:solidFill>
                    <a:srgbClr val="FF0000"/>
                  </a:solidFill>
                  <a:effectLst>
                    <a:outerShdw blurRad="38100" dist="38100" dir="2700000" algn="tl">
                      <a:srgbClr val="FFFFFF"/>
                    </a:outerShdw>
                  </a:effectLst>
                  <a:ea typeface="华文行楷" pitchFamily="2" charset="-122"/>
                </a:rPr>
                <a:t>李大钊</a:t>
              </a:r>
              <a:endParaRPr lang="zh-CN" altLang="en-US" sz="2800" b="1" dirty="0">
                <a:solidFill>
                  <a:srgbClr val="FF0000"/>
                </a:solidFill>
                <a:effectLst>
                  <a:outerShdw blurRad="38100" dist="38100" dir="2700000" algn="tl">
                    <a:srgbClr val="FFFFFF"/>
                  </a:outerShdw>
                </a:effectLst>
                <a:ea typeface="华文行楷" pitchFamily="2" charset="-122"/>
              </a:endParaRPr>
            </a:p>
          </p:txBody>
        </p:sp>
      </p:grpSp>
      <p:grpSp>
        <p:nvGrpSpPr>
          <p:cNvPr id="3" name="Group 8"/>
          <p:cNvGrpSpPr/>
          <p:nvPr/>
        </p:nvGrpSpPr>
        <p:grpSpPr bwMode="auto">
          <a:xfrm>
            <a:off x="6096000" y="2438400"/>
            <a:ext cx="1905000" cy="990600"/>
            <a:chOff x="1056" y="1968"/>
            <a:chExt cx="1200" cy="624"/>
          </a:xfrm>
        </p:grpSpPr>
        <p:sp>
          <p:nvSpPr>
            <p:cNvPr id="101385" name="AutoShape 9"/>
            <p:cNvSpPr>
              <a:spLocks noChangeArrowheads="1"/>
            </p:cNvSpPr>
            <p:nvPr/>
          </p:nvSpPr>
          <p:spPr bwMode="auto">
            <a:xfrm>
              <a:off x="1056" y="2016"/>
              <a:ext cx="912" cy="576"/>
            </a:xfrm>
            <a:prstGeom prst="wedgeRoundRectCallout">
              <a:avLst>
                <a:gd name="adj1" fmla="val -71380"/>
                <a:gd name="adj2" fmla="val 63023"/>
                <a:gd name="adj3" fmla="val 16667"/>
              </a:avLst>
            </a:prstGeom>
            <a:solidFill>
              <a:srgbClr val="CCFFFF"/>
            </a:solidFill>
            <a:ln w="9525">
              <a:noFill/>
              <a:miter lim="800000"/>
            </a:ln>
            <a:effectLst/>
          </p:spPr>
          <p:txBody>
            <a:bodyPr/>
            <a:lstStyle/>
            <a:p>
              <a:pPr>
                <a:buFontTx/>
                <a:buNone/>
                <a:defRPr/>
              </a:pPr>
              <a:endParaRPr lang="zh-CN" altLang="en-US" sz="2800" b="1">
                <a:effectLst>
                  <a:outerShdw blurRad="38100" dist="38100" dir="2700000" algn="tl">
                    <a:srgbClr val="FFFFFF"/>
                  </a:outerShdw>
                </a:effectLst>
                <a:ea typeface="华文行楷" pitchFamily="2" charset="-122"/>
              </a:endParaRPr>
            </a:p>
          </p:txBody>
        </p:sp>
        <p:sp>
          <p:nvSpPr>
            <p:cNvPr id="101386" name="Text Box 10"/>
            <p:cNvSpPr txBox="1">
              <a:spLocks noChangeArrowheads="1"/>
            </p:cNvSpPr>
            <p:nvPr/>
          </p:nvSpPr>
          <p:spPr bwMode="auto">
            <a:xfrm>
              <a:off x="1104" y="1968"/>
              <a:ext cx="1152" cy="601"/>
            </a:xfrm>
            <a:prstGeom prst="rect">
              <a:avLst/>
            </a:prstGeom>
            <a:solidFill>
              <a:srgbClr val="FFFF00"/>
            </a:solidFill>
            <a:ln w="9525">
              <a:noFill/>
              <a:miter lim="800000"/>
            </a:ln>
            <a:effectLst/>
          </p:spPr>
          <p:txBody>
            <a:bodyPr>
              <a:spAutoFit/>
            </a:bodyPr>
            <a:lstStyle/>
            <a:p>
              <a:pPr>
                <a:buFontTx/>
                <a:buNone/>
                <a:defRPr/>
              </a:pPr>
              <a:r>
                <a:rPr lang="en-US" altLang="zh-CN" sz="2800" b="1" dirty="0">
                  <a:solidFill>
                    <a:srgbClr val="FF0000"/>
                  </a:solidFill>
                  <a:effectLst>
                    <a:outerShdw blurRad="38100" dist="38100" dir="2700000" algn="tl">
                      <a:srgbClr val="FFFFFF"/>
                    </a:outerShdw>
                  </a:effectLst>
                  <a:ea typeface="华文行楷" pitchFamily="2" charset="-122"/>
                </a:rPr>
                <a:t>1920</a:t>
              </a:r>
              <a:endParaRPr lang="en-US" altLang="zh-CN" sz="2800" b="1" dirty="0">
                <a:solidFill>
                  <a:srgbClr val="FF0000"/>
                </a:solidFill>
                <a:effectLst>
                  <a:outerShdw blurRad="38100" dist="38100" dir="2700000" algn="tl">
                    <a:srgbClr val="FFFFFF"/>
                  </a:outerShdw>
                </a:effectLst>
                <a:ea typeface="华文行楷" pitchFamily="2" charset="-122"/>
              </a:endParaRPr>
            </a:p>
            <a:p>
              <a:pPr>
                <a:buFontTx/>
                <a:buNone/>
                <a:defRPr/>
              </a:pPr>
              <a:r>
                <a:rPr lang="zh-CN" altLang="en-US" sz="2800" b="1" dirty="0">
                  <a:solidFill>
                    <a:srgbClr val="FF0000"/>
                  </a:solidFill>
                  <a:effectLst>
                    <a:outerShdw blurRad="38100" dist="38100" dir="2700000" algn="tl">
                      <a:srgbClr val="FFFFFF"/>
                    </a:outerShdw>
                  </a:effectLst>
                  <a:ea typeface="华文行楷" pitchFamily="2" charset="-122"/>
                </a:rPr>
                <a:t>陈独秀</a:t>
              </a:r>
              <a:endParaRPr lang="zh-CN" altLang="en-US" sz="2800" b="1" dirty="0">
                <a:solidFill>
                  <a:srgbClr val="FF0000"/>
                </a:solidFill>
                <a:effectLst>
                  <a:outerShdw blurRad="38100" dist="38100" dir="2700000" algn="tl">
                    <a:srgbClr val="FFFFFF"/>
                  </a:outerShdw>
                </a:effectLst>
                <a:ea typeface="华文行楷" pitchFamily="2" charset="-122"/>
              </a:endParaRPr>
            </a:p>
          </p:txBody>
        </p:sp>
      </p:grpSp>
      <p:grpSp>
        <p:nvGrpSpPr>
          <p:cNvPr id="4" name="Group 11"/>
          <p:cNvGrpSpPr/>
          <p:nvPr/>
        </p:nvGrpSpPr>
        <p:grpSpPr bwMode="auto">
          <a:xfrm>
            <a:off x="4191000" y="914400"/>
            <a:ext cx="1208088" cy="523875"/>
            <a:chOff x="2688" y="576"/>
            <a:chExt cx="761" cy="330"/>
          </a:xfrm>
        </p:grpSpPr>
        <p:sp>
          <p:nvSpPr>
            <p:cNvPr id="101388" name="AutoShape 12"/>
            <p:cNvSpPr>
              <a:spLocks noChangeArrowheads="1"/>
            </p:cNvSpPr>
            <p:nvPr/>
          </p:nvSpPr>
          <p:spPr bwMode="auto">
            <a:xfrm>
              <a:off x="2688" y="624"/>
              <a:ext cx="240" cy="240"/>
            </a:xfrm>
            <a:prstGeom prst="star5">
              <a:avLst/>
            </a:prstGeom>
            <a:solidFill>
              <a:srgbClr val="FF0066"/>
            </a:solidFill>
            <a:ln w="9525">
              <a:noFill/>
              <a:miter lim="800000"/>
            </a:ln>
            <a:effectLst/>
          </p:spPr>
          <p:txBody>
            <a:bodyPr wrap="none" anchor="ctr"/>
            <a:lstStyle/>
            <a:p>
              <a:pPr>
                <a:buFontTx/>
                <a:buNone/>
                <a:defRPr/>
              </a:pPr>
              <a:endParaRPr lang="zh-CN" altLang="en-US" sz="2800" b="1"/>
            </a:p>
          </p:txBody>
        </p:sp>
        <p:sp>
          <p:nvSpPr>
            <p:cNvPr id="101389" name="Rectangle 13"/>
            <p:cNvSpPr>
              <a:spLocks noChangeArrowheads="1"/>
            </p:cNvSpPr>
            <p:nvPr/>
          </p:nvSpPr>
          <p:spPr bwMode="auto">
            <a:xfrm>
              <a:off x="2880" y="576"/>
              <a:ext cx="569" cy="330"/>
            </a:xfrm>
            <a:prstGeom prst="rect">
              <a:avLst/>
            </a:prstGeom>
            <a:noFill/>
            <a:ln w="9525">
              <a:noFill/>
              <a:miter lim="800000"/>
            </a:ln>
            <a:effectLst/>
          </p:spPr>
          <p:txBody>
            <a:bodyPr wrap="none">
              <a:spAutoFit/>
            </a:bodyPr>
            <a:lstStyle/>
            <a:p>
              <a:pPr>
                <a:buFontTx/>
                <a:buNone/>
                <a:defRPr/>
              </a:pPr>
              <a:r>
                <a:rPr lang="zh-CN" altLang="en-US" sz="2800" b="1">
                  <a:solidFill>
                    <a:srgbClr val="009900"/>
                  </a:solidFill>
                  <a:effectLst>
                    <a:outerShdw blurRad="38100" dist="38100" dir="2700000" algn="tl">
                      <a:srgbClr val="000000"/>
                    </a:outerShdw>
                  </a:effectLst>
                  <a:ea typeface="华文行楷" pitchFamily="2" charset="-122"/>
                </a:rPr>
                <a:t>北京</a:t>
              </a:r>
              <a:endParaRPr lang="zh-CN" altLang="en-US" sz="2800" b="1">
                <a:solidFill>
                  <a:srgbClr val="009900"/>
                </a:solidFill>
                <a:effectLst>
                  <a:outerShdw blurRad="38100" dist="38100" dir="2700000" algn="tl">
                    <a:srgbClr val="000000"/>
                  </a:outerShdw>
                </a:effectLst>
                <a:ea typeface="华文行楷" pitchFamily="2" charset="-122"/>
              </a:endParaRPr>
            </a:p>
          </p:txBody>
        </p:sp>
      </p:grpSp>
      <p:grpSp>
        <p:nvGrpSpPr>
          <p:cNvPr id="5" name="Group 14"/>
          <p:cNvGrpSpPr/>
          <p:nvPr/>
        </p:nvGrpSpPr>
        <p:grpSpPr bwMode="auto">
          <a:xfrm>
            <a:off x="4648200" y="1752600"/>
            <a:ext cx="1131888" cy="523875"/>
            <a:chOff x="2928" y="1104"/>
            <a:chExt cx="713" cy="330"/>
          </a:xfrm>
        </p:grpSpPr>
        <p:sp>
          <p:nvSpPr>
            <p:cNvPr id="101391" name="AutoShape 15"/>
            <p:cNvSpPr>
              <a:spLocks noChangeArrowheads="1"/>
            </p:cNvSpPr>
            <p:nvPr/>
          </p:nvSpPr>
          <p:spPr bwMode="auto">
            <a:xfrm>
              <a:off x="2928" y="1152"/>
              <a:ext cx="240" cy="240"/>
            </a:xfrm>
            <a:prstGeom prst="star5">
              <a:avLst/>
            </a:prstGeom>
            <a:solidFill>
              <a:srgbClr val="FF0066"/>
            </a:solidFill>
            <a:ln w="9525">
              <a:noFill/>
              <a:miter lim="800000"/>
            </a:ln>
            <a:effectLst/>
          </p:spPr>
          <p:txBody>
            <a:bodyPr wrap="none" anchor="ctr"/>
            <a:lstStyle/>
            <a:p>
              <a:pPr>
                <a:buFontTx/>
                <a:buNone/>
                <a:defRPr/>
              </a:pPr>
              <a:endParaRPr lang="zh-CN" altLang="en-US" sz="2800" b="1"/>
            </a:p>
          </p:txBody>
        </p:sp>
        <p:sp>
          <p:nvSpPr>
            <p:cNvPr id="101392" name="Rectangle 16"/>
            <p:cNvSpPr>
              <a:spLocks noChangeArrowheads="1"/>
            </p:cNvSpPr>
            <p:nvPr/>
          </p:nvSpPr>
          <p:spPr bwMode="auto">
            <a:xfrm>
              <a:off x="3072" y="1104"/>
              <a:ext cx="569" cy="330"/>
            </a:xfrm>
            <a:prstGeom prst="rect">
              <a:avLst/>
            </a:prstGeom>
            <a:noFill/>
            <a:ln w="9525">
              <a:noFill/>
              <a:miter lim="800000"/>
            </a:ln>
            <a:effectLst/>
          </p:spPr>
          <p:txBody>
            <a:bodyPr wrap="none">
              <a:spAutoFit/>
            </a:bodyPr>
            <a:lstStyle/>
            <a:p>
              <a:pPr>
                <a:buFontTx/>
                <a:buNone/>
                <a:defRPr/>
              </a:pPr>
              <a:r>
                <a:rPr lang="zh-CN" altLang="en-US" sz="2800" b="1">
                  <a:solidFill>
                    <a:srgbClr val="009900"/>
                  </a:solidFill>
                  <a:effectLst>
                    <a:outerShdw blurRad="38100" dist="38100" dir="2700000" algn="tl">
                      <a:srgbClr val="000000"/>
                    </a:outerShdw>
                  </a:effectLst>
                  <a:ea typeface="华文行楷" pitchFamily="2" charset="-122"/>
                </a:rPr>
                <a:t>济南</a:t>
              </a:r>
              <a:endParaRPr lang="zh-CN" altLang="en-US" sz="2800" b="1">
                <a:solidFill>
                  <a:srgbClr val="009900"/>
                </a:solidFill>
                <a:effectLst>
                  <a:outerShdw blurRad="38100" dist="38100" dir="2700000" algn="tl">
                    <a:srgbClr val="000000"/>
                  </a:outerShdw>
                </a:effectLst>
                <a:ea typeface="华文行楷" pitchFamily="2" charset="-122"/>
              </a:endParaRPr>
            </a:p>
          </p:txBody>
        </p:sp>
      </p:grpSp>
      <p:grpSp>
        <p:nvGrpSpPr>
          <p:cNvPr id="6" name="Group 17"/>
          <p:cNvGrpSpPr/>
          <p:nvPr/>
        </p:nvGrpSpPr>
        <p:grpSpPr bwMode="auto">
          <a:xfrm>
            <a:off x="5638800" y="3352800"/>
            <a:ext cx="1157288" cy="523875"/>
            <a:chOff x="2400" y="1978"/>
            <a:chExt cx="754" cy="330"/>
          </a:xfrm>
        </p:grpSpPr>
        <p:sp>
          <p:nvSpPr>
            <p:cNvPr id="101394" name="Rectangle 18"/>
            <p:cNvSpPr>
              <a:spLocks noChangeArrowheads="1"/>
            </p:cNvSpPr>
            <p:nvPr/>
          </p:nvSpPr>
          <p:spPr bwMode="auto">
            <a:xfrm>
              <a:off x="2565" y="1978"/>
              <a:ext cx="589" cy="330"/>
            </a:xfrm>
            <a:prstGeom prst="rect">
              <a:avLst/>
            </a:prstGeom>
            <a:noFill/>
            <a:ln w="9525">
              <a:noFill/>
              <a:miter lim="800000"/>
            </a:ln>
            <a:effectLst/>
          </p:spPr>
          <p:txBody>
            <a:bodyPr wrap="none">
              <a:spAutoFit/>
            </a:bodyPr>
            <a:lstStyle/>
            <a:p>
              <a:pPr>
                <a:buFontTx/>
                <a:buNone/>
                <a:defRPr/>
              </a:pPr>
              <a:r>
                <a:rPr lang="zh-CN" altLang="en-US" sz="2800" b="1">
                  <a:solidFill>
                    <a:srgbClr val="009900"/>
                  </a:solidFill>
                  <a:effectLst>
                    <a:outerShdw blurRad="38100" dist="38100" dir="2700000" algn="tl">
                      <a:srgbClr val="000000"/>
                    </a:outerShdw>
                  </a:effectLst>
                  <a:ea typeface="华文行楷" pitchFamily="2" charset="-122"/>
                </a:rPr>
                <a:t>上海</a:t>
              </a:r>
              <a:endParaRPr lang="zh-CN" altLang="en-US" sz="2800" b="1">
                <a:solidFill>
                  <a:srgbClr val="009900"/>
                </a:solidFill>
                <a:effectLst>
                  <a:outerShdw blurRad="38100" dist="38100" dir="2700000" algn="tl">
                    <a:srgbClr val="000000"/>
                  </a:outerShdw>
                </a:effectLst>
                <a:ea typeface="华文行楷" pitchFamily="2" charset="-122"/>
              </a:endParaRPr>
            </a:p>
          </p:txBody>
        </p:sp>
        <p:sp>
          <p:nvSpPr>
            <p:cNvPr id="101395" name="AutoShape 19"/>
            <p:cNvSpPr>
              <a:spLocks noChangeArrowheads="1"/>
            </p:cNvSpPr>
            <p:nvPr/>
          </p:nvSpPr>
          <p:spPr bwMode="auto">
            <a:xfrm>
              <a:off x="2400" y="2016"/>
              <a:ext cx="240" cy="240"/>
            </a:xfrm>
            <a:prstGeom prst="star5">
              <a:avLst/>
            </a:prstGeom>
            <a:solidFill>
              <a:srgbClr val="FF0066"/>
            </a:solidFill>
            <a:ln w="9525">
              <a:noFill/>
              <a:miter lim="800000"/>
            </a:ln>
            <a:effectLst/>
          </p:spPr>
          <p:txBody>
            <a:bodyPr wrap="none" anchor="ctr"/>
            <a:lstStyle/>
            <a:p>
              <a:pPr>
                <a:buFontTx/>
                <a:buNone/>
                <a:defRPr/>
              </a:pPr>
              <a:endParaRPr lang="zh-CN" altLang="en-US" sz="2800" b="1"/>
            </a:p>
          </p:txBody>
        </p:sp>
      </p:grpSp>
      <p:grpSp>
        <p:nvGrpSpPr>
          <p:cNvPr id="7" name="Group 20"/>
          <p:cNvGrpSpPr/>
          <p:nvPr/>
        </p:nvGrpSpPr>
        <p:grpSpPr bwMode="auto">
          <a:xfrm>
            <a:off x="3429000" y="3429000"/>
            <a:ext cx="1131888" cy="523875"/>
            <a:chOff x="1920" y="1584"/>
            <a:chExt cx="713" cy="330"/>
          </a:xfrm>
        </p:grpSpPr>
        <p:sp>
          <p:nvSpPr>
            <p:cNvPr id="101397" name="AutoShape 21"/>
            <p:cNvSpPr>
              <a:spLocks noChangeArrowheads="1"/>
            </p:cNvSpPr>
            <p:nvPr/>
          </p:nvSpPr>
          <p:spPr bwMode="auto">
            <a:xfrm>
              <a:off x="1920" y="1632"/>
              <a:ext cx="240" cy="240"/>
            </a:xfrm>
            <a:prstGeom prst="star5">
              <a:avLst/>
            </a:prstGeom>
            <a:solidFill>
              <a:srgbClr val="FF0066"/>
            </a:solidFill>
            <a:ln w="9525">
              <a:noFill/>
              <a:miter lim="800000"/>
            </a:ln>
            <a:effectLst/>
          </p:spPr>
          <p:txBody>
            <a:bodyPr wrap="none" anchor="ctr"/>
            <a:lstStyle/>
            <a:p>
              <a:pPr>
                <a:buFontTx/>
                <a:buNone/>
                <a:defRPr/>
              </a:pPr>
              <a:endParaRPr lang="zh-CN" altLang="en-US" sz="2800" b="1"/>
            </a:p>
          </p:txBody>
        </p:sp>
        <p:sp>
          <p:nvSpPr>
            <p:cNvPr id="101398" name="Rectangle 22"/>
            <p:cNvSpPr>
              <a:spLocks noChangeArrowheads="1"/>
            </p:cNvSpPr>
            <p:nvPr/>
          </p:nvSpPr>
          <p:spPr bwMode="auto">
            <a:xfrm>
              <a:off x="2064" y="1584"/>
              <a:ext cx="569" cy="330"/>
            </a:xfrm>
            <a:prstGeom prst="rect">
              <a:avLst/>
            </a:prstGeom>
            <a:noFill/>
            <a:ln w="9525">
              <a:noFill/>
              <a:miter lim="800000"/>
            </a:ln>
            <a:effectLst/>
          </p:spPr>
          <p:txBody>
            <a:bodyPr wrap="none">
              <a:spAutoFit/>
            </a:bodyPr>
            <a:lstStyle/>
            <a:p>
              <a:pPr>
                <a:buFontTx/>
                <a:buNone/>
                <a:defRPr/>
              </a:pPr>
              <a:r>
                <a:rPr lang="zh-CN" altLang="en-US" sz="2800" b="1">
                  <a:solidFill>
                    <a:srgbClr val="009900"/>
                  </a:solidFill>
                  <a:effectLst>
                    <a:outerShdw blurRad="38100" dist="38100" dir="2700000" algn="tl">
                      <a:srgbClr val="000000"/>
                    </a:outerShdw>
                  </a:effectLst>
                  <a:ea typeface="华文行楷" pitchFamily="2" charset="-122"/>
                </a:rPr>
                <a:t>汉口</a:t>
              </a:r>
              <a:endParaRPr lang="zh-CN" altLang="en-US" sz="2800" b="1">
                <a:solidFill>
                  <a:srgbClr val="009900"/>
                </a:solidFill>
                <a:effectLst>
                  <a:outerShdw blurRad="38100" dist="38100" dir="2700000" algn="tl">
                    <a:srgbClr val="000000"/>
                  </a:outerShdw>
                </a:effectLst>
                <a:ea typeface="华文行楷" pitchFamily="2" charset="-122"/>
              </a:endParaRPr>
            </a:p>
          </p:txBody>
        </p:sp>
      </p:grpSp>
      <p:grpSp>
        <p:nvGrpSpPr>
          <p:cNvPr id="8" name="Group 23"/>
          <p:cNvGrpSpPr/>
          <p:nvPr/>
        </p:nvGrpSpPr>
        <p:grpSpPr bwMode="auto">
          <a:xfrm>
            <a:off x="3124200" y="4191000"/>
            <a:ext cx="1044575" cy="523875"/>
            <a:chOff x="2448" y="1978"/>
            <a:chExt cx="871" cy="321"/>
          </a:xfrm>
        </p:grpSpPr>
        <p:sp>
          <p:nvSpPr>
            <p:cNvPr id="101400" name="Rectangle 24"/>
            <p:cNvSpPr>
              <a:spLocks noChangeArrowheads="1"/>
            </p:cNvSpPr>
            <p:nvPr/>
          </p:nvSpPr>
          <p:spPr bwMode="auto">
            <a:xfrm>
              <a:off x="2567" y="1978"/>
              <a:ext cx="752" cy="321"/>
            </a:xfrm>
            <a:prstGeom prst="rect">
              <a:avLst/>
            </a:prstGeom>
            <a:noFill/>
            <a:ln w="9525">
              <a:noFill/>
              <a:miter lim="800000"/>
            </a:ln>
            <a:effectLst/>
          </p:spPr>
          <p:txBody>
            <a:bodyPr wrap="none">
              <a:spAutoFit/>
            </a:bodyPr>
            <a:lstStyle/>
            <a:p>
              <a:pPr>
                <a:buFontTx/>
                <a:buNone/>
                <a:defRPr/>
              </a:pPr>
              <a:r>
                <a:rPr lang="zh-CN" altLang="en-US" sz="2800" b="1">
                  <a:solidFill>
                    <a:srgbClr val="009900"/>
                  </a:solidFill>
                  <a:effectLst>
                    <a:outerShdw blurRad="38100" dist="38100" dir="2700000" algn="tl">
                      <a:srgbClr val="000000"/>
                    </a:outerShdw>
                  </a:effectLst>
                  <a:ea typeface="华文行楷" pitchFamily="2" charset="-122"/>
                </a:rPr>
                <a:t>长沙</a:t>
              </a:r>
              <a:endParaRPr lang="zh-CN" altLang="en-US" sz="2800" b="1">
                <a:solidFill>
                  <a:srgbClr val="009900"/>
                </a:solidFill>
                <a:effectLst>
                  <a:outerShdw blurRad="38100" dist="38100" dir="2700000" algn="tl">
                    <a:srgbClr val="000000"/>
                  </a:outerShdw>
                </a:effectLst>
                <a:ea typeface="华文行楷" pitchFamily="2" charset="-122"/>
              </a:endParaRPr>
            </a:p>
          </p:txBody>
        </p:sp>
        <p:sp>
          <p:nvSpPr>
            <p:cNvPr id="101401" name="AutoShape 25"/>
            <p:cNvSpPr>
              <a:spLocks noChangeArrowheads="1"/>
            </p:cNvSpPr>
            <p:nvPr/>
          </p:nvSpPr>
          <p:spPr bwMode="auto">
            <a:xfrm flipH="1">
              <a:off x="2448" y="2016"/>
              <a:ext cx="240" cy="240"/>
            </a:xfrm>
            <a:prstGeom prst="star5">
              <a:avLst/>
            </a:prstGeom>
            <a:solidFill>
              <a:srgbClr val="FF0066"/>
            </a:solidFill>
            <a:ln w="9525">
              <a:noFill/>
              <a:miter lim="800000"/>
            </a:ln>
            <a:effectLst/>
          </p:spPr>
          <p:txBody>
            <a:bodyPr wrap="none" anchor="ctr"/>
            <a:lstStyle/>
            <a:p>
              <a:pPr>
                <a:buFontTx/>
                <a:buNone/>
                <a:defRPr/>
              </a:pPr>
              <a:endParaRPr lang="zh-CN" altLang="en-US" sz="2800" b="1"/>
            </a:p>
          </p:txBody>
        </p:sp>
      </p:grpSp>
      <p:grpSp>
        <p:nvGrpSpPr>
          <p:cNvPr id="9" name="Group 26"/>
          <p:cNvGrpSpPr/>
          <p:nvPr/>
        </p:nvGrpSpPr>
        <p:grpSpPr bwMode="auto">
          <a:xfrm>
            <a:off x="6858000" y="5257800"/>
            <a:ext cx="903288" cy="828675"/>
            <a:chOff x="3888" y="1488"/>
            <a:chExt cx="569" cy="522"/>
          </a:xfrm>
        </p:grpSpPr>
        <p:sp>
          <p:nvSpPr>
            <p:cNvPr id="101403" name="Rectangle 27"/>
            <p:cNvSpPr>
              <a:spLocks noChangeArrowheads="1"/>
            </p:cNvSpPr>
            <p:nvPr/>
          </p:nvSpPr>
          <p:spPr bwMode="auto">
            <a:xfrm>
              <a:off x="3888" y="1680"/>
              <a:ext cx="569" cy="330"/>
            </a:xfrm>
            <a:prstGeom prst="rect">
              <a:avLst/>
            </a:prstGeom>
            <a:noFill/>
            <a:ln w="9525">
              <a:noFill/>
              <a:miter lim="800000"/>
            </a:ln>
            <a:effectLst/>
          </p:spPr>
          <p:txBody>
            <a:bodyPr wrap="none">
              <a:spAutoFit/>
            </a:bodyPr>
            <a:lstStyle/>
            <a:p>
              <a:pPr>
                <a:buFontTx/>
                <a:buNone/>
                <a:defRPr/>
              </a:pPr>
              <a:r>
                <a:rPr lang="zh-CN" altLang="en-US" sz="2800" b="1">
                  <a:solidFill>
                    <a:srgbClr val="009900"/>
                  </a:solidFill>
                  <a:effectLst>
                    <a:outerShdw blurRad="38100" dist="38100" dir="2700000" algn="tl">
                      <a:srgbClr val="000000"/>
                    </a:outerShdw>
                  </a:effectLst>
                  <a:ea typeface="华文行楷" pitchFamily="2" charset="-122"/>
                </a:rPr>
                <a:t>巴黎</a:t>
              </a:r>
              <a:endParaRPr lang="zh-CN" altLang="en-US" sz="2800" b="1">
                <a:solidFill>
                  <a:srgbClr val="009900"/>
                </a:solidFill>
                <a:effectLst>
                  <a:outerShdw blurRad="38100" dist="38100" dir="2700000" algn="tl">
                    <a:srgbClr val="000000"/>
                  </a:outerShdw>
                </a:effectLst>
                <a:ea typeface="华文行楷" pitchFamily="2" charset="-122"/>
              </a:endParaRPr>
            </a:p>
          </p:txBody>
        </p:sp>
        <p:sp>
          <p:nvSpPr>
            <p:cNvPr id="101404" name="AutoShape 28"/>
            <p:cNvSpPr>
              <a:spLocks noChangeArrowheads="1"/>
            </p:cNvSpPr>
            <p:nvPr/>
          </p:nvSpPr>
          <p:spPr bwMode="auto">
            <a:xfrm flipH="1">
              <a:off x="4032" y="1488"/>
              <a:ext cx="240" cy="240"/>
            </a:xfrm>
            <a:prstGeom prst="star5">
              <a:avLst/>
            </a:prstGeom>
            <a:solidFill>
              <a:srgbClr val="FF0066"/>
            </a:solidFill>
            <a:ln w="9525">
              <a:noFill/>
              <a:miter lim="800000"/>
            </a:ln>
            <a:effectLst/>
          </p:spPr>
          <p:txBody>
            <a:bodyPr wrap="none" anchor="ctr"/>
            <a:lstStyle/>
            <a:p>
              <a:pPr>
                <a:buFontTx/>
                <a:buNone/>
                <a:defRPr/>
              </a:pPr>
              <a:endParaRPr lang="zh-CN" altLang="en-US" sz="2800" b="1"/>
            </a:p>
          </p:txBody>
        </p:sp>
      </p:grpSp>
      <p:grpSp>
        <p:nvGrpSpPr>
          <p:cNvPr id="10" name="Group 29"/>
          <p:cNvGrpSpPr/>
          <p:nvPr/>
        </p:nvGrpSpPr>
        <p:grpSpPr bwMode="auto">
          <a:xfrm>
            <a:off x="3200400" y="5562600"/>
            <a:ext cx="1189038" cy="523875"/>
            <a:chOff x="2400" y="1978"/>
            <a:chExt cx="688" cy="330"/>
          </a:xfrm>
        </p:grpSpPr>
        <p:sp>
          <p:nvSpPr>
            <p:cNvPr id="101406" name="AutoShape 30"/>
            <p:cNvSpPr>
              <a:spLocks noChangeArrowheads="1"/>
            </p:cNvSpPr>
            <p:nvPr/>
          </p:nvSpPr>
          <p:spPr bwMode="auto">
            <a:xfrm flipH="1">
              <a:off x="2400" y="2016"/>
              <a:ext cx="240" cy="240"/>
            </a:xfrm>
            <a:prstGeom prst="star5">
              <a:avLst/>
            </a:prstGeom>
            <a:solidFill>
              <a:srgbClr val="FF0066"/>
            </a:solidFill>
            <a:ln w="9525">
              <a:noFill/>
              <a:miter lim="800000"/>
            </a:ln>
            <a:effectLst/>
          </p:spPr>
          <p:txBody>
            <a:bodyPr wrap="none" anchor="ctr"/>
            <a:lstStyle/>
            <a:p>
              <a:pPr>
                <a:buFontTx/>
                <a:buNone/>
                <a:defRPr/>
              </a:pPr>
              <a:endParaRPr lang="zh-CN" altLang="en-US" sz="2800" b="1"/>
            </a:p>
          </p:txBody>
        </p:sp>
        <p:sp>
          <p:nvSpPr>
            <p:cNvPr id="101407" name="Rectangle 31"/>
            <p:cNvSpPr>
              <a:spLocks noChangeArrowheads="1"/>
            </p:cNvSpPr>
            <p:nvPr/>
          </p:nvSpPr>
          <p:spPr bwMode="auto">
            <a:xfrm>
              <a:off x="2566" y="1978"/>
              <a:ext cx="522" cy="330"/>
            </a:xfrm>
            <a:prstGeom prst="rect">
              <a:avLst/>
            </a:prstGeom>
            <a:noFill/>
            <a:ln w="9525">
              <a:noFill/>
              <a:miter lim="800000"/>
            </a:ln>
            <a:effectLst/>
          </p:spPr>
          <p:txBody>
            <a:bodyPr wrap="none">
              <a:spAutoFit/>
            </a:bodyPr>
            <a:lstStyle/>
            <a:p>
              <a:pPr>
                <a:buFontTx/>
                <a:buNone/>
                <a:defRPr/>
              </a:pPr>
              <a:r>
                <a:rPr lang="zh-CN" altLang="en-US" sz="2800" b="1">
                  <a:solidFill>
                    <a:srgbClr val="009900"/>
                  </a:solidFill>
                  <a:effectLst>
                    <a:outerShdw blurRad="38100" dist="38100" dir="2700000" algn="tl">
                      <a:srgbClr val="000000"/>
                    </a:outerShdw>
                  </a:effectLst>
                  <a:ea typeface="华文行楷" pitchFamily="2" charset="-122"/>
                </a:rPr>
                <a:t>广州</a:t>
              </a:r>
              <a:endParaRPr lang="zh-CN" altLang="en-US" sz="2800" b="1">
                <a:solidFill>
                  <a:srgbClr val="009900"/>
                </a:solidFill>
                <a:effectLst>
                  <a:outerShdw blurRad="38100" dist="38100" dir="2700000" algn="tl">
                    <a:srgbClr val="000000"/>
                  </a:outerShdw>
                </a:effectLst>
                <a:ea typeface="华文行楷" pitchFamily="2" charset="-122"/>
              </a:endParaRPr>
            </a:p>
          </p:txBody>
        </p:sp>
      </p:grpSp>
      <p:grpSp>
        <p:nvGrpSpPr>
          <p:cNvPr id="11" name="Group 32"/>
          <p:cNvGrpSpPr/>
          <p:nvPr/>
        </p:nvGrpSpPr>
        <p:grpSpPr bwMode="auto">
          <a:xfrm>
            <a:off x="7086600" y="1219200"/>
            <a:ext cx="903288" cy="768350"/>
            <a:chOff x="2566" y="1824"/>
            <a:chExt cx="569" cy="484"/>
          </a:xfrm>
        </p:grpSpPr>
        <p:sp>
          <p:nvSpPr>
            <p:cNvPr id="101409" name="AutoShape 33"/>
            <p:cNvSpPr>
              <a:spLocks noChangeArrowheads="1"/>
            </p:cNvSpPr>
            <p:nvPr/>
          </p:nvSpPr>
          <p:spPr bwMode="auto">
            <a:xfrm flipH="1">
              <a:off x="2736" y="1824"/>
              <a:ext cx="240" cy="240"/>
            </a:xfrm>
            <a:prstGeom prst="star5">
              <a:avLst/>
            </a:prstGeom>
            <a:solidFill>
              <a:srgbClr val="FF0066"/>
            </a:solidFill>
            <a:ln w="9525">
              <a:noFill/>
              <a:miter lim="800000"/>
            </a:ln>
            <a:effectLst/>
          </p:spPr>
          <p:txBody>
            <a:bodyPr wrap="none" anchor="ctr"/>
            <a:lstStyle/>
            <a:p>
              <a:pPr>
                <a:buFontTx/>
                <a:buNone/>
                <a:defRPr/>
              </a:pPr>
              <a:endParaRPr lang="zh-CN" altLang="en-US" sz="2800" b="1"/>
            </a:p>
          </p:txBody>
        </p:sp>
        <p:sp>
          <p:nvSpPr>
            <p:cNvPr id="101410" name="Rectangle 34"/>
            <p:cNvSpPr>
              <a:spLocks noChangeArrowheads="1"/>
            </p:cNvSpPr>
            <p:nvPr/>
          </p:nvSpPr>
          <p:spPr bwMode="auto">
            <a:xfrm>
              <a:off x="2566" y="1978"/>
              <a:ext cx="569" cy="330"/>
            </a:xfrm>
            <a:prstGeom prst="rect">
              <a:avLst/>
            </a:prstGeom>
            <a:noFill/>
            <a:ln w="9525">
              <a:noFill/>
              <a:miter lim="800000"/>
            </a:ln>
            <a:effectLst/>
          </p:spPr>
          <p:txBody>
            <a:bodyPr wrap="none">
              <a:spAutoFit/>
            </a:bodyPr>
            <a:lstStyle/>
            <a:p>
              <a:pPr>
                <a:buFontTx/>
                <a:buNone/>
                <a:defRPr/>
              </a:pPr>
              <a:r>
                <a:rPr lang="zh-CN" altLang="en-US" sz="2800" b="1">
                  <a:solidFill>
                    <a:srgbClr val="009900"/>
                  </a:solidFill>
                  <a:effectLst>
                    <a:outerShdw blurRad="38100" dist="38100" dir="2700000" algn="tl">
                      <a:srgbClr val="000000"/>
                    </a:outerShdw>
                  </a:effectLst>
                  <a:ea typeface="华文行楷" pitchFamily="2" charset="-122"/>
                </a:rPr>
                <a:t>东京</a:t>
              </a:r>
              <a:endParaRPr lang="zh-CN" altLang="en-US" sz="2800" b="1">
                <a:solidFill>
                  <a:srgbClr val="009900"/>
                </a:solidFill>
                <a:effectLst>
                  <a:outerShdw blurRad="38100" dist="38100" dir="2700000" algn="tl">
                    <a:srgbClr val="000000"/>
                  </a:outerShdw>
                </a:effectLst>
                <a:ea typeface="华文行楷" pitchFamily="2" charset="-122"/>
              </a:endParaRPr>
            </a:p>
          </p:txBody>
        </p:sp>
      </p:grpSp>
      <p:sp>
        <p:nvSpPr>
          <p:cNvPr id="67597" name="AutoShape 35">
            <a:hlinkClick r:id="rId2" action="ppaction://hlinksldjump" highlightClick="1"/>
          </p:cNvPr>
          <p:cNvSpPr>
            <a:spLocks noChangeArrowheads="1"/>
          </p:cNvSpPr>
          <p:nvPr/>
        </p:nvSpPr>
        <p:spPr bwMode="auto">
          <a:xfrm>
            <a:off x="8382000" y="6019800"/>
            <a:ext cx="609600" cy="533400"/>
          </a:xfrm>
          <a:prstGeom prst="actionButtonBackPrevious">
            <a:avLst/>
          </a:prstGeom>
          <a:solidFill>
            <a:schemeClr val="accent1"/>
          </a:solidFill>
          <a:ln w="9525">
            <a:solidFill>
              <a:schemeClr val="tx1"/>
            </a:solidFill>
            <a:miter lim="800000"/>
          </a:ln>
        </p:spPr>
        <p:txBody>
          <a:bodyPr wrap="none" anchor="ctr"/>
          <a:lstStyle/>
          <a:p>
            <a:endParaRPr lang="zh-CN" altLang="en-US" sz="2800" b="1"/>
          </a:p>
        </p:txBody>
      </p:sp>
      <p:sp>
        <p:nvSpPr>
          <p:cNvPr id="36" name="矩形 35"/>
          <p:cNvSpPr/>
          <p:nvPr/>
        </p:nvSpPr>
        <p:spPr>
          <a:xfrm>
            <a:off x="0" y="3213100"/>
            <a:ext cx="2952750" cy="3170238"/>
          </a:xfrm>
          <a:prstGeom prst="rect">
            <a:avLst/>
          </a:prstGeom>
          <a:solidFill>
            <a:schemeClr val="bg1"/>
          </a:solidFill>
        </p:spPr>
        <p:txBody>
          <a:bodyPr>
            <a:spAutoFit/>
          </a:bodyPr>
          <a:lstStyle/>
          <a:p>
            <a:pPr>
              <a:lnSpc>
                <a:spcPct val="125000"/>
              </a:lnSpc>
              <a:buFont typeface="Wingdings" panose="05000000000000000000" pitchFamily="2" charset="2"/>
              <a:buNone/>
              <a:defRPr/>
            </a:pPr>
            <a:r>
              <a:rPr lang="zh-CN" altLang="en-US" sz="2000" b="1" dirty="0">
                <a:solidFill>
                  <a:schemeClr val="tx1"/>
                </a:solidFill>
                <a:latin typeface="+mn-ea"/>
                <a:ea typeface="+mn-ea"/>
              </a:rPr>
              <a:t>上海：陈独秀、李汉俊</a:t>
            </a:r>
            <a:endParaRPr lang="en-US" altLang="zh-CN" sz="2000" b="1" dirty="0">
              <a:solidFill>
                <a:schemeClr val="tx1"/>
              </a:solidFill>
              <a:latin typeface="+mn-ea"/>
              <a:ea typeface="+mn-ea"/>
            </a:endParaRPr>
          </a:p>
          <a:p>
            <a:pPr>
              <a:lnSpc>
                <a:spcPct val="125000"/>
              </a:lnSpc>
              <a:buFont typeface="Wingdings" panose="05000000000000000000" pitchFamily="2" charset="2"/>
              <a:buNone/>
              <a:defRPr/>
            </a:pPr>
            <a:r>
              <a:rPr lang="zh-CN" altLang="en-US" sz="2000" b="1" dirty="0">
                <a:solidFill>
                  <a:schemeClr val="tx1"/>
                </a:solidFill>
                <a:latin typeface="+mn-ea"/>
                <a:ea typeface="+mn-ea"/>
              </a:rPr>
              <a:t>北京：李大钊、张国焘</a:t>
            </a:r>
            <a:endParaRPr lang="en-US" altLang="zh-CN" sz="2000" b="1" dirty="0">
              <a:solidFill>
                <a:schemeClr val="tx1"/>
              </a:solidFill>
              <a:latin typeface="+mn-ea"/>
              <a:ea typeface="+mn-ea"/>
            </a:endParaRPr>
          </a:p>
          <a:p>
            <a:pPr>
              <a:lnSpc>
                <a:spcPct val="125000"/>
              </a:lnSpc>
              <a:buFont typeface="Wingdings" panose="05000000000000000000" pitchFamily="2" charset="2"/>
              <a:buNone/>
              <a:defRPr/>
            </a:pPr>
            <a:r>
              <a:rPr lang="zh-CN" altLang="en-US" sz="2000" b="1" dirty="0">
                <a:solidFill>
                  <a:schemeClr val="tx1"/>
                </a:solidFill>
                <a:latin typeface="+mn-ea"/>
                <a:ea typeface="+mn-ea"/>
              </a:rPr>
              <a:t>湖北：董必武、陈潭秋</a:t>
            </a:r>
            <a:endParaRPr lang="en-US" altLang="zh-CN" sz="2000" b="1" dirty="0">
              <a:solidFill>
                <a:schemeClr val="tx1"/>
              </a:solidFill>
              <a:latin typeface="+mn-ea"/>
              <a:ea typeface="+mn-ea"/>
            </a:endParaRPr>
          </a:p>
          <a:p>
            <a:pPr>
              <a:lnSpc>
                <a:spcPct val="125000"/>
              </a:lnSpc>
              <a:buFont typeface="Wingdings" panose="05000000000000000000" pitchFamily="2" charset="2"/>
              <a:buNone/>
              <a:defRPr/>
            </a:pPr>
            <a:r>
              <a:rPr lang="zh-CN" altLang="en-US" sz="2000" b="1" dirty="0">
                <a:solidFill>
                  <a:schemeClr val="tx1"/>
                </a:solidFill>
                <a:latin typeface="+mn-ea"/>
                <a:ea typeface="+mn-ea"/>
              </a:rPr>
              <a:t>湖南：毛泽东、何叔衡</a:t>
            </a:r>
            <a:endParaRPr lang="en-US" altLang="zh-CN" sz="2000" b="1" dirty="0">
              <a:solidFill>
                <a:schemeClr val="tx1"/>
              </a:solidFill>
              <a:latin typeface="+mn-ea"/>
              <a:ea typeface="+mn-ea"/>
            </a:endParaRPr>
          </a:p>
          <a:p>
            <a:pPr>
              <a:lnSpc>
                <a:spcPct val="125000"/>
              </a:lnSpc>
              <a:buFont typeface="Wingdings" panose="05000000000000000000" pitchFamily="2" charset="2"/>
              <a:buNone/>
              <a:defRPr/>
            </a:pPr>
            <a:r>
              <a:rPr lang="zh-CN" altLang="en-US" sz="2000" b="1" dirty="0">
                <a:solidFill>
                  <a:schemeClr val="tx1"/>
                </a:solidFill>
                <a:latin typeface="+mn-ea"/>
                <a:ea typeface="+mn-ea"/>
              </a:rPr>
              <a:t>山东：王尽美、邓恩铭</a:t>
            </a:r>
            <a:endParaRPr lang="en-US" altLang="zh-CN" sz="2000" b="1" dirty="0">
              <a:solidFill>
                <a:schemeClr val="tx1"/>
              </a:solidFill>
              <a:latin typeface="+mn-ea"/>
              <a:ea typeface="+mn-ea"/>
            </a:endParaRPr>
          </a:p>
          <a:p>
            <a:pPr>
              <a:lnSpc>
                <a:spcPct val="125000"/>
              </a:lnSpc>
              <a:buFont typeface="Wingdings" panose="05000000000000000000" pitchFamily="2" charset="2"/>
              <a:buNone/>
              <a:defRPr/>
            </a:pPr>
            <a:r>
              <a:rPr lang="zh-CN" altLang="en-US" sz="2000" b="1" dirty="0">
                <a:solidFill>
                  <a:schemeClr val="tx1"/>
                </a:solidFill>
                <a:latin typeface="+mn-ea"/>
                <a:ea typeface="+mn-ea"/>
              </a:rPr>
              <a:t>广东：谭平山、陈公博</a:t>
            </a:r>
            <a:endParaRPr lang="en-US" altLang="zh-CN" sz="2000" b="1" dirty="0">
              <a:solidFill>
                <a:schemeClr val="tx1"/>
              </a:solidFill>
              <a:latin typeface="+mn-ea"/>
              <a:ea typeface="+mn-ea"/>
            </a:endParaRPr>
          </a:p>
          <a:p>
            <a:pPr>
              <a:lnSpc>
                <a:spcPct val="125000"/>
              </a:lnSpc>
              <a:buFont typeface="Wingdings" panose="05000000000000000000" pitchFamily="2" charset="2"/>
              <a:buNone/>
              <a:defRPr/>
            </a:pPr>
            <a:r>
              <a:rPr lang="zh-CN" altLang="en-US" sz="2000" b="1" dirty="0">
                <a:solidFill>
                  <a:schemeClr val="tx1"/>
                </a:solidFill>
                <a:latin typeface="+mn-ea"/>
                <a:ea typeface="+mn-ea"/>
              </a:rPr>
              <a:t>东京：施存统、周佛海</a:t>
            </a:r>
            <a:endParaRPr lang="en-US" altLang="zh-CN" sz="2000" b="1" dirty="0">
              <a:solidFill>
                <a:schemeClr val="tx1"/>
              </a:solidFill>
              <a:latin typeface="+mn-ea"/>
              <a:ea typeface="+mn-ea"/>
            </a:endParaRPr>
          </a:p>
          <a:p>
            <a:pPr>
              <a:lnSpc>
                <a:spcPct val="125000"/>
              </a:lnSpc>
              <a:buFont typeface="Wingdings" panose="05000000000000000000" pitchFamily="2" charset="2"/>
              <a:buNone/>
              <a:defRPr/>
            </a:pPr>
            <a:r>
              <a:rPr lang="zh-CN" altLang="en-US" sz="2000" b="1" dirty="0">
                <a:solidFill>
                  <a:schemeClr val="tx1"/>
                </a:solidFill>
                <a:latin typeface="+mn-ea"/>
                <a:ea typeface="+mn-ea"/>
              </a:rPr>
              <a:t>法国：张申府、周恩来</a:t>
            </a:r>
            <a:endParaRPr lang="zh-CN" altLang="en-US" sz="2000" b="1" dirty="0">
              <a:solidFill>
                <a:schemeClr val="tx1"/>
              </a:solidFill>
              <a:latin typeface="+mn-ea"/>
              <a:ea typeface="+mn-ea"/>
            </a:endParaRPr>
          </a:p>
        </p:txBody>
      </p:sp>
      <p:sp>
        <p:nvSpPr>
          <p:cNvPr id="37" name="矩形 36"/>
          <p:cNvSpPr/>
          <p:nvPr/>
        </p:nvSpPr>
        <p:spPr>
          <a:xfrm>
            <a:off x="323528" y="404662"/>
            <a:ext cx="1656182" cy="2489723"/>
          </a:xfrm>
          <a:prstGeom prst="rect">
            <a:avLst/>
          </a:prstGeom>
        </p:spPr>
        <p:txBody>
          <a:bodyPr>
            <a:spAutoFit/>
          </a:bodyPr>
          <a:lstStyle/>
          <a:p>
            <a:pPr>
              <a:lnSpc>
                <a:spcPct val="125000"/>
              </a:lnSpc>
              <a:buFontTx/>
              <a:buNone/>
              <a:defRPr/>
            </a:pPr>
            <a:r>
              <a:rPr lang="zh-CN" alt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共产党早期组织分布示意图</a:t>
            </a:r>
            <a:endParaRPr lang="zh-CN" alt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6"/>
                                        </p:tgtEl>
                                        <p:attrNameLst>
                                          <p:attrName>style.visibility</p:attrName>
                                        </p:attrNameLst>
                                      </p:cBhvr>
                                      <p:to>
                                        <p:strVal val="visible"/>
                                      </p:to>
                                    </p:set>
                                    <p:anim calcmode="discrete" valueType="clr">
                                      <p:cBhvr override="childStyle">
                                        <p:cTn id="7" dur="80"/>
                                        <p:tgtEl>
                                          <p:spTgt spid="3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6"/>
                                        </p:tgtEl>
                                        <p:attrNameLst>
                                          <p:attrName>fillcolor</p:attrName>
                                        </p:attrNameLst>
                                      </p:cBhvr>
                                      <p:tavLst>
                                        <p:tav tm="0">
                                          <p:val>
                                            <p:clrVal>
                                              <a:schemeClr val="accent2"/>
                                            </p:clrVal>
                                          </p:val>
                                        </p:tav>
                                        <p:tav tm="50000">
                                          <p:val>
                                            <p:clrVal>
                                              <a:schemeClr val="hlink"/>
                                            </p:clrVal>
                                          </p:val>
                                        </p:tav>
                                      </p:tavLst>
                                    </p:anim>
                                    <p:set>
                                      <p:cBhvr>
                                        <p:cTn id="9" dur="80"/>
                                        <p:tgtEl>
                                          <p:spTgt spid="3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7"/>
          <p:cNvPicPr>
            <a:picLocks noChangeAspect="1" noChangeArrowheads="1"/>
          </p:cNvPicPr>
          <p:nvPr/>
        </p:nvPicPr>
        <p:blipFill>
          <a:blip r:embed="rId1"/>
          <a:srcRect/>
          <a:stretch>
            <a:fillRect/>
          </a:stretch>
        </p:blipFill>
        <p:spPr bwMode="auto">
          <a:xfrm>
            <a:off x="0" y="333375"/>
            <a:ext cx="1219200" cy="1219200"/>
          </a:xfrm>
          <a:prstGeom prst="rect">
            <a:avLst/>
          </a:prstGeom>
          <a:noFill/>
          <a:ln w="9525">
            <a:noFill/>
            <a:miter lim="800000"/>
            <a:headEnd/>
            <a:tailEnd/>
          </a:ln>
        </p:spPr>
      </p:pic>
      <p:sp>
        <p:nvSpPr>
          <p:cNvPr id="40966" name="Text Box 6"/>
          <p:cNvSpPr txBox="1">
            <a:spLocks noChangeArrowheads="1"/>
          </p:cNvSpPr>
          <p:nvPr/>
        </p:nvSpPr>
        <p:spPr bwMode="auto">
          <a:xfrm>
            <a:off x="539750" y="765175"/>
            <a:ext cx="7605713" cy="584200"/>
          </a:xfrm>
          <a:prstGeom prst="rect">
            <a:avLst/>
          </a:prstGeom>
          <a:noFill/>
          <a:ln w="9525">
            <a:noFill/>
            <a:miter lim="800000"/>
          </a:ln>
        </p:spPr>
        <p:txBody>
          <a:bodyPr>
            <a:spAutoFit/>
          </a:bodyPr>
          <a:lstStyle/>
          <a:p>
            <a:pPr>
              <a:spcBef>
                <a:spcPct val="50000"/>
              </a:spcBef>
            </a:pPr>
            <a:r>
              <a:rPr lang="zh-CN" altLang="en-US" sz="3200" b="1" dirty="0">
                <a:solidFill>
                  <a:schemeClr val="tx1"/>
                </a:solidFill>
                <a:latin typeface="宋体" panose="02010600030101010101" pitchFamily="2" charset="-122"/>
              </a:rPr>
              <a:t>（</a:t>
            </a:r>
            <a:r>
              <a:rPr lang="en-US" altLang="zh-CN" sz="3200" b="1" dirty="0">
                <a:solidFill>
                  <a:schemeClr val="tx1"/>
                </a:solidFill>
                <a:latin typeface="宋体" panose="02010600030101010101" pitchFamily="2" charset="-122"/>
              </a:rPr>
              <a:t>1</a:t>
            </a:r>
            <a:r>
              <a:rPr lang="zh-CN" altLang="en-US" sz="3200" b="1" dirty="0">
                <a:solidFill>
                  <a:schemeClr val="tx1"/>
                </a:solidFill>
                <a:latin typeface="宋体" panose="02010600030101010101" pitchFamily="2" charset="-122"/>
              </a:rPr>
              <a:t>）时间</a:t>
            </a:r>
            <a:r>
              <a:rPr lang="en-US" altLang="zh-CN" sz="3200" b="1" dirty="0">
                <a:solidFill>
                  <a:schemeClr val="tx1"/>
                </a:solidFill>
                <a:latin typeface="宋体" panose="02010600030101010101" pitchFamily="2" charset="-122"/>
              </a:rPr>
              <a:t>: 1921</a:t>
            </a:r>
            <a:r>
              <a:rPr lang="zh-CN" altLang="en-US" sz="3200" b="1" dirty="0">
                <a:solidFill>
                  <a:schemeClr val="tx1"/>
                </a:solidFill>
                <a:latin typeface="宋体" panose="02010600030101010101" pitchFamily="2" charset="-122"/>
              </a:rPr>
              <a:t>年</a:t>
            </a:r>
            <a:r>
              <a:rPr lang="en-US" altLang="zh-CN" sz="3200" b="1" dirty="0">
                <a:solidFill>
                  <a:schemeClr val="tx1"/>
                </a:solidFill>
                <a:latin typeface="宋体" panose="02010600030101010101" pitchFamily="2" charset="-122"/>
              </a:rPr>
              <a:t>7</a:t>
            </a:r>
            <a:r>
              <a:rPr lang="zh-CN" altLang="en-US" sz="3200" b="1" dirty="0">
                <a:solidFill>
                  <a:schemeClr val="tx1"/>
                </a:solidFill>
                <a:latin typeface="宋体" panose="02010600030101010101" pitchFamily="2" charset="-122"/>
              </a:rPr>
              <a:t>月</a:t>
            </a:r>
            <a:r>
              <a:rPr lang="en-US" altLang="zh-CN" sz="3200" b="1" dirty="0">
                <a:solidFill>
                  <a:schemeClr val="tx1"/>
                </a:solidFill>
                <a:latin typeface="宋体" panose="02010600030101010101" pitchFamily="2" charset="-122"/>
              </a:rPr>
              <a:t>23</a:t>
            </a:r>
            <a:r>
              <a:rPr lang="zh-CN" altLang="en-US" sz="3200" b="1" dirty="0">
                <a:solidFill>
                  <a:schemeClr val="tx1"/>
                </a:solidFill>
                <a:latin typeface="宋体" panose="02010600030101010101" pitchFamily="2" charset="-122"/>
              </a:rPr>
              <a:t>日</a:t>
            </a:r>
            <a:endParaRPr lang="zh-CN" altLang="en-US" sz="3200" b="1" dirty="0">
              <a:solidFill>
                <a:schemeClr val="tx1"/>
              </a:solidFill>
              <a:latin typeface="宋体" panose="02010600030101010101" pitchFamily="2" charset="-122"/>
            </a:endParaRPr>
          </a:p>
        </p:txBody>
      </p:sp>
      <p:sp>
        <p:nvSpPr>
          <p:cNvPr id="40967" name="Text Box 7"/>
          <p:cNvSpPr txBox="1">
            <a:spLocks noChangeArrowheads="1"/>
          </p:cNvSpPr>
          <p:nvPr/>
        </p:nvSpPr>
        <p:spPr bwMode="auto">
          <a:xfrm>
            <a:off x="539750" y="1341438"/>
            <a:ext cx="6165850" cy="584200"/>
          </a:xfrm>
          <a:prstGeom prst="rect">
            <a:avLst/>
          </a:prstGeom>
          <a:noFill/>
          <a:ln w="9525">
            <a:noFill/>
            <a:miter lim="800000"/>
          </a:ln>
        </p:spPr>
        <p:txBody>
          <a:bodyPr>
            <a:spAutoFit/>
          </a:bodyPr>
          <a:lstStyle/>
          <a:p>
            <a:pPr>
              <a:spcBef>
                <a:spcPct val="50000"/>
              </a:spcBef>
            </a:pPr>
            <a:r>
              <a:rPr lang="zh-CN" altLang="en-US" sz="3200" b="1" dirty="0">
                <a:solidFill>
                  <a:schemeClr val="tx1"/>
                </a:solidFill>
                <a:latin typeface="宋体" panose="02010600030101010101" pitchFamily="2" charset="-122"/>
              </a:rPr>
              <a:t>（</a:t>
            </a:r>
            <a:r>
              <a:rPr lang="en-US" altLang="zh-CN" sz="3200" b="1" dirty="0">
                <a:solidFill>
                  <a:schemeClr val="tx1"/>
                </a:solidFill>
                <a:latin typeface="宋体" panose="02010600030101010101" pitchFamily="2" charset="-122"/>
              </a:rPr>
              <a:t>2</a:t>
            </a:r>
            <a:r>
              <a:rPr lang="zh-CN" altLang="en-US" sz="3200" b="1" dirty="0">
                <a:solidFill>
                  <a:schemeClr val="tx1"/>
                </a:solidFill>
                <a:latin typeface="宋体" panose="02010600030101010101" pitchFamily="2" charset="-122"/>
              </a:rPr>
              <a:t>）地点</a:t>
            </a:r>
            <a:r>
              <a:rPr lang="en-US" altLang="zh-CN" sz="3200" b="1" dirty="0">
                <a:solidFill>
                  <a:schemeClr val="tx1"/>
                </a:solidFill>
                <a:latin typeface="宋体" panose="02010600030101010101" pitchFamily="2" charset="-122"/>
              </a:rPr>
              <a:t>: </a:t>
            </a:r>
            <a:r>
              <a:rPr lang="zh-CN" altLang="en-US" sz="3200" dirty="0" smtClean="0">
                <a:solidFill>
                  <a:schemeClr val="tx1"/>
                </a:solidFill>
                <a:latin typeface="宋体" panose="02010600030101010101" pitchFamily="2" charset="-122"/>
              </a:rPr>
              <a:t>上海→浙江嘉兴南湖</a:t>
            </a:r>
            <a:endParaRPr lang="zh-CN" altLang="en-US" sz="3200" b="1" dirty="0">
              <a:solidFill>
                <a:schemeClr val="tx1"/>
              </a:solidFill>
              <a:latin typeface="宋体" panose="02010600030101010101" pitchFamily="2" charset="-122"/>
            </a:endParaRPr>
          </a:p>
        </p:txBody>
      </p:sp>
      <p:sp>
        <p:nvSpPr>
          <p:cNvPr id="30735" name="Rectangle 16"/>
          <p:cNvSpPr>
            <a:spLocks noChangeArrowheads="1"/>
          </p:cNvSpPr>
          <p:nvPr/>
        </p:nvSpPr>
        <p:spPr bwMode="auto">
          <a:xfrm>
            <a:off x="684213" y="0"/>
            <a:ext cx="3887787" cy="646113"/>
          </a:xfrm>
          <a:prstGeom prst="rect">
            <a:avLst/>
          </a:prstGeom>
          <a:solidFill>
            <a:schemeClr val="bg2">
              <a:lumMod val="20000"/>
              <a:lumOff val="80000"/>
            </a:schemeClr>
          </a:solidFill>
          <a:ln w="9525">
            <a:noFill/>
            <a:miter lim="800000"/>
          </a:ln>
        </p:spPr>
        <p:txBody>
          <a:bodyPr>
            <a:spAutoFit/>
          </a:bodyPr>
          <a:lstStyle/>
          <a:p>
            <a:pPr>
              <a:buFontTx/>
              <a:buNone/>
              <a:defRPr/>
            </a:pPr>
            <a:r>
              <a:rPr lang="en-US" altLang="zh-CN" sz="3600" b="1" dirty="0">
                <a:solidFill>
                  <a:srgbClr val="FF0000"/>
                </a:solidFill>
                <a:latin typeface="+mn-ea"/>
                <a:ea typeface="+mn-ea"/>
              </a:rPr>
              <a:t>2</a:t>
            </a:r>
            <a:r>
              <a:rPr lang="zh-CN" altLang="en-US" sz="3600" b="1" dirty="0">
                <a:solidFill>
                  <a:srgbClr val="FF0000"/>
                </a:solidFill>
                <a:latin typeface="+mn-ea"/>
                <a:ea typeface="+mn-ea"/>
              </a:rPr>
              <a:t>、中共“一大”</a:t>
            </a:r>
            <a:endParaRPr lang="zh-CN" altLang="en-US" sz="3600" b="1" dirty="0">
              <a:solidFill>
                <a:srgbClr val="FF0000"/>
              </a:solidFill>
              <a:latin typeface="+mn-ea"/>
              <a:ea typeface="+mn-ea"/>
            </a:endParaRPr>
          </a:p>
        </p:txBody>
      </p:sp>
      <p:pic>
        <p:nvPicPr>
          <p:cNvPr id="15" name="Picture 13" descr="ZGJXDZSD5020A"/>
          <p:cNvPicPr>
            <a:picLocks noChangeAspect="1" noChangeArrowheads="1"/>
          </p:cNvPicPr>
          <p:nvPr/>
        </p:nvPicPr>
        <p:blipFill>
          <a:blip r:embed="rId2" cstate="print"/>
          <a:srcRect/>
          <a:stretch>
            <a:fillRect/>
          </a:stretch>
        </p:blipFill>
        <p:spPr bwMode="auto">
          <a:xfrm>
            <a:off x="0" y="2060575"/>
            <a:ext cx="4284663" cy="3889375"/>
          </a:xfrm>
          <a:prstGeom prst="rect">
            <a:avLst/>
          </a:prstGeom>
          <a:noFill/>
          <a:ln w="9525">
            <a:noFill/>
            <a:miter lim="800000"/>
            <a:headEnd/>
            <a:tailEnd/>
          </a:ln>
        </p:spPr>
      </p:pic>
      <p:pic>
        <p:nvPicPr>
          <p:cNvPr id="16" name="Picture 15"/>
          <p:cNvPicPr>
            <a:picLocks noChangeAspect="1" noChangeArrowheads="1"/>
          </p:cNvPicPr>
          <p:nvPr/>
        </p:nvPicPr>
        <p:blipFill>
          <a:blip r:embed="rId3" cstate="print"/>
          <a:srcRect/>
          <a:stretch>
            <a:fillRect/>
          </a:stretch>
        </p:blipFill>
        <p:spPr bwMode="auto">
          <a:xfrm>
            <a:off x="4211638" y="1989138"/>
            <a:ext cx="4716462" cy="4392612"/>
          </a:xfrm>
          <a:prstGeom prst="rect">
            <a:avLst/>
          </a:prstGeom>
          <a:noFill/>
          <a:ln w="9525">
            <a:noFill/>
            <a:miter lim="800000"/>
            <a:headEnd/>
            <a:tailEnd/>
          </a:ln>
        </p:spPr>
      </p:pic>
      <p:sp>
        <p:nvSpPr>
          <p:cNvPr id="17" name="TextBox 16"/>
          <p:cNvSpPr txBox="1">
            <a:spLocks noChangeArrowheads="1"/>
          </p:cNvSpPr>
          <p:nvPr/>
        </p:nvSpPr>
        <p:spPr bwMode="auto">
          <a:xfrm>
            <a:off x="0" y="5661025"/>
            <a:ext cx="4211638" cy="1200150"/>
          </a:xfrm>
          <a:prstGeom prst="rect">
            <a:avLst/>
          </a:prstGeom>
          <a:solidFill>
            <a:srgbClr val="00B0F0"/>
          </a:solidFill>
          <a:ln w="9525">
            <a:noFill/>
            <a:miter lim="800000"/>
          </a:ln>
        </p:spPr>
        <p:txBody>
          <a:bodyPr>
            <a:spAutoFit/>
          </a:bodyPr>
          <a:lstStyle/>
          <a:p>
            <a:r>
              <a:rPr lang="zh-CN" altLang="en-US" sz="2400" b="1">
                <a:solidFill>
                  <a:schemeClr val="bg1"/>
                </a:solidFill>
              </a:rPr>
              <a:t>兴业路</a:t>
            </a:r>
            <a:r>
              <a:rPr lang="en-US" altLang="zh-CN" sz="2400" b="1">
                <a:solidFill>
                  <a:schemeClr val="bg1"/>
                </a:solidFill>
              </a:rPr>
              <a:t>76</a:t>
            </a:r>
            <a:r>
              <a:rPr lang="zh-CN" altLang="en-US" sz="2400" b="1">
                <a:solidFill>
                  <a:schemeClr val="bg1"/>
                </a:solidFill>
              </a:rPr>
              <a:t>号（原望志路</a:t>
            </a:r>
            <a:r>
              <a:rPr lang="en-US" altLang="zh-CN" sz="2400" b="1">
                <a:solidFill>
                  <a:schemeClr val="bg1"/>
                </a:solidFill>
              </a:rPr>
              <a:t>106</a:t>
            </a:r>
            <a:r>
              <a:rPr lang="zh-CN" altLang="en-US" sz="2400" b="1">
                <a:solidFill>
                  <a:schemeClr val="bg1"/>
                </a:solidFill>
              </a:rPr>
              <a:t>号），上海代表李汉俊之兄李书城的住所</a:t>
            </a:r>
            <a:endParaRPr lang="zh-CN" altLang="en-US" sz="2400" b="1">
              <a:solidFill>
                <a:schemeClr val="bg1"/>
              </a:solidFill>
            </a:endParaRPr>
          </a:p>
        </p:txBody>
      </p:sp>
      <p:sp>
        <p:nvSpPr>
          <p:cNvPr id="18" name="TextBox 17"/>
          <p:cNvSpPr txBox="1">
            <a:spLocks noChangeArrowheads="1"/>
          </p:cNvSpPr>
          <p:nvPr/>
        </p:nvSpPr>
        <p:spPr bwMode="auto">
          <a:xfrm>
            <a:off x="5003800" y="6396038"/>
            <a:ext cx="3240088" cy="461962"/>
          </a:xfrm>
          <a:prstGeom prst="rect">
            <a:avLst/>
          </a:prstGeom>
          <a:solidFill>
            <a:srgbClr val="00B0F0"/>
          </a:solidFill>
          <a:ln w="9525">
            <a:noFill/>
            <a:miter lim="800000"/>
          </a:ln>
        </p:spPr>
        <p:txBody>
          <a:bodyPr>
            <a:spAutoFit/>
          </a:bodyPr>
          <a:lstStyle/>
          <a:p>
            <a:r>
              <a:rPr lang="zh-CN" altLang="en-US" sz="2400" b="1">
                <a:solidFill>
                  <a:schemeClr val="bg1"/>
                </a:solidFill>
              </a:rPr>
              <a:t>浙江嘉兴南湖“红船”</a:t>
            </a:r>
            <a:endParaRPr lang="zh-CN" altLang="en-US" sz="2400" b="1">
              <a:solidFill>
                <a:schemeClr val="bg1"/>
              </a:solidFill>
            </a:endParaRPr>
          </a:p>
        </p:txBody>
      </p:sp>
      <p:sp>
        <p:nvSpPr>
          <p:cNvPr id="10" name="矩形 9"/>
          <p:cNvSpPr/>
          <p:nvPr/>
        </p:nvSpPr>
        <p:spPr>
          <a:xfrm>
            <a:off x="4300130" y="3167390"/>
            <a:ext cx="543739" cy="523220"/>
          </a:xfrm>
          <a:prstGeom prst="rect">
            <a:avLst/>
          </a:prstGeom>
        </p:spPr>
        <p:txBody>
          <a:bodyPr wrap="none">
            <a:spAutoFit/>
          </a:bodyPr>
          <a:lstStyle/>
          <a:p>
            <a:r>
              <a:rPr lang="zh-CN" altLang="en-US" dirty="0" smtClean="0"/>
              <a:t>→</a:t>
            </a:r>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blinds(horizontal)">
                                      <p:cBhvr>
                                        <p:cTn id="7" dur="500"/>
                                        <p:tgtEl>
                                          <p:spTgt spid="4096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967"/>
                                        </p:tgtEl>
                                        <p:attrNameLst>
                                          <p:attrName>style.visibility</p:attrName>
                                        </p:attrNameLst>
                                      </p:cBhvr>
                                      <p:to>
                                        <p:strVal val="visible"/>
                                      </p:to>
                                    </p:set>
                                    <p:animEffect transition="in" filter="blinds(horizontal)">
                                      <p:cBhvr>
                                        <p:cTn id="12" dur="500"/>
                                        <p:tgtEl>
                                          <p:spTgt spid="4096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amond(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amond(in)">
                                      <p:cBhvr>
                                        <p:cTn id="3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bldLvl="0"/>
      <p:bldP spid="40967" grpId="0" bldLvl="0"/>
      <p:bldP spid="17" grpId="0" animBg="1"/>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6"/>
          <p:cNvSpPr>
            <a:spLocks noGrp="1"/>
          </p:cNvSpPr>
          <p:nvPr>
            <p:ph type="title" idx="4294967295"/>
          </p:nvPr>
        </p:nvSpPr>
        <p:spPr>
          <a:xfrm>
            <a:off x="304912" y="304882"/>
            <a:ext cx="8229600" cy="730885"/>
          </a:xfrm>
        </p:spPr>
        <p:txBody>
          <a:bodyPr vert="horz" wrap="square" lIns="91440" tIns="45720" rIns="91440" bIns="45720" anchor="ctr"/>
          <a:lstStyle/>
          <a:p>
            <a:pPr eaLnBrk="1" hangingPunct="1"/>
            <a:r>
              <a:rPr lang="en-US" altLang="zh-CN" sz="3200" b="1" dirty="0">
                <a:solidFill>
                  <a:schemeClr val="tx1">
                    <a:lumMod val="50000"/>
                  </a:schemeClr>
                </a:solidFill>
                <a:latin typeface="黑体" panose="02010609060101010101" pitchFamily="49" charset="-122"/>
                <a:ea typeface="黑体" panose="02010609060101010101" pitchFamily="49" charset="-122"/>
              </a:rPr>
              <a:t>1921.7 </a:t>
            </a:r>
            <a:r>
              <a:rPr lang="zh-CN" altLang="en-US" sz="3200" b="1" dirty="0">
                <a:solidFill>
                  <a:schemeClr val="tx1">
                    <a:lumMod val="50000"/>
                  </a:schemeClr>
                </a:solidFill>
                <a:latin typeface="黑体" panose="02010609060101010101" pitchFamily="49" charset="-122"/>
                <a:ea typeface="黑体" panose="02010609060101010101" pitchFamily="49" charset="-122"/>
              </a:rPr>
              <a:t>上海</a:t>
            </a:r>
            <a:r>
              <a:rPr lang="en-US" altLang="zh-CN" sz="3200" b="1" dirty="0">
                <a:solidFill>
                  <a:schemeClr val="tx1">
                    <a:lumMod val="50000"/>
                  </a:schemeClr>
                </a:solidFill>
                <a:latin typeface="黑体" panose="02010609060101010101" pitchFamily="49" charset="-122"/>
                <a:ea typeface="黑体" panose="02010609060101010101" pitchFamily="49" charset="-122"/>
              </a:rPr>
              <a:t>----</a:t>
            </a:r>
            <a:r>
              <a:rPr lang="zh-CN" altLang="en-US" sz="3200" b="1" dirty="0">
                <a:solidFill>
                  <a:schemeClr val="tx1">
                    <a:lumMod val="50000"/>
                  </a:schemeClr>
                </a:solidFill>
                <a:latin typeface="黑体" panose="02010609060101010101" pitchFamily="49" charset="-122"/>
                <a:ea typeface="黑体" panose="02010609060101010101" pitchFamily="49" charset="-122"/>
              </a:rPr>
              <a:t>中共诞生</a:t>
            </a:r>
            <a:endParaRPr lang="zh-CN" altLang="en-US" sz="3200" b="1" dirty="0">
              <a:solidFill>
                <a:schemeClr val="tx1">
                  <a:lumMod val="50000"/>
                </a:schemeClr>
              </a:solidFill>
              <a:latin typeface="黑体" panose="02010609060101010101" pitchFamily="49" charset="-122"/>
              <a:ea typeface="黑体" panose="02010609060101010101" pitchFamily="49" charset="-122"/>
            </a:endParaRPr>
          </a:p>
        </p:txBody>
      </p:sp>
      <p:pic>
        <p:nvPicPr>
          <p:cNvPr id="18435" name="内容占位符 2"/>
          <p:cNvPicPr>
            <a:picLocks noGrp="1" noChangeAspect="1"/>
          </p:cNvPicPr>
          <p:nvPr>
            <p:ph sz="half" idx="4294967295"/>
          </p:nvPr>
        </p:nvPicPr>
        <p:blipFill>
          <a:blip r:embed="rId1" cstate="print"/>
          <a:srcRect b="10624"/>
          <a:stretch>
            <a:fillRect/>
          </a:stretch>
        </p:blipFill>
        <p:spPr>
          <a:xfrm>
            <a:off x="381110" y="1371654"/>
            <a:ext cx="8366125" cy="468503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7"/>
          <p:cNvPicPr>
            <a:picLocks noChangeAspect="1" noChangeArrowheads="1"/>
          </p:cNvPicPr>
          <p:nvPr/>
        </p:nvPicPr>
        <p:blipFill>
          <a:blip r:embed="rId1"/>
          <a:srcRect/>
          <a:stretch>
            <a:fillRect/>
          </a:stretch>
        </p:blipFill>
        <p:spPr bwMode="auto">
          <a:xfrm>
            <a:off x="0" y="333375"/>
            <a:ext cx="1219200" cy="1219200"/>
          </a:xfrm>
          <a:prstGeom prst="rect">
            <a:avLst/>
          </a:prstGeom>
          <a:noFill/>
          <a:ln w="9525">
            <a:noFill/>
            <a:miter lim="800000"/>
            <a:headEnd/>
            <a:tailEnd/>
          </a:ln>
        </p:spPr>
      </p:pic>
      <p:pic>
        <p:nvPicPr>
          <p:cNvPr id="69635" name="Picture 4" descr="7"/>
          <p:cNvPicPr>
            <a:picLocks noChangeAspect="1" noChangeArrowheads="1"/>
          </p:cNvPicPr>
          <p:nvPr/>
        </p:nvPicPr>
        <p:blipFill>
          <a:blip r:embed="rId1"/>
          <a:srcRect/>
          <a:stretch>
            <a:fillRect/>
          </a:stretch>
        </p:blipFill>
        <p:spPr bwMode="auto">
          <a:xfrm>
            <a:off x="4932363" y="5162550"/>
            <a:ext cx="1219200" cy="1219200"/>
          </a:xfrm>
          <a:prstGeom prst="rect">
            <a:avLst/>
          </a:prstGeom>
          <a:noFill/>
          <a:ln w="9525">
            <a:noFill/>
            <a:miter lim="800000"/>
            <a:headEnd/>
            <a:tailEnd/>
          </a:ln>
        </p:spPr>
      </p:pic>
      <p:sp>
        <p:nvSpPr>
          <p:cNvPr id="40965" name="Rectangle 5"/>
          <p:cNvSpPr>
            <a:spLocks noChangeArrowheads="1"/>
          </p:cNvSpPr>
          <p:nvPr/>
        </p:nvSpPr>
        <p:spPr bwMode="auto">
          <a:xfrm>
            <a:off x="3419475" y="2133600"/>
            <a:ext cx="2795588" cy="584200"/>
          </a:xfrm>
          <a:prstGeom prst="rect">
            <a:avLst/>
          </a:prstGeom>
          <a:noFill/>
          <a:ln w="9525">
            <a:noFill/>
            <a:miter lim="800000"/>
          </a:ln>
        </p:spPr>
        <p:txBody>
          <a:bodyPr>
            <a:spAutoFit/>
          </a:bodyPr>
          <a:lstStyle/>
          <a:p>
            <a:pPr>
              <a:buFontTx/>
              <a:buNone/>
              <a:defRPr/>
            </a:pPr>
            <a:r>
              <a:rPr lang="zh-CN" altLang="en-US" sz="3200" b="1" dirty="0">
                <a:solidFill>
                  <a:schemeClr val="tx1"/>
                </a:solidFill>
                <a:latin typeface="+mn-ea"/>
                <a:ea typeface="+mn-ea"/>
              </a:rPr>
              <a:t>党的名称</a:t>
            </a:r>
            <a:endParaRPr lang="zh-CN" altLang="en-US" sz="3200" b="1" dirty="0">
              <a:solidFill>
                <a:schemeClr val="tx1"/>
              </a:solidFill>
              <a:latin typeface="+mn-ea"/>
              <a:ea typeface="+mn-ea"/>
            </a:endParaRPr>
          </a:p>
        </p:txBody>
      </p:sp>
      <p:sp>
        <p:nvSpPr>
          <p:cNvPr id="40966" name="Text Box 6"/>
          <p:cNvSpPr txBox="1">
            <a:spLocks noChangeArrowheads="1"/>
          </p:cNvSpPr>
          <p:nvPr/>
        </p:nvSpPr>
        <p:spPr bwMode="auto">
          <a:xfrm>
            <a:off x="539750" y="765175"/>
            <a:ext cx="7605713" cy="584200"/>
          </a:xfrm>
          <a:prstGeom prst="rect">
            <a:avLst/>
          </a:prstGeom>
          <a:noFill/>
          <a:ln w="9525">
            <a:noFill/>
            <a:miter lim="800000"/>
          </a:ln>
        </p:spPr>
        <p:txBody>
          <a:bodyPr>
            <a:spAutoFit/>
          </a:bodyPr>
          <a:lstStyle/>
          <a:p>
            <a:pPr>
              <a:spcBef>
                <a:spcPct val="50000"/>
              </a:spcBef>
            </a:pPr>
            <a:r>
              <a:rPr lang="zh-CN" altLang="en-US" sz="3200" b="1" dirty="0">
                <a:solidFill>
                  <a:schemeClr val="tx1"/>
                </a:solidFill>
                <a:latin typeface="宋体" panose="02010600030101010101" pitchFamily="2" charset="-122"/>
              </a:rPr>
              <a:t>（</a:t>
            </a:r>
            <a:r>
              <a:rPr lang="en-US" altLang="zh-CN" sz="3200" b="1" dirty="0">
                <a:solidFill>
                  <a:schemeClr val="tx1"/>
                </a:solidFill>
                <a:latin typeface="宋体" panose="02010600030101010101" pitchFamily="2" charset="-122"/>
              </a:rPr>
              <a:t>1</a:t>
            </a:r>
            <a:r>
              <a:rPr lang="zh-CN" altLang="en-US" sz="3200" b="1" dirty="0">
                <a:solidFill>
                  <a:schemeClr val="tx1"/>
                </a:solidFill>
                <a:latin typeface="宋体" panose="02010600030101010101" pitchFamily="2" charset="-122"/>
              </a:rPr>
              <a:t>）时间</a:t>
            </a:r>
            <a:r>
              <a:rPr lang="en-US" altLang="zh-CN" sz="3200" b="1" dirty="0">
                <a:solidFill>
                  <a:schemeClr val="tx1"/>
                </a:solidFill>
                <a:latin typeface="宋体" panose="02010600030101010101" pitchFamily="2" charset="-122"/>
              </a:rPr>
              <a:t>: 1921</a:t>
            </a:r>
            <a:r>
              <a:rPr lang="zh-CN" altLang="en-US" sz="3200" b="1" dirty="0">
                <a:solidFill>
                  <a:schemeClr val="tx1"/>
                </a:solidFill>
                <a:latin typeface="宋体" panose="02010600030101010101" pitchFamily="2" charset="-122"/>
              </a:rPr>
              <a:t>年</a:t>
            </a:r>
            <a:r>
              <a:rPr lang="en-US" altLang="zh-CN" sz="3200" b="1" dirty="0">
                <a:solidFill>
                  <a:schemeClr val="tx1"/>
                </a:solidFill>
                <a:latin typeface="宋体" panose="02010600030101010101" pitchFamily="2" charset="-122"/>
              </a:rPr>
              <a:t>7</a:t>
            </a:r>
            <a:r>
              <a:rPr lang="zh-CN" altLang="en-US" sz="3200" b="1" dirty="0">
                <a:solidFill>
                  <a:schemeClr val="tx1"/>
                </a:solidFill>
                <a:latin typeface="宋体" panose="02010600030101010101" pitchFamily="2" charset="-122"/>
              </a:rPr>
              <a:t>月</a:t>
            </a:r>
            <a:r>
              <a:rPr lang="en-US" altLang="zh-CN" sz="3200" b="1" dirty="0">
                <a:solidFill>
                  <a:schemeClr val="tx1"/>
                </a:solidFill>
                <a:latin typeface="宋体" panose="02010600030101010101" pitchFamily="2" charset="-122"/>
              </a:rPr>
              <a:t>23</a:t>
            </a:r>
            <a:r>
              <a:rPr lang="zh-CN" altLang="en-US" sz="3200" b="1" dirty="0">
                <a:solidFill>
                  <a:schemeClr val="tx1"/>
                </a:solidFill>
                <a:latin typeface="宋体" panose="02010600030101010101" pitchFamily="2" charset="-122"/>
              </a:rPr>
              <a:t>日</a:t>
            </a:r>
            <a:endParaRPr lang="zh-CN" altLang="en-US" sz="3200" b="1" dirty="0">
              <a:solidFill>
                <a:schemeClr val="tx1"/>
              </a:solidFill>
              <a:latin typeface="宋体" panose="02010600030101010101" pitchFamily="2" charset="-122"/>
            </a:endParaRPr>
          </a:p>
        </p:txBody>
      </p:sp>
      <p:sp>
        <p:nvSpPr>
          <p:cNvPr id="40967" name="Text Box 7"/>
          <p:cNvSpPr txBox="1">
            <a:spLocks noChangeArrowheads="1"/>
          </p:cNvSpPr>
          <p:nvPr/>
        </p:nvSpPr>
        <p:spPr bwMode="auto">
          <a:xfrm>
            <a:off x="539750" y="1341438"/>
            <a:ext cx="6165850" cy="584200"/>
          </a:xfrm>
          <a:prstGeom prst="rect">
            <a:avLst/>
          </a:prstGeom>
          <a:noFill/>
          <a:ln w="9525">
            <a:noFill/>
            <a:miter lim="800000"/>
          </a:ln>
        </p:spPr>
        <p:txBody>
          <a:bodyPr>
            <a:spAutoFit/>
          </a:bodyPr>
          <a:lstStyle/>
          <a:p>
            <a:pPr>
              <a:spcBef>
                <a:spcPct val="50000"/>
              </a:spcBef>
            </a:pPr>
            <a:r>
              <a:rPr lang="zh-CN" altLang="en-US" sz="3200" b="1" dirty="0">
                <a:solidFill>
                  <a:schemeClr val="tx1"/>
                </a:solidFill>
                <a:latin typeface="宋体" panose="02010600030101010101" pitchFamily="2" charset="-122"/>
              </a:rPr>
              <a:t>（</a:t>
            </a:r>
            <a:r>
              <a:rPr lang="en-US" altLang="zh-CN" sz="3200" b="1" dirty="0">
                <a:solidFill>
                  <a:schemeClr val="tx1"/>
                </a:solidFill>
                <a:latin typeface="宋体" panose="02010600030101010101" pitchFamily="2" charset="-122"/>
              </a:rPr>
              <a:t>2</a:t>
            </a:r>
            <a:r>
              <a:rPr lang="zh-CN" altLang="en-US" sz="3200" b="1" dirty="0">
                <a:solidFill>
                  <a:schemeClr val="tx1"/>
                </a:solidFill>
                <a:latin typeface="宋体" panose="02010600030101010101" pitchFamily="2" charset="-122"/>
              </a:rPr>
              <a:t>）地点</a:t>
            </a:r>
            <a:r>
              <a:rPr lang="en-US" altLang="zh-CN" sz="3200" b="1" dirty="0" smtClean="0">
                <a:solidFill>
                  <a:schemeClr val="tx1"/>
                </a:solidFill>
                <a:latin typeface="宋体" panose="02010600030101010101" pitchFamily="2" charset="-122"/>
              </a:rPr>
              <a:t>:</a:t>
            </a:r>
            <a:r>
              <a:rPr lang="zh-CN" altLang="en-US" sz="3200" dirty="0" smtClean="0">
                <a:solidFill>
                  <a:schemeClr val="tx1"/>
                </a:solidFill>
                <a:latin typeface="宋体" panose="02010600030101010101" pitchFamily="2" charset="-122"/>
              </a:rPr>
              <a:t>上海→浙江嘉兴南湖</a:t>
            </a:r>
            <a:endParaRPr lang="zh-CN" altLang="en-US" sz="3200" dirty="0">
              <a:solidFill>
                <a:schemeClr val="tx1"/>
              </a:solidFill>
              <a:latin typeface="宋体" panose="02010600030101010101" pitchFamily="2" charset="-122"/>
            </a:endParaRPr>
          </a:p>
        </p:txBody>
      </p:sp>
      <p:sp>
        <p:nvSpPr>
          <p:cNvPr id="40968" name="Rectangle 8"/>
          <p:cNvSpPr>
            <a:spLocks noChangeArrowheads="1"/>
          </p:cNvSpPr>
          <p:nvPr/>
        </p:nvSpPr>
        <p:spPr bwMode="auto">
          <a:xfrm>
            <a:off x="539750" y="2852738"/>
            <a:ext cx="2947988" cy="584200"/>
          </a:xfrm>
          <a:prstGeom prst="rect">
            <a:avLst/>
          </a:prstGeom>
          <a:noFill/>
          <a:ln w="9525">
            <a:noFill/>
            <a:miter lim="800000"/>
          </a:ln>
        </p:spPr>
        <p:txBody>
          <a:bodyPr>
            <a:spAutoFit/>
          </a:bodyPr>
          <a:lstStyle/>
          <a:p>
            <a:pPr>
              <a:spcBef>
                <a:spcPct val="50000"/>
              </a:spcBef>
              <a:buFontTx/>
              <a:buNone/>
              <a:defRPr/>
            </a:pPr>
            <a:r>
              <a:rPr lang="zh-CN" altLang="en-US" sz="3200" b="1" dirty="0">
                <a:solidFill>
                  <a:schemeClr val="tx1"/>
                </a:solidFill>
                <a:latin typeface="+mn-ea"/>
                <a:ea typeface="+mn-ea"/>
              </a:rPr>
              <a:t>（</a:t>
            </a:r>
            <a:r>
              <a:rPr lang="en-US" altLang="zh-CN" sz="3200" b="1" dirty="0">
                <a:solidFill>
                  <a:schemeClr val="tx1"/>
                </a:solidFill>
                <a:latin typeface="+mn-ea"/>
                <a:ea typeface="+mn-ea"/>
              </a:rPr>
              <a:t>3</a:t>
            </a:r>
            <a:r>
              <a:rPr lang="zh-CN" altLang="en-US" sz="3200" b="1" dirty="0">
                <a:solidFill>
                  <a:schemeClr val="tx1"/>
                </a:solidFill>
                <a:latin typeface="+mn-ea"/>
                <a:ea typeface="+mn-ea"/>
              </a:rPr>
              <a:t>）内容</a:t>
            </a:r>
            <a:r>
              <a:rPr lang="en-US" altLang="zh-CN" sz="3200" b="1" dirty="0">
                <a:solidFill>
                  <a:schemeClr val="tx1"/>
                </a:solidFill>
                <a:latin typeface="+mn-ea"/>
                <a:ea typeface="+mn-ea"/>
              </a:rPr>
              <a:t>:</a:t>
            </a:r>
            <a:endParaRPr lang="en-US" altLang="zh-CN" sz="3200" b="1" dirty="0">
              <a:solidFill>
                <a:schemeClr val="tx1"/>
              </a:solidFill>
              <a:latin typeface="+mn-ea"/>
              <a:ea typeface="+mn-ea"/>
            </a:endParaRPr>
          </a:p>
        </p:txBody>
      </p:sp>
      <p:sp>
        <p:nvSpPr>
          <p:cNvPr id="40969" name="Text Box 9"/>
          <p:cNvSpPr txBox="1">
            <a:spLocks noChangeArrowheads="1"/>
          </p:cNvSpPr>
          <p:nvPr/>
        </p:nvSpPr>
        <p:spPr bwMode="auto">
          <a:xfrm>
            <a:off x="468313" y="4365625"/>
            <a:ext cx="2947987" cy="584200"/>
          </a:xfrm>
          <a:prstGeom prst="rect">
            <a:avLst/>
          </a:prstGeom>
          <a:noFill/>
          <a:ln w="9525">
            <a:noFill/>
            <a:miter lim="800000"/>
          </a:ln>
        </p:spPr>
        <p:txBody>
          <a:bodyPr>
            <a:spAutoFit/>
          </a:bodyPr>
          <a:lstStyle/>
          <a:p>
            <a:pPr>
              <a:spcBef>
                <a:spcPct val="50000"/>
              </a:spcBef>
            </a:pPr>
            <a:r>
              <a:rPr lang="zh-CN" altLang="en-US" sz="3200" b="1" dirty="0">
                <a:solidFill>
                  <a:schemeClr val="tx1"/>
                </a:solidFill>
                <a:latin typeface="宋体" panose="02010600030101010101" pitchFamily="2" charset="-122"/>
              </a:rPr>
              <a:t>（</a:t>
            </a:r>
            <a:r>
              <a:rPr lang="en-US" altLang="zh-CN" sz="3200" b="1" dirty="0">
                <a:solidFill>
                  <a:schemeClr val="tx1"/>
                </a:solidFill>
                <a:latin typeface="宋体" panose="02010600030101010101" pitchFamily="2" charset="-122"/>
              </a:rPr>
              <a:t>4</a:t>
            </a:r>
            <a:r>
              <a:rPr lang="zh-CN" altLang="en-US" sz="3200" b="1" dirty="0">
                <a:solidFill>
                  <a:schemeClr val="tx1"/>
                </a:solidFill>
                <a:latin typeface="宋体" panose="02010600030101010101" pitchFamily="2" charset="-122"/>
              </a:rPr>
              <a:t>）意义</a:t>
            </a:r>
            <a:r>
              <a:rPr lang="en-US" altLang="zh-CN" sz="3200" b="1" dirty="0">
                <a:solidFill>
                  <a:schemeClr val="tx1"/>
                </a:solidFill>
                <a:latin typeface="宋体" panose="02010600030101010101" pitchFamily="2" charset="-122"/>
              </a:rPr>
              <a:t>:</a:t>
            </a:r>
            <a:endParaRPr lang="en-US" altLang="zh-CN" sz="3200" b="1" dirty="0">
              <a:solidFill>
                <a:schemeClr val="tx1"/>
              </a:solidFill>
              <a:latin typeface="宋体" panose="02010600030101010101" pitchFamily="2" charset="-122"/>
            </a:endParaRPr>
          </a:p>
        </p:txBody>
      </p:sp>
      <p:sp>
        <p:nvSpPr>
          <p:cNvPr id="40970" name="Rectangle 10"/>
          <p:cNvSpPr>
            <a:spLocks noChangeArrowheads="1"/>
          </p:cNvSpPr>
          <p:nvPr/>
        </p:nvSpPr>
        <p:spPr bwMode="auto">
          <a:xfrm>
            <a:off x="3419475" y="2708275"/>
            <a:ext cx="2795588" cy="585788"/>
          </a:xfrm>
          <a:prstGeom prst="rect">
            <a:avLst/>
          </a:prstGeom>
          <a:noFill/>
          <a:ln w="9525">
            <a:noFill/>
            <a:miter lim="800000"/>
          </a:ln>
        </p:spPr>
        <p:txBody>
          <a:bodyPr>
            <a:spAutoFit/>
          </a:bodyPr>
          <a:lstStyle/>
          <a:p>
            <a:pPr>
              <a:buFontTx/>
              <a:buNone/>
              <a:defRPr/>
            </a:pPr>
            <a:r>
              <a:rPr lang="zh-CN" altLang="en-US" sz="3200" b="1" dirty="0">
                <a:solidFill>
                  <a:srgbClr val="FF0000"/>
                </a:solidFill>
                <a:latin typeface="+mn-ea"/>
                <a:ea typeface="+mn-ea"/>
              </a:rPr>
              <a:t>奋斗目标</a:t>
            </a:r>
            <a:endParaRPr lang="zh-CN" altLang="en-US" sz="3200" b="1" dirty="0">
              <a:solidFill>
                <a:srgbClr val="FF0000"/>
              </a:solidFill>
              <a:latin typeface="+mn-ea"/>
              <a:ea typeface="+mn-ea"/>
            </a:endParaRPr>
          </a:p>
        </p:txBody>
      </p:sp>
      <p:sp>
        <p:nvSpPr>
          <p:cNvPr id="40971" name="Text Box 11"/>
          <p:cNvSpPr txBox="1">
            <a:spLocks noChangeArrowheads="1"/>
          </p:cNvSpPr>
          <p:nvPr/>
        </p:nvSpPr>
        <p:spPr bwMode="auto">
          <a:xfrm>
            <a:off x="3419475" y="3213100"/>
            <a:ext cx="2751138" cy="584200"/>
          </a:xfrm>
          <a:prstGeom prst="rect">
            <a:avLst/>
          </a:prstGeom>
          <a:noFill/>
          <a:ln w="9525">
            <a:noFill/>
            <a:miter lim="800000"/>
          </a:ln>
        </p:spPr>
        <p:txBody>
          <a:bodyPr>
            <a:spAutoFit/>
          </a:bodyPr>
          <a:lstStyle/>
          <a:p>
            <a:pPr>
              <a:spcBef>
                <a:spcPct val="50000"/>
              </a:spcBef>
            </a:pPr>
            <a:r>
              <a:rPr lang="zh-CN" altLang="en-US" sz="3200" b="1" dirty="0">
                <a:solidFill>
                  <a:schemeClr val="tx1"/>
                </a:solidFill>
                <a:latin typeface="宋体" panose="02010600030101010101" pitchFamily="2" charset="-122"/>
              </a:rPr>
              <a:t>中心工作</a:t>
            </a:r>
            <a:endParaRPr lang="zh-CN" altLang="en-US" sz="3200" b="1" dirty="0">
              <a:solidFill>
                <a:schemeClr val="tx1"/>
              </a:solidFill>
              <a:latin typeface="宋体" panose="02010600030101010101" pitchFamily="2" charset="-122"/>
            </a:endParaRPr>
          </a:p>
        </p:txBody>
      </p:sp>
      <p:sp>
        <p:nvSpPr>
          <p:cNvPr id="40972" name="Text Box 12"/>
          <p:cNvSpPr txBox="1">
            <a:spLocks noChangeArrowheads="1"/>
          </p:cNvSpPr>
          <p:nvPr/>
        </p:nvSpPr>
        <p:spPr bwMode="auto">
          <a:xfrm>
            <a:off x="3419475" y="3789363"/>
            <a:ext cx="2857500" cy="584200"/>
          </a:xfrm>
          <a:prstGeom prst="rect">
            <a:avLst/>
          </a:prstGeom>
          <a:noFill/>
          <a:ln w="9525">
            <a:noFill/>
            <a:miter lim="800000"/>
          </a:ln>
        </p:spPr>
        <p:txBody>
          <a:bodyPr>
            <a:spAutoFit/>
          </a:bodyPr>
          <a:lstStyle/>
          <a:p>
            <a:pPr>
              <a:spcBef>
                <a:spcPct val="50000"/>
              </a:spcBef>
            </a:pPr>
            <a:r>
              <a:rPr lang="zh-CN" altLang="en-US" sz="3200" b="1" dirty="0">
                <a:solidFill>
                  <a:schemeClr val="tx1"/>
                </a:solidFill>
                <a:latin typeface="宋体" panose="02010600030101010101" pitchFamily="2" charset="-122"/>
              </a:rPr>
              <a:t>中央机构</a:t>
            </a:r>
            <a:endParaRPr lang="zh-CN" altLang="en-US" sz="3200" b="1" dirty="0">
              <a:solidFill>
                <a:schemeClr val="tx1"/>
              </a:solidFill>
              <a:latin typeface="宋体" panose="02010600030101010101" pitchFamily="2" charset="-122"/>
            </a:endParaRPr>
          </a:p>
        </p:txBody>
      </p:sp>
      <p:sp>
        <p:nvSpPr>
          <p:cNvPr id="40973" name="AutoShape 13"/>
          <p:cNvSpPr/>
          <p:nvPr/>
        </p:nvSpPr>
        <p:spPr bwMode="auto">
          <a:xfrm>
            <a:off x="2987675" y="2349500"/>
            <a:ext cx="228600" cy="1752600"/>
          </a:xfrm>
          <a:prstGeom prst="leftBrace">
            <a:avLst>
              <a:gd name="adj1" fmla="val 63889"/>
              <a:gd name="adj2" fmla="val 50000"/>
            </a:avLst>
          </a:prstGeom>
          <a:noFill/>
          <a:ln w="9525">
            <a:solidFill>
              <a:schemeClr val="tx1"/>
            </a:solidFill>
            <a:round/>
          </a:ln>
        </p:spPr>
        <p:txBody>
          <a:bodyPr wrap="none" anchor="ctr"/>
          <a:lstStyle/>
          <a:p>
            <a:pPr>
              <a:buFontTx/>
              <a:buNone/>
              <a:defRPr/>
            </a:pPr>
            <a:endParaRPr lang="zh-CN" altLang="en-US" sz="3200" b="1">
              <a:latin typeface="+mn-ea"/>
              <a:ea typeface="+mn-ea"/>
            </a:endParaRPr>
          </a:p>
        </p:txBody>
      </p:sp>
      <p:sp>
        <p:nvSpPr>
          <p:cNvPr id="40974" name="Rectangle 14"/>
          <p:cNvSpPr>
            <a:spLocks noChangeArrowheads="1"/>
          </p:cNvSpPr>
          <p:nvPr/>
        </p:nvSpPr>
        <p:spPr bwMode="auto">
          <a:xfrm>
            <a:off x="304800" y="5116513"/>
            <a:ext cx="8839200" cy="1076325"/>
          </a:xfrm>
          <a:prstGeom prst="rect">
            <a:avLst/>
          </a:prstGeom>
          <a:noFill/>
          <a:ln w="9525">
            <a:noFill/>
            <a:miter lim="800000"/>
          </a:ln>
        </p:spPr>
        <p:txBody>
          <a:bodyPr anchor="ctr">
            <a:spAutoFit/>
          </a:bodyPr>
          <a:lstStyle/>
          <a:p>
            <a:pPr>
              <a:buFontTx/>
              <a:buNone/>
              <a:defRPr/>
            </a:pPr>
            <a:r>
              <a:rPr lang="zh-CN" altLang="en-US" sz="3200" b="1" dirty="0">
                <a:solidFill>
                  <a:schemeClr val="tx1"/>
                </a:solidFill>
                <a:latin typeface="+mn-ea"/>
                <a:ea typeface="+mn-ea"/>
              </a:rPr>
              <a:t>宣告了中国共产党的诞生，给灾难深重的中国人民带来了光明和希望。</a:t>
            </a:r>
            <a:r>
              <a:rPr lang="zh-CN" altLang="en-US" sz="3200" b="1" dirty="0">
                <a:solidFill>
                  <a:srgbClr val="FF0066"/>
                </a:solidFill>
                <a:latin typeface="+mn-ea"/>
                <a:ea typeface="+mn-ea"/>
              </a:rPr>
              <a:t>中国的革命面貌焕然一新。</a:t>
            </a:r>
            <a:endParaRPr lang="zh-CN" altLang="en-US" sz="3200" b="1" dirty="0">
              <a:solidFill>
                <a:srgbClr val="FF0066"/>
              </a:solidFill>
              <a:latin typeface="+mn-ea"/>
              <a:ea typeface="+mn-ea"/>
            </a:endParaRPr>
          </a:p>
        </p:txBody>
      </p:sp>
      <p:sp>
        <p:nvSpPr>
          <p:cNvPr id="30735" name="Rectangle 16"/>
          <p:cNvSpPr>
            <a:spLocks noChangeArrowheads="1"/>
          </p:cNvSpPr>
          <p:nvPr/>
        </p:nvSpPr>
        <p:spPr bwMode="auto">
          <a:xfrm>
            <a:off x="684213" y="0"/>
            <a:ext cx="3887787" cy="646113"/>
          </a:xfrm>
          <a:prstGeom prst="rect">
            <a:avLst/>
          </a:prstGeom>
          <a:solidFill>
            <a:schemeClr val="bg2">
              <a:lumMod val="20000"/>
              <a:lumOff val="80000"/>
            </a:schemeClr>
          </a:solidFill>
          <a:ln w="9525">
            <a:noFill/>
            <a:miter lim="800000"/>
          </a:ln>
        </p:spPr>
        <p:txBody>
          <a:bodyPr>
            <a:spAutoFit/>
          </a:bodyPr>
          <a:lstStyle/>
          <a:p>
            <a:pPr>
              <a:buFontTx/>
              <a:buNone/>
              <a:defRPr/>
            </a:pPr>
            <a:r>
              <a:rPr lang="en-US" altLang="zh-CN" sz="3600" b="1" dirty="0">
                <a:solidFill>
                  <a:srgbClr val="FF0000"/>
                </a:solidFill>
                <a:latin typeface="+mn-ea"/>
                <a:ea typeface="+mn-ea"/>
              </a:rPr>
              <a:t>2</a:t>
            </a:r>
            <a:r>
              <a:rPr lang="zh-CN" altLang="en-US" sz="3600" b="1" dirty="0">
                <a:solidFill>
                  <a:srgbClr val="FF0000"/>
                </a:solidFill>
                <a:latin typeface="+mn-ea"/>
                <a:ea typeface="+mn-ea"/>
              </a:rPr>
              <a:t>、中共“一大”</a:t>
            </a:r>
            <a:endParaRPr lang="zh-CN" altLang="en-US" sz="3600" b="1" dirty="0">
              <a:solidFill>
                <a:srgbClr val="FF0000"/>
              </a:solidFill>
              <a:latin typeface="+mn-ea"/>
              <a:ea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65"/>
                                        </p:tgtEl>
                                        <p:attrNameLst>
                                          <p:attrName>style.visibility</p:attrName>
                                        </p:attrNameLst>
                                      </p:cBhvr>
                                      <p:to>
                                        <p:strVal val="visible"/>
                                      </p:to>
                                    </p:set>
                                    <p:animEffect transition="in" filter="blinds(horizontal)">
                                      <p:cBhvr>
                                        <p:cTn id="7" dur="500"/>
                                        <p:tgtEl>
                                          <p:spTgt spid="4096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0970"/>
                                        </p:tgtEl>
                                        <p:attrNameLst>
                                          <p:attrName>style.visibility</p:attrName>
                                        </p:attrNameLst>
                                      </p:cBhvr>
                                      <p:to>
                                        <p:strVal val="visible"/>
                                      </p:to>
                                    </p:set>
                                    <p:animEffect transition="in" filter="blinds(horizontal)">
                                      <p:cBhvr>
                                        <p:cTn id="10" dur="500"/>
                                        <p:tgtEl>
                                          <p:spTgt spid="4097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0971"/>
                                        </p:tgtEl>
                                        <p:attrNameLst>
                                          <p:attrName>style.visibility</p:attrName>
                                        </p:attrNameLst>
                                      </p:cBhvr>
                                      <p:to>
                                        <p:strVal val="visible"/>
                                      </p:to>
                                    </p:set>
                                    <p:animEffect transition="in" filter="blinds(horizontal)">
                                      <p:cBhvr>
                                        <p:cTn id="13" dur="500"/>
                                        <p:tgtEl>
                                          <p:spTgt spid="4097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0972"/>
                                        </p:tgtEl>
                                        <p:attrNameLst>
                                          <p:attrName>style.visibility</p:attrName>
                                        </p:attrNameLst>
                                      </p:cBhvr>
                                      <p:to>
                                        <p:strVal val="visible"/>
                                      </p:to>
                                    </p:set>
                                    <p:animEffect transition="in" filter="blinds(horizontal)">
                                      <p:cBhvr>
                                        <p:cTn id="16" dur="500"/>
                                        <p:tgtEl>
                                          <p:spTgt spid="4097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0969"/>
                                        </p:tgtEl>
                                        <p:attrNameLst>
                                          <p:attrName>style.visibility</p:attrName>
                                        </p:attrNameLst>
                                      </p:cBhvr>
                                      <p:to>
                                        <p:strVal val="visible"/>
                                      </p:to>
                                    </p:set>
                                    <p:animEffect transition="in" filter="blinds(horizontal)">
                                      <p:cBhvr>
                                        <p:cTn id="21" dur="500"/>
                                        <p:tgtEl>
                                          <p:spTgt spid="4096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0974"/>
                                        </p:tgtEl>
                                        <p:attrNameLst>
                                          <p:attrName>style.visibility</p:attrName>
                                        </p:attrNameLst>
                                      </p:cBhvr>
                                      <p:to>
                                        <p:strVal val="visible"/>
                                      </p:to>
                                    </p:set>
                                    <p:animEffect transition="in" filter="blinds(horizontal)">
                                      <p:cBhvr>
                                        <p:cTn id="26" dur="500"/>
                                        <p:tgtEl>
                                          <p:spTgt spid="40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bldLvl="0"/>
      <p:bldP spid="40969" grpId="0" bldLvl="0"/>
      <p:bldP spid="40970" grpId="0" bldLvl="0"/>
      <p:bldP spid="40971" grpId="0" bldLvl="0"/>
      <p:bldP spid="40972" grpId="0" bldLvl="0"/>
      <p:bldP spid="40974" grpId="0" bldLvl="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文本框 40963"/>
          <p:cNvSpPr txBox="1"/>
          <p:nvPr/>
        </p:nvSpPr>
        <p:spPr>
          <a:xfrm>
            <a:off x="685902" y="152486"/>
            <a:ext cx="7880350" cy="1814830"/>
          </a:xfrm>
          <a:prstGeom prst="rect">
            <a:avLst/>
          </a:prstGeom>
          <a:noFill/>
          <a:ln w="9525">
            <a:noFill/>
          </a:ln>
        </p:spPr>
        <p:txBody>
          <a:bodyPr wrap="square">
            <a:spAutoFit/>
          </a:bodyPr>
          <a:lstStyle/>
          <a:p>
            <a:pPr marR="0" defTabSz="914400">
              <a:spcBef>
                <a:spcPct val="50000"/>
              </a:spcBef>
              <a:buClrTx/>
              <a:buSzTx/>
              <a:buFont typeface="Arial" panose="020B0604020202020204" pitchFamily="34" charset="0"/>
              <a:buNone/>
              <a:defRPr/>
            </a:pPr>
            <a:endParaRPr kumimoji="0" lang="zh-CN" altLang="en-US" sz="2800" b="1" kern="1200" cap="none" spc="0" normalizeH="0" baseline="0" noProof="1">
              <a:ln w="25400" cap="flat" cmpd="sng">
                <a:solidFill>
                  <a:schemeClr val="hlink"/>
                </a:solidFill>
                <a:prstDash val="solid"/>
                <a:round/>
                <a:headEnd type="none" w="med" len="med"/>
                <a:tailEnd type="none" w="med" len="med"/>
              </a:ln>
              <a:solidFill>
                <a:srgbClr val="660033"/>
              </a:solidFill>
              <a:effectLst>
                <a:outerShdw dist="35921" dir="2699999" sy="50000" kx="2115830" algn="bl" rotWithShape="0">
                  <a:srgbClr val="C0C0C0">
                    <a:alpha val="79999"/>
                  </a:srgbClr>
                </a:outerShdw>
              </a:effectLst>
              <a:latin typeface="宋体" panose="02010600030101010101" pitchFamily="2" charset="-122"/>
              <a:ea typeface="宋体" panose="02010600030101010101" pitchFamily="2" charset="-122"/>
              <a:cs typeface="+mn-cs"/>
              <a:sym typeface="+mn-ea"/>
            </a:endParaRPr>
          </a:p>
          <a:p>
            <a:pPr marR="0" defTabSz="914400">
              <a:spcBef>
                <a:spcPct val="50000"/>
              </a:spcBef>
              <a:buClrTx/>
              <a:buSzTx/>
              <a:buFont typeface="Arial" panose="020B0604020202020204" pitchFamily="34" charset="0"/>
              <a:buNone/>
              <a:defRPr/>
            </a:pPr>
            <a:r>
              <a:rPr kumimoji="0" lang="zh-CN" altLang="en-US" sz="2800" b="1" kern="1200" cap="none" spc="0" normalizeH="0" baseline="0" noProof="1">
                <a:solidFill>
                  <a:schemeClr val="tx1"/>
                </a:solidFill>
                <a:latin typeface="黑体" panose="02010609060101010101" pitchFamily="49" charset="-122"/>
                <a:ea typeface="黑体" panose="02010609060101010101" pitchFamily="49" charset="-122"/>
                <a:cs typeface="+mn-cs"/>
              </a:rPr>
              <a:t>如何理解</a:t>
            </a:r>
            <a:r>
              <a:rPr kumimoji="0" lang="en-US" altLang="zh-CN" sz="2800" b="1" kern="1200" cap="none" spc="0" normalizeH="0" baseline="0" noProof="1">
                <a:solidFill>
                  <a:srgbClr val="FF0000"/>
                </a:solidFill>
                <a:latin typeface="黑体" panose="02010609060101010101" pitchFamily="49" charset="-122"/>
                <a:ea typeface="黑体" panose="02010609060101010101" pitchFamily="49" charset="-122"/>
                <a:cs typeface="+mn-cs"/>
              </a:rPr>
              <a:t>“</a:t>
            </a:r>
            <a:r>
              <a:rPr kumimoji="0" lang="zh-CN" altLang="en-US" sz="2800" b="1" kern="1200" cap="none" spc="0" normalizeH="0" baseline="0" noProof="1">
                <a:solidFill>
                  <a:srgbClr val="FF0000"/>
                </a:solidFill>
                <a:latin typeface="黑体" panose="02010609060101010101" pitchFamily="49" charset="-122"/>
                <a:ea typeface="黑体" panose="02010609060101010101" pitchFamily="49" charset="-122"/>
                <a:cs typeface="+mn-cs"/>
              </a:rPr>
              <a:t>自从有了中国共产党，</a:t>
            </a:r>
            <a:endParaRPr kumimoji="0" lang="zh-CN" altLang="en-US" sz="2800" b="1" kern="1200" cap="none" spc="0" normalizeH="0" baseline="0" noProof="1">
              <a:solidFill>
                <a:srgbClr val="FF0000"/>
              </a:solidFill>
              <a:latin typeface="黑体" panose="02010609060101010101" pitchFamily="49" charset="-122"/>
              <a:ea typeface="黑体" panose="02010609060101010101" pitchFamily="49" charset="-122"/>
              <a:cs typeface="+mn-cs"/>
            </a:endParaRPr>
          </a:p>
          <a:p>
            <a:pPr marR="0" defTabSz="914400">
              <a:spcBef>
                <a:spcPct val="50000"/>
              </a:spcBef>
              <a:buClrTx/>
              <a:buSzTx/>
              <a:buFont typeface="Arial" panose="020B0604020202020204" pitchFamily="34" charset="0"/>
              <a:buNone/>
              <a:defRPr/>
            </a:pPr>
            <a:r>
              <a:rPr kumimoji="0" lang="zh-CN" altLang="en-US" sz="2800" b="1" kern="1200" cap="none" spc="0" normalizeH="0" baseline="0" noProof="1">
                <a:solidFill>
                  <a:srgbClr val="FF0000"/>
                </a:solidFill>
                <a:latin typeface="黑体" panose="02010609060101010101" pitchFamily="49" charset="-122"/>
                <a:ea typeface="黑体" panose="02010609060101010101" pitchFamily="49" charset="-122"/>
                <a:cs typeface="+mn-cs"/>
              </a:rPr>
              <a:t>中国革命的面貌焕然一新。”</a:t>
            </a:r>
            <a:r>
              <a:rPr kumimoji="0" lang="zh-CN" altLang="en-US" sz="2800" b="1" kern="1200" cap="none" spc="0" normalizeH="0" baseline="0" noProof="1">
                <a:solidFill>
                  <a:schemeClr val="tx1"/>
                </a:solidFill>
                <a:latin typeface="黑体" panose="02010609060101010101" pitchFamily="49" charset="-122"/>
                <a:ea typeface="黑体" panose="02010609060101010101" pitchFamily="49" charset="-122"/>
                <a:cs typeface="+mn-cs"/>
              </a:rPr>
              <a:t>（        ）多选</a:t>
            </a:r>
            <a:r>
              <a:rPr kumimoji="0" lang="zh-CN" altLang="en-US" b="1" kern="1200" cap="none" spc="0" normalizeH="0" baseline="0" noProof="1">
                <a:solidFill>
                  <a:schemeClr val="tx1"/>
                </a:solidFill>
                <a:latin typeface="黑体" panose="02010609060101010101" pitchFamily="49" charset="-122"/>
                <a:ea typeface="黑体" panose="02010609060101010101" pitchFamily="49" charset="-122"/>
                <a:cs typeface="+mn-cs"/>
              </a:rPr>
              <a:t> </a:t>
            </a:r>
            <a:endParaRPr kumimoji="0" lang="zh-CN" altLang="en-US" b="1" kern="1200" cap="none" spc="0" normalizeH="0" baseline="0" noProof="1">
              <a:solidFill>
                <a:schemeClr val="tx1"/>
              </a:solidFill>
              <a:latin typeface="黑体" panose="02010609060101010101" pitchFamily="49" charset="-122"/>
              <a:ea typeface="黑体" panose="02010609060101010101" pitchFamily="49" charset="-122"/>
              <a:cs typeface="+mn-cs"/>
            </a:endParaRPr>
          </a:p>
        </p:txBody>
      </p:sp>
      <p:sp>
        <p:nvSpPr>
          <p:cNvPr id="40965" name="文本框 40964"/>
          <p:cNvSpPr txBox="1"/>
          <p:nvPr/>
        </p:nvSpPr>
        <p:spPr>
          <a:xfrm>
            <a:off x="1165225" y="2760028"/>
            <a:ext cx="7391400" cy="2675255"/>
          </a:xfrm>
          <a:prstGeom prst="rect">
            <a:avLst/>
          </a:prstGeom>
          <a:noFill/>
          <a:ln w="9525">
            <a:noFill/>
          </a:ln>
        </p:spPr>
        <p:txBody>
          <a:bodyPr anchor="t">
            <a:spAutoFit/>
          </a:bodyPr>
          <a:lstStyle/>
          <a:p>
            <a:pPr>
              <a:lnSpc>
                <a:spcPct val="120000"/>
              </a:lnSpc>
            </a:pPr>
            <a:r>
              <a:rPr lang="en-US" altLang="zh-CN" sz="2800" b="1" dirty="0">
                <a:solidFill>
                  <a:srgbClr val="000000"/>
                </a:solidFill>
                <a:latin typeface="黑体" panose="02010609060101010101" pitchFamily="49" charset="-122"/>
                <a:ea typeface="黑体" panose="02010609060101010101" pitchFamily="49" charset="-122"/>
              </a:rPr>
              <a:t>A</a:t>
            </a:r>
            <a:r>
              <a:rPr lang="zh-CN" altLang="en-US" sz="2800" b="1" dirty="0">
                <a:solidFill>
                  <a:srgbClr val="000000"/>
                </a:solidFill>
                <a:latin typeface="黑体" panose="02010609060101010101" pitchFamily="49" charset="-122"/>
                <a:ea typeface="黑体" panose="02010609060101010101" pitchFamily="49" charset="-122"/>
              </a:rPr>
              <a:t>、新的领导核心</a:t>
            </a:r>
            <a:r>
              <a:rPr lang="en-US" altLang="zh-CN" sz="2800" b="1" dirty="0">
                <a:solidFill>
                  <a:srgbClr val="000000"/>
                </a:solidFill>
                <a:latin typeface="黑体" panose="02010609060101010101" pitchFamily="49" charset="-122"/>
                <a:ea typeface="黑体" panose="02010609060101010101" pitchFamily="49" charset="-122"/>
              </a:rPr>
              <a:t>——</a:t>
            </a:r>
            <a:r>
              <a:rPr lang="zh-CN" altLang="en-US" sz="2800" b="1" dirty="0">
                <a:solidFill>
                  <a:srgbClr val="000000"/>
                </a:solidFill>
                <a:latin typeface="黑体" panose="02010609060101010101" pitchFamily="49" charset="-122"/>
                <a:ea typeface="黑体" panose="02010609060101010101" pitchFamily="49" charset="-122"/>
              </a:rPr>
              <a:t>无产阶级政党</a:t>
            </a:r>
            <a:endParaRPr lang="zh-CN" altLang="en-US" sz="2800" b="1" dirty="0">
              <a:solidFill>
                <a:srgbClr val="000000"/>
              </a:solidFill>
              <a:latin typeface="黑体" panose="02010609060101010101" pitchFamily="49" charset="-122"/>
              <a:ea typeface="黑体" panose="02010609060101010101" pitchFamily="49" charset="-122"/>
            </a:endParaRPr>
          </a:p>
          <a:p>
            <a:pPr>
              <a:lnSpc>
                <a:spcPct val="120000"/>
              </a:lnSpc>
            </a:pPr>
            <a:r>
              <a:rPr lang="en-US" altLang="zh-CN" sz="2800" b="1" dirty="0">
                <a:solidFill>
                  <a:srgbClr val="000000"/>
                </a:solidFill>
                <a:latin typeface="黑体" panose="02010609060101010101" pitchFamily="49" charset="-122"/>
                <a:ea typeface="黑体" panose="02010609060101010101" pitchFamily="49" charset="-122"/>
              </a:rPr>
              <a:t>B</a:t>
            </a:r>
            <a:r>
              <a:rPr lang="zh-CN" altLang="en-US" sz="2800" b="1" dirty="0">
                <a:solidFill>
                  <a:srgbClr val="000000"/>
                </a:solidFill>
                <a:latin typeface="黑体" panose="02010609060101010101" pitchFamily="49" charset="-122"/>
                <a:ea typeface="黑体" panose="02010609060101010101" pitchFamily="49" charset="-122"/>
              </a:rPr>
              <a:t>、新的指导思想</a:t>
            </a:r>
            <a:r>
              <a:rPr lang="en-US" altLang="zh-CN" sz="2800" b="1" dirty="0">
                <a:solidFill>
                  <a:srgbClr val="000000"/>
                </a:solidFill>
                <a:latin typeface="黑体" panose="02010609060101010101" pitchFamily="49" charset="-122"/>
                <a:ea typeface="黑体" panose="02010609060101010101" pitchFamily="49" charset="-122"/>
              </a:rPr>
              <a:t>——</a:t>
            </a:r>
            <a:r>
              <a:rPr lang="zh-CN" altLang="en-US" sz="2800" b="1" dirty="0">
                <a:solidFill>
                  <a:srgbClr val="000000"/>
                </a:solidFill>
                <a:latin typeface="黑体" panose="02010609060101010101" pitchFamily="49" charset="-122"/>
                <a:ea typeface="黑体" panose="02010609060101010101" pitchFamily="49" charset="-122"/>
              </a:rPr>
              <a:t>马克思主义</a:t>
            </a:r>
            <a:endParaRPr lang="zh-CN" altLang="en-US" sz="2800" b="1" dirty="0">
              <a:solidFill>
                <a:srgbClr val="000000"/>
              </a:solidFill>
              <a:latin typeface="黑体" panose="02010609060101010101" pitchFamily="49" charset="-122"/>
              <a:ea typeface="黑体" panose="02010609060101010101" pitchFamily="49" charset="-122"/>
            </a:endParaRPr>
          </a:p>
          <a:p>
            <a:pPr>
              <a:lnSpc>
                <a:spcPct val="120000"/>
              </a:lnSpc>
            </a:pPr>
            <a:r>
              <a:rPr lang="en-US" altLang="zh-CN" sz="2800" b="1" dirty="0">
                <a:solidFill>
                  <a:srgbClr val="000000"/>
                </a:solidFill>
                <a:latin typeface="黑体" panose="02010609060101010101" pitchFamily="49" charset="-122"/>
                <a:ea typeface="黑体" panose="02010609060101010101" pitchFamily="49" charset="-122"/>
              </a:rPr>
              <a:t>C</a:t>
            </a:r>
            <a:r>
              <a:rPr lang="zh-CN" altLang="en-US" sz="2800" b="1" dirty="0">
                <a:solidFill>
                  <a:srgbClr val="000000"/>
                </a:solidFill>
                <a:latin typeface="黑体" panose="02010609060101010101" pitchFamily="49" charset="-122"/>
                <a:ea typeface="黑体" panose="02010609060101010101" pitchFamily="49" charset="-122"/>
              </a:rPr>
              <a:t>、新的革命前景</a:t>
            </a:r>
            <a:r>
              <a:rPr lang="en-US" altLang="zh-CN" sz="2800" b="1" dirty="0">
                <a:solidFill>
                  <a:srgbClr val="000000"/>
                </a:solidFill>
                <a:latin typeface="黑体" panose="02010609060101010101" pitchFamily="49" charset="-122"/>
                <a:ea typeface="黑体" panose="02010609060101010101" pitchFamily="49" charset="-122"/>
              </a:rPr>
              <a:t>——</a:t>
            </a:r>
            <a:r>
              <a:rPr lang="zh-CN" altLang="en-US" sz="2800" b="1" dirty="0">
                <a:solidFill>
                  <a:srgbClr val="000000"/>
                </a:solidFill>
                <a:latin typeface="黑体" panose="02010609060101010101" pitchFamily="49" charset="-122"/>
                <a:ea typeface="黑体" panose="02010609060101010101" pitchFamily="49" charset="-122"/>
              </a:rPr>
              <a:t>共产主义</a:t>
            </a:r>
            <a:endParaRPr lang="zh-CN" altLang="en-US" sz="2800" b="1" dirty="0">
              <a:solidFill>
                <a:srgbClr val="000000"/>
              </a:solidFill>
              <a:latin typeface="黑体" panose="02010609060101010101" pitchFamily="49" charset="-122"/>
              <a:ea typeface="黑体" panose="02010609060101010101" pitchFamily="49" charset="-122"/>
            </a:endParaRPr>
          </a:p>
          <a:p>
            <a:pPr>
              <a:lnSpc>
                <a:spcPct val="120000"/>
              </a:lnSpc>
            </a:pPr>
            <a:r>
              <a:rPr lang="en-US" altLang="zh-CN" sz="2800" b="1" dirty="0">
                <a:solidFill>
                  <a:srgbClr val="000000"/>
                </a:solidFill>
                <a:latin typeface="黑体" panose="02010609060101010101" pitchFamily="49" charset="-122"/>
                <a:ea typeface="黑体" panose="02010609060101010101" pitchFamily="49" charset="-122"/>
              </a:rPr>
              <a:t>D</a:t>
            </a:r>
            <a:r>
              <a:rPr lang="zh-CN" altLang="en-US" sz="2800" b="1" dirty="0">
                <a:solidFill>
                  <a:srgbClr val="000000"/>
                </a:solidFill>
                <a:latin typeface="黑体" panose="02010609060101010101" pitchFamily="49" charset="-122"/>
                <a:ea typeface="黑体" panose="02010609060101010101" pitchFamily="49" charset="-122"/>
              </a:rPr>
              <a:t>、新的斗争策略</a:t>
            </a:r>
            <a:r>
              <a:rPr lang="en-US" altLang="zh-CN" sz="2800" b="1" dirty="0">
                <a:solidFill>
                  <a:srgbClr val="000000"/>
                </a:solidFill>
                <a:latin typeface="黑体" panose="02010609060101010101" pitchFamily="49" charset="-122"/>
                <a:ea typeface="黑体" panose="02010609060101010101" pitchFamily="49" charset="-122"/>
              </a:rPr>
              <a:t>——</a:t>
            </a:r>
            <a:r>
              <a:rPr lang="zh-CN" altLang="en-US" sz="2800" b="1" dirty="0">
                <a:solidFill>
                  <a:srgbClr val="000000"/>
                </a:solidFill>
                <a:latin typeface="黑体" panose="02010609060101010101" pitchFamily="49" charset="-122"/>
                <a:ea typeface="黑体" panose="02010609060101010101" pitchFamily="49" charset="-122"/>
              </a:rPr>
              <a:t>依靠群众</a:t>
            </a:r>
            <a:endParaRPr lang="zh-CN" altLang="en-US" sz="2800" b="1" dirty="0">
              <a:solidFill>
                <a:srgbClr val="000000"/>
              </a:solidFill>
              <a:latin typeface="黑体" panose="02010609060101010101" pitchFamily="49" charset="-122"/>
              <a:ea typeface="黑体" panose="02010609060101010101" pitchFamily="49" charset="-122"/>
            </a:endParaRPr>
          </a:p>
          <a:p>
            <a:pPr>
              <a:lnSpc>
                <a:spcPct val="120000"/>
              </a:lnSpc>
            </a:pPr>
            <a:endParaRPr lang="en-US" altLang="zh-CN" sz="2800" b="1" dirty="0">
              <a:solidFill>
                <a:srgbClr val="000000"/>
              </a:solidFill>
              <a:latin typeface="黑体" panose="02010609060101010101" pitchFamily="49" charset="-122"/>
              <a:ea typeface="黑体" panose="02010609060101010101" pitchFamily="49" charset="-122"/>
            </a:endParaRPr>
          </a:p>
        </p:txBody>
      </p:sp>
      <p:sp>
        <p:nvSpPr>
          <p:cNvPr id="4" name="文本框 3"/>
          <p:cNvSpPr txBox="1"/>
          <p:nvPr/>
        </p:nvSpPr>
        <p:spPr>
          <a:xfrm>
            <a:off x="5867366" y="1447852"/>
            <a:ext cx="1365250" cy="584200"/>
          </a:xfrm>
          <a:prstGeom prst="rect">
            <a:avLst/>
          </a:prstGeom>
          <a:noFill/>
          <a:ln w="9525">
            <a:noFill/>
          </a:ln>
        </p:spPr>
        <p:txBody>
          <a:bodyPr wrap="square" anchor="t">
            <a:spAutoFit/>
          </a:bodyPr>
          <a:lstStyle/>
          <a:p>
            <a:r>
              <a:rPr lang="en-US" altLang="zh-CN" sz="3200" dirty="0">
                <a:solidFill>
                  <a:srgbClr val="FF0000"/>
                </a:solidFill>
                <a:latin typeface="Arial" panose="020B0604020202020204" pitchFamily="34" charset="0"/>
                <a:ea typeface="宋体" panose="02010600030101010101" pitchFamily="2" charset="-122"/>
              </a:rPr>
              <a:t>ABCD</a:t>
            </a:r>
            <a:endParaRPr lang="en-US" altLang="zh-CN" sz="3200" dirty="0">
              <a:solidFill>
                <a:srgbClr val="FF000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box(in)">
                                      <p:cBhvr>
                                        <p:cTn id="7" dur="500"/>
                                        <p:tgtEl>
                                          <p:spTgt spid="4096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0965"/>
                                        </p:tgtEl>
                                        <p:attrNameLst>
                                          <p:attrName>style.visibility</p:attrName>
                                        </p:attrNameLst>
                                      </p:cBhvr>
                                      <p:to>
                                        <p:strVal val="visible"/>
                                      </p:to>
                                    </p:set>
                                    <p:animEffect transition="in" filter="box(in)">
                                      <p:cBhvr>
                                        <p:cTn id="12" dur="500"/>
                                        <p:tgtEl>
                                          <p:spTgt spid="4096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文本框 43010"/>
          <p:cNvSpPr txBox="1"/>
          <p:nvPr/>
        </p:nvSpPr>
        <p:spPr>
          <a:xfrm>
            <a:off x="3200400" y="226537"/>
            <a:ext cx="2057400" cy="583565"/>
          </a:xfrm>
          <a:prstGeom prst="rect">
            <a:avLst/>
          </a:prstGeom>
          <a:noFill/>
          <a:ln w="9525">
            <a:noFill/>
          </a:ln>
        </p:spPr>
        <p:txBody>
          <a:bodyPr anchor="ctr" anchorCtr="1">
            <a:spAutoFit/>
          </a:bodyPr>
          <a:lstStyle/>
          <a:p>
            <a:pPr algn="ctr">
              <a:spcBef>
                <a:spcPct val="50000"/>
              </a:spcBef>
            </a:pPr>
            <a:r>
              <a:rPr lang="zh-CN" altLang="en-US" sz="3200" dirty="0">
                <a:solidFill>
                  <a:schemeClr val="tx1"/>
                </a:solidFill>
                <a:latin typeface="Times New Roman" panose="02020603050405020304" pitchFamily="18" charset="0"/>
                <a:ea typeface="华文琥珀" pitchFamily="2" charset="-122"/>
              </a:rPr>
              <a:t>练          习</a:t>
            </a:r>
            <a:endParaRPr lang="zh-CN" altLang="en-US" sz="3200" dirty="0">
              <a:solidFill>
                <a:schemeClr val="tx1"/>
              </a:solidFill>
              <a:latin typeface="Times New Roman" panose="02020603050405020304" pitchFamily="18" charset="0"/>
              <a:ea typeface="华文琥珀" pitchFamily="2" charset="-122"/>
            </a:endParaRPr>
          </a:p>
        </p:txBody>
      </p:sp>
      <p:pic>
        <p:nvPicPr>
          <p:cNvPr id="43013" name="图片 43012" descr="NA00864_"/>
          <p:cNvPicPr>
            <a:picLocks noChangeAspect="1"/>
          </p:cNvPicPr>
          <p:nvPr/>
        </p:nvPicPr>
        <p:blipFill>
          <a:blip r:embed="rId1" cstate="print">
            <a:lum bright="41998" contrast="-6000"/>
          </a:blip>
          <a:stretch>
            <a:fillRect/>
          </a:stretch>
        </p:blipFill>
        <p:spPr>
          <a:xfrm>
            <a:off x="7086600" y="228600"/>
            <a:ext cx="1447800" cy="1139825"/>
          </a:xfrm>
          <a:prstGeom prst="rect">
            <a:avLst/>
          </a:prstGeom>
          <a:noFill/>
          <a:ln w="9525">
            <a:noFill/>
          </a:ln>
        </p:spPr>
      </p:pic>
      <p:pic>
        <p:nvPicPr>
          <p:cNvPr id="43014" name="图片 43013" descr="BD21313_"/>
          <p:cNvPicPr>
            <a:picLocks noChangeAspect="1"/>
          </p:cNvPicPr>
          <p:nvPr/>
        </p:nvPicPr>
        <p:blipFill>
          <a:blip r:embed="rId2" cstate="print"/>
          <a:stretch>
            <a:fillRect/>
          </a:stretch>
        </p:blipFill>
        <p:spPr>
          <a:xfrm>
            <a:off x="609600" y="838200"/>
            <a:ext cx="6248400" cy="152400"/>
          </a:xfrm>
          <a:prstGeom prst="rect">
            <a:avLst/>
          </a:prstGeom>
          <a:noFill/>
          <a:ln w="9525">
            <a:noFill/>
          </a:ln>
        </p:spPr>
      </p:pic>
      <p:pic>
        <p:nvPicPr>
          <p:cNvPr id="43015" name="图片 43014" descr="FLOW19"/>
          <p:cNvPicPr>
            <a:picLocks noChangeAspect="1"/>
          </p:cNvPicPr>
          <p:nvPr/>
        </p:nvPicPr>
        <p:blipFill>
          <a:blip r:embed="rId3" cstate="print"/>
          <a:stretch>
            <a:fillRect/>
          </a:stretch>
        </p:blipFill>
        <p:spPr>
          <a:xfrm>
            <a:off x="304800" y="457200"/>
            <a:ext cx="342900" cy="381000"/>
          </a:xfrm>
          <a:prstGeom prst="rect">
            <a:avLst/>
          </a:prstGeom>
          <a:noFill/>
          <a:ln w="9525">
            <a:noFill/>
          </a:ln>
        </p:spPr>
      </p:pic>
      <p:pic>
        <p:nvPicPr>
          <p:cNvPr id="43016" name="图片 43015" descr="FLOW19"/>
          <p:cNvPicPr>
            <a:picLocks noChangeAspect="1"/>
          </p:cNvPicPr>
          <p:nvPr/>
        </p:nvPicPr>
        <p:blipFill>
          <a:blip r:embed="rId3" cstate="print"/>
          <a:stretch>
            <a:fillRect/>
          </a:stretch>
        </p:blipFill>
        <p:spPr>
          <a:xfrm flipH="1">
            <a:off x="381000" y="762000"/>
            <a:ext cx="411163" cy="457200"/>
          </a:xfrm>
          <a:prstGeom prst="rect">
            <a:avLst/>
          </a:prstGeom>
          <a:noFill/>
          <a:ln w="9525">
            <a:noFill/>
          </a:ln>
        </p:spPr>
      </p:pic>
      <p:sp>
        <p:nvSpPr>
          <p:cNvPr id="43017" name="文本框 43016"/>
          <p:cNvSpPr txBox="1"/>
          <p:nvPr/>
        </p:nvSpPr>
        <p:spPr>
          <a:xfrm>
            <a:off x="5410200" y="1219200"/>
            <a:ext cx="533400" cy="519113"/>
          </a:xfrm>
          <a:prstGeom prst="rect">
            <a:avLst/>
          </a:prstGeom>
          <a:noFill/>
          <a:ln w="9525">
            <a:noFill/>
          </a:ln>
        </p:spPr>
        <p:txBody>
          <a:bodyPr>
            <a:spAutoFit/>
          </a:bodyPr>
          <a:lstStyle/>
          <a:p>
            <a:pPr algn="ctr">
              <a:spcBef>
                <a:spcPct val="50000"/>
              </a:spcBef>
            </a:pPr>
            <a:endParaRPr lang="zh-CN" altLang="en-US" dirty="0">
              <a:solidFill>
                <a:srgbClr val="FF5050"/>
              </a:solidFill>
              <a:latin typeface="Times New Roman" panose="02020603050405020304" pitchFamily="18" charset="0"/>
              <a:ea typeface="宋体" panose="02010600030101010101" pitchFamily="2" charset="-122"/>
            </a:endParaRPr>
          </a:p>
        </p:txBody>
      </p:sp>
      <p:sp>
        <p:nvSpPr>
          <p:cNvPr id="43018" name="文本框 43017"/>
          <p:cNvSpPr txBox="1"/>
          <p:nvPr/>
        </p:nvSpPr>
        <p:spPr>
          <a:xfrm>
            <a:off x="7467600" y="3733800"/>
            <a:ext cx="685800" cy="519113"/>
          </a:xfrm>
          <a:prstGeom prst="rect">
            <a:avLst/>
          </a:prstGeom>
          <a:noFill/>
          <a:ln w="9525">
            <a:noFill/>
          </a:ln>
        </p:spPr>
        <p:txBody>
          <a:bodyPr>
            <a:spAutoFit/>
          </a:bodyPr>
          <a:lstStyle/>
          <a:p>
            <a:pPr algn="ctr">
              <a:spcBef>
                <a:spcPct val="50000"/>
              </a:spcBef>
            </a:pPr>
            <a:endParaRPr lang="zh-CN" altLang="en-US" dirty="0">
              <a:solidFill>
                <a:srgbClr val="FF5050"/>
              </a:solidFill>
              <a:latin typeface="Times New Roman" panose="02020603050405020304" pitchFamily="18" charset="0"/>
              <a:ea typeface="宋体" panose="02010600030101010101" pitchFamily="2" charset="-122"/>
            </a:endParaRPr>
          </a:p>
        </p:txBody>
      </p:sp>
      <p:sp>
        <p:nvSpPr>
          <p:cNvPr id="12" name="TextBox 1"/>
          <p:cNvSpPr txBox="1"/>
          <p:nvPr/>
        </p:nvSpPr>
        <p:spPr>
          <a:xfrm>
            <a:off x="152400" y="1371654"/>
            <a:ext cx="8991600" cy="3538220"/>
          </a:xfrm>
          <a:prstGeom prst="rect">
            <a:avLst/>
          </a:prstGeom>
          <a:noFill/>
          <a:ln w="9525">
            <a:noFill/>
          </a:ln>
        </p:spPr>
        <p:txBody>
          <a:bodyPr anchor="t">
            <a:spAutoFit/>
          </a:bodyPr>
          <a:lstStyle/>
          <a:p>
            <a:r>
              <a:rPr lang="zh-CN" altLang="en-US" sz="2800" b="1" dirty="0">
                <a:latin typeface="黑体" panose="02010609060101010101" pitchFamily="49" charset="-122"/>
                <a:ea typeface="黑体" panose="02010609060101010101" pitchFamily="49" charset="-122"/>
              </a:rPr>
              <a:t>　</a:t>
            </a:r>
            <a:r>
              <a:rPr lang="zh-CN" altLang="en-US" sz="2800" b="1" dirty="0">
                <a:solidFill>
                  <a:schemeClr val="tx1"/>
                </a:solidFill>
                <a:latin typeface="黑体" panose="02010609060101010101" pitchFamily="49" charset="-122"/>
                <a:ea typeface="黑体" panose="02010609060101010101" pitchFamily="49" charset="-122"/>
              </a:rPr>
              <a:t>  陈独秀说，中共“一大”时“党的要求</a:t>
            </a:r>
            <a:r>
              <a:rPr lang="en-US" altLang="zh-CN" sz="2800" b="1" dirty="0">
                <a:solidFill>
                  <a:schemeClr val="tx1"/>
                </a:solidFill>
                <a:latin typeface="黑体" panose="02010609060101010101" pitchFamily="49" charset="-122"/>
                <a:ea typeface="黑体" panose="02010609060101010101" pitchFamily="49" charset="-122"/>
              </a:rPr>
              <a:t>——</a:t>
            </a:r>
            <a:r>
              <a:rPr lang="zh-CN" altLang="en-US" sz="2800" b="1" dirty="0">
                <a:solidFill>
                  <a:schemeClr val="tx1"/>
                </a:solidFill>
                <a:latin typeface="黑体" panose="02010609060101010101" pitchFamily="49" charset="-122"/>
                <a:ea typeface="黑体" panose="02010609060101010101" pitchFamily="49" charset="-122"/>
              </a:rPr>
              <a:t>无产阶级专政</a:t>
            </a:r>
            <a:r>
              <a:rPr lang="en-US" altLang="zh-CN" sz="2800" b="1" dirty="0">
                <a:solidFill>
                  <a:schemeClr val="tx1"/>
                </a:solidFill>
                <a:latin typeface="黑体" panose="02010609060101010101" pitchFamily="49" charset="-122"/>
                <a:ea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rPr>
              <a:t>悬在半空</a:t>
            </a:r>
            <a:r>
              <a:rPr lang="zh-CN" altLang="en-US" sz="2800" b="1" dirty="0">
                <a:solidFill>
                  <a:schemeClr val="tx1"/>
                </a:solidFill>
                <a:latin typeface="黑体" panose="02010609060101010101" pitchFamily="49" charset="-122"/>
                <a:ea typeface="黑体" panose="02010609060101010101" pitchFamily="49" charset="-122"/>
              </a:rPr>
              <a:t>”，到中共“二大”时“就</a:t>
            </a:r>
            <a:r>
              <a:rPr lang="zh-CN" altLang="en-US" sz="2800" b="1" dirty="0">
                <a:solidFill>
                  <a:srgbClr val="FF0000"/>
                </a:solidFill>
                <a:latin typeface="黑体" panose="02010609060101010101" pitchFamily="49" charset="-122"/>
                <a:ea typeface="黑体" panose="02010609060101010101" pitchFamily="49" charset="-122"/>
              </a:rPr>
              <a:t>脚踏实地</a:t>
            </a:r>
            <a:r>
              <a:rPr lang="zh-CN" altLang="en-US" sz="2800" b="1" dirty="0">
                <a:solidFill>
                  <a:schemeClr val="tx1"/>
                </a:solidFill>
                <a:latin typeface="黑体" panose="02010609060101010101" pitchFamily="49" charset="-122"/>
                <a:ea typeface="黑体" panose="02010609060101010101" pitchFamily="49" charset="-122"/>
              </a:rPr>
              <a:t>了，找到了中国实际并决定了党要走的</a:t>
            </a:r>
            <a:r>
              <a:rPr lang="zh-CN" altLang="en-US" sz="2800" b="1" dirty="0">
                <a:solidFill>
                  <a:srgbClr val="FF0000"/>
                </a:solidFill>
                <a:latin typeface="黑体" panose="02010609060101010101" pitchFamily="49" charset="-122"/>
                <a:ea typeface="黑体" panose="02010609060101010101" pitchFamily="49" charset="-122"/>
              </a:rPr>
              <a:t>道路</a:t>
            </a:r>
            <a:r>
              <a:rPr lang="zh-CN" altLang="en-US" sz="2800" b="1" dirty="0">
                <a:solidFill>
                  <a:schemeClr val="tx1"/>
                </a:solidFill>
                <a:latin typeface="黑体" panose="02010609060101010101" pitchFamily="49" charset="-122"/>
                <a:ea typeface="黑体" panose="02010609060101010101" pitchFamily="49" charset="-122"/>
              </a:rPr>
              <a:t>。”这是指中共“二大”（    ）</a:t>
            </a:r>
            <a:endParaRPr lang="zh-CN" altLang="en-US" sz="2800" dirty="0">
              <a:solidFill>
                <a:schemeClr val="tx1"/>
              </a:solidFill>
              <a:latin typeface="黑体" panose="02010609060101010101" pitchFamily="49" charset="-122"/>
              <a:ea typeface="黑体" panose="02010609060101010101" pitchFamily="49" charset="-122"/>
            </a:endParaRPr>
          </a:p>
          <a:p>
            <a:r>
              <a:rPr lang="en-US" altLang="zh-CN" sz="2800" b="1" dirty="0">
                <a:solidFill>
                  <a:schemeClr val="tx1"/>
                </a:solidFill>
                <a:latin typeface="黑体" panose="02010609060101010101" pitchFamily="49" charset="-122"/>
                <a:ea typeface="黑体" panose="02010609060101010101" pitchFamily="49" charset="-122"/>
              </a:rPr>
              <a:t>A</a:t>
            </a:r>
            <a:r>
              <a:rPr lang="zh-CN" altLang="en-US" sz="2800" b="1" dirty="0">
                <a:solidFill>
                  <a:schemeClr val="tx1"/>
                </a:solidFill>
                <a:latin typeface="黑体" panose="02010609060101010101" pitchFamily="49" charset="-122"/>
                <a:ea typeface="黑体" panose="02010609060101010101" pitchFamily="49" charset="-122"/>
              </a:rPr>
              <a:t>．制定了党的最高纲领</a:t>
            </a:r>
            <a:endParaRPr lang="zh-CN" altLang="en-US" sz="2800" dirty="0">
              <a:solidFill>
                <a:schemeClr val="tx1"/>
              </a:solidFill>
              <a:latin typeface="黑体" panose="02010609060101010101" pitchFamily="49" charset="-122"/>
              <a:ea typeface="黑体" panose="02010609060101010101" pitchFamily="49" charset="-122"/>
            </a:endParaRPr>
          </a:p>
          <a:p>
            <a:r>
              <a:rPr lang="en-US" altLang="zh-CN" sz="2800" b="1" dirty="0">
                <a:solidFill>
                  <a:schemeClr val="tx1"/>
                </a:solidFill>
                <a:latin typeface="黑体" panose="02010609060101010101" pitchFamily="49" charset="-122"/>
                <a:ea typeface="黑体" panose="02010609060101010101" pitchFamily="49" charset="-122"/>
              </a:rPr>
              <a:t>B</a:t>
            </a:r>
            <a:r>
              <a:rPr lang="zh-CN" altLang="en-US" sz="2800" b="1" dirty="0">
                <a:solidFill>
                  <a:schemeClr val="tx1"/>
                </a:solidFill>
                <a:latin typeface="黑体" panose="02010609060101010101" pitchFamily="49" charset="-122"/>
                <a:ea typeface="黑体" panose="02010609060101010101" pitchFamily="49" charset="-122"/>
              </a:rPr>
              <a:t>．决定参加共产国际</a:t>
            </a:r>
            <a:endParaRPr lang="zh-CN" altLang="en-US" sz="2800" dirty="0">
              <a:solidFill>
                <a:schemeClr val="tx1"/>
              </a:solidFill>
              <a:latin typeface="黑体" panose="02010609060101010101" pitchFamily="49" charset="-122"/>
              <a:ea typeface="黑体" panose="02010609060101010101" pitchFamily="49" charset="-122"/>
            </a:endParaRPr>
          </a:p>
          <a:p>
            <a:r>
              <a:rPr lang="en-US" altLang="zh-CN" sz="2800" b="1" dirty="0">
                <a:solidFill>
                  <a:schemeClr val="tx1"/>
                </a:solidFill>
                <a:latin typeface="黑体" panose="02010609060101010101" pitchFamily="49" charset="-122"/>
                <a:ea typeface="黑体" panose="02010609060101010101" pitchFamily="49" charset="-122"/>
              </a:rPr>
              <a:t>C</a:t>
            </a:r>
            <a:r>
              <a:rPr lang="zh-CN" altLang="en-US" sz="2800" b="1" dirty="0">
                <a:solidFill>
                  <a:schemeClr val="tx1"/>
                </a:solidFill>
                <a:latin typeface="黑体" panose="02010609060101010101" pitchFamily="49" charset="-122"/>
                <a:ea typeface="黑体" panose="02010609060101010101" pitchFamily="49" charset="-122"/>
              </a:rPr>
              <a:t>．制定了党的最低纲领</a:t>
            </a:r>
            <a:endParaRPr lang="zh-CN" altLang="en-US" sz="2800" dirty="0">
              <a:solidFill>
                <a:schemeClr val="tx1"/>
              </a:solidFill>
              <a:latin typeface="黑体" panose="02010609060101010101" pitchFamily="49" charset="-122"/>
              <a:ea typeface="黑体" panose="02010609060101010101" pitchFamily="49" charset="-122"/>
            </a:endParaRPr>
          </a:p>
          <a:p>
            <a:r>
              <a:rPr lang="en-US" altLang="zh-CN" sz="2800" b="1" dirty="0">
                <a:solidFill>
                  <a:schemeClr val="tx1"/>
                </a:solidFill>
                <a:latin typeface="黑体" panose="02010609060101010101" pitchFamily="49" charset="-122"/>
                <a:ea typeface="黑体" panose="02010609060101010101" pitchFamily="49" charset="-122"/>
              </a:rPr>
              <a:t>D</a:t>
            </a:r>
            <a:r>
              <a:rPr lang="zh-CN" altLang="en-US" sz="2800" b="1" dirty="0">
                <a:solidFill>
                  <a:schemeClr val="tx1"/>
                </a:solidFill>
                <a:latin typeface="黑体" panose="02010609060101010101" pitchFamily="49" charset="-122"/>
                <a:ea typeface="黑体" panose="02010609060101010101" pitchFamily="49" charset="-122"/>
              </a:rPr>
              <a:t>．决定与国民党合作</a:t>
            </a:r>
            <a:endParaRPr lang="zh-CN" altLang="en-US" sz="2800" dirty="0">
              <a:solidFill>
                <a:schemeClr val="tx1"/>
              </a:solidFill>
              <a:latin typeface="黑体" panose="02010609060101010101" pitchFamily="49" charset="-122"/>
              <a:ea typeface="黑体" panose="02010609060101010101" pitchFamily="49" charset="-122"/>
            </a:endParaRPr>
          </a:p>
        </p:txBody>
      </p:sp>
      <p:sp>
        <p:nvSpPr>
          <p:cNvPr id="13" name="TextBox 1"/>
          <p:cNvSpPr txBox="1"/>
          <p:nvPr/>
        </p:nvSpPr>
        <p:spPr>
          <a:xfrm>
            <a:off x="152400" y="4952960"/>
            <a:ext cx="8991600" cy="1568450"/>
          </a:xfrm>
          <a:prstGeom prst="rect">
            <a:avLst/>
          </a:prstGeom>
          <a:solidFill>
            <a:srgbClr val="FFFF00"/>
          </a:solidFill>
          <a:ln w="9525">
            <a:noFill/>
          </a:ln>
        </p:spPr>
        <p:txBody>
          <a:bodyPr anchor="t">
            <a:spAutoFit/>
          </a:bodyPr>
          <a:lstStyle/>
          <a:p>
            <a:r>
              <a:rPr lang="zh-CN" altLang="en-US" sz="2400" b="1" dirty="0">
                <a:solidFill>
                  <a:srgbClr val="FF0000"/>
                </a:solidFill>
                <a:latin typeface="黑体" panose="02010609060101010101" pitchFamily="49" charset="-122"/>
                <a:ea typeface="黑体" panose="02010609060101010101" pitchFamily="49" charset="-122"/>
              </a:rPr>
              <a:t>解析：选</a:t>
            </a:r>
            <a:r>
              <a:rPr lang="en-US" altLang="zh-CN" sz="2400" b="1" dirty="0">
                <a:solidFill>
                  <a:srgbClr val="FF0000"/>
                </a:solidFill>
                <a:latin typeface="黑体" panose="02010609060101010101" pitchFamily="49" charset="-122"/>
                <a:ea typeface="黑体" panose="02010609060101010101" pitchFamily="49" charset="-122"/>
              </a:rPr>
              <a:t>C</a:t>
            </a:r>
            <a:r>
              <a:rPr lang="zh-CN" altLang="en-US" sz="2400" b="1" dirty="0">
                <a:solidFill>
                  <a:srgbClr val="FF0000"/>
                </a:solidFill>
                <a:latin typeface="黑体" panose="02010609060101010101" pitchFamily="49" charset="-122"/>
                <a:ea typeface="黑体" panose="02010609060101010101" pitchFamily="49" charset="-122"/>
              </a:rPr>
              <a:t>。</a:t>
            </a:r>
            <a:r>
              <a:rPr lang="zh-CN" altLang="en-US" sz="2400" b="1" dirty="0">
                <a:solidFill>
                  <a:schemeClr val="tx1"/>
                </a:solidFill>
                <a:latin typeface="Times New Roman" panose="02020603050405020304" pitchFamily="18" charset="0"/>
                <a:ea typeface="宋体" panose="02010600030101010101" pitchFamily="2" charset="-122"/>
              </a:rPr>
              <a:t>“二大”制定出了适合中国国情的民主革命最低纲领，这样就解决了中国革命分两步走的问题，明确了方向，从而“脚踏实地”了。</a:t>
            </a:r>
            <a:r>
              <a:rPr lang="en-US" altLang="zh-CN" sz="2400" b="1" dirty="0">
                <a:solidFill>
                  <a:schemeClr val="tx1"/>
                </a:solidFill>
                <a:latin typeface="Times New Roman" panose="02020603050405020304" pitchFamily="18" charset="0"/>
                <a:ea typeface="宋体" panose="02010600030101010101" pitchFamily="2" charset="-122"/>
              </a:rPr>
              <a:t>A</a:t>
            </a:r>
            <a:r>
              <a:rPr lang="zh-CN" altLang="en-US" sz="2400" b="1" dirty="0">
                <a:solidFill>
                  <a:schemeClr val="tx1"/>
                </a:solidFill>
                <a:latin typeface="Times New Roman" panose="02020603050405020304" pitchFamily="18" charset="0"/>
                <a:ea typeface="宋体" panose="02010600030101010101" pitchFamily="2" charset="-122"/>
              </a:rPr>
              <a:t>是“一大”制定的；</a:t>
            </a:r>
            <a:r>
              <a:rPr lang="en-US" altLang="zh-CN" sz="2400" b="1" dirty="0">
                <a:solidFill>
                  <a:schemeClr val="tx1"/>
                </a:solidFill>
                <a:latin typeface="Times New Roman" panose="02020603050405020304" pitchFamily="18" charset="0"/>
                <a:ea typeface="宋体" panose="02010600030101010101" pitchFamily="2" charset="-122"/>
              </a:rPr>
              <a:t>B</a:t>
            </a:r>
            <a:r>
              <a:rPr lang="zh-CN" altLang="en-US" sz="2400" b="1" dirty="0">
                <a:solidFill>
                  <a:schemeClr val="tx1"/>
                </a:solidFill>
                <a:latin typeface="Times New Roman" panose="02020603050405020304" pitchFamily="18" charset="0"/>
                <a:ea typeface="宋体" panose="02010600030101010101" pitchFamily="2" charset="-122"/>
              </a:rPr>
              <a:t>是“二大”的决定，但是不符合题意；</a:t>
            </a:r>
            <a:r>
              <a:rPr lang="en-US" altLang="zh-CN" sz="2400" b="1" dirty="0">
                <a:solidFill>
                  <a:schemeClr val="tx1"/>
                </a:solidFill>
                <a:latin typeface="Times New Roman" panose="02020603050405020304" pitchFamily="18" charset="0"/>
                <a:ea typeface="宋体" panose="02010600030101010101" pitchFamily="2" charset="-122"/>
              </a:rPr>
              <a:t>D</a:t>
            </a:r>
            <a:r>
              <a:rPr lang="zh-CN" altLang="en-US" sz="2400" b="1" dirty="0">
                <a:solidFill>
                  <a:schemeClr val="tx1"/>
                </a:solidFill>
                <a:latin typeface="Times New Roman" panose="02020603050405020304" pitchFamily="18" charset="0"/>
                <a:ea typeface="宋体" panose="02010600030101010101" pitchFamily="2" charset="-122"/>
              </a:rPr>
              <a:t>是“三大”的决定。</a:t>
            </a:r>
            <a:endParaRPr lang="zh-CN" altLang="en-US" sz="240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43016"/>
                                        </p:tgtEl>
                                        <p:attrNameLst>
                                          <p:attrName>style.visibility</p:attrName>
                                        </p:attrNameLst>
                                      </p:cBhvr>
                                      <p:to>
                                        <p:strVal val="visible"/>
                                      </p:to>
                                    </p:set>
                                    <p:anim calcmode="lin" valueType="num">
                                      <p:cBhvr>
                                        <p:cTn id="7" dur="5000" fill="hold"/>
                                        <p:tgtEl>
                                          <p:spTgt spid="43016"/>
                                        </p:tgtEl>
                                        <p:attrNameLst>
                                          <p:attrName>ppt_w</p:attrName>
                                        </p:attrNameLst>
                                      </p:cBhvr>
                                      <p:tavLst>
                                        <p:tav tm="0" fmla="#ppt_w*sin(2.5*pi*$)">
                                          <p:val>
                                            <p:fltVal val="0"/>
                                          </p:val>
                                        </p:tav>
                                        <p:tav tm="100000">
                                          <p:val>
                                            <p:fltVal val="1"/>
                                          </p:val>
                                        </p:tav>
                                      </p:tavLst>
                                    </p:anim>
                                    <p:anim calcmode="lin" valueType="num">
                                      <p:cBhvr>
                                        <p:cTn id="8" dur="5000" fill="hold"/>
                                        <p:tgtEl>
                                          <p:spTgt spid="430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strips(downLef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文本框 2"/>
          <p:cNvSpPr txBox="1"/>
          <p:nvPr/>
        </p:nvSpPr>
        <p:spPr>
          <a:xfrm>
            <a:off x="304912" y="457278"/>
            <a:ext cx="8645843" cy="5262979"/>
          </a:xfrm>
          <a:prstGeom prst="rect">
            <a:avLst/>
          </a:prstGeom>
          <a:noFill/>
        </p:spPr>
        <p:txBody>
          <a:bodyPr wrap="square" rtlCol="0">
            <a:spAutoFit/>
          </a:bodyPr>
          <a:lstStyle/>
          <a:p>
            <a:pPr>
              <a:lnSpc>
                <a:spcPct val="150000"/>
              </a:lnSpc>
            </a:pPr>
            <a:r>
              <a:rPr lang="zh-CN" altLang="en-US" sz="2800" b="1" dirty="0">
                <a:solidFill>
                  <a:schemeClr val="tx1"/>
                </a:solidFill>
                <a:latin typeface="微软雅黑" panose="020B0503020204020204" charset="-122"/>
                <a:ea typeface="微软雅黑" panose="020B0503020204020204" charset="-122"/>
                <a:cs typeface="微软雅黑" panose="020B0503020204020204" charset="-122"/>
              </a:rPr>
              <a:t>北京大学在1923年时进行了一次选举世界第一伟人的民意测验,497票中,列宁独得227票位居第一,美国总统威尔逊得51票列第二。这一结果,折射出当时中国知识界榜样转移的思想状态</a:t>
            </a:r>
            <a:r>
              <a:rPr lang="zh-CN" altLang="en-US" sz="2800" b="1" dirty="0" smtClean="0">
                <a:solidFill>
                  <a:schemeClr val="tx1"/>
                </a:solidFill>
                <a:latin typeface="微软雅黑" panose="020B0503020204020204" charset="-122"/>
                <a:ea typeface="微软雅黑" panose="020B0503020204020204" charset="-122"/>
                <a:cs typeface="微软雅黑" panose="020B0503020204020204" charset="-122"/>
              </a:rPr>
              <a:t>。“榜样转移”是</a:t>
            </a:r>
            <a:r>
              <a:rPr lang="zh-CN" altLang="en-US" sz="2800" b="1" dirty="0">
                <a:solidFill>
                  <a:schemeClr val="tx1"/>
                </a:solidFill>
                <a:latin typeface="微软雅黑" panose="020B0503020204020204" charset="-122"/>
                <a:ea typeface="微软雅黑" panose="020B0503020204020204" charset="-122"/>
                <a:cs typeface="微软雅黑" panose="020B0503020204020204" charset="-122"/>
              </a:rPr>
              <a:t>因为</a:t>
            </a:r>
            <a:r>
              <a:rPr lang="zh-CN" altLang="en-US" sz="2800" b="1" dirty="0" smtClean="0">
                <a:solidFill>
                  <a:schemeClr val="tx1"/>
                </a:solidFill>
                <a:latin typeface="微软雅黑" panose="020B0503020204020204" charset="-122"/>
                <a:ea typeface="微软雅黑" panose="020B0503020204020204" charset="-122"/>
                <a:cs typeface="微软雅黑" panose="020B0503020204020204" charset="-122"/>
              </a:rPr>
              <a:t>(        )</a:t>
            </a:r>
            <a:endParaRPr lang="zh-CN" altLang="en-US" sz="2800" b="1" dirty="0">
              <a:solidFill>
                <a:schemeClr val="tx1"/>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2800" b="1" dirty="0">
                <a:solidFill>
                  <a:schemeClr val="tx1"/>
                </a:solidFill>
                <a:latin typeface="微软雅黑" panose="020B0503020204020204" charset="-122"/>
                <a:ea typeface="微软雅黑" panose="020B0503020204020204" charset="-122"/>
                <a:cs typeface="微软雅黑" panose="020B0503020204020204" charset="-122"/>
              </a:rPr>
              <a:t>A.探索西方政体失败 </a:t>
            </a:r>
            <a:endParaRPr lang="zh-CN" altLang="en-US" sz="2800" b="1" dirty="0">
              <a:solidFill>
                <a:schemeClr val="tx1"/>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2800" b="1" dirty="0">
                <a:solidFill>
                  <a:schemeClr val="tx1"/>
                </a:solidFill>
                <a:latin typeface="微软雅黑" panose="020B0503020204020204" charset="-122"/>
                <a:ea typeface="微软雅黑" panose="020B0503020204020204" charset="-122"/>
                <a:cs typeface="微软雅黑" panose="020B0503020204020204" charset="-122"/>
              </a:rPr>
              <a:t>B.西方文明渐趋衰落 </a:t>
            </a:r>
            <a:endParaRPr lang="zh-CN" altLang="en-US" sz="2800" b="1" dirty="0">
              <a:solidFill>
                <a:schemeClr val="tx1"/>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2800" b="1" dirty="0">
                <a:solidFill>
                  <a:schemeClr val="tx1"/>
                </a:solidFill>
                <a:latin typeface="微软雅黑" panose="020B0503020204020204" charset="-122"/>
                <a:ea typeface="微软雅黑" panose="020B0503020204020204" charset="-122"/>
                <a:cs typeface="微软雅黑" panose="020B0503020204020204" charset="-122"/>
              </a:rPr>
              <a:t>C.民主共和渐入人心</a:t>
            </a:r>
            <a:endParaRPr lang="zh-CN" altLang="en-US" sz="2800" b="1" dirty="0">
              <a:solidFill>
                <a:schemeClr val="tx1"/>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2800" b="1" dirty="0">
                <a:solidFill>
                  <a:schemeClr val="tx1"/>
                </a:solidFill>
                <a:latin typeface="微软雅黑" panose="020B0503020204020204" charset="-122"/>
                <a:ea typeface="微软雅黑" panose="020B0503020204020204" charset="-122"/>
                <a:cs typeface="微软雅黑" panose="020B0503020204020204" charset="-122"/>
              </a:rPr>
              <a:t>D.国共合作初见成效</a:t>
            </a:r>
            <a:endParaRPr lang="zh-CN" altLang="en-US" sz="2800" b="1"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048627" name="文本框 3"/>
          <p:cNvSpPr txBox="1"/>
          <p:nvPr/>
        </p:nvSpPr>
        <p:spPr>
          <a:xfrm>
            <a:off x="7696118" y="3124208"/>
            <a:ext cx="636746" cy="1107996"/>
          </a:xfrm>
          <a:prstGeom prst="rect">
            <a:avLst/>
          </a:prstGeom>
          <a:noFill/>
        </p:spPr>
        <p:txBody>
          <a:bodyPr wrap="square" rtlCol="0">
            <a:spAutoFit/>
          </a:bodyPr>
          <a:lstStyle/>
          <a:p>
            <a:r>
              <a:rPr lang="en-US" altLang="zh-CN" sz="6600" dirty="0">
                <a:solidFill>
                  <a:srgbClr val="FF0000"/>
                </a:solidFill>
                <a:latin typeface="微软雅黑" panose="020B0503020204020204" charset="-122"/>
                <a:ea typeface="微软雅黑" panose="020B0503020204020204" charset="-122"/>
              </a:rPr>
              <a:t>A</a:t>
            </a:r>
            <a:endParaRPr lang="en-US" altLang="zh-CN" sz="6600" dirty="0">
              <a:solidFill>
                <a:srgbClr val="FF0000"/>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48627">
                                            <p:txEl>
                                              <p:pRg st="0" end="0"/>
                                            </p:txEl>
                                          </p:spTgt>
                                        </p:tgtEl>
                                        <p:attrNameLst>
                                          <p:attrName>style.visibility</p:attrName>
                                        </p:attrNameLst>
                                      </p:cBhvr>
                                      <p:to>
                                        <p:strVal val="visible"/>
                                      </p:to>
                                    </p:set>
                                    <p:animEffect transition="in" filter="wipe(down)">
                                      <p:cBhvr>
                                        <p:cTn id="7" dur="500"/>
                                        <p:tgtEl>
                                          <p:spTgt spid="10486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2529"/>
          <p:cNvGrpSpPr/>
          <p:nvPr/>
        </p:nvGrpSpPr>
        <p:grpSpPr>
          <a:xfrm>
            <a:off x="2213610" y="2397760"/>
            <a:ext cx="3512185" cy="2985135"/>
            <a:chOff x="-243239" y="-208902"/>
            <a:chExt cx="1493480" cy="1493427"/>
          </a:xfrm>
        </p:grpSpPr>
        <p:pic>
          <p:nvPicPr>
            <p:cNvPr id="22531" name="Oval 2"/>
            <p:cNvPicPr>
              <a:picLocks noChangeAspect="1"/>
            </p:cNvPicPr>
            <p:nvPr/>
          </p:nvPicPr>
          <p:blipFill>
            <a:blip r:embed="rId1" cstate="print"/>
            <a:stretch>
              <a:fillRect/>
            </a:stretch>
          </p:blipFill>
          <p:spPr>
            <a:xfrm>
              <a:off x="-243239" y="-208902"/>
              <a:ext cx="1493480" cy="1493427"/>
            </a:xfrm>
            <a:prstGeom prst="rect">
              <a:avLst/>
            </a:prstGeom>
            <a:noFill/>
            <a:ln w="9525">
              <a:noFill/>
            </a:ln>
          </p:spPr>
        </p:pic>
        <p:grpSp>
          <p:nvGrpSpPr>
            <p:cNvPr id="3" name="组合 22531"/>
            <p:cNvGrpSpPr/>
            <p:nvPr/>
          </p:nvGrpSpPr>
          <p:grpSpPr>
            <a:xfrm>
              <a:off x="29739" y="11489"/>
              <a:ext cx="625687" cy="561812"/>
              <a:chOff x="0" y="0"/>
              <a:chExt cx="920496" cy="829056"/>
            </a:xfrm>
          </p:grpSpPr>
          <p:pic>
            <p:nvPicPr>
              <p:cNvPr id="22533" name="椭圆 71"/>
              <p:cNvPicPr/>
              <p:nvPr/>
            </p:nvPicPr>
            <p:blipFill>
              <a:blip r:embed="rId2" cstate="print"/>
              <a:stretch>
                <a:fillRect/>
              </a:stretch>
            </p:blipFill>
            <p:spPr>
              <a:xfrm>
                <a:off x="0" y="0"/>
                <a:ext cx="920496" cy="829056"/>
              </a:xfrm>
              <a:prstGeom prst="rect">
                <a:avLst/>
              </a:prstGeom>
              <a:noFill/>
              <a:ln w="9525">
                <a:noFill/>
              </a:ln>
            </p:spPr>
          </p:pic>
          <p:sp>
            <p:nvSpPr>
              <p:cNvPr id="22534" name="文本框 22533"/>
              <p:cNvSpPr txBox="1"/>
              <p:nvPr/>
            </p:nvSpPr>
            <p:spPr>
              <a:xfrm rot="19388639">
                <a:off x="103575" y="170919"/>
                <a:ext cx="711353" cy="488637"/>
              </a:xfrm>
              <a:prstGeom prst="rect">
                <a:avLst/>
              </a:prstGeom>
              <a:noFill/>
              <a:ln w="9525">
                <a:noFill/>
              </a:ln>
            </p:spPr>
            <p:txBody>
              <a:bodyPr anchor="ctr"/>
              <a:lstStyle/>
              <a:p>
                <a:pPr algn="ctr"/>
                <a:endParaRPr lang="zh-CN" altLang="en-US" sz="1800" b="0" i="0" dirty="0">
                  <a:solidFill>
                    <a:srgbClr val="FFFFFF"/>
                  </a:solidFill>
                  <a:latin typeface="楷体" panose="02010609060101010101" charset="-122"/>
                </a:endParaRPr>
              </a:p>
            </p:txBody>
          </p:sp>
        </p:grpSp>
        <p:grpSp>
          <p:nvGrpSpPr>
            <p:cNvPr id="4" name="组合 22534"/>
            <p:cNvGrpSpPr/>
            <p:nvPr/>
          </p:nvGrpSpPr>
          <p:grpSpPr>
            <a:xfrm>
              <a:off x="-37494" y="101975"/>
              <a:ext cx="1057668" cy="804622"/>
              <a:chOff x="-142561" y="0"/>
              <a:chExt cx="1053380" cy="804672"/>
            </a:xfrm>
          </p:grpSpPr>
          <p:pic>
            <p:nvPicPr>
              <p:cNvPr id="22536" name="椭圆 72"/>
              <p:cNvPicPr>
                <a:picLocks noChangeAspect="1"/>
              </p:cNvPicPr>
              <p:nvPr/>
            </p:nvPicPr>
            <p:blipFill>
              <a:blip r:embed="rId3" cstate="print"/>
              <a:stretch>
                <a:fillRect/>
              </a:stretch>
            </p:blipFill>
            <p:spPr>
              <a:xfrm>
                <a:off x="0" y="0"/>
                <a:ext cx="798576" cy="804672"/>
              </a:xfrm>
              <a:prstGeom prst="rect">
                <a:avLst/>
              </a:prstGeom>
              <a:noFill/>
              <a:ln w="9525">
                <a:noFill/>
              </a:ln>
            </p:spPr>
          </p:pic>
          <p:sp>
            <p:nvSpPr>
              <p:cNvPr id="22537" name="Text Box 7"/>
              <p:cNvSpPr txBox="1"/>
              <p:nvPr/>
            </p:nvSpPr>
            <p:spPr>
              <a:xfrm>
                <a:off x="-142561" y="67872"/>
                <a:ext cx="1053380" cy="560001"/>
              </a:xfrm>
              <a:prstGeom prst="rect">
                <a:avLst/>
              </a:prstGeom>
              <a:noFill/>
              <a:ln w="9525">
                <a:noFill/>
              </a:ln>
            </p:spPr>
            <p:txBody>
              <a:bodyPr anchor="ctr"/>
              <a:lstStyle/>
              <a:p>
                <a:pPr algn="ctr"/>
                <a:r>
                  <a:rPr lang="zh-CN" altLang="en-US" sz="3600" b="1" dirty="0">
                    <a:solidFill>
                      <a:srgbClr val="FF0000"/>
                    </a:solidFill>
                    <a:latin typeface="黑体" panose="02010609060101010101" pitchFamily="49" charset="-122"/>
                    <a:ea typeface="黑体" panose="02010609060101010101" pitchFamily="49" charset="-122"/>
                    <a:sym typeface="+mn-ea"/>
                  </a:rPr>
                  <a:t>新</a:t>
                </a:r>
                <a:endParaRPr lang="zh-CN" altLang="en-US" sz="3600" b="1" i="0" dirty="0">
                  <a:solidFill>
                    <a:srgbClr val="FF0000"/>
                  </a:solidFill>
                  <a:latin typeface="黑体" panose="02010609060101010101" pitchFamily="49" charset="-122"/>
                  <a:ea typeface="黑体" panose="02010609060101010101" pitchFamily="49" charset="-122"/>
                </a:endParaRPr>
              </a:p>
              <a:p>
                <a:pPr algn="ctr"/>
                <a:r>
                  <a:rPr lang="zh-CN" altLang="en-US" sz="3600" b="1" dirty="0">
                    <a:solidFill>
                      <a:schemeClr val="tx1"/>
                    </a:solidFill>
                    <a:latin typeface="黑体" panose="02010609060101010101" pitchFamily="49" charset="-122"/>
                    <a:ea typeface="黑体" panose="02010609060101010101" pitchFamily="49" charset="-122"/>
                    <a:sym typeface="+mn-ea"/>
                  </a:rPr>
                  <a:t>民主主义</a:t>
                </a:r>
                <a:endParaRPr lang="zh-CN" altLang="en-US" sz="3600" b="1" dirty="0">
                  <a:solidFill>
                    <a:schemeClr val="tx1"/>
                  </a:solidFill>
                  <a:latin typeface="黑体" panose="02010609060101010101" pitchFamily="49" charset="-122"/>
                  <a:ea typeface="黑体" panose="02010609060101010101" pitchFamily="49" charset="-122"/>
                  <a:sym typeface="+mn-ea"/>
                </a:endParaRPr>
              </a:p>
              <a:p>
                <a:pPr algn="ctr"/>
                <a:r>
                  <a:rPr lang="zh-CN" altLang="en-US" sz="3600" b="1" dirty="0">
                    <a:solidFill>
                      <a:schemeClr val="tx1"/>
                    </a:solidFill>
                    <a:latin typeface="黑体" panose="02010609060101010101" pitchFamily="49" charset="-122"/>
                    <a:ea typeface="黑体" panose="02010609060101010101" pitchFamily="49" charset="-122"/>
                    <a:sym typeface="+mn-ea"/>
                  </a:rPr>
                  <a:t>革命的</a:t>
                </a:r>
                <a:endParaRPr lang="zh-CN" altLang="en-US" sz="3600" b="1" i="0" dirty="0">
                  <a:solidFill>
                    <a:schemeClr val="tx1"/>
                  </a:solidFill>
                  <a:latin typeface="黑体" panose="02010609060101010101" pitchFamily="49" charset="-122"/>
                  <a:ea typeface="黑体" panose="02010609060101010101" pitchFamily="49" charset="-122"/>
                </a:endParaRPr>
              </a:p>
              <a:p>
                <a:pPr algn="ctr"/>
                <a:r>
                  <a:rPr lang="zh-CN" altLang="en-US" sz="3600" b="1" dirty="0">
                    <a:solidFill>
                      <a:srgbClr val="FF0000"/>
                    </a:solidFill>
                    <a:latin typeface="黑体" panose="02010609060101010101" pitchFamily="49" charset="-122"/>
                    <a:ea typeface="黑体" panose="02010609060101010101" pitchFamily="49" charset="-122"/>
                    <a:sym typeface="+mn-ea"/>
                  </a:rPr>
                  <a:t>崛起</a:t>
                </a:r>
                <a:endParaRPr lang="zh-CN" altLang="en-US" sz="3600" i="0" dirty="0">
                  <a:solidFill>
                    <a:srgbClr val="002200"/>
                  </a:solidFill>
                  <a:latin typeface="楷体_GB2312" pitchFamily="49" charset="-122"/>
                </a:endParaRPr>
              </a:p>
            </p:txBody>
          </p:sp>
        </p:grpSp>
      </p:grpSp>
      <p:grpSp>
        <p:nvGrpSpPr>
          <p:cNvPr id="6" name="组合 22537"/>
          <p:cNvGrpSpPr/>
          <p:nvPr/>
        </p:nvGrpSpPr>
        <p:grpSpPr>
          <a:xfrm>
            <a:off x="4440238" y="4567238"/>
            <a:ext cx="2287587" cy="2101850"/>
            <a:chOff x="0" y="0"/>
            <a:chExt cx="3602" cy="3310"/>
          </a:xfrm>
        </p:grpSpPr>
        <p:grpSp>
          <p:nvGrpSpPr>
            <p:cNvPr id="7" name="组合 22538"/>
            <p:cNvGrpSpPr/>
            <p:nvPr/>
          </p:nvGrpSpPr>
          <p:grpSpPr>
            <a:xfrm>
              <a:off x="768" y="450"/>
              <a:ext cx="2835" cy="2860"/>
              <a:chOff x="0" y="0"/>
              <a:chExt cx="2834" cy="2858"/>
            </a:xfrm>
          </p:grpSpPr>
          <p:pic>
            <p:nvPicPr>
              <p:cNvPr id="22540" name="Oval 2"/>
              <p:cNvPicPr>
                <a:picLocks noChangeAspect="1"/>
              </p:cNvPicPr>
              <p:nvPr/>
            </p:nvPicPr>
            <p:blipFill>
              <a:blip r:embed="rId4" cstate="print"/>
              <a:stretch>
                <a:fillRect/>
              </a:stretch>
            </p:blipFill>
            <p:spPr>
              <a:xfrm>
                <a:off x="0" y="0"/>
                <a:ext cx="2835" cy="2858"/>
              </a:xfrm>
              <a:prstGeom prst="rect">
                <a:avLst/>
              </a:prstGeom>
              <a:noFill/>
              <a:ln w="9525">
                <a:noFill/>
              </a:ln>
            </p:spPr>
          </p:pic>
          <p:sp>
            <p:nvSpPr>
              <p:cNvPr id="22541" name="Text Box 11"/>
              <p:cNvSpPr txBox="1"/>
              <p:nvPr/>
            </p:nvSpPr>
            <p:spPr>
              <a:xfrm>
                <a:off x="890" y="826"/>
                <a:ext cx="1068" cy="1072"/>
              </a:xfrm>
              <a:prstGeom prst="rect">
                <a:avLst/>
              </a:prstGeom>
              <a:noFill/>
              <a:ln w="9525">
                <a:noFill/>
              </a:ln>
            </p:spPr>
            <p:txBody>
              <a:bodyPr anchor="ctr"/>
              <a:lstStyle/>
              <a:p>
                <a:pPr algn="ctr"/>
                <a:r>
                  <a:rPr lang="en-US" altLang="x-none" sz="5400" b="0" i="0" dirty="0">
                    <a:solidFill>
                      <a:srgbClr val="002200"/>
                    </a:solidFill>
                    <a:latin typeface="楷体" panose="02010609060101010101" charset="-122"/>
                  </a:rPr>
                  <a:t>2</a:t>
                </a:r>
                <a:endParaRPr lang="en-US" altLang="x-none" sz="5400" b="0" i="0" dirty="0">
                  <a:solidFill>
                    <a:srgbClr val="002200"/>
                  </a:solidFill>
                  <a:latin typeface="楷体" panose="02010609060101010101" charset="-122"/>
                </a:endParaRPr>
              </a:p>
            </p:txBody>
          </p:sp>
        </p:grpSp>
        <p:pic>
          <p:nvPicPr>
            <p:cNvPr id="22542" name="AutoShape 593"/>
            <p:cNvPicPr/>
            <p:nvPr/>
          </p:nvPicPr>
          <p:blipFill>
            <a:blip r:embed="rId5" cstate="print"/>
            <a:stretch>
              <a:fillRect/>
            </a:stretch>
          </p:blipFill>
          <p:spPr>
            <a:xfrm rot="12600000">
              <a:off x="0" y="0"/>
              <a:ext cx="1680" cy="1608"/>
            </a:xfrm>
            <a:prstGeom prst="rect">
              <a:avLst/>
            </a:prstGeom>
            <a:noFill/>
            <a:ln w="9525">
              <a:noFill/>
            </a:ln>
          </p:spPr>
        </p:pic>
      </p:grpSp>
      <p:grpSp>
        <p:nvGrpSpPr>
          <p:cNvPr id="8" name="组合 22542"/>
          <p:cNvGrpSpPr/>
          <p:nvPr/>
        </p:nvGrpSpPr>
        <p:grpSpPr>
          <a:xfrm>
            <a:off x="971550" y="4581525"/>
            <a:ext cx="2363788" cy="2087563"/>
            <a:chOff x="0" y="0"/>
            <a:chExt cx="3722" cy="3286"/>
          </a:xfrm>
        </p:grpSpPr>
        <p:grpSp>
          <p:nvGrpSpPr>
            <p:cNvPr id="9" name="组合 22543"/>
            <p:cNvGrpSpPr/>
            <p:nvPr/>
          </p:nvGrpSpPr>
          <p:grpSpPr>
            <a:xfrm>
              <a:off x="0" y="430"/>
              <a:ext cx="2832" cy="2857"/>
              <a:chOff x="0" y="0"/>
              <a:chExt cx="2834" cy="2858"/>
            </a:xfrm>
          </p:grpSpPr>
          <p:pic>
            <p:nvPicPr>
              <p:cNvPr id="22545" name="Oval 2"/>
              <p:cNvPicPr>
                <a:picLocks noChangeAspect="1"/>
              </p:cNvPicPr>
              <p:nvPr/>
            </p:nvPicPr>
            <p:blipFill>
              <a:blip r:embed="rId4" cstate="print"/>
              <a:stretch>
                <a:fillRect/>
              </a:stretch>
            </p:blipFill>
            <p:spPr>
              <a:xfrm>
                <a:off x="0" y="0"/>
                <a:ext cx="2834" cy="2858"/>
              </a:xfrm>
              <a:prstGeom prst="rect">
                <a:avLst/>
              </a:prstGeom>
              <a:noFill/>
              <a:ln w="9525">
                <a:noFill/>
              </a:ln>
            </p:spPr>
          </p:pic>
          <p:grpSp>
            <p:nvGrpSpPr>
              <p:cNvPr id="10" name="组合 22545"/>
              <p:cNvGrpSpPr/>
              <p:nvPr/>
            </p:nvGrpSpPr>
            <p:grpSpPr>
              <a:xfrm>
                <a:off x="653" y="594"/>
                <a:ext cx="1539" cy="1541"/>
                <a:chOff x="0" y="0"/>
                <a:chExt cx="804672" cy="804672"/>
              </a:xfrm>
            </p:grpSpPr>
            <p:pic>
              <p:nvPicPr>
                <p:cNvPr id="22547" name="椭圆 64"/>
                <p:cNvPicPr>
                  <a:picLocks noChangeAspect="1"/>
                </p:cNvPicPr>
                <p:nvPr/>
              </p:nvPicPr>
              <p:blipFill>
                <a:blip r:embed="rId6" cstate="print"/>
                <a:stretch>
                  <a:fillRect/>
                </a:stretch>
              </p:blipFill>
              <p:spPr>
                <a:xfrm>
                  <a:off x="0" y="0"/>
                  <a:ext cx="804672" cy="804672"/>
                </a:xfrm>
                <a:prstGeom prst="rect">
                  <a:avLst/>
                </a:prstGeom>
                <a:noFill/>
                <a:ln w="9525">
                  <a:noFill/>
                </a:ln>
              </p:spPr>
            </p:pic>
            <p:sp>
              <p:nvSpPr>
                <p:cNvPr id="22548" name="Text Box 18"/>
                <p:cNvSpPr txBox="1"/>
                <p:nvPr/>
              </p:nvSpPr>
              <p:spPr>
                <a:xfrm>
                  <a:off x="124230" y="121257"/>
                  <a:ext cx="557757" cy="560064"/>
                </a:xfrm>
                <a:prstGeom prst="rect">
                  <a:avLst/>
                </a:prstGeom>
                <a:noFill/>
                <a:ln w="9525">
                  <a:noFill/>
                </a:ln>
              </p:spPr>
              <p:txBody>
                <a:bodyPr anchor="ctr"/>
                <a:lstStyle/>
                <a:p>
                  <a:pPr algn="ctr"/>
                  <a:r>
                    <a:rPr lang="en-US" altLang="x-none" sz="6600" b="0" i="0" dirty="0">
                      <a:solidFill>
                        <a:srgbClr val="002200"/>
                      </a:solidFill>
                      <a:latin typeface="楷体" panose="02010609060101010101" charset="-122"/>
                    </a:rPr>
                    <a:t>2</a:t>
                  </a:r>
                  <a:endParaRPr lang="en-US" altLang="x-none" sz="6600" b="0" i="0" dirty="0">
                    <a:solidFill>
                      <a:srgbClr val="002200"/>
                    </a:solidFill>
                    <a:latin typeface="楷体" panose="02010609060101010101" charset="-122"/>
                  </a:endParaRPr>
                </a:p>
              </p:txBody>
            </p:sp>
          </p:grpSp>
        </p:grpSp>
        <p:pic>
          <p:nvPicPr>
            <p:cNvPr id="22549" name="AutoShape 593"/>
            <p:cNvPicPr/>
            <p:nvPr/>
          </p:nvPicPr>
          <p:blipFill>
            <a:blip r:embed="rId5" cstate="print"/>
            <a:stretch>
              <a:fillRect/>
            </a:stretch>
          </p:blipFill>
          <p:spPr>
            <a:xfrm rot="19800000">
              <a:off x="2042" y="0"/>
              <a:ext cx="1680" cy="1607"/>
            </a:xfrm>
            <a:prstGeom prst="rect">
              <a:avLst/>
            </a:prstGeom>
            <a:noFill/>
            <a:ln w="9525">
              <a:noFill/>
            </a:ln>
          </p:spPr>
        </p:pic>
      </p:grpSp>
      <p:grpSp>
        <p:nvGrpSpPr>
          <p:cNvPr id="11" name="组合 22549"/>
          <p:cNvGrpSpPr/>
          <p:nvPr/>
        </p:nvGrpSpPr>
        <p:grpSpPr>
          <a:xfrm>
            <a:off x="2954020" y="1020763"/>
            <a:ext cx="1799273" cy="2444750"/>
            <a:chOff x="0" y="0"/>
            <a:chExt cx="2833" cy="3850"/>
          </a:xfrm>
        </p:grpSpPr>
        <p:pic>
          <p:nvPicPr>
            <p:cNvPr id="22551" name="AutoShape 593"/>
            <p:cNvPicPr/>
            <p:nvPr/>
          </p:nvPicPr>
          <p:blipFill>
            <a:blip r:embed="rId7" cstate="print"/>
            <a:stretch>
              <a:fillRect/>
            </a:stretch>
          </p:blipFill>
          <p:spPr>
            <a:xfrm>
              <a:off x="540" y="2168"/>
              <a:ext cx="1607" cy="1682"/>
            </a:xfrm>
            <a:prstGeom prst="rect">
              <a:avLst/>
            </a:prstGeom>
            <a:noFill/>
            <a:ln w="9525">
              <a:noFill/>
            </a:ln>
          </p:spPr>
        </p:pic>
        <p:grpSp>
          <p:nvGrpSpPr>
            <p:cNvPr id="12" name="组合 22551"/>
            <p:cNvGrpSpPr/>
            <p:nvPr/>
          </p:nvGrpSpPr>
          <p:grpSpPr>
            <a:xfrm>
              <a:off x="0" y="0"/>
              <a:ext cx="2833" cy="2855"/>
              <a:chOff x="0" y="0"/>
              <a:chExt cx="2835" cy="2858"/>
            </a:xfrm>
          </p:grpSpPr>
          <p:pic>
            <p:nvPicPr>
              <p:cNvPr id="22553" name="Oval 2"/>
              <p:cNvPicPr>
                <a:picLocks noChangeAspect="1"/>
              </p:cNvPicPr>
              <p:nvPr/>
            </p:nvPicPr>
            <p:blipFill>
              <a:blip r:embed="rId4" cstate="print"/>
              <a:stretch>
                <a:fillRect/>
              </a:stretch>
            </p:blipFill>
            <p:spPr>
              <a:xfrm>
                <a:off x="0" y="0"/>
                <a:ext cx="2835" cy="2858"/>
              </a:xfrm>
              <a:prstGeom prst="rect">
                <a:avLst/>
              </a:prstGeom>
              <a:noFill/>
              <a:ln w="9525">
                <a:noFill/>
              </a:ln>
            </p:spPr>
          </p:pic>
          <p:pic>
            <p:nvPicPr>
              <p:cNvPr id="22554" name="椭圆 64"/>
              <p:cNvPicPr>
                <a:picLocks noChangeAspect="1"/>
              </p:cNvPicPr>
              <p:nvPr/>
            </p:nvPicPr>
            <p:blipFill>
              <a:blip r:embed="rId6" cstate="print"/>
              <a:stretch>
                <a:fillRect/>
              </a:stretch>
            </p:blipFill>
            <p:spPr>
              <a:xfrm>
                <a:off x="653" y="594"/>
                <a:ext cx="1540" cy="1541"/>
              </a:xfrm>
              <a:prstGeom prst="rect">
                <a:avLst/>
              </a:prstGeom>
              <a:noFill/>
              <a:ln w="9525">
                <a:noFill/>
              </a:ln>
            </p:spPr>
          </p:pic>
          <p:sp>
            <p:nvSpPr>
              <p:cNvPr id="22555" name="Text Box 25"/>
              <p:cNvSpPr txBox="1"/>
              <p:nvPr/>
            </p:nvSpPr>
            <p:spPr>
              <a:xfrm>
                <a:off x="890" y="1571"/>
                <a:ext cx="1068" cy="1072"/>
              </a:xfrm>
              <a:prstGeom prst="rect">
                <a:avLst/>
              </a:prstGeom>
              <a:noFill/>
              <a:ln w="9525">
                <a:noFill/>
              </a:ln>
            </p:spPr>
            <p:txBody>
              <a:bodyPr anchor="ctr"/>
              <a:lstStyle/>
              <a:p>
                <a:pPr algn="ctr"/>
                <a:r>
                  <a:rPr lang="en-US" altLang="x-none" sz="6600" b="0" i="0" dirty="0">
                    <a:solidFill>
                      <a:srgbClr val="002200"/>
                    </a:solidFill>
                    <a:latin typeface="楷体" panose="02010609060101010101" charset="-122"/>
                  </a:rPr>
                  <a:t>1</a:t>
                </a:r>
                <a:endParaRPr lang="en-US" altLang="x-none" sz="6600" b="0" i="0" dirty="0">
                  <a:solidFill>
                    <a:srgbClr val="002200"/>
                  </a:solidFill>
                  <a:latin typeface="楷体" panose="02010609060101010101" charset="-122"/>
                </a:endParaRPr>
              </a:p>
              <a:p>
                <a:pPr algn="ctr"/>
                <a:endParaRPr lang="en-US" altLang="x-none" sz="6600" b="0" i="0" dirty="0">
                  <a:solidFill>
                    <a:srgbClr val="002200"/>
                  </a:solidFill>
                  <a:latin typeface="楷体" panose="02010609060101010101" charset="-122"/>
                </a:endParaRPr>
              </a:p>
            </p:txBody>
          </p:sp>
        </p:grpSp>
      </p:grpSp>
      <p:grpSp>
        <p:nvGrpSpPr>
          <p:cNvPr id="13" name="组合 22555"/>
          <p:cNvGrpSpPr/>
          <p:nvPr/>
        </p:nvGrpSpPr>
        <p:grpSpPr>
          <a:xfrm>
            <a:off x="4787900" y="4652963"/>
            <a:ext cx="2232025" cy="2160587"/>
            <a:chOff x="0" y="0"/>
            <a:chExt cx="2834" cy="2858"/>
          </a:xfrm>
        </p:grpSpPr>
        <p:pic>
          <p:nvPicPr>
            <p:cNvPr id="22557" name="Oval 2"/>
            <p:cNvPicPr/>
            <p:nvPr/>
          </p:nvPicPr>
          <p:blipFill>
            <a:blip r:embed="rId4" cstate="print"/>
            <a:stretch>
              <a:fillRect/>
            </a:stretch>
          </p:blipFill>
          <p:spPr>
            <a:xfrm>
              <a:off x="0" y="0"/>
              <a:ext cx="2835" cy="2858"/>
            </a:xfrm>
            <a:prstGeom prst="rect">
              <a:avLst/>
            </a:prstGeom>
            <a:noFill/>
            <a:ln w="9525">
              <a:noFill/>
            </a:ln>
          </p:spPr>
        </p:pic>
        <p:sp>
          <p:nvSpPr>
            <p:cNvPr id="22558" name="Text Box 28"/>
            <p:cNvSpPr txBox="1"/>
            <p:nvPr/>
          </p:nvSpPr>
          <p:spPr>
            <a:xfrm>
              <a:off x="890" y="826"/>
              <a:ext cx="1068" cy="1072"/>
            </a:xfrm>
            <a:prstGeom prst="rect">
              <a:avLst/>
            </a:prstGeom>
            <a:noFill/>
            <a:ln w="9525">
              <a:noFill/>
            </a:ln>
          </p:spPr>
          <p:txBody>
            <a:bodyPr anchor="ctr"/>
            <a:lstStyle/>
            <a:p>
              <a:pPr algn="ctr"/>
              <a:r>
                <a:rPr lang="en-US" altLang="x-none" sz="6600" b="0" i="0" dirty="0">
                  <a:solidFill>
                    <a:srgbClr val="002200"/>
                  </a:solidFill>
                  <a:latin typeface="楷体" panose="02010609060101010101" charset="-122"/>
                </a:rPr>
                <a:t>3</a:t>
              </a:r>
              <a:endParaRPr lang="en-US" altLang="x-none" sz="6600" b="0" i="0" dirty="0">
                <a:solidFill>
                  <a:srgbClr val="002200"/>
                </a:solidFill>
                <a:latin typeface="楷体" panose="02010609060101010101" charset="-122"/>
              </a:endParaRPr>
            </a:p>
          </p:txBody>
        </p:sp>
      </p:grpSp>
      <p:grpSp>
        <p:nvGrpSpPr>
          <p:cNvPr id="14" name="组合 21536"/>
          <p:cNvGrpSpPr/>
          <p:nvPr/>
        </p:nvGrpSpPr>
        <p:grpSpPr>
          <a:xfrm>
            <a:off x="1957955" y="1602493"/>
            <a:ext cx="3040931" cy="3723267"/>
            <a:chOff x="-2739" y="-1382"/>
            <a:chExt cx="2693" cy="5866"/>
          </a:xfrm>
        </p:grpSpPr>
        <p:cxnSp>
          <p:nvCxnSpPr>
            <p:cNvPr id="21538" name="AutoShape 33"/>
            <p:cNvCxnSpPr/>
            <p:nvPr/>
          </p:nvCxnSpPr>
          <p:spPr>
            <a:xfrm flipV="1">
              <a:off x="-2739" y="1483"/>
              <a:ext cx="1383" cy="6"/>
            </a:xfrm>
            <a:prstGeom prst="straightConnector1">
              <a:avLst/>
            </a:prstGeom>
            <a:ln w="101600" cap="flat" cmpd="sng">
              <a:solidFill>
                <a:srgbClr val="FF6600"/>
              </a:solidFill>
              <a:prstDash val="solid"/>
              <a:headEnd type="none" w="med" len="med"/>
              <a:tailEnd type="triangle" w="lg" len="lg"/>
            </a:ln>
          </p:spPr>
        </p:cxnSp>
        <p:grpSp>
          <p:nvGrpSpPr>
            <p:cNvPr id="15" name="组合 21538"/>
            <p:cNvGrpSpPr/>
            <p:nvPr/>
          </p:nvGrpSpPr>
          <p:grpSpPr>
            <a:xfrm>
              <a:off x="-1194" y="-1382"/>
              <a:ext cx="1148" cy="5866"/>
              <a:chOff x="-1194" y="-1382"/>
              <a:chExt cx="1148" cy="5866"/>
            </a:xfrm>
          </p:grpSpPr>
          <p:sp>
            <p:nvSpPr>
              <p:cNvPr id="21540" name="AutoShape 35"/>
              <p:cNvSpPr/>
              <p:nvPr/>
            </p:nvSpPr>
            <p:spPr>
              <a:xfrm rot="5400000">
                <a:off x="-3463" y="912"/>
                <a:ext cx="5686" cy="1148"/>
              </a:xfrm>
              <a:prstGeom prst="roundRect">
                <a:avLst>
                  <a:gd name="adj" fmla="val 16667"/>
                </a:avLst>
              </a:prstGeom>
              <a:noFill/>
              <a:ln w="50800" cap="flat" cmpd="sng">
                <a:solidFill>
                  <a:srgbClr val="A42828"/>
                </a:solidFill>
                <a:prstDash val="solid"/>
                <a:headEnd type="none" w="med" len="med"/>
                <a:tailEnd type="none" w="med" len="med"/>
              </a:ln>
            </p:spPr>
            <p:txBody>
              <a:bodyPr/>
              <a:lstStyle/>
              <a:p>
                <a:endParaRPr lang="zh-CN" altLang="en-US" sz="1800" b="0" i="0" dirty="0">
                  <a:latin typeface="楷体" panose="02010609060101010101" charset="-122"/>
                </a:endParaRPr>
              </a:p>
              <a:p>
                <a:endParaRPr lang="zh-CN" altLang="en-US" sz="1800" b="0" i="0" dirty="0">
                  <a:latin typeface="楷体" panose="02010609060101010101" charset="-122"/>
                </a:endParaRPr>
              </a:p>
            </p:txBody>
          </p:sp>
          <p:sp>
            <p:nvSpPr>
              <p:cNvPr id="21541" name="Text Box 36"/>
              <p:cNvSpPr txBox="1"/>
              <p:nvPr/>
            </p:nvSpPr>
            <p:spPr>
              <a:xfrm>
                <a:off x="-964" y="-1382"/>
                <a:ext cx="707" cy="5866"/>
              </a:xfrm>
              <a:prstGeom prst="rect">
                <a:avLst/>
              </a:prstGeom>
              <a:noFill/>
              <a:ln w="9525">
                <a:noFill/>
              </a:ln>
            </p:spPr>
            <p:txBody>
              <a:bodyPr vert="eaVert" wrap="square">
                <a:spAutoFit/>
              </a:bodyPr>
              <a:lstStyle/>
              <a:p>
                <a:r>
                  <a:rPr lang="zh-CN" altLang="en-US" sz="4000" i="0" dirty="0">
                    <a:solidFill>
                      <a:srgbClr val="FFFF00"/>
                    </a:solidFill>
                    <a:latin typeface="黑体" panose="02010609060101010101" pitchFamily="49" charset="-122"/>
                    <a:ea typeface="黑体" panose="02010609060101010101" pitchFamily="49" charset="-122"/>
                  </a:rPr>
                  <a:t>国共合作新演绎</a:t>
                </a:r>
                <a:endParaRPr lang="zh-CN" altLang="en-US" sz="4000" i="0" dirty="0">
                  <a:solidFill>
                    <a:srgbClr val="FFFF00"/>
                  </a:solidFill>
                  <a:latin typeface="黑体" panose="02010609060101010101" pitchFamily="49" charset="-122"/>
                  <a:ea typeface="黑体" panose="02010609060101010101" pitchFamily="49" charset="-122"/>
                </a:endParaRPr>
              </a:p>
            </p:txBody>
          </p:sp>
        </p:grpSp>
      </p:grpSp>
      <p:sp>
        <p:nvSpPr>
          <p:cNvPr id="219220" name="Text Box 16">
            <a:hlinkClick r:id="rId8" action="ppaction://hlinksldjump"/>
          </p:cNvPr>
          <p:cNvSpPr txBox="1"/>
          <p:nvPr/>
        </p:nvSpPr>
        <p:spPr>
          <a:xfrm>
            <a:off x="5257165" y="2397760"/>
            <a:ext cx="2418080" cy="706755"/>
          </a:xfrm>
          <a:prstGeom prst="rect">
            <a:avLst/>
          </a:prstGeom>
          <a:blipFill rotWithShape="1">
            <a:blip r:embed="rId9" cstate="print">
              <a:alphaModFix amt="60001"/>
            </a:blip>
          </a:blipFill>
          <a:ln w="57150" cap="flat" cmpd="thinThick">
            <a:solidFill>
              <a:srgbClr val="800000"/>
            </a:solidFill>
            <a:prstDash val="solid"/>
            <a:miter/>
            <a:headEnd type="none" w="med" len="med"/>
            <a:tailEnd type="none" w="med" len="med"/>
          </a:ln>
        </p:spPr>
        <p:txBody>
          <a:bodyPr wrap="square">
            <a:spAutoFit/>
          </a:bodyPr>
          <a:lstStyle/>
          <a:p>
            <a:pPr eaLnBrk="0" hangingPunct="0">
              <a:lnSpc>
                <a:spcPct val="100000"/>
              </a:lnSpc>
              <a:spcBef>
                <a:spcPct val="50000"/>
              </a:spcBef>
            </a:pPr>
            <a:r>
              <a:rPr lang="en-US" altLang="zh-CN" sz="4000" b="1" dirty="0">
                <a:solidFill>
                  <a:srgbClr val="FF0000"/>
                </a:solidFill>
                <a:effectLst/>
                <a:latin typeface="黑体" panose="02010609060101010101" pitchFamily="49" charset="-122"/>
                <a:ea typeface="黑体" panose="02010609060101010101" pitchFamily="49" charset="-122"/>
              </a:rPr>
              <a:t> </a:t>
            </a:r>
            <a:r>
              <a:rPr lang="zh-CN" altLang="en-US" sz="4000" b="1" dirty="0">
                <a:solidFill>
                  <a:srgbClr val="FF0000"/>
                </a:solidFill>
                <a:effectLst/>
                <a:latin typeface="黑体" panose="02010609060101010101" pitchFamily="49" charset="-122"/>
                <a:ea typeface="黑体" panose="02010609060101010101" pitchFamily="49" charset="-122"/>
              </a:rPr>
              <a:t>新 问题</a:t>
            </a:r>
            <a:endParaRPr lang="zh-CN" altLang="en-US" sz="4000" b="1" dirty="0">
              <a:solidFill>
                <a:srgbClr val="FF0000"/>
              </a:solidFill>
              <a:effectLst/>
              <a:latin typeface="黑体" panose="02010609060101010101" pitchFamily="49" charset="-122"/>
              <a:ea typeface="黑体" panose="02010609060101010101" pitchFamily="49" charset="-122"/>
            </a:endParaRPr>
          </a:p>
        </p:txBody>
      </p:sp>
      <p:sp>
        <p:nvSpPr>
          <p:cNvPr id="5" name="Text Box 16">
            <a:hlinkClick r:id="rId8" action="ppaction://hlinksldjump"/>
          </p:cNvPr>
          <p:cNvSpPr txBox="1"/>
          <p:nvPr/>
        </p:nvSpPr>
        <p:spPr>
          <a:xfrm>
            <a:off x="5257165" y="3946525"/>
            <a:ext cx="2418080" cy="706755"/>
          </a:xfrm>
          <a:prstGeom prst="rect">
            <a:avLst/>
          </a:prstGeom>
          <a:blipFill rotWithShape="1">
            <a:blip r:embed="rId9" cstate="print">
              <a:alphaModFix amt="60001"/>
            </a:blip>
          </a:blipFill>
          <a:ln w="57150" cap="flat" cmpd="thinThick">
            <a:solidFill>
              <a:srgbClr val="800000"/>
            </a:solidFill>
            <a:prstDash val="solid"/>
            <a:miter/>
            <a:headEnd type="none" w="med" len="med"/>
            <a:tailEnd type="none" w="med" len="med"/>
          </a:ln>
        </p:spPr>
        <p:txBody>
          <a:bodyPr wrap="square">
            <a:spAutoFit/>
          </a:bodyPr>
          <a:lstStyle/>
          <a:p>
            <a:pPr eaLnBrk="0" hangingPunct="0">
              <a:lnSpc>
                <a:spcPct val="100000"/>
              </a:lnSpc>
              <a:spcBef>
                <a:spcPct val="50000"/>
              </a:spcBef>
            </a:pPr>
            <a:r>
              <a:rPr lang="en-US" altLang="zh-CN" sz="4000" b="1" dirty="0">
                <a:solidFill>
                  <a:srgbClr val="FF0000"/>
                </a:solidFill>
                <a:effectLst/>
                <a:latin typeface="黑体" panose="02010609060101010101" pitchFamily="49" charset="-122"/>
                <a:ea typeface="黑体" panose="02010609060101010101" pitchFamily="49" charset="-122"/>
              </a:rPr>
              <a:t> </a:t>
            </a:r>
            <a:r>
              <a:rPr lang="zh-CN" altLang="en-US" sz="4000" b="1" dirty="0">
                <a:solidFill>
                  <a:srgbClr val="FF0000"/>
                </a:solidFill>
                <a:effectLst/>
                <a:latin typeface="黑体" panose="02010609060101010101" pitchFamily="49" charset="-122"/>
                <a:ea typeface="黑体" panose="02010609060101010101" pitchFamily="49" charset="-122"/>
              </a:rPr>
              <a:t>新 高潮</a:t>
            </a:r>
            <a:endParaRPr lang="zh-CN" altLang="en-US" sz="4000" b="1" dirty="0">
              <a:solidFill>
                <a:srgbClr val="FF0000"/>
              </a:solidFill>
              <a:effectLs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1" fill="hold" nodeType="withEffect">
                                  <p:stCondLst>
                                    <p:cond delay="0"/>
                                  </p:stCondLst>
                                  <p:childTnLst>
                                    <p:anim calcmode="lin" valueType="num">
                                      <p:cBhvr additive="base">
                                        <p:cTn id="6" dur="1000"/>
                                        <p:tgtEl>
                                          <p:spTgt spid="11"/>
                                        </p:tgtEl>
                                        <p:attrNameLst>
                                          <p:attrName>ppt_x</p:attrName>
                                        </p:attrNameLst>
                                      </p:cBhvr>
                                      <p:tavLst>
                                        <p:tav tm="0">
                                          <p:val>
                                            <p:strVal val="ppt_x"/>
                                          </p:val>
                                        </p:tav>
                                        <p:tav tm="100000">
                                          <p:val>
                                            <p:strVal val="ppt_x"/>
                                          </p:val>
                                        </p:tav>
                                      </p:tavLst>
                                    </p:anim>
                                    <p:anim calcmode="lin" valueType="num">
                                      <p:cBhvr additive="base">
                                        <p:cTn id="7" dur="1000"/>
                                        <p:tgtEl>
                                          <p:spTgt spid="11"/>
                                        </p:tgtEl>
                                        <p:attrNameLst>
                                          <p:attrName>ppt_y</p:attrName>
                                        </p:attrNameLst>
                                      </p:cBhvr>
                                      <p:tavLst>
                                        <p:tav tm="0">
                                          <p:val>
                                            <p:strVal val="ppt_y"/>
                                          </p:val>
                                        </p:tav>
                                        <p:tav tm="100000">
                                          <p:val>
                                            <p:strVal val="0-ppt_h/2"/>
                                          </p:val>
                                        </p:tav>
                                      </p:tavLst>
                                    </p:anim>
                                    <p:set>
                                      <p:cBhvr>
                                        <p:cTn id="8" dur="1" fill="hold">
                                          <p:stCondLst>
                                            <p:cond delay="998"/>
                                          </p:stCondLst>
                                        </p:cTn>
                                        <p:tgtEl>
                                          <p:spTgt spid="11"/>
                                        </p:tgtEl>
                                        <p:attrNameLst>
                                          <p:attrName>style.visibility</p:attrName>
                                        </p:attrNameLst>
                                      </p:cBhvr>
                                      <p:to>
                                        <p:strVal val="hidden"/>
                                      </p:to>
                                    </p:set>
                                  </p:childTnLst>
                                </p:cTn>
                              </p:par>
                              <p:par>
                                <p:cTn id="9" presetID="2" presetClass="exit" presetSubtype="12" fill="hold" nodeType="withEffect">
                                  <p:stCondLst>
                                    <p:cond delay="0"/>
                                  </p:stCondLst>
                                  <p:childTnLst>
                                    <p:anim calcmode="lin" valueType="num">
                                      <p:cBhvr additive="base">
                                        <p:cTn id="10" dur="1000"/>
                                        <p:tgtEl>
                                          <p:spTgt spid="8"/>
                                        </p:tgtEl>
                                        <p:attrNameLst>
                                          <p:attrName>ppt_x</p:attrName>
                                        </p:attrNameLst>
                                      </p:cBhvr>
                                      <p:tavLst>
                                        <p:tav tm="0">
                                          <p:val>
                                            <p:strVal val="ppt_x"/>
                                          </p:val>
                                        </p:tav>
                                        <p:tav tm="100000">
                                          <p:val>
                                            <p:strVal val="0-ppt_w/2"/>
                                          </p:val>
                                        </p:tav>
                                      </p:tavLst>
                                    </p:anim>
                                    <p:anim calcmode="lin" valueType="num">
                                      <p:cBhvr additive="base">
                                        <p:cTn id="11" dur="1000"/>
                                        <p:tgtEl>
                                          <p:spTgt spid="8"/>
                                        </p:tgtEl>
                                        <p:attrNameLst>
                                          <p:attrName>ppt_y</p:attrName>
                                        </p:attrNameLst>
                                      </p:cBhvr>
                                      <p:tavLst>
                                        <p:tav tm="0">
                                          <p:val>
                                            <p:strVal val="ppt_y"/>
                                          </p:val>
                                        </p:tav>
                                        <p:tav tm="100000">
                                          <p:val>
                                            <p:strVal val="1+ppt_h/2"/>
                                          </p:val>
                                        </p:tav>
                                      </p:tavLst>
                                    </p:anim>
                                    <p:set>
                                      <p:cBhvr>
                                        <p:cTn id="12" dur="1" fill="hold">
                                          <p:stCondLst>
                                            <p:cond delay="998"/>
                                          </p:stCondLst>
                                        </p:cTn>
                                        <p:tgtEl>
                                          <p:spTgt spid="8"/>
                                        </p:tgtEl>
                                        <p:attrNameLst>
                                          <p:attrName>style.visibility</p:attrName>
                                        </p:attrNameLst>
                                      </p:cBhvr>
                                      <p:to>
                                        <p:strVal val="hidden"/>
                                      </p:to>
                                    </p:set>
                                  </p:childTnLst>
                                </p:cTn>
                              </p:par>
                              <p:par>
                                <p:cTn id="13" presetID="2" presetClass="exit" presetSubtype="6" fill="hold" nodeType="withEffect">
                                  <p:stCondLst>
                                    <p:cond delay="0"/>
                                  </p:stCondLst>
                                  <p:childTnLst>
                                    <p:anim calcmode="lin" valueType="num">
                                      <p:cBhvr additive="base">
                                        <p:cTn id="14" dur="1000"/>
                                        <p:tgtEl>
                                          <p:spTgt spid="6"/>
                                        </p:tgtEl>
                                        <p:attrNameLst>
                                          <p:attrName>ppt_x</p:attrName>
                                        </p:attrNameLst>
                                      </p:cBhvr>
                                      <p:tavLst>
                                        <p:tav tm="0">
                                          <p:val>
                                            <p:strVal val="ppt_x"/>
                                          </p:val>
                                        </p:tav>
                                        <p:tav tm="100000">
                                          <p:val>
                                            <p:strVal val="1+ppt_w/2"/>
                                          </p:val>
                                        </p:tav>
                                      </p:tavLst>
                                    </p:anim>
                                    <p:anim calcmode="lin" valueType="num">
                                      <p:cBhvr additive="base">
                                        <p:cTn id="15" dur="1000"/>
                                        <p:tgtEl>
                                          <p:spTgt spid="6"/>
                                        </p:tgtEl>
                                        <p:attrNameLst>
                                          <p:attrName>ppt_y</p:attrName>
                                        </p:attrNameLst>
                                      </p:cBhvr>
                                      <p:tavLst>
                                        <p:tav tm="0">
                                          <p:val>
                                            <p:strVal val="ppt_y"/>
                                          </p:val>
                                        </p:tav>
                                        <p:tav tm="100000">
                                          <p:val>
                                            <p:strVal val="1+ppt_h/2"/>
                                          </p:val>
                                        </p:tav>
                                      </p:tavLst>
                                    </p:anim>
                                    <p:set>
                                      <p:cBhvr>
                                        <p:cTn id="16" dur="1" fill="hold">
                                          <p:stCondLst>
                                            <p:cond delay="998"/>
                                          </p:stCondLst>
                                        </p:cTn>
                                        <p:tgtEl>
                                          <p:spTgt spid="6"/>
                                        </p:tgtEl>
                                        <p:attrNameLst>
                                          <p:attrName>style.visibility</p:attrName>
                                        </p:attrNameLst>
                                      </p:cBhvr>
                                      <p:to>
                                        <p:strVal val="hidden"/>
                                      </p:to>
                                    </p:set>
                                  </p:childTnLst>
                                </p:cTn>
                              </p:par>
                              <p:par>
                                <p:cTn id="17" presetID="5" presetClass="exit" presetSubtype="10" fill="hold" nodeType="withEffect">
                                  <p:stCondLst>
                                    <p:cond delay="0"/>
                                  </p:stCondLst>
                                  <p:childTnLst>
                                    <p:animEffect transition="out" filter="checkerboard(across)">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par>
                                <p:cTn id="20" presetID="0" presetClass="path" presetSubtype="0" accel="50000" decel="50000" fill="hold" nodeType="withEffect">
                                  <p:stCondLst>
                                    <p:cond delay="0"/>
                                  </p:stCondLst>
                                  <p:childTnLst>
                                    <p:animMotion origin="layout" path="M -0.012153 0.027407 L -0.539723 -0.281296 " pathEditMode="relative" rAng="0" ptsTypes="">
                                      <p:cBhvr>
                                        <p:cTn id="21" dur="2000" fill="hold"/>
                                        <p:tgtEl>
                                          <p:spTgt spid="13"/>
                                        </p:tgtEl>
                                        <p:attrNameLst>
                                          <p:attrName>ppt_x</p:attrName>
                                          <p:attrName>ppt_y</p:attrName>
                                        </p:attrNameLst>
                                      </p:cBhvr>
                                      <p:rCtr x="-263" y="-154"/>
                                    </p:animMotion>
                                  </p:childTnLst>
                                </p:cTn>
                              </p:par>
                            </p:childTnLst>
                          </p:cTn>
                        </p:par>
                        <p:par>
                          <p:cTn id="22" fill="hold">
                            <p:stCondLst>
                              <p:cond delay="1000"/>
                            </p:stCondLst>
                            <p:childTnLst>
                              <p:par>
                                <p:cTn id="23" presetID="53" presetClass="entr" presetSubtype="16"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par>
                                <p:cTn id="28" presetID="12" presetClass="entr" presetSubtype="8" fill="hold" grpId="0" nodeType="withEffect">
                                  <p:stCondLst>
                                    <p:cond delay="0"/>
                                  </p:stCondLst>
                                  <p:childTnLst>
                                    <p:set>
                                      <p:cBhvr>
                                        <p:cTn id="29" dur="1" fill="hold">
                                          <p:stCondLst>
                                            <p:cond delay="0"/>
                                          </p:stCondLst>
                                        </p:cTn>
                                        <p:tgtEl>
                                          <p:spTgt spid="219220"/>
                                        </p:tgtEl>
                                        <p:attrNameLst>
                                          <p:attrName>style.visibility</p:attrName>
                                        </p:attrNameLst>
                                      </p:cBhvr>
                                      <p:to>
                                        <p:strVal val="visible"/>
                                      </p:to>
                                    </p:set>
                                    <p:animEffect transition="in" filter="slide(fromLeft)">
                                      <p:cBhvr>
                                        <p:cTn id="30" dur="500"/>
                                        <p:tgtEl>
                                          <p:spTgt spid="219220"/>
                                        </p:tgtEl>
                                      </p:cBhvr>
                                    </p:animEffect>
                                  </p:childTnLst>
                                </p:cTn>
                              </p:par>
                              <p:par>
                                <p:cTn id="31" presetID="12" presetClass="entr" presetSubtype="8"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slide(fromLeft)">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220" grpId="0" bldLvl="0" animBg="1"/>
      <p:bldP spid="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p:nvPr/>
        </p:nvSpPr>
        <p:spPr>
          <a:xfrm>
            <a:off x="2411413" y="192405"/>
            <a:ext cx="4824412" cy="717550"/>
          </a:xfrm>
          <a:prstGeom prst="rect">
            <a:avLst/>
          </a:prstGeom>
          <a:noFill/>
          <a:ln w="9525">
            <a:noFill/>
          </a:ln>
        </p:spPr>
        <p:txBody>
          <a:bodyPr anchor="ctr"/>
          <a:lstStyle/>
          <a:p>
            <a:pPr algn="ctr"/>
            <a:r>
              <a:rPr lang="zh-CN" altLang="en-US" sz="3600" i="0" dirty="0">
                <a:solidFill>
                  <a:srgbClr val="FF0000"/>
                </a:solidFill>
                <a:latin typeface="黑体" panose="02010609060101010101" pitchFamily="49" charset="-122"/>
                <a:ea typeface="黑体" panose="02010609060101010101" pitchFamily="49" charset="-122"/>
              </a:rPr>
              <a:t>新民主主义革命的崛起</a:t>
            </a:r>
            <a:endParaRPr lang="zh-CN" altLang="en-US" sz="3600" i="0" dirty="0">
              <a:solidFill>
                <a:srgbClr val="FF0000"/>
              </a:solidFill>
              <a:latin typeface="黑体" panose="02010609060101010101" pitchFamily="49" charset="-122"/>
              <a:ea typeface="黑体" panose="02010609060101010101" pitchFamily="49" charset="-122"/>
            </a:endParaRPr>
          </a:p>
        </p:txBody>
      </p:sp>
      <p:grpSp>
        <p:nvGrpSpPr>
          <p:cNvPr id="4" name="组合 21506"/>
          <p:cNvGrpSpPr/>
          <p:nvPr/>
        </p:nvGrpSpPr>
        <p:grpSpPr>
          <a:xfrm>
            <a:off x="2363128" y="3009964"/>
            <a:ext cx="6073130" cy="4160043"/>
            <a:chOff x="-3220605" y="-1912468"/>
            <a:chExt cx="4128078" cy="2819065"/>
          </a:xfrm>
        </p:grpSpPr>
        <p:pic>
          <p:nvPicPr>
            <p:cNvPr id="21508" name="Oval 2"/>
            <p:cNvPicPr>
              <a:picLocks noChangeAspect="1"/>
            </p:cNvPicPr>
            <p:nvPr/>
          </p:nvPicPr>
          <p:blipFill>
            <a:blip r:embed="rId1" cstate="print"/>
            <a:stretch>
              <a:fillRect/>
            </a:stretch>
          </p:blipFill>
          <p:spPr>
            <a:xfrm>
              <a:off x="-3220605" y="-1912468"/>
              <a:ext cx="2117133" cy="2117553"/>
            </a:xfrm>
            <a:prstGeom prst="rect">
              <a:avLst/>
            </a:prstGeom>
            <a:noFill/>
            <a:ln w="9525">
              <a:noFill/>
            </a:ln>
          </p:spPr>
        </p:pic>
        <p:grpSp>
          <p:nvGrpSpPr>
            <p:cNvPr id="5" name="组合 21508"/>
            <p:cNvGrpSpPr/>
            <p:nvPr/>
          </p:nvGrpSpPr>
          <p:grpSpPr>
            <a:xfrm>
              <a:off x="29825" y="12737"/>
              <a:ext cx="625687" cy="561812"/>
              <a:chOff x="0" y="0"/>
              <a:chExt cx="920496" cy="829056"/>
            </a:xfrm>
          </p:grpSpPr>
          <p:pic>
            <p:nvPicPr>
              <p:cNvPr id="21510" name="椭圆 71"/>
              <p:cNvPicPr/>
              <p:nvPr/>
            </p:nvPicPr>
            <p:blipFill>
              <a:blip r:embed="rId2" cstate="print"/>
              <a:stretch>
                <a:fillRect/>
              </a:stretch>
            </p:blipFill>
            <p:spPr>
              <a:xfrm>
                <a:off x="0" y="0"/>
                <a:ext cx="920496" cy="829056"/>
              </a:xfrm>
              <a:prstGeom prst="rect">
                <a:avLst/>
              </a:prstGeom>
              <a:noFill/>
              <a:ln w="9525">
                <a:noFill/>
              </a:ln>
            </p:spPr>
          </p:pic>
          <p:sp>
            <p:nvSpPr>
              <p:cNvPr id="21511" name="文本框 21510"/>
              <p:cNvSpPr txBox="1"/>
              <p:nvPr/>
            </p:nvSpPr>
            <p:spPr>
              <a:xfrm rot="19388639">
                <a:off x="103448" y="169077"/>
                <a:ext cx="711353" cy="488637"/>
              </a:xfrm>
              <a:prstGeom prst="rect">
                <a:avLst/>
              </a:prstGeom>
              <a:noFill/>
              <a:ln w="9525">
                <a:noFill/>
              </a:ln>
            </p:spPr>
            <p:txBody>
              <a:bodyPr anchor="ctr"/>
              <a:lstStyle/>
              <a:p>
                <a:pPr algn="ctr"/>
                <a:endParaRPr lang="zh-CN" altLang="en-US" sz="1800" b="0" i="0" dirty="0">
                  <a:solidFill>
                    <a:srgbClr val="FFFFFF"/>
                  </a:solidFill>
                  <a:latin typeface="楷体" panose="02010609060101010101" charset="-122"/>
                </a:endParaRPr>
              </a:p>
            </p:txBody>
          </p:sp>
        </p:grpSp>
        <p:grpSp>
          <p:nvGrpSpPr>
            <p:cNvPr id="6" name="组合 21511"/>
            <p:cNvGrpSpPr/>
            <p:nvPr/>
          </p:nvGrpSpPr>
          <p:grpSpPr>
            <a:xfrm>
              <a:off x="-2917904" y="-1247044"/>
              <a:ext cx="3825378" cy="2153641"/>
              <a:chOff x="-3011292" y="-1349103"/>
              <a:chExt cx="3809868" cy="2153775"/>
            </a:xfrm>
          </p:grpSpPr>
          <p:pic>
            <p:nvPicPr>
              <p:cNvPr id="21513" name="椭圆 72"/>
              <p:cNvPicPr>
                <a:picLocks noChangeAspect="1"/>
              </p:cNvPicPr>
              <p:nvPr/>
            </p:nvPicPr>
            <p:blipFill>
              <a:blip r:embed="rId3" cstate="print"/>
              <a:stretch>
                <a:fillRect/>
              </a:stretch>
            </p:blipFill>
            <p:spPr>
              <a:xfrm>
                <a:off x="0" y="0"/>
                <a:ext cx="798576" cy="804672"/>
              </a:xfrm>
              <a:prstGeom prst="rect">
                <a:avLst/>
              </a:prstGeom>
              <a:noFill/>
              <a:ln w="9525">
                <a:noFill/>
              </a:ln>
            </p:spPr>
          </p:pic>
          <p:sp>
            <p:nvSpPr>
              <p:cNvPr id="21514" name="Text Box 9"/>
              <p:cNvSpPr txBox="1"/>
              <p:nvPr/>
            </p:nvSpPr>
            <p:spPr>
              <a:xfrm>
                <a:off x="-3011292" y="-1349103"/>
                <a:ext cx="1499412" cy="559868"/>
              </a:xfrm>
              <a:prstGeom prst="rect">
                <a:avLst/>
              </a:prstGeom>
              <a:noFill/>
              <a:ln w="9525">
                <a:noFill/>
              </a:ln>
            </p:spPr>
            <p:txBody>
              <a:bodyPr anchor="ctr"/>
              <a:lstStyle/>
              <a:p>
                <a:pPr algn="ctr"/>
                <a:r>
                  <a:rPr lang="zh-CN" altLang="en-US" sz="3200" b="1" i="0" dirty="0">
                    <a:solidFill>
                      <a:srgbClr val="FF0000"/>
                    </a:solidFill>
                    <a:latin typeface="黑体" panose="02010609060101010101" pitchFamily="49" charset="-122"/>
                    <a:ea typeface="黑体" panose="02010609060101010101" pitchFamily="49" charset="-122"/>
                  </a:rPr>
                  <a:t>新</a:t>
                </a:r>
                <a:endParaRPr lang="zh-CN" altLang="en-US" sz="3200" b="1" i="0" dirty="0">
                  <a:solidFill>
                    <a:srgbClr val="FF0000"/>
                  </a:solidFill>
                  <a:latin typeface="黑体" panose="02010609060101010101" pitchFamily="49" charset="-122"/>
                  <a:ea typeface="黑体" panose="02010609060101010101" pitchFamily="49" charset="-122"/>
                </a:endParaRPr>
              </a:p>
              <a:p>
                <a:pPr algn="ctr"/>
                <a:r>
                  <a:rPr lang="zh-CN" altLang="en-US" sz="3200" b="1" i="0" dirty="0">
                    <a:solidFill>
                      <a:schemeClr val="tx1"/>
                    </a:solidFill>
                    <a:latin typeface="黑体" panose="02010609060101010101" pitchFamily="49" charset="-122"/>
                    <a:ea typeface="黑体" panose="02010609060101010101" pitchFamily="49" charset="-122"/>
                  </a:rPr>
                  <a:t>民主主义革命的</a:t>
                </a:r>
                <a:endParaRPr lang="zh-CN" altLang="en-US" sz="3200" b="1" i="0" dirty="0">
                  <a:solidFill>
                    <a:schemeClr val="tx1"/>
                  </a:solidFill>
                  <a:latin typeface="黑体" panose="02010609060101010101" pitchFamily="49" charset="-122"/>
                  <a:ea typeface="黑体" panose="02010609060101010101" pitchFamily="49" charset="-122"/>
                </a:endParaRPr>
              </a:p>
              <a:p>
                <a:pPr algn="ctr"/>
                <a:r>
                  <a:rPr lang="zh-CN" altLang="en-US" sz="3200" b="1" i="0" dirty="0">
                    <a:solidFill>
                      <a:srgbClr val="FF0000"/>
                    </a:solidFill>
                    <a:latin typeface="黑体" panose="02010609060101010101" pitchFamily="49" charset="-122"/>
                    <a:ea typeface="黑体" panose="02010609060101010101" pitchFamily="49" charset="-122"/>
                  </a:rPr>
                  <a:t>崛起</a:t>
                </a:r>
                <a:endParaRPr lang="zh-CN" altLang="en-US" sz="3200" b="1" i="0" dirty="0">
                  <a:solidFill>
                    <a:srgbClr val="FF0000"/>
                  </a:solidFill>
                  <a:latin typeface="黑体" panose="02010609060101010101" pitchFamily="49" charset="-122"/>
                  <a:ea typeface="黑体" panose="02010609060101010101" pitchFamily="49" charset="-122"/>
                </a:endParaRPr>
              </a:p>
            </p:txBody>
          </p:sp>
        </p:grpSp>
      </p:grpSp>
      <p:grpSp>
        <p:nvGrpSpPr>
          <p:cNvPr id="7" name="组合 21514"/>
          <p:cNvGrpSpPr/>
          <p:nvPr/>
        </p:nvGrpSpPr>
        <p:grpSpPr>
          <a:xfrm>
            <a:off x="4500563" y="4756150"/>
            <a:ext cx="2287587" cy="2101850"/>
            <a:chOff x="0" y="0"/>
            <a:chExt cx="3602" cy="3310"/>
          </a:xfrm>
        </p:grpSpPr>
        <p:grpSp>
          <p:nvGrpSpPr>
            <p:cNvPr id="8" name="组合 21515"/>
            <p:cNvGrpSpPr/>
            <p:nvPr/>
          </p:nvGrpSpPr>
          <p:grpSpPr>
            <a:xfrm>
              <a:off x="768" y="450"/>
              <a:ext cx="2835" cy="2860"/>
              <a:chOff x="0" y="0"/>
              <a:chExt cx="2834" cy="2858"/>
            </a:xfrm>
          </p:grpSpPr>
          <p:pic>
            <p:nvPicPr>
              <p:cNvPr id="21517" name="Oval 2"/>
              <p:cNvPicPr>
                <a:picLocks noChangeAspect="1"/>
              </p:cNvPicPr>
              <p:nvPr/>
            </p:nvPicPr>
            <p:blipFill>
              <a:blip r:embed="rId4" cstate="print"/>
              <a:stretch>
                <a:fillRect/>
              </a:stretch>
            </p:blipFill>
            <p:spPr>
              <a:xfrm>
                <a:off x="0" y="0"/>
                <a:ext cx="2835" cy="2858"/>
              </a:xfrm>
              <a:prstGeom prst="rect">
                <a:avLst/>
              </a:prstGeom>
              <a:noFill/>
              <a:ln w="9525">
                <a:noFill/>
              </a:ln>
            </p:spPr>
          </p:pic>
          <p:sp>
            <p:nvSpPr>
              <p:cNvPr id="21518" name="Text Box 13"/>
              <p:cNvSpPr txBox="1"/>
              <p:nvPr/>
            </p:nvSpPr>
            <p:spPr>
              <a:xfrm>
                <a:off x="890" y="826"/>
                <a:ext cx="1068" cy="1072"/>
              </a:xfrm>
              <a:prstGeom prst="rect">
                <a:avLst/>
              </a:prstGeom>
              <a:noFill/>
              <a:ln w="9525">
                <a:noFill/>
              </a:ln>
            </p:spPr>
            <p:txBody>
              <a:bodyPr anchor="ctr"/>
              <a:lstStyle/>
              <a:p>
                <a:pPr algn="ctr"/>
                <a:r>
                  <a:rPr lang="en-US" altLang="x-none" sz="5400" b="0" i="0" dirty="0">
                    <a:solidFill>
                      <a:srgbClr val="002200"/>
                    </a:solidFill>
                    <a:latin typeface="楷体" panose="02010609060101010101" charset="-122"/>
                  </a:rPr>
                  <a:t>2</a:t>
                </a:r>
                <a:endParaRPr lang="en-US" altLang="x-none" sz="5400" b="0" i="0" dirty="0">
                  <a:solidFill>
                    <a:srgbClr val="002200"/>
                  </a:solidFill>
                  <a:latin typeface="楷体" panose="02010609060101010101" charset="-122"/>
                </a:endParaRPr>
              </a:p>
            </p:txBody>
          </p:sp>
        </p:grpSp>
        <p:pic>
          <p:nvPicPr>
            <p:cNvPr id="21519" name="AutoShape 593"/>
            <p:cNvPicPr/>
            <p:nvPr/>
          </p:nvPicPr>
          <p:blipFill>
            <a:blip r:embed="rId5" cstate="print"/>
            <a:stretch>
              <a:fillRect/>
            </a:stretch>
          </p:blipFill>
          <p:spPr>
            <a:xfrm rot="12600000">
              <a:off x="0" y="0"/>
              <a:ext cx="1680" cy="1608"/>
            </a:xfrm>
            <a:prstGeom prst="rect">
              <a:avLst/>
            </a:prstGeom>
            <a:noFill/>
            <a:ln w="9525">
              <a:noFill/>
            </a:ln>
          </p:spPr>
        </p:pic>
      </p:grpSp>
      <p:grpSp>
        <p:nvGrpSpPr>
          <p:cNvPr id="9" name="组合 21519"/>
          <p:cNvGrpSpPr/>
          <p:nvPr/>
        </p:nvGrpSpPr>
        <p:grpSpPr>
          <a:xfrm>
            <a:off x="1044575" y="4725988"/>
            <a:ext cx="2363788" cy="2087562"/>
            <a:chOff x="0" y="0"/>
            <a:chExt cx="3722" cy="3286"/>
          </a:xfrm>
        </p:grpSpPr>
        <p:grpSp>
          <p:nvGrpSpPr>
            <p:cNvPr id="10" name="组合 21520"/>
            <p:cNvGrpSpPr/>
            <p:nvPr/>
          </p:nvGrpSpPr>
          <p:grpSpPr>
            <a:xfrm>
              <a:off x="0" y="430"/>
              <a:ext cx="2832" cy="2857"/>
              <a:chOff x="0" y="0"/>
              <a:chExt cx="2834" cy="2858"/>
            </a:xfrm>
          </p:grpSpPr>
          <p:pic>
            <p:nvPicPr>
              <p:cNvPr id="21522" name="Oval 2"/>
              <p:cNvPicPr>
                <a:picLocks noChangeAspect="1"/>
              </p:cNvPicPr>
              <p:nvPr/>
            </p:nvPicPr>
            <p:blipFill>
              <a:blip r:embed="rId4" cstate="print"/>
              <a:stretch>
                <a:fillRect/>
              </a:stretch>
            </p:blipFill>
            <p:spPr>
              <a:xfrm>
                <a:off x="0" y="0"/>
                <a:ext cx="2834" cy="2858"/>
              </a:xfrm>
              <a:prstGeom prst="rect">
                <a:avLst/>
              </a:prstGeom>
              <a:noFill/>
              <a:ln w="9525">
                <a:noFill/>
              </a:ln>
            </p:spPr>
          </p:pic>
          <p:grpSp>
            <p:nvGrpSpPr>
              <p:cNvPr id="11" name="组合 21522"/>
              <p:cNvGrpSpPr/>
              <p:nvPr/>
            </p:nvGrpSpPr>
            <p:grpSpPr>
              <a:xfrm>
                <a:off x="653" y="594"/>
                <a:ext cx="1539" cy="1541"/>
                <a:chOff x="0" y="0"/>
                <a:chExt cx="804672" cy="804672"/>
              </a:xfrm>
            </p:grpSpPr>
            <p:pic>
              <p:nvPicPr>
                <p:cNvPr id="21524" name="椭圆 64"/>
                <p:cNvPicPr>
                  <a:picLocks noChangeAspect="1"/>
                </p:cNvPicPr>
                <p:nvPr/>
              </p:nvPicPr>
              <p:blipFill>
                <a:blip r:embed="rId6" cstate="print"/>
                <a:stretch>
                  <a:fillRect/>
                </a:stretch>
              </p:blipFill>
              <p:spPr>
                <a:xfrm>
                  <a:off x="0" y="0"/>
                  <a:ext cx="804672" cy="804672"/>
                </a:xfrm>
                <a:prstGeom prst="rect">
                  <a:avLst/>
                </a:prstGeom>
                <a:noFill/>
                <a:ln w="9525">
                  <a:noFill/>
                </a:ln>
              </p:spPr>
            </p:pic>
            <p:sp>
              <p:nvSpPr>
                <p:cNvPr id="21525" name="Text Box 20"/>
                <p:cNvSpPr txBox="1"/>
                <p:nvPr/>
              </p:nvSpPr>
              <p:spPr>
                <a:xfrm>
                  <a:off x="124230" y="121257"/>
                  <a:ext cx="557757" cy="560064"/>
                </a:xfrm>
                <a:prstGeom prst="rect">
                  <a:avLst/>
                </a:prstGeom>
                <a:noFill/>
                <a:ln w="9525">
                  <a:noFill/>
                </a:ln>
              </p:spPr>
              <p:txBody>
                <a:bodyPr anchor="ctr"/>
                <a:lstStyle/>
                <a:p>
                  <a:pPr algn="ctr"/>
                  <a:r>
                    <a:rPr lang="en-US" altLang="x-none" sz="6600" b="0" i="0" dirty="0">
                      <a:solidFill>
                        <a:srgbClr val="002200"/>
                      </a:solidFill>
                      <a:latin typeface="楷体" panose="02010609060101010101" charset="-122"/>
                    </a:rPr>
                    <a:t>3</a:t>
                  </a:r>
                  <a:endParaRPr lang="en-US" altLang="x-none" sz="6600" b="0" i="0" dirty="0">
                    <a:solidFill>
                      <a:srgbClr val="002200"/>
                    </a:solidFill>
                    <a:latin typeface="楷体" panose="02010609060101010101" charset="-122"/>
                  </a:endParaRPr>
                </a:p>
              </p:txBody>
            </p:sp>
          </p:grpSp>
        </p:grpSp>
        <p:pic>
          <p:nvPicPr>
            <p:cNvPr id="21526" name="AutoShape 593"/>
            <p:cNvPicPr/>
            <p:nvPr/>
          </p:nvPicPr>
          <p:blipFill>
            <a:blip r:embed="rId5" cstate="print"/>
            <a:stretch>
              <a:fillRect/>
            </a:stretch>
          </p:blipFill>
          <p:spPr>
            <a:xfrm rot="19800000">
              <a:off x="2042" y="0"/>
              <a:ext cx="1680" cy="1607"/>
            </a:xfrm>
            <a:prstGeom prst="rect">
              <a:avLst/>
            </a:prstGeom>
            <a:noFill/>
            <a:ln w="9525">
              <a:noFill/>
            </a:ln>
          </p:spPr>
        </p:pic>
      </p:grpSp>
      <p:grpSp>
        <p:nvGrpSpPr>
          <p:cNvPr id="12" name="组合 21526"/>
          <p:cNvGrpSpPr/>
          <p:nvPr/>
        </p:nvGrpSpPr>
        <p:grpSpPr>
          <a:xfrm>
            <a:off x="3016250" y="1196975"/>
            <a:ext cx="1798638" cy="2444750"/>
            <a:chOff x="0" y="0"/>
            <a:chExt cx="2832" cy="3850"/>
          </a:xfrm>
        </p:grpSpPr>
        <p:pic>
          <p:nvPicPr>
            <p:cNvPr id="21528" name="AutoShape 593"/>
            <p:cNvPicPr/>
            <p:nvPr/>
          </p:nvPicPr>
          <p:blipFill>
            <a:blip r:embed="rId7" cstate="print"/>
            <a:stretch>
              <a:fillRect/>
            </a:stretch>
          </p:blipFill>
          <p:spPr>
            <a:xfrm>
              <a:off x="540" y="2168"/>
              <a:ext cx="1607" cy="1682"/>
            </a:xfrm>
            <a:prstGeom prst="rect">
              <a:avLst/>
            </a:prstGeom>
            <a:noFill/>
            <a:ln w="9525">
              <a:noFill/>
            </a:ln>
          </p:spPr>
        </p:pic>
        <p:grpSp>
          <p:nvGrpSpPr>
            <p:cNvPr id="13" name="组合 21528"/>
            <p:cNvGrpSpPr/>
            <p:nvPr/>
          </p:nvGrpSpPr>
          <p:grpSpPr>
            <a:xfrm>
              <a:off x="0" y="0"/>
              <a:ext cx="2832" cy="2855"/>
              <a:chOff x="0" y="0"/>
              <a:chExt cx="2834" cy="2858"/>
            </a:xfrm>
          </p:grpSpPr>
          <p:pic>
            <p:nvPicPr>
              <p:cNvPr id="21530" name="Oval 2"/>
              <p:cNvPicPr>
                <a:picLocks noChangeAspect="1"/>
              </p:cNvPicPr>
              <p:nvPr/>
            </p:nvPicPr>
            <p:blipFill>
              <a:blip r:embed="rId4" cstate="print"/>
              <a:stretch>
                <a:fillRect/>
              </a:stretch>
            </p:blipFill>
            <p:spPr>
              <a:xfrm>
                <a:off x="0" y="0"/>
                <a:ext cx="2835" cy="2858"/>
              </a:xfrm>
              <a:prstGeom prst="rect">
                <a:avLst/>
              </a:prstGeom>
              <a:noFill/>
              <a:ln w="9525">
                <a:noFill/>
              </a:ln>
            </p:spPr>
          </p:pic>
          <p:pic>
            <p:nvPicPr>
              <p:cNvPr id="21531" name="椭圆 64"/>
              <p:cNvPicPr>
                <a:picLocks noChangeAspect="1"/>
              </p:cNvPicPr>
              <p:nvPr/>
            </p:nvPicPr>
            <p:blipFill>
              <a:blip r:embed="rId6" cstate="print"/>
              <a:stretch>
                <a:fillRect/>
              </a:stretch>
            </p:blipFill>
            <p:spPr>
              <a:xfrm>
                <a:off x="653" y="594"/>
                <a:ext cx="1540" cy="1541"/>
              </a:xfrm>
              <a:prstGeom prst="rect">
                <a:avLst/>
              </a:prstGeom>
              <a:noFill/>
              <a:ln w="9525">
                <a:noFill/>
              </a:ln>
            </p:spPr>
          </p:pic>
          <p:sp>
            <p:nvSpPr>
              <p:cNvPr id="21532" name="Text Box 27"/>
              <p:cNvSpPr txBox="1"/>
              <p:nvPr/>
            </p:nvSpPr>
            <p:spPr>
              <a:xfrm>
                <a:off x="890" y="826"/>
                <a:ext cx="1068" cy="1072"/>
              </a:xfrm>
              <a:prstGeom prst="rect">
                <a:avLst/>
              </a:prstGeom>
              <a:noFill/>
              <a:ln w="9525">
                <a:noFill/>
              </a:ln>
            </p:spPr>
            <p:txBody>
              <a:bodyPr anchor="ctr"/>
              <a:lstStyle/>
              <a:p>
                <a:pPr algn="ctr"/>
                <a:r>
                  <a:rPr lang="en-US" altLang="x-none" sz="5400" b="0" i="0" dirty="0">
                    <a:solidFill>
                      <a:srgbClr val="002200"/>
                    </a:solidFill>
                    <a:latin typeface="楷体" panose="02010609060101010101" charset="-122"/>
                  </a:rPr>
                  <a:t>1</a:t>
                </a:r>
                <a:endParaRPr lang="en-US" altLang="x-none" sz="5400" b="0" i="0" dirty="0">
                  <a:solidFill>
                    <a:srgbClr val="002200"/>
                  </a:solidFill>
                  <a:latin typeface="楷体" panose="02010609060101010101" charset="-122"/>
                </a:endParaRPr>
              </a:p>
            </p:txBody>
          </p:sp>
        </p:grpSp>
      </p:grpSp>
      <p:grpSp>
        <p:nvGrpSpPr>
          <p:cNvPr id="14" name="组合 21532"/>
          <p:cNvGrpSpPr/>
          <p:nvPr/>
        </p:nvGrpSpPr>
        <p:grpSpPr>
          <a:xfrm>
            <a:off x="2773363" y="909638"/>
            <a:ext cx="2232025" cy="2160587"/>
            <a:chOff x="0" y="0"/>
            <a:chExt cx="2834" cy="2858"/>
          </a:xfrm>
        </p:grpSpPr>
        <p:pic>
          <p:nvPicPr>
            <p:cNvPr id="21534" name="Oval 2"/>
            <p:cNvPicPr/>
            <p:nvPr/>
          </p:nvPicPr>
          <p:blipFill>
            <a:blip r:embed="rId4" cstate="print"/>
            <a:stretch>
              <a:fillRect/>
            </a:stretch>
          </p:blipFill>
          <p:spPr>
            <a:xfrm>
              <a:off x="0" y="0"/>
              <a:ext cx="2835" cy="2858"/>
            </a:xfrm>
            <a:prstGeom prst="rect">
              <a:avLst/>
            </a:prstGeom>
            <a:noFill/>
            <a:ln w="9525">
              <a:noFill/>
            </a:ln>
          </p:spPr>
        </p:pic>
        <p:sp>
          <p:nvSpPr>
            <p:cNvPr id="21535" name="Text Box 30"/>
            <p:cNvSpPr txBox="1"/>
            <p:nvPr/>
          </p:nvSpPr>
          <p:spPr>
            <a:xfrm>
              <a:off x="890" y="826"/>
              <a:ext cx="1068" cy="1072"/>
            </a:xfrm>
            <a:prstGeom prst="rect">
              <a:avLst/>
            </a:prstGeom>
            <a:noFill/>
            <a:ln w="9525">
              <a:noFill/>
            </a:ln>
          </p:spPr>
          <p:txBody>
            <a:bodyPr anchor="ctr"/>
            <a:lstStyle/>
            <a:p>
              <a:pPr algn="ctr"/>
              <a:r>
                <a:rPr lang="zh-CN" altLang="en-US" sz="6600" b="0" i="0" dirty="0">
                  <a:solidFill>
                    <a:srgbClr val="002200"/>
                  </a:solidFill>
                  <a:latin typeface="楷体" panose="02010609060101010101" charset="-122"/>
                </a:rPr>
                <a:t>1</a:t>
              </a:r>
              <a:endParaRPr lang="zh-CN" altLang="en-US" sz="6600" b="0" i="0" dirty="0">
                <a:solidFill>
                  <a:srgbClr val="002200"/>
                </a:solidFill>
                <a:latin typeface="楷体" panose="02010609060101010101" charset="-122"/>
              </a:endParaRPr>
            </a:p>
          </p:txBody>
        </p:sp>
      </p:grpSp>
      <p:sp>
        <p:nvSpPr>
          <p:cNvPr id="21536" name="Text Box 31"/>
          <p:cNvSpPr txBox="1"/>
          <p:nvPr/>
        </p:nvSpPr>
        <p:spPr>
          <a:xfrm>
            <a:off x="6229350" y="3286125"/>
            <a:ext cx="2047875" cy="396875"/>
          </a:xfrm>
          <a:prstGeom prst="rect">
            <a:avLst/>
          </a:prstGeom>
          <a:noFill/>
          <a:ln w="9525">
            <a:noFill/>
          </a:ln>
        </p:spPr>
        <p:txBody>
          <a:bodyPr>
            <a:spAutoFit/>
          </a:bodyPr>
          <a:lstStyle/>
          <a:p>
            <a:endParaRPr lang="zh-CN" altLang="en-US" sz="2000" i="0" dirty="0">
              <a:latin typeface="楷体" panose="02010609060101010101" charset="-122"/>
            </a:endParaRPr>
          </a:p>
        </p:txBody>
      </p:sp>
      <p:grpSp>
        <p:nvGrpSpPr>
          <p:cNvPr id="15" name="组合 21536"/>
          <p:cNvGrpSpPr/>
          <p:nvPr/>
        </p:nvGrpSpPr>
        <p:grpSpPr>
          <a:xfrm>
            <a:off x="1912235" y="1533862"/>
            <a:ext cx="2802670" cy="4115524"/>
            <a:chOff x="-2739" y="-1200"/>
            <a:chExt cx="2482" cy="6484"/>
          </a:xfrm>
        </p:grpSpPr>
        <p:cxnSp>
          <p:nvCxnSpPr>
            <p:cNvPr id="21538" name="AutoShape 33"/>
            <p:cNvCxnSpPr/>
            <p:nvPr/>
          </p:nvCxnSpPr>
          <p:spPr>
            <a:xfrm flipV="1">
              <a:off x="-2739" y="1871"/>
              <a:ext cx="1383" cy="6"/>
            </a:xfrm>
            <a:prstGeom prst="straightConnector1">
              <a:avLst/>
            </a:prstGeom>
            <a:ln w="101600" cap="flat" cmpd="sng">
              <a:solidFill>
                <a:srgbClr val="FF6600"/>
              </a:solidFill>
              <a:prstDash val="solid"/>
              <a:headEnd type="none" w="med" len="med"/>
              <a:tailEnd type="triangle" w="lg" len="lg"/>
            </a:ln>
          </p:spPr>
        </p:cxnSp>
        <p:grpSp>
          <p:nvGrpSpPr>
            <p:cNvPr id="16" name="组合 21538"/>
            <p:cNvGrpSpPr/>
            <p:nvPr/>
          </p:nvGrpSpPr>
          <p:grpSpPr>
            <a:xfrm>
              <a:off x="-1194" y="-1200"/>
              <a:ext cx="937" cy="6484"/>
              <a:chOff x="-1194" y="-1200"/>
              <a:chExt cx="937" cy="6484"/>
            </a:xfrm>
          </p:grpSpPr>
          <p:sp>
            <p:nvSpPr>
              <p:cNvPr id="21540" name="AutoShape 35"/>
              <p:cNvSpPr/>
              <p:nvPr/>
            </p:nvSpPr>
            <p:spPr>
              <a:xfrm rot="5400000">
                <a:off x="-3827" y="1434"/>
                <a:ext cx="6203" cy="937"/>
              </a:xfrm>
              <a:prstGeom prst="roundRect">
                <a:avLst>
                  <a:gd name="adj" fmla="val 16667"/>
                </a:avLst>
              </a:prstGeom>
              <a:noFill/>
              <a:ln w="50800" cap="flat" cmpd="sng">
                <a:solidFill>
                  <a:srgbClr val="A42828"/>
                </a:solidFill>
                <a:prstDash val="solid"/>
                <a:headEnd type="none" w="med" len="med"/>
                <a:tailEnd type="none" w="med" len="med"/>
              </a:ln>
            </p:spPr>
            <p:txBody>
              <a:bodyPr/>
              <a:lstStyle/>
              <a:p>
                <a:endParaRPr lang="zh-CN" altLang="en-US" sz="1800" b="0" i="0" dirty="0">
                  <a:latin typeface="楷体" panose="02010609060101010101" charset="-122"/>
                </a:endParaRPr>
              </a:p>
              <a:p>
                <a:endParaRPr lang="zh-CN" altLang="en-US" sz="1800" b="0" i="0" dirty="0">
                  <a:latin typeface="楷体" panose="02010609060101010101" charset="-122"/>
                </a:endParaRPr>
              </a:p>
            </p:txBody>
          </p:sp>
          <p:sp>
            <p:nvSpPr>
              <p:cNvPr id="21541" name="Text Box 36"/>
              <p:cNvSpPr txBox="1"/>
              <p:nvPr/>
            </p:nvSpPr>
            <p:spPr>
              <a:xfrm>
                <a:off x="-1140" y="-1200"/>
                <a:ext cx="761" cy="6484"/>
              </a:xfrm>
              <a:prstGeom prst="rect">
                <a:avLst/>
              </a:prstGeom>
              <a:noFill/>
              <a:ln w="9525">
                <a:noFill/>
              </a:ln>
            </p:spPr>
            <p:txBody>
              <a:bodyPr vert="eaVert" wrap="square">
                <a:spAutoFit/>
              </a:bodyPr>
              <a:lstStyle/>
              <a:p>
                <a:r>
                  <a:rPr lang="zh-CN" altLang="en-US" sz="4400" i="0" dirty="0">
                    <a:latin typeface="黑体" panose="02010609060101010101" pitchFamily="49" charset="-122"/>
                    <a:ea typeface="黑体" panose="02010609060101010101" pitchFamily="49" charset="-122"/>
                  </a:rPr>
                  <a:t>五四风雷新开端</a:t>
                </a:r>
                <a:endParaRPr lang="en-US" altLang="zh-CN" sz="4400" i="0" dirty="0">
                  <a:latin typeface="黑体" panose="02010609060101010101" pitchFamily="49" charset="-122"/>
                  <a:ea typeface="黑体" panose="02010609060101010101" pitchFamily="49" charset="-122"/>
                </a:endParaRPr>
              </a:p>
            </p:txBody>
          </p:sp>
        </p:grpSp>
      </p:grpSp>
      <p:pic>
        <p:nvPicPr>
          <p:cNvPr id="21547" name="Picture 7" descr="s_632ef5eadfe4afb97c25865d636949cd189423"/>
          <p:cNvPicPr>
            <a:picLocks noChangeAspect="1"/>
          </p:cNvPicPr>
          <p:nvPr/>
        </p:nvPicPr>
        <p:blipFill>
          <a:blip r:embed="rId8" cstate="print"/>
          <a:stretch>
            <a:fillRect/>
          </a:stretch>
        </p:blipFill>
        <p:spPr>
          <a:xfrm>
            <a:off x="0" y="0"/>
            <a:ext cx="2411413" cy="1412875"/>
          </a:xfrm>
          <a:prstGeom prst="rect">
            <a:avLst/>
          </a:prstGeom>
          <a:noFill/>
          <a:ln w="9525">
            <a:noFill/>
          </a:ln>
        </p:spPr>
      </p:pic>
      <p:sp>
        <p:nvSpPr>
          <p:cNvPr id="2" name="Text Box 14">
            <a:hlinkClick r:id="rId9" action="ppaction://hlinksldjump"/>
          </p:cNvPr>
          <p:cNvSpPr txBox="1"/>
          <p:nvPr/>
        </p:nvSpPr>
        <p:spPr>
          <a:xfrm>
            <a:off x="5128260" y="2400935"/>
            <a:ext cx="2463800" cy="706755"/>
          </a:xfrm>
          <a:prstGeom prst="rect">
            <a:avLst/>
          </a:prstGeom>
          <a:blipFill rotWithShape="1">
            <a:blip r:embed="rId10" cstate="print">
              <a:alphaModFix amt="60001"/>
            </a:blip>
          </a:blipFill>
          <a:ln w="57150" cap="flat" cmpd="thinThick">
            <a:solidFill>
              <a:srgbClr val="800000"/>
            </a:solidFill>
            <a:prstDash val="solid"/>
            <a:miter/>
            <a:headEnd type="none" w="med" len="med"/>
            <a:tailEnd type="none" w="med" len="med"/>
          </a:ln>
        </p:spPr>
        <p:txBody>
          <a:bodyPr wrap="square">
            <a:spAutoFit/>
          </a:bodyPr>
          <a:lstStyle/>
          <a:p>
            <a:pPr eaLnBrk="0" hangingPunct="0">
              <a:lnSpc>
                <a:spcPct val="100000"/>
              </a:lnSpc>
              <a:spcBef>
                <a:spcPct val="50000"/>
              </a:spcBef>
            </a:pPr>
            <a:r>
              <a:rPr lang="en-US" altLang="zh-CN" sz="4000" b="1" dirty="0">
                <a:solidFill>
                  <a:srgbClr val="FF0000"/>
                </a:solidFill>
                <a:effectLst/>
                <a:latin typeface="黑体" panose="02010609060101010101" pitchFamily="49" charset="-122"/>
                <a:ea typeface="黑体" panose="02010609060101010101" pitchFamily="49" charset="-122"/>
              </a:rPr>
              <a:t> </a:t>
            </a:r>
            <a:r>
              <a:rPr lang="zh-CN" altLang="en-US" sz="4000" b="1" dirty="0">
                <a:solidFill>
                  <a:srgbClr val="FF0000"/>
                </a:solidFill>
                <a:effectLst/>
                <a:latin typeface="黑体" panose="02010609060101010101" pitchFamily="49" charset="-122"/>
                <a:ea typeface="黑体" panose="02010609060101010101" pitchFamily="49" charset="-122"/>
              </a:rPr>
              <a:t>新 阶级</a:t>
            </a:r>
            <a:endParaRPr lang="zh-CN" altLang="en-US" sz="4000" b="1" dirty="0">
              <a:solidFill>
                <a:srgbClr val="FF0000"/>
              </a:solidFill>
              <a:effectLst/>
              <a:latin typeface="黑体" panose="02010609060101010101" pitchFamily="49" charset="-122"/>
              <a:ea typeface="黑体" panose="02010609060101010101" pitchFamily="49" charset="-122"/>
            </a:endParaRPr>
          </a:p>
        </p:txBody>
      </p:sp>
      <p:sp>
        <p:nvSpPr>
          <p:cNvPr id="3" name="Text Box 15">
            <a:hlinkClick r:id="rId9" action="ppaction://hlinksldjump"/>
          </p:cNvPr>
          <p:cNvSpPr txBox="1"/>
          <p:nvPr/>
        </p:nvSpPr>
        <p:spPr>
          <a:xfrm>
            <a:off x="5128260" y="3991610"/>
            <a:ext cx="2466340" cy="706755"/>
          </a:xfrm>
          <a:prstGeom prst="rect">
            <a:avLst/>
          </a:prstGeom>
          <a:blipFill rotWithShape="1">
            <a:blip r:embed="rId10" cstate="print">
              <a:alphaModFix amt="60001"/>
            </a:blip>
          </a:blipFill>
          <a:ln w="57150" cap="flat" cmpd="thinThick">
            <a:solidFill>
              <a:srgbClr val="800000"/>
            </a:solidFill>
            <a:prstDash val="solid"/>
            <a:miter/>
            <a:headEnd type="none" w="med" len="med"/>
            <a:tailEnd type="none" w="med" len="med"/>
          </a:ln>
        </p:spPr>
        <p:txBody>
          <a:bodyPr wrap="square">
            <a:spAutoFit/>
          </a:bodyPr>
          <a:lstStyle/>
          <a:p>
            <a:pPr eaLnBrk="0" hangingPunct="0">
              <a:lnSpc>
                <a:spcPct val="100000"/>
              </a:lnSpc>
              <a:spcBef>
                <a:spcPct val="50000"/>
              </a:spcBef>
            </a:pPr>
            <a:r>
              <a:rPr lang="en-US" altLang="zh-CN" sz="4000" b="1" dirty="0">
                <a:solidFill>
                  <a:srgbClr val="FF0000"/>
                </a:solidFill>
                <a:effectLst/>
                <a:latin typeface="黑体" panose="02010609060101010101" pitchFamily="49" charset="-122"/>
                <a:ea typeface="黑体" panose="02010609060101010101" pitchFamily="49" charset="-122"/>
              </a:rPr>
              <a:t> </a:t>
            </a:r>
            <a:r>
              <a:rPr lang="zh-CN" altLang="en-US" sz="4000" b="1" dirty="0">
                <a:solidFill>
                  <a:srgbClr val="FF0000"/>
                </a:solidFill>
                <a:effectLst/>
                <a:latin typeface="黑体" panose="02010609060101010101" pitchFamily="49" charset="-122"/>
                <a:ea typeface="黑体" panose="02010609060101010101" pitchFamily="49" charset="-122"/>
              </a:rPr>
              <a:t>新 开端</a:t>
            </a:r>
            <a:endParaRPr lang="zh-CN" altLang="en-US" sz="4000" b="1" dirty="0">
              <a:solidFill>
                <a:srgbClr val="FF0000"/>
              </a:solidFill>
              <a:effectLs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nodeType="clickEffect">
                                  <p:stCondLst>
                                    <p:cond delay="0"/>
                                  </p:stCondLst>
                                  <p:childTnLst>
                                    <p:anim calcmode="lin" valueType="num">
                                      <p:cBhvr additive="base">
                                        <p:cTn id="6" dur="1000"/>
                                        <p:tgtEl>
                                          <p:spTgt spid="12"/>
                                        </p:tgtEl>
                                        <p:attrNameLst>
                                          <p:attrName>ppt_x</p:attrName>
                                        </p:attrNameLst>
                                      </p:cBhvr>
                                      <p:tavLst>
                                        <p:tav tm="0">
                                          <p:val>
                                            <p:strVal val="ppt_x"/>
                                          </p:val>
                                        </p:tav>
                                        <p:tav tm="100000">
                                          <p:val>
                                            <p:strVal val="ppt_x"/>
                                          </p:val>
                                        </p:tav>
                                      </p:tavLst>
                                    </p:anim>
                                    <p:anim calcmode="lin" valueType="num">
                                      <p:cBhvr additive="base">
                                        <p:cTn id="7" dur="1000"/>
                                        <p:tgtEl>
                                          <p:spTgt spid="12"/>
                                        </p:tgtEl>
                                        <p:attrNameLst>
                                          <p:attrName>ppt_y</p:attrName>
                                        </p:attrNameLst>
                                      </p:cBhvr>
                                      <p:tavLst>
                                        <p:tav tm="0">
                                          <p:val>
                                            <p:strVal val="ppt_y"/>
                                          </p:val>
                                        </p:tav>
                                        <p:tav tm="100000">
                                          <p:val>
                                            <p:strVal val="0-ppt_h/2"/>
                                          </p:val>
                                        </p:tav>
                                      </p:tavLst>
                                    </p:anim>
                                    <p:set>
                                      <p:cBhvr>
                                        <p:cTn id="8" dur="1" fill="hold">
                                          <p:stCondLst>
                                            <p:cond delay="998"/>
                                          </p:stCondLst>
                                        </p:cTn>
                                        <p:tgtEl>
                                          <p:spTgt spid="12"/>
                                        </p:tgtEl>
                                        <p:attrNameLst>
                                          <p:attrName>style.visibility</p:attrName>
                                        </p:attrNameLst>
                                      </p:cBhvr>
                                      <p:to>
                                        <p:strVal val="hidden"/>
                                      </p:to>
                                    </p:set>
                                  </p:childTnLst>
                                </p:cTn>
                              </p:par>
                              <p:par>
                                <p:cTn id="9" presetID="2" presetClass="exit" presetSubtype="12" fill="hold" nodeType="withEffect">
                                  <p:stCondLst>
                                    <p:cond delay="0"/>
                                  </p:stCondLst>
                                  <p:childTnLst>
                                    <p:anim calcmode="lin" valueType="num">
                                      <p:cBhvr additive="base">
                                        <p:cTn id="10" dur="1000"/>
                                        <p:tgtEl>
                                          <p:spTgt spid="9"/>
                                        </p:tgtEl>
                                        <p:attrNameLst>
                                          <p:attrName>ppt_x</p:attrName>
                                        </p:attrNameLst>
                                      </p:cBhvr>
                                      <p:tavLst>
                                        <p:tav tm="0">
                                          <p:val>
                                            <p:strVal val="ppt_x"/>
                                          </p:val>
                                        </p:tav>
                                        <p:tav tm="100000">
                                          <p:val>
                                            <p:strVal val="0-ppt_w/2"/>
                                          </p:val>
                                        </p:tav>
                                      </p:tavLst>
                                    </p:anim>
                                    <p:anim calcmode="lin" valueType="num">
                                      <p:cBhvr additive="base">
                                        <p:cTn id="11" dur="1000"/>
                                        <p:tgtEl>
                                          <p:spTgt spid="9"/>
                                        </p:tgtEl>
                                        <p:attrNameLst>
                                          <p:attrName>ppt_y</p:attrName>
                                        </p:attrNameLst>
                                      </p:cBhvr>
                                      <p:tavLst>
                                        <p:tav tm="0">
                                          <p:val>
                                            <p:strVal val="ppt_y"/>
                                          </p:val>
                                        </p:tav>
                                        <p:tav tm="100000">
                                          <p:val>
                                            <p:strVal val="1+ppt_h/2"/>
                                          </p:val>
                                        </p:tav>
                                      </p:tavLst>
                                    </p:anim>
                                    <p:set>
                                      <p:cBhvr>
                                        <p:cTn id="12" dur="1" fill="hold">
                                          <p:stCondLst>
                                            <p:cond delay="998"/>
                                          </p:stCondLst>
                                        </p:cTn>
                                        <p:tgtEl>
                                          <p:spTgt spid="9"/>
                                        </p:tgtEl>
                                        <p:attrNameLst>
                                          <p:attrName>style.visibility</p:attrName>
                                        </p:attrNameLst>
                                      </p:cBhvr>
                                      <p:to>
                                        <p:strVal val="hidden"/>
                                      </p:to>
                                    </p:set>
                                  </p:childTnLst>
                                </p:cTn>
                              </p:par>
                              <p:par>
                                <p:cTn id="13" presetID="2" presetClass="exit" presetSubtype="6" fill="hold" nodeType="withEffect">
                                  <p:stCondLst>
                                    <p:cond delay="0"/>
                                  </p:stCondLst>
                                  <p:childTnLst>
                                    <p:anim calcmode="lin" valueType="num">
                                      <p:cBhvr additive="base">
                                        <p:cTn id="14" dur="1000"/>
                                        <p:tgtEl>
                                          <p:spTgt spid="7"/>
                                        </p:tgtEl>
                                        <p:attrNameLst>
                                          <p:attrName>ppt_x</p:attrName>
                                        </p:attrNameLst>
                                      </p:cBhvr>
                                      <p:tavLst>
                                        <p:tav tm="0">
                                          <p:val>
                                            <p:strVal val="ppt_x"/>
                                          </p:val>
                                        </p:tav>
                                        <p:tav tm="100000">
                                          <p:val>
                                            <p:strVal val="1+ppt_w/2"/>
                                          </p:val>
                                        </p:tav>
                                      </p:tavLst>
                                    </p:anim>
                                    <p:anim calcmode="lin" valueType="num">
                                      <p:cBhvr additive="base">
                                        <p:cTn id="15" dur="1000"/>
                                        <p:tgtEl>
                                          <p:spTgt spid="7"/>
                                        </p:tgtEl>
                                        <p:attrNameLst>
                                          <p:attrName>ppt_y</p:attrName>
                                        </p:attrNameLst>
                                      </p:cBhvr>
                                      <p:tavLst>
                                        <p:tav tm="0">
                                          <p:val>
                                            <p:strVal val="ppt_y"/>
                                          </p:val>
                                        </p:tav>
                                        <p:tav tm="100000">
                                          <p:val>
                                            <p:strVal val="1+ppt_h/2"/>
                                          </p:val>
                                        </p:tav>
                                      </p:tavLst>
                                    </p:anim>
                                    <p:set>
                                      <p:cBhvr>
                                        <p:cTn id="16" dur="1" fill="hold">
                                          <p:stCondLst>
                                            <p:cond delay="998"/>
                                          </p:stCondLst>
                                        </p:cTn>
                                        <p:tgtEl>
                                          <p:spTgt spid="7"/>
                                        </p:tgtEl>
                                        <p:attrNameLst>
                                          <p:attrName>style.visibility</p:attrName>
                                        </p:attrNameLst>
                                      </p:cBhvr>
                                      <p:to>
                                        <p:strVal val="hidden"/>
                                      </p:to>
                                    </p:set>
                                  </p:childTnLst>
                                </p:cTn>
                              </p:par>
                              <p:par>
                                <p:cTn id="17" presetID="5" presetClass="exit" presetSubtype="10" fill="hold" nodeType="withEffect">
                                  <p:stCondLst>
                                    <p:cond delay="0"/>
                                  </p:stCondLst>
                                  <p:childTnLst>
                                    <p:animEffect transition="out" filter="checkerboard(across)">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par>
                                <p:cTn id="20" presetID="0" presetClass="path" presetSubtype="0" accel="50000" decel="50000" fill="hold" nodeType="withEffect">
                                  <p:stCondLst>
                                    <p:cond delay="0"/>
                                  </p:stCondLst>
                                  <p:childTnLst>
                                    <p:animMotion origin="layout" path="M 0.090417 -0.115648 L -0.323125 0.247963 " pathEditMode="relative" rAng="0" ptsTypes="">
                                      <p:cBhvr>
                                        <p:cTn id="21" dur="1000" fill="hold"/>
                                        <p:tgtEl>
                                          <p:spTgt spid="14"/>
                                        </p:tgtEl>
                                        <p:attrNameLst>
                                          <p:attrName>ppt_x</p:attrName>
                                          <p:attrName>ppt_y</p:attrName>
                                        </p:attrNameLst>
                                      </p:cBhvr>
                                      <p:rCtr x="-306" y="232"/>
                                    </p:animMotion>
                                  </p:childTnLst>
                                </p:cTn>
                              </p:par>
                            </p:childTnLst>
                          </p:cTn>
                        </p:par>
                        <p:par>
                          <p:cTn id="22" fill="hold">
                            <p:stCondLst>
                              <p:cond delay="1000"/>
                            </p:stCondLst>
                            <p:childTnLst>
                              <p:par>
                                <p:cTn id="23" presetID="53" presetClass="entr" presetSubtype="16"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par>
                          <p:cTn id="28" fill="hold">
                            <p:stCondLst>
                              <p:cond delay="1500"/>
                            </p:stCondLst>
                            <p:childTnLst>
                              <p:par>
                                <p:cTn id="29" presetID="1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slide(fromLeft)">
                                      <p:cBhvr>
                                        <p:cTn id="31" dur="500"/>
                                        <p:tgtEl>
                                          <p:spTgt spid="2"/>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slide(fromLeft)">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Text Box 2"/>
          <p:cNvSpPr txBox="1"/>
          <p:nvPr/>
        </p:nvSpPr>
        <p:spPr>
          <a:xfrm>
            <a:off x="900113" y="1844675"/>
            <a:ext cx="4424362" cy="709613"/>
          </a:xfrm>
          <a:prstGeom prst="rect">
            <a:avLst/>
          </a:prstGeom>
          <a:noFill/>
          <a:ln w="9525">
            <a:noFill/>
          </a:ln>
        </p:spPr>
        <p:txBody>
          <a:bodyPr lIns="90000" tIns="46800" rIns="90000" bIns="46800" anchor="t">
            <a:spAutoFit/>
          </a:bodyPr>
          <a:p>
            <a:pPr defTabSz="914400">
              <a:spcBef>
                <a:spcPct val="50000"/>
              </a:spcBef>
            </a:pPr>
            <a:r>
              <a:rPr lang="en-US" altLang="zh-CN" sz="4000" b="1" dirty="0">
                <a:solidFill>
                  <a:schemeClr val="tx1"/>
                </a:solidFill>
                <a:latin typeface="宋体" panose="02010600030101010101" pitchFamily="2" charset="-122"/>
                <a:ea typeface="宋体" panose="02010600030101010101" pitchFamily="2" charset="-122"/>
              </a:rPr>
              <a:t>1</a:t>
            </a:r>
            <a:r>
              <a:rPr lang="zh-CN" altLang="en-US" sz="4000" b="1" dirty="0">
                <a:solidFill>
                  <a:schemeClr val="tx1"/>
                </a:solidFill>
                <a:latin typeface="宋体" panose="02010600030101010101" pitchFamily="2" charset="-122"/>
                <a:ea typeface="宋体" panose="02010600030101010101" pitchFamily="2" charset="-122"/>
              </a:rPr>
              <a:t>、国共合作形成</a:t>
            </a:r>
            <a:endParaRPr lang="zh-CN" altLang="en-US" sz="4000" b="1" dirty="0">
              <a:solidFill>
                <a:schemeClr val="tx1"/>
              </a:solidFill>
              <a:latin typeface="宋体" panose="02010600030101010101" pitchFamily="2" charset="-122"/>
              <a:ea typeface="宋体" panose="02010600030101010101" pitchFamily="2" charset="-122"/>
            </a:endParaRPr>
          </a:p>
        </p:txBody>
      </p:sp>
      <p:sp>
        <p:nvSpPr>
          <p:cNvPr id="32782" name="Rectangle 14"/>
          <p:cNvSpPr>
            <a:spLocks noChangeArrowheads="1"/>
          </p:cNvSpPr>
          <p:nvPr/>
        </p:nvSpPr>
        <p:spPr bwMode="auto">
          <a:xfrm>
            <a:off x="289560" y="548640"/>
            <a:ext cx="6815455" cy="706755"/>
          </a:xfrm>
          <a:prstGeom prst="rect">
            <a:avLst/>
          </a:prstGeom>
          <a:solidFill>
            <a:srgbClr val="00B0F0"/>
          </a:solidFill>
          <a:ln w="9525">
            <a:noFill/>
            <a:miter lim="800000"/>
          </a:ln>
          <a:effectLst>
            <a:outerShdw blurRad="50800" dist="38100" algn="l" rotWithShape="0">
              <a:prstClr val="black">
                <a:alpha val="40000"/>
              </a:prstClr>
            </a:outerShdw>
          </a:effectLst>
          <a:scene3d>
            <a:camera prst="perspectiveAbove"/>
            <a:lightRig rig="threePt" dir="t"/>
          </a:scene3d>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4000" b="1" i="0" u="none" strike="noStrike" kern="1200" cap="none" spc="0" normalizeH="0" baseline="0" noProof="0" dirty="0">
                <a:ln>
                  <a:noFill/>
                </a:ln>
                <a:solidFill>
                  <a:schemeClr val="tx1"/>
                </a:solidFill>
                <a:effectLst/>
                <a:uLnTx/>
                <a:uFillTx/>
                <a:latin typeface="+mn-ea"/>
                <a:ea typeface="+mn-ea"/>
                <a:cs typeface="+mn-cs"/>
              </a:rPr>
              <a:t>三、国共合作与北伐战争</a:t>
            </a:r>
            <a:endParaRPr kumimoji="1" lang="zh-CN" altLang="en-US" sz="4000" b="1" i="0" u="none" strike="noStrike" kern="1200" cap="none" spc="0" normalizeH="0" baseline="0" noProof="0" dirty="0">
              <a:ln>
                <a:noFill/>
              </a:ln>
              <a:solidFill>
                <a:schemeClr val="tx1"/>
              </a:solidFill>
              <a:effectLst/>
              <a:uLnTx/>
              <a:uFillTx/>
              <a:latin typeface="+mn-ea"/>
              <a:ea typeface="+mn-ea"/>
              <a:cs typeface="+mn-cs"/>
            </a:endParaRPr>
          </a:p>
        </p:txBody>
      </p:sp>
      <p:sp>
        <p:nvSpPr>
          <p:cNvPr id="4" name="Text Box 2"/>
          <p:cNvSpPr txBox="1">
            <a:spLocks noChangeArrowheads="1"/>
          </p:cNvSpPr>
          <p:nvPr/>
        </p:nvSpPr>
        <p:spPr bwMode="auto">
          <a:xfrm>
            <a:off x="289560" y="2886075"/>
            <a:ext cx="8737600" cy="829945"/>
          </a:xfrm>
          <a:prstGeom prst="rect">
            <a:avLst/>
          </a:prstGeom>
          <a:gradFill>
            <a:gsLst>
              <a:gs pos="0">
                <a:srgbClr val="FBFB11"/>
              </a:gs>
              <a:gs pos="100000">
                <a:srgbClr val="838309"/>
              </a:gs>
            </a:gsLst>
            <a:lin ang="5400000" scaled="0"/>
          </a:gradFill>
        </p:spPr>
        <p:style>
          <a:lnRef idx="1">
            <a:schemeClr val="accent6"/>
          </a:lnRef>
          <a:fillRef idx="3">
            <a:schemeClr val="accent6"/>
          </a:fillRef>
          <a:effectRef idx="2">
            <a:schemeClr val="accent6"/>
          </a:effectRef>
          <a:fontRef idx="minor">
            <a:schemeClr val="lt1"/>
          </a:fontRef>
        </p:style>
        <p:txBody>
          <a:bodyPr wrap="square">
            <a:spAutoFit/>
          </a:bodyPr>
          <a:lstStyle/>
          <a:p>
            <a:pPr marR="0" defTabSz="914400" fontAlgn="base">
              <a:lnSpc>
                <a:spcPct val="150000"/>
              </a:lnSpc>
              <a:buClrTx/>
              <a:buSzTx/>
              <a:buFontTx/>
              <a:buNone/>
              <a:defRPr/>
            </a:pPr>
            <a:r>
              <a:rPr kumimoji="0" lang="en-US" altLang="zh-CN" sz="3200" b="1" strike="noStrike" kern="1200" cap="none" spc="0" normalizeH="0" baseline="0" noProof="0" dirty="0">
                <a:solidFill>
                  <a:srgbClr val="FF0000"/>
                </a:solidFill>
                <a:latin typeface="+mn-ea"/>
                <a:ea typeface="+mn-ea"/>
                <a:cs typeface="+mn-cs"/>
              </a:rPr>
              <a:t> </a:t>
            </a:r>
            <a:r>
              <a:rPr kumimoji="0" lang="zh-CN" altLang="en-US" sz="3200" b="1" strike="noStrike" kern="1200" cap="none" spc="0" normalizeH="0" baseline="0" noProof="0" dirty="0">
                <a:solidFill>
                  <a:srgbClr val="FF0000"/>
                </a:solidFill>
                <a:latin typeface="+mn-ea"/>
                <a:ea typeface="+mn-ea"/>
                <a:cs typeface="+mn-cs"/>
              </a:rPr>
              <a:t>想一想，中国共产党为什么要与国民党合作？</a:t>
            </a:r>
            <a:endParaRPr kumimoji="0" lang="zh-CN" altLang="en-US" sz="3200" b="1" strike="noStrike" kern="1200" cap="none" spc="0" normalizeH="0" baseline="0" noProof="0" dirty="0">
              <a:solidFill>
                <a:srgbClr val="FF0000"/>
              </a:solidFill>
              <a:latin typeface="+mn-ea"/>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linds(horizontal)">
                                      <p:cBhvr>
                                        <p:cTn id="7" dur="5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4"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Text Box 2"/>
          <p:cNvSpPr txBox="1"/>
          <p:nvPr/>
        </p:nvSpPr>
        <p:spPr>
          <a:xfrm>
            <a:off x="755650" y="1412875"/>
            <a:ext cx="3024188" cy="646113"/>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anchor="t">
            <a:spAutoFit/>
          </a:bodyPr>
          <a:p>
            <a:pPr>
              <a:spcBef>
                <a:spcPct val="50000"/>
              </a:spcBef>
            </a:pPr>
            <a:r>
              <a:rPr lang="zh-CN" altLang="en-US" sz="3600" b="1" dirty="0">
                <a:solidFill>
                  <a:srgbClr val="FFFF00"/>
                </a:solidFill>
                <a:latin typeface="Arial" panose="020B0604020202020204" pitchFamily="34" charset="0"/>
                <a:ea typeface="宋体" panose="02010600030101010101" pitchFamily="2" charset="-122"/>
              </a:rPr>
              <a:t>民主革命纲领</a:t>
            </a:r>
            <a:endParaRPr lang="zh-CN" altLang="en-US" sz="3600" b="1" dirty="0">
              <a:solidFill>
                <a:srgbClr val="FFFF00"/>
              </a:solidFill>
              <a:latin typeface="Arial" panose="020B0604020202020204" pitchFamily="34" charset="0"/>
              <a:ea typeface="宋体" panose="02010600030101010101" pitchFamily="2" charset="-122"/>
            </a:endParaRPr>
          </a:p>
        </p:txBody>
      </p:sp>
      <p:sp>
        <p:nvSpPr>
          <p:cNvPr id="40962" name="Text Box 3"/>
          <p:cNvSpPr txBox="1"/>
          <p:nvPr/>
        </p:nvSpPr>
        <p:spPr>
          <a:xfrm>
            <a:off x="3851275" y="1412875"/>
            <a:ext cx="3962400" cy="1244600"/>
          </a:xfrm>
          <a:prstGeom prst="rect">
            <a:avLst/>
          </a:prstGeom>
          <a:solidFill>
            <a:schemeClr val="accent1">
              <a:lumMod val="50000"/>
              <a:lumOff val="50000"/>
            </a:schemeClr>
          </a:solidFill>
          <a:ln w="9525">
            <a:noFill/>
          </a:ln>
        </p:spPr>
        <p:txBody>
          <a:bodyPr anchor="t">
            <a:spAutoFit/>
          </a:bodyPr>
          <a:p>
            <a:pPr>
              <a:lnSpc>
                <a:spcPct val="90000"/>
              </a:lnSpc>
              <a:spcBef>
                <a:spcPct val="20000"/>
              </a:spcBef>
            </a:pPr>
            <a:r>
              <a:rPr lang="zh-CN" altLang="en-US" sz="2800" b="1" dirty="0">
                <a:solidFill>
                  <a:schemeClr val="tx1"/>
                </a:solidFill>
                <a:latin typeface="Arial" panose="020B0604020202020204" pitchFamily="34" charset="0"/>
                <a:ea typeface="宋体" panose="02010600030101010101" pitchFamily="2" charset="-122"/>
              </a:rPr>
              <a:t>打倒军阀，推翻国际帝国主义的压迫，统一中国为真正民主共和国</a:t>
            </a:r>
            <a:r>
              <a:rPr lang="zh-CN" altLang="en-US" sz="2800" dirty="0">
                <a:solidFill>
                  <a:schemeClr val="tx1"/>
                </a:solidFill>
                <a:latin typeface="Arial" panose="020B0604020202020204" pitchFamily="34" charset="0"/>
                <a:ea typeface="宋体" panose="02010600030101010101" pitchFamily="2" charset="-122"/>
              </a:rPr>
              <a:t>。</a:t>
            </a:r>
            <a:endParaRPr lang="zh-CN" altLang="en-US" sz="2800" dirty="0">
              <a:solidFill>
                <a:schemeClr val="tx1"/>
              </a:solidFill>
              <a:latin typeface="Arial" panose="020B0604020202020204" pitchFamily="34" charset="0"/>
              <a:ea typeface="宋体" panose="02010600030101010101" pitchFamily="2" charset="-122"/>
            </a:endParaRPr>
          </a:p>
        </p:txBody>
      </p:sp>
      <p:sp>
        <p:nvSpPr>
          <p:cNvPr id="40963" name="Text Box 4"/>
          <p:cNvSpPr txBox="1"/>
          <p:nvPr/>
        </p:nvSpPr>
        <p:spPr>
          <a:xfrm>
            <a:off x="684213" y="4076700"/>
            <a:ext cx="2663825" cy="646113"/>
          </a:xfrm>
          <a:prstGeom prst="rect">
            <a:avLst/>
          </a:prstGeom>
          <a:solidFill>
            <a:schemeClr val="tx1"/>
          </a:solidFill>
          <a:ln w="9525">
            <a:noFill/>
          </a:ln>
        </p:spPr>
        <p:txBody>
          <a:bodyPr anchor="t">
            <a:spAutoFit/>
          </a:bodyPr>
          <a:p>
            <a:pPr>
              <a:spcBef>
                <a:spcPct val="50000"/>
              </a:spcBef>
            </a:pPr>
            <a:r>
              <a:rPr lang="zh-CN" altLang="en-US" sz="3600" b="1" dirty="0">
                <a:latin typeface="Arial" panose="020B0604020202020204" pitchFamily="34" charset="0"/>
                <a:ea typeface="宋体" panose="02010600030101010101" pitchFamily="2" charset="-122"/>
              </a:rPr>
              <a:t>新三民主义</a:t>
            </a:r>
            <a:endParaRPr lang="zh-CN" altLang="en-US" sz="3600" b="1" dirty="0">
              <a:latin typeface="Arial" panose="020B0604020202020204" pitchFamily="34" charset="0"/>
              <a:ea typeface="宋体" panose="02010600030101010101" pitchFamily="2" charset="-122"/>
            </a:endParaRPr>
          </a:p>
        </p:txBody>
      </p:sp>
      <p:sp>
        <p:nvSpPr>
          <p:cNvPr id="40964" name="Text Box 5"/>
          <p:cNvSpPr txBox="1"/>
          <p:nvPr/>
        </p:nvSpPr>
        <p:spPr>
          <a:xfrm>
            <a:off x="3616008" y="3085783"/>
            <a:ext cx="4537075" cy="2825750"/>
          </a:xfrm>
          <a:prstGeom prst="rect">
            <a:avLst/>
          </a:prstGeom>
          <a:solidFill>
            <a:schemeClr val="accent1">
              <a:lumMod val="50000"/>
              <a:lumOff val="50000"/>
            </a:schemeClr>
          </a:solidFill>
          <a:ln w="9525">
            <a:noFill/>
          </a:ln>
        </p:spPr>
        <p:txBody>
          <a:bodyPr anchor="t">
            <a:spAutoFit/>
          </a:bodyPr>
          <a:p>
            <a:pPr>
              <a:spcBef>
                <a:spcPct val="20000"/>
              </a:spcBef>
            </a:pPr>
            <a:r>
              <a:rPr lang="zh-CN" altLang="en-US" sz="2400" b="1" dirty="0">
                <a:solidFill>
                  <a:schemeClr val="tx1"/>
                </a:solidFill>
                <a:latin typeface="Arial" panose="020B0604020202020204" pitchFamily="34" charset="0"/>
                <a:ea typeface="宋体" panose="02010600030101010101" pitchFamily="2" charset="-122"/>
              </a:rPr>
              <a:t>中国民族自求解放，</a:t>
            </a:r>
            <a:r>
              <a:rPr lang="zh-CN" altLang="en-US" sz="2400" b="1" dirty="0">
                <a:solidFill>
                  <a:srgbClr val="FF0000"/>
                </a:solidFill>
                <a:latin typeface="Arial" panose="020B0604020202020204" pitchFamily="34" charset="0"/>
                <a:ea typeface="宋体" panose="02010600030101010101" pitchFamily="2" charset="-122"/>
              </a:rPr>
              <a:t>反对帝国主义侵略</a:t>
            </a:r>
            <a:r>
              <a:rPr lang="zh-CN" altLang="en-US" sz="2400" b="1" dirty="0">
                <a:solidFill>
                  <a:schemeClr val="tx1"/>
                </a:solidFill>
                <a:latin typeface="Arial" panose="020B0604020202020204" pitchFamily="34" charset="0"/>
                <a:ea typeface="宋体" panose="02010600030101010101" pitchFamily="2" charset="-122"/>
              </a:rPr>
              <a:t>，</a:t>
            </a:r>
            <a:r>
              <a:rPr lang="zh-CN" altLang="en-US" sz="2400" b="1" dirty="0">
                <a:solidFill>
                  <a:schemeClr val="tx1"/>
                </a:solidFill>
                <a:latin typeface="Arial" panose="020B0604020202020204" pitchFamily="34" charset="0"/>
                <a:ea typeface="宋体" panose="02010600030101010101" pitchFamily="2" charset="-122"/>
              </a:rPr>
              <a:t>中国境内各民族一律平等</a:t>
            </a:r>
            <a:endParaRPr lang="zh-CN" altLang="en-US" sz="2400" b="1" dirty="0">
              <a:solidFill>
                <a:schemeClr val="tx1"/>
              </a:solidFill>
              <a:latin typeface="Arial" panose="020B0604020202020204" pitchFamily="34" charset="0"/>
              <a:ea typeface="宋体" panose="02010600030101010101" pitchFamily="2" charset="-122"/>
            </a:endParaRPr>
          </a:p>
          <a:p>
            <a:pPr>
              <a:spcBef>
                <a:spcPct val="20000"/>
              </a:spcBef>
            </a:pPr>
            <a:r>
              <a:rPr lang="zh-CN" altLang="en-US" sz="2400" b="1" dirty="0">
                <a:solidFill>
                  <a:srgbClr val="FF0000"/>
                </a:solidFill>
                <a:latin typeface="Arial" panose="020B0604020202020204" pitchFamily="34" charset="0"/>
                <a:ea typeface="宋体" panose="02010600030101010101" pitchFamily="2" charset="-122"/>
              </a:rPr>
              <a:t>民权为一般平民所共有</a:t>
            </a:r>
            <a:r>
              <a:rPr lang="zh-CN" altLang="en-US" sz="2400" b="1" dirty="0">
                <a:solidFill>
                  <a:schemeClr val="tx1"/>
                </a:solidFill>
                <a:latin typeface="Arial" panose="020B0604020202020204" pitchFamily="34" charset="0"/>
                <a:ea typeface="宋体" panose="02010600030101010101" pitchFamily="2" charset="-122"/>
              </a:rPr>
              <a:t>，凡真正反对帝国主义之个人及团体，均得享有一切自由及权利</a:t>
            </a:r>
            <a:endParaRPr lang="zh-CN" altLang="en-US" sz="2400" b="1" dirty="0">
              <a:solidFill>
                <a:schemeClr val="tx1"/>
              </a:solidFill>
              <a:latin typeface="Arial" panose="020B0604020202020204" pitchFamily="34" charset="0"/>
              <a:ea typeface="宋体" panose="02010600030101010101" pitchFamily="2" charset="-122"/>
            </a:endParaRPr>
          </a:p>
          <a:p>
            <a:pPr>
              <a:spcBef>
                <a:spcPct val="20000"/>
              </a:spcBef>
            </a:pPr>
            <a:r>
              <a:rPr lang="zh-CN" altLang="en-US" sz="2400" b="1" dirty="0">
                <a:solidFill>
                  <a:schemeClr val="tx1"/>
                </a:solidFill>
                <a:latin typeface="Arial" panose="020B0604020202020204" pitchFamily="34" charset="0"/>
                <a:ea typeface="宋体" panose="02010600030101010101" pitchFamily="2" charset="-122"/>
              </a:rPr>
              <a:t>平均地权，</a:t>
            </a:r>
            <a:r>
              <a:rPr lang="zh-CN" altLang="en-US" sz="2400" b="1" dirty="0">
                <a:solidFill>
                  <a:srgbClr val="FF0000"/>
                </a:solidFill>
                <a:latin typeface="Arial" panose="020B0604020202020204" pitchFamily="34" charset="0"/>
                <a:ea typeface="宋体" panose="02010600030101010101" pitchFamily="2" charset="-122"/>
              </a:rPr>
              <a:t>节制资本</a:t>
            </a:r>
            <a:endParaRPr lang="zh-CN" altLang="en-US" sz="2400" b="1" dirty="0">
              <a:solidFill>
                <a:srgbClr val="FF0000"/>
              </a:solidFill>
              <a:latin typeface="Arial" panose="020B0604020202020204" pitchFamily="34" charset="0"/>
              <a:ea typeface="宋体" panose="02010600030101010101" pitchFamily="2" charset="-122"/>
            </a:endParaRPr>
          </a:p>
        </p:txBody>
      </p:sp>
      <p:sp>
        <p:nvSpPr>
          <p:cNvPr id="41990" name="Text Box 6"/>
          <p:cNvSpPr txBox="1"/>
          <p:nvPr/>
        </p:nvSpPr>
        <p:spPr>
          <a:xfrm>
            <a:off x="1116013" y="5911850"/>
            <a:ext cx="7391400" cy="946150"/>
          </a:xfrm>
          <a:prstGeom prst="rect">
            <a:avLst/>
          </a:prstGeom>
          <a:solidFill>
            <a:srgbClr val="D9D9D9"/>
          </a:solidFill>
          <a:ln w="9525">
            <a:noFill/>
          </a:ln>
        </p:spPr>
        <p:txBody>
          <a:bodyPr anchor="t">
            <a:spAutoFit/>
          </a:bodyPr>
          <a:p>
            <a:pPr defTabSz="914400">
              <a:spcBef>
                <a:spcPct val="50000"/>
              </a:spcBef>
            </a:pPr>
            <a:r>
              <a:rPr lang="zh-CN" altLang="en-US" sz="2800" b="1" dirty="0">
                <a:solidFill>
                  <a:srgbClr val="FF0000"/>
                </a:solidFill>
                <a:latin typeface="Arial" panose="020B0604020202020204" pitchFamily="34" charset="0"/>
                <a:ea typeface="宋体" panose="02010600030101010101" pitchFamily="2" charset="-122"/>
              </a:rPr>
              <a:t>新三民主义同中共的民主革命纲领反帝反封建的主张基本一致，成为国共合作的基础。</a:t>
            </a:r>
            <a:endParaRPr lang="zh-CN" altLang="en-US" sz="2800" b="1" dirty="0">
              <a:solidFill>
                <a:srgbClr val="FF0000"/>
              </a:solidFill>
              <a:latin typeface="Arial" panose="020B0604020202020204" pitchFamily="34" charset="0"/>
              <a:ea typeface="宋体" panose="02010600030101010101" pitchFamily="2" charset="-122"/>
            </a:endParaRPr>
          </a:p>
        </p:txBody>
      </p:sp>
      <p:sp>
        <p:nvSpPr>
          <p:cNvPr id="40966" name="WordArt 7"/>
          <p:cNvSpPr/>
          <p:nvPr/>
        </p:nvSpPr>
        <p:spPr>
          <a:xfrm>
            <a:off x="900113" y="2420938"/>
            <a:ext cx="1905000" cy="1157287"/>
          </a:xfrm>
          <a:prstGeom prst="rect">
            <a:avLst/>
          </a:prstGeom>
        </p:spPr>
        <p:txBody>
          <a:bodyPr wrap="none" fromWordArt="1">
            <a:prstTxWarp prst="textDoubleWave1">
              <a:avLst>
                <a:gd name="adj1" fmla="val 6500"/>
                <a:gd name="adj2" fmla="val 0"/>
              </a:avLst>
            </a:prstTxWarp>
            <a:normAutofit/>
            <a:scene3d>
              <a:camera prst="legacyPerspectiveFront">
                <a:rot lat="20520000" lon="1080000" rev="0"/>
              </a:camera>
              <a:lightRig rig="legacyFlat3" dir="r"/>
            </a:scene3d>
            <a:sp3d extrusionH="430200" prstMaterial="legacyMatte">
              <a:extrusionClr>
                <a:srgbClr val="FF6600"/>
              </a:extrusionClr>
            </a:sp3d>
          </a:bodyPr>
          <a:p>
            <a:pPr algn="ctr"/>
            <a:r>
              <a:rPr lang="zh-CN" altLang="en-US" sz="3600" b="1">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VS</a:t>
            </a:r>
            <a:endParaRPr lang="zh-CN" altLang="en-US" sz="3600" b="1">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40967" name="Text Box 8"/>
          <p:cNvSpPr txBox="1"/>
          <p:nvPr/>
        </p:nvSpPr>
        <p:spPr>
          <a:xfrm>
            <a:off x="6934200" y="381000"/>
            <a:ext cx="1524000" cy="457200"/>
          </a:xfrm>
          <a:prstGeom prst="rect">
            <a:avLst/>
          </a:prstGeom>
          <a:solidFill>
            <a:srgbClr val="99CCFF"/>
          </a:solidFill>
          <a:ln w="9525">
            <a:noFill/>
          </a:ln>
        </p:spPr>
        <p:txBody>
          <a:bodyPr anchor="t">
            <a:spAutoFit/>
          </a:bodyPr>
          <a:p>
            <a:pPr>
              <a:spcBef>
                <a:spcPct val="50000"/>
              </a:spcBef>
            </a:pPr>
            <a:r>
              <a:rPr lang="zh-CN" altLang="en-US" sz="2400" b="1" dirty="0">
                <a:solidFill>
                  <a:srgbClr val="FF0000"/>
                </a:solidFill>
                <a:latin typeface="Arial" panose="020B0604020202020204" pitchFamily="34" charset="0"/>
                <a:ea typeface="宋体" panose="02010600030101010101" pitchFamily="2" charset="-122"/>
              </a:rPr>
              <a:t>基本一致</a:t>
            </a:r>
            <a:endParaRPr lang="zh-CN" altLang="en-US" sz="2400" b="1" dirty="0">
              <a:solidFill>
                <a:srgbClr val="FF0000"/>
              </a:solidFill>
              <a:latin typeface="Arial" panose="020B0604020202020204" pitchFamily="34" charset="0"/>
              <a:ea typeface="宋体" panose="02010600030101010101" pitchFamily="2" charset="-122"/>
            </a:endParaRPr>
          </a:p>
        </p:txBody>
      </p:sp>
      <p:sp>
        <p:nvSpPr>
          <p:cNvPr id="41993" name="AutoShape 9"/>
          <p:cNvSpPr/>
          <p:nvPr/>
        </p:nvSpPr>
        <p:spPr>
          <a:xfrm>
            <a:off x="8153400" y="1524000"/>
            <a:ext cx="762000" cy="4876800"/>
          </a:xfrm>
          <a:prstGeom prst="curvedLeftArrow">
            <a:avLst>
              <a:gd name="adj1" fmla="val 128000"/>
              <a:gd name="adj2" fmla="val 256000"/>
              <a:gd name="adj3" fmla="val 33319"/>
            </a:avLst>
          </a:prstGeom>
          <a:solidFill>
            <a:schemeClr val="accent1">
              <a:lumMod val="50000"/>
              <a:lumOff val="50000"/>
            </a:schemeClr>
          </a:solidFill>
          <a:ln w="9525" cap="flat" cmpd="sng">
            <a:solidFill>
              <a:schemeClr val="tx1"/>
            </a:solidFill>
            <a:prstDash val="solid"/>
            <a:miter/>
            <a:headEnd type="none" w="med" len="med"/>
            <a:tailEnd type="none" w="med" len="med"/>
          </a:ln>
        </p:spPr>
        <p:txBody>
          <a:bodyPr lIns="90000" tIns="46800" rIns="90000" bIns="46800" anchor="ctr">
            <a:spAutoFit/>
          </a:bodyPr>
          <a:p>
            <a:endParaRPr lang="zh-CN" altLang="en-US" dirty="0">
              <a:latin typeface="Arial" panose="020B0604020202020204" pitchFamily="34" charset="0"/>
              <a:ea typeface="宋体" panose="02010600030101010101" pitchFamily="2" charset="-122"/>
            </a:endParaRPr>
          </a:p>
        </p:txBody>
      </p:sp>
      <p:pic>
        <p:nvPicPr>
          <p:cNvPr id="40969" name="Picture 13" descr="花边1"/>
          <p:cNvPicPr>
            <a:picLocks noChangeAspect="1"/>
          </p:cNvPicPr>
          <p:nvPr/>
        </p:nvPicPr>
        <p:blipFill>
          <a:blip r:embed="rId1"/>
          <a:stretch>
            <a:fillRect/>
          </a:stretch>
        </p:blipFill>
        <p:spPr>
          <a:xfrm rot="5400000">
            <a:off x="-2300287" y="3344863"/>
            <a:ext cx="6019800" cy="920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1993"/>
                                        </p:tgtEl>
                                        <p:attrNameLst>
                                          <p:attrName>style.visibility</p:attrName>
                                        </p:attrNameLst>
                                      </p:cBhvr>
                                      <p:to>
                                        <p:strVal val="visible"/>
                                      </p:to>
                                    </p:set>
                                    <p:animEffect transition="in" filter="slide(fromTop)">
                                      <p:cBhvr>
                                        <p:cTn id="7" dur="500"/>
                                        <p:tgtEl>
                                          <p:spTgt spid="4199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1990"/>
                                        </p:tgtEl>
                                        <p:attrNameLst>
                                          <p:attrName>style.visibility</p:attrName>
                                        </p:attrNameLst>
                                      </p:cBhvr>
                                      <p:to>
                                        <p:strVal val="visible"/>
                                      </p:to>
                                    </p:set>
                                    <p:animEffect transition="in" filter="wipe(down)">
                                      <p:cBhvr>
                                        <p:cTn id="12" dur="290">
                                          <p:stCondLst>
                                            <p:cond delay="0"/>
                                          </p:stCondLst>
                                        </p:cTn>
                                        <p:tgtEl>
                                          <p:spTgt spid="41990"/>
                                        </p:tgtEl>
                                      </p:cBhvr>
                                    </p:animEffect>
                                    <p:anim calcmode="lin" valueType="num">
                                      <p:cBhvr>
                                        <p:cTn id="13" dur="911" tmFilter="0,0; 0.14,0.36; 0.43,0.73; 0.71,0.91; 1.0,1.0">
                                          <p:stCondLst>
                                            <p:cond delay="0"/>
                                          </p:stCondLst>
                                        </p:cTn>
                                        <p:tgtEl>
                                          <p:spTgt spid="41990"/>
                                        </p:tgtEl>
                                        <p:attrNameLst>
                                          <p:attrName>ppt_x</p:attrName>
                                        </p:attrNameLst>
                                      </p:cBhvr>
                                      <p:tavLst>
                                        <p:tav tm="0">
                                          <p:val>
                                            <p:strVal val="#ppt_x-0.25"/>
                                          </p:val>
                                        </p:tav>
                                        <p:tav tm="100000">
                                          <p:val>
                                            <p:strVal val="#ppt_x"/>
                                          </p:val>
                                        </p:tav>
                                      </p:tavLst>
                                    </p:anim>
                                    <p:anim calcmode="lin" valueType="num">
                                      <p:cBhvr>
                                        <p:cTn id="14" dur="332" tmFilter="0.0,0.0; 0.25,0.07; 0.50,0.2; 0.75,0.467; 1.0,1.0">
                                          <p:stCondLst>
                                            <p:cond delay="0"/>
                                          </p:stCondLst>
                                        </p:cTn>
                                        <p:tgtEl>
                                          <p:spTgt spid="41990"/>
                                        </p:tgtEl>
                                        <p:attrNameLst>
                                          <p:attrName>ppt_y</p:attrName>
                                        </p:attrNameLst>
                                      </p:cBhvr>
                                      <p:tavLst>
                                        <p:tav tm="0" fmla="#ppt_y-sin(pi*$)/3">
                                          <p:val>
                                            <p:fltVal val="0.500000"/>
                                          </p:val>
                                        </p:tav>
                                        <p:tav tm="100000">
                                          <p:val>
                                            <p:fltVal val="1.000000"/>
                                          </p:val>
                                        </p:tav>
                                      </p:tavLst>
                                    </p:anim>
                                    <p:anim calcmode="lin" valueType="num">
                                      <p:cBhvr>
                                        <p:cTn id="15" dur="332" tmFilter="0, 0; 0.125,0.2665; 0.25,0.4; 0.375,0.465; 0.5,0.5;  0.625,0.535; 0.75,0.6; 0.875,0.7335; 1,1">
                                          <p:stCondLst>
                                            <p:cond delay="332"/>
                                          </p:stCondLst>
                                        </p:cTn>
                                        <p:tgtEl>
                                          <p:spTgt spid="41990"/>
                                        </p:tgtEl>
                                        <p:attrNameLst>
                                          <p:attrName>ppt_y</p:attrName>
                                        </p:attrNameLst>
                                      </p:cBhvr>
                                      <p:tavLst>
                                        <p:tav tm="0" fmla="#ppt_y-sin(pi*$)/9">
                                          <p:val>
                                            <p:fltVal val="0.000000"/>
                                          </p:val>
                                        </p:tav>
                                        <p:tav tm="100000">
                                          <p:val>
                                            <p:fltVal val="1.000000"/>
                                          </p:val>
                                        </p:tav>
                                      </p:tavLst>
                                    </p:anim>
                                    <p:anim calcmode="lin" valueType="num">
                                      <p:cBhvr>
                                        <p:cTn id="16" dur="166" tmFilter="0, 0; 0.125,0.2665; 0.25,0.4; 0.375,0.465; 0.5,0.5;  0.625,0.535; 0.75,0.6; 0.875,0.7335; 1,1">
                                          <p:stCondLst>
                                            <p:cond delay="662"/>
                                          </p:stCondLst>
                                        </p:cTn>
                                        <p:tgtEl>
                                          <p:spTgt spid="41990"/>
                                        </p:tgtEl>
                                        <p:attrNameLst>
                                          <p:attrName>ppt_y</p:attrName>
                                        </p:attrNameLst>
                                      </p:cBhvr>
                                      <p:tavLst>
                                        <p:tav tm="0" fmla="#ppt_y-sin(pi*$)/27">
                                          <p:val>
                                            <p:fltVal val="0.000000"/>
                                          </p:val>
                                        </p:tav>
                                        <p:tav tm="100000">
                                          <p:val>
                                            <p:fltVal val="1.000000"/>
                                          </p:val>
                                        </p:tav>
                                      </p:tavLst>
                                    </p:anim>
                                    <p:anim calcmode="lin" valueType="num">
                                      <p:cBhvr>
                                        <p:cTn id="17" dur="82" tmFilter="0, 0; 0.125,0.2665; 0.25,0.4; 0.375,0.465; 0.5,0.5;  0.625,0.535; 0.75,0.6; 0.875,0.7335; 1,1">
                                          <p:stCondLst>
                                            <p:cond delay="828"/>
                                          </p:stCondLst>
                                        </p:cTn>
                                        <p:tgtEl>
                                          <p:spTgt spid="41990"/>
                                        </p:tgtEl>
                                        <p:attrNameLst>
                                          <p:attrName>ppt_y</p:attrName>
                                        </p:attrNameLst>
                                      </p:cBhvr>
                                      <p:tavLst>
                                        <p:tav tm="0" fmla="#ppt_y-sin(pi*$)/81">
                                          <p:val>
                                            <p:fltVal val="0.000000"/>
                                          </p:val>
                                        </p:tav>
                                        <p:tav tm="100000">
                                          <p:val>
                                            <p:fltVal val="1.000000"/>
                                          </p:val>
                                        </p:tav>
                                      </p:tavLst>
                                    </p:anim>
                                    <p:animScale>
                                      <p:cBhvr>
                                        <p:cTn id="18" dur="13">
                                          <p:stCondLst>
                                            <p:cond delay="325"/>
                                          </p:stCondLst>
                                        </p:cTn>
                                        <p:tgtEl>
                                          <p:spTgt spid="41990"/>
                                        </p:tgtEl>
                                      </p:cBhvr>
                                      <p:to x="100000" y="60000"/>
                                    </p:animScale>
                                    <p:animScale>
                                      <p:cBhvr>
                                        <p:cTn id="19" dur="83" decel="50000">
                                          <p:stCondLst>
                                            <p:cond delay="338"/>
                                          </p:stCondLst>
                                        </p:cTn>
                                        <p:tgtEl>
                                          <p:spTgt spid="41990"/>
                                        </p:tgtEl>
                                      </p:cBhvr>
                                      <p:to x="100000" y="100000"/>
                                    </p:animScale>
                                    <p:animScale>
                                      <p:cBhvr>
                                        <p:cTn id="20" dur="13">
                                          <p:stCondLst>
                                            <p:cond delay="656"/>
                                          </p:stCondLst>
                                        </p:cTn>
                                        <p:tgtEl>
                                          <p:spTgt spid="41990"/>
                                        </p:tgtEl>
                                      </p:cBhvr>
                                      <p:to x="100000" y="80000"/>
                                    </p:animScale>
                                    <p:animScale>
                                      <p:cBhvr>
                                        <p:cTn id="21" dur="83" decel="50000">
                                          <p:stCondLst>
                                            <p:cond delay="669"/>
                                          </p:stCondLst>
                                        </p:cTn>
                                        <p:tgtEl>
                                          <p:spTgt spid="41990"/>
                                        </p:tgtEl>
                                      </p:cBhvr>
                                      <p:to x="100000" y="100000"/>
                                    </p:animScale>
                                    <p:animScale>
                                      <p:cBhvr>
                                        <p:cTn id="22" dur="13">
                                          <p:stCondLst>
                                            <p:cond delay="821"/>
                                          </p:stCondLst>
                                        </p:cTn>
                                        <p:tgtEl>
                                          <p:spTgt spid="41990"/>
                                        </p:tgtEl>
                                      </p:cBhvr>
                                      <p:to x="100000" y="90000"/>
                                    </p:animScale>
                                    <p:animScale>
                                      <p:cBhvr>
                                        <p:cTn id="23" dur="83" decel="50000">
                                          <p:stCondLst>
                                            <p:cond delay="834"/>
                                          </p:stCondLst>
                                        </p:cTn>
                                        <p:tgtEl>
                                          <p:spTgt spid="41990"/>
                                        </p:tgtEl>
                                      </p:cBhvr>
                                      <p:to x="100000" y="100000"/>
                                    </p:animScale>
                                    <p:animScale>
                                      <p:cBhvr>
                                        <p:cTn id="24" dur="13">
                                          <p:stCondLst>
                                            <p:cond delay="904"/>
                                          </p:stCondLst>
                                        </p:cTn>
                                        <p:tgtEl>
                                          <p:spTgt spid="41990"/>
                                        </p:tgtEl>
                                      </p:cBhvr>
                                      <p:to x="100000" y="95000"/>
                                    </p:animScale>
                                    <p:animScale>
                                      <p:cBhvr>
                                        <p:cTn id="25" dur="83" decel="50000">
                                          <p:stCondLst>
                                            <p:cond delay="917"/>
                                          </p:stCondLst>
                                        </p:cTn>
                                        <p:tgtEl>
                                          <p:spTgt spid="4199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bldLvl="0" animBg="1"/>
      <p:bldP spid="41993"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Text Box 2"/>
          <p:cNvSpPr txBox="1"/>
          <p:nvPr/>
        </p:nvSpPr>
        <p:spPr>
          <a:xfrm>
            <a:off x="1116013" y="981075"/>
            <a:ext cx="4424362" cy="709613"/>
          </a:xfrm>
          <a:prstGeom prst="rect">
            <a:avLst/>
          </a:prstGeom>
          <a:noFill/>
          <a:ln w="9525">
            <a:noFill/>
          </a:ln>
        </p:spPr>
        <p:txBody>
          <a:bodyPr lIns="90000" tIns="46800" rIns="90000" bIns="46800" anchor="t">
            <a:spAutoFit/>
          </a:bodyPr>
          <a:p>
            <a:pPr defTabSz="914400">
              <a:spcBef>
                <a:spcPct val="50000"/>
              </a:spcBef>
            </a:pPr>
            <a:r>
              <a:rPr lang="en-US" altLang="zh-CN" sz="4000" b="1">
                <a:solidFill>
                  <a:schemeClr val="tx1"/>
                </a:solidFill>
                <a:latin typeface="宋体" panose="02010600030101010101" pitchFamily="2" charset="-122"/>
                <a:ea typeface="宋体" panose="02010600030101010101" pitchFamily="2" charset="-122"/>
              </a:rPr>
              <a:t>1</a:t>
            </a:r>
            <a:r>
              <a:rPr lang="zh-CN" altLang="en-US" sz="4000" b="1">
                <a:solidFill>
                  <a:schemeClr val="tx1"/>
                </a:solidFill>
                <a:latin typeface="宋体" panose="02010600030101010101" pitchFamily="2" charset="-122"/>
                <a:ea typeface="宋体" panose="02010600030101010101" pitchFamily="2" charset="-122"/>
              </a:rPr>
              <a:t>、国民党“一大”</a:t>
            </a:r>
            <a:endParaRPr lang="zh-CN" altLang="en-US" sz="4000" b="1">
              <a:solidFill>
                <a:schemeClr val="tx1"/>
              </a:solidFill>
              <a:latin typeface="宋体" panose="02010600030101010101" pitchFamily="2" charset="-122"/>
              <a:ea typeface="宋体" panose="02010600030101010101" pitchFamily="2" charset="-122"/>
            </a:endParaRPr>
          </a:p>
        </p:txBody>
      </p:sp>
      <p:sp>
        <p:nvSpPr>
          <p:cNvPr id="43011" name="Text Box 3"/>
          <p:cNvSpPr txBox="1">
            <a:spLocks noChangeArrowheads="1"/>
          </p:cNvSpPr>
          <p:nvPr/>
        </p:nvSpPr>
        <p:spPr bwMode="auto">
          <a:xfrm>
            <a:off x="990600" y="2286000"/>
            <a:ext cx="1676400" cy="523240"/>
          </a:xfrm>
          <a:prstGeom prst="rect">
            <a:avLst/>
          </a:prstGeom>
          <a:gradFill rotWithShape="1">
            <a:gsLst>
              <a:gs pos="0">
                <a:srgbClr val="99CC00"/>
              </a:gs>
              <a:gs pos="100000">
                <a:srgbClr val="99CC00">
                  <a:gamma/>
                  <a:shade val="46275"/>
                  <a:invGamma/>
                </a:srgbClr>
              </a:gs>
            </a:gsLst>
            <a:lin ang="5400000" scaled="1"/>
          </a:gradFill>
          <a:ln w="9525">
            <a:noFill/>
            <a:miter lim="800000"/>
          </a:ln>
          <a:effectLst>
            <a:outerShdw dist="35921" dir="2700000" algn="ctr" rotWithShape="0">
              <a:schemeClr val="bg2"/>
            </a:outerShdw>
          </a:effectLst>
        </p:spPr>
        <p:txBody>
          <a:bodyPr lIns="90000" tIns="46800" rIns="90000" bIns="46800">
            <a:spAutoFit/>
          </a:bodyPr>
          <a:lstStyle/>
          <a:p>
            <a:pPr marR="0" defTabSz="914400">
              <a:spcBef>
                <a:spcPct val="50000"/>
              </a:spcBef>
              <a:buClrTx/>
              <a:buSzTx/>
              <a:buFontTx/>
              <a:buNone/>
              <a:defRPr/>
            </a:pPr>
            <a:r>
              <a:rPr kumimoji="0" lang="zh-CN" altLang="en-US" sz="2800" b="1" kern="1200" cap="none" spc="0" normalizeH="0" baseline="0" noProof="0">
                <a:effectLst>
                  <a:outerShdw blurRad="38100" dist="38100" dir="2700000" algn="tl">
                    <a:srgbClr val="FFFFFF"/>
                  </a:outerShdw>
                </a:effectLst>
                <a:latin typeface="+mn-ea"/>
                <a:ea typeface="+mn-ea"/>
                <a:cs typeface="+mn-cs"/>
              </a:rPr>
              <a:t> </a:t>
            </a:r>
            <a:r>
              <a:rPr kumimoji="0" lang="zh-CN" altLang="en-US" sz="2800" b="1" kern="1200" cap="none" spc="0" normalizeH="0" baseline="0" noProof="0">
                <a:solidFill>
                  <a:schemeClr val="tx1"/>
                </a:solidFill>
                <a:effectLst>
                  <a:outerShdw blurRad="38100" dist="38100" dir="2700000" algn="tl">
                    <a:srgbClr val="FFFFFF"/>
                  </a:outerShdw>
                </a:effectLst>
                <a:latin typeface="+mn-ea"/>
                <a:ea typeface="+mn-ea"/>
                <a:cs typeface="+mn-cs"/>
              </a:rPr>
              <a:t>时  间</a:t>
            </a:r>
            <a:endParaRPr kumimoji="0" lang="zh-CN" altLang="en-US" sz="2800" b="1" kern="1200" cap="none" spc="0" normalizeH="0" baseline="0" noProof="0">
              <a:solidFill>
                <a:schemeClr val="tx1"/>
              </a:solidFill>
              <a:effectLst>
                <a:outerShdw blurRad="38100" dist="38100" dir="2700000" algn="tl">
                  <a:srgbClr val="FFFFFF"/>
                </a:outerShdw>
              </a:effectLst>
              <a:latin typeface="+mn-ea"/>
              <a:ea typeface="+mn-ea"/>
              <a:cs typeface="+mn-cs"/>
            </a:endParaRPr>
          </a:p>
        </p:txBody>
      </p:sp>
      <p:sp>
        <p:nvSpPr>
          <p:cNvPr id="43012" name="Text Box 4"/>
          <p:cNvSpPr txBox="1">
            <a:spLocks noChangeArrowheads="1"/>
          </p:cNvSpPr>
          <p:nvPr/>
        </p:nvSpPr>
        <p:spPr bwMode="auto">
          <a:xfrm>
            <a:off x="990600" y="3124200"/>
            <a:ext cx="1676400" cy="523240"/>
          </a:xfrm>
          <a:prstGeom prst="rect">
            <a:avLst/>
          </a:prstGeom>
          <a:gradFill rotWithShape="1">
            <a:gsLst>
              <a:gs pos="0">
                <a:srgbClr val="99CC00"/>
              </a:gs>
              <a:gs pos="100000">
                <a:srgbClr val="99CC00">
                  <a:gamma/>
                  <a:shade val="46275"/>
                  <a:invGamma/>
                </a:srgbClr>
              </a:gs>
            </a:gsLst>
            <a:lin ang="5400000" scaled="1"/>
          </a:gradFill>
          <a:ln w="9525">
            <a:noFill/>
            <a:miter lim="800000"/>
          </a:ln>
          <a:effectLst>
            <a:outerShdw dist="35921" dir="2700000" algn="ctr" rotWithShape="0">
              <a:schemeClr val="bg2"/>
            </a:outerShdw>
          </a:effectLst>
        </p:spPr>
        <p:txBody>
          <a:bodyPr lIns="90000" tIns="46800" rIns="90000" bIns="46800">
            <a:spAutoFit/>
          </a:bodyPr>
          <a:lstStyle/>
          <a:p>
            <a:pPr marR="0" defTabSz="914400">
              <a:spcBef>
                <a:spcPct val="50000"/>
              </a:spcBef>
              <a:buClrTx/>
              <a:buSzTx/>
              <a:buFontTx/>
              <a:buNone/>
              <a:defRPr/>
            </a:pPr>
            <a:r>
              <a:rPr kumimoji="0" lang="zh-CN" altLang="en-US" sz="2800" b="1" kern="1200" cap="none" spc="0" normalizeH="0" baseline="0" noProof="0">
                <a:effectLst>
                  <a:outerShdw blurRad="38100" dist="38100" dir="2700000" algn="tl">
                    <a:srgbClr val="FFFFFF"/>
                  </a:outerShdw>
                </a:effectLst>
                <a:latin typeface="+mn-ea"/>
                <a:ea typeface="+mn-ea"/>
                <a:cs typeface="+mn-cs"/>
              </a:rPr>
              <a:t> </a:t>
            </a:r>
            <a:r>
              <a:rPr kumimoji="0" lang="zh-CN" altLang="en-US" sz="2800" b="1" kern="1200" cap="none" spc="0" normalizeH="0" baseline="0" noProof="0">
                <a:solidFill>
                  <a:schemeClr val="tx1"/>
                </a:solidFill>
                <a:effectLst>
                  <a:outerShdw blurRad="38100" dist="38100" dir="2700000" algn="tl">
                    <a:srgbClr val="FFFFFF"/>
                  </a:outerShdw>
                </a:effectLst>
                <a:latin typeface="+mn-ea"/>
                <a:ea typeface="+mn-ea"/>
                <a:cs typeface="+mn-cs"/>
              </a:rPr>
              <a:t>地  点</a:t>
            </a:r>
            <a:endParaRPr kumimoji="0" lang="zh-CN" altLang="en-US" sz="2800" b="1" kern="1200" cap="none" spc="0" normalizeH="0" baseline="0" noProof="0">
              <a:solidFill>
                <a:schemeClr val="tx1"/>
              </a:solidFill>
              <a:effectLst>
                <a:outerShdw blurRad="38100" dist="38100" dir="2700000" algn="tl">
                  <a:srgbClr val="FFFFFF"/>
                </a:outerShdw>
              </a:effectLst>
              <a:latin typeface="+mn-ea"/>
              <a:ea typeface="+mn-ea"/>
              <a:cs typeface="+mn-cs"/>
            </a:endParaRPr>
          </a:p>
        </p:txBody>
      </p:sp>
      <p:sp>
        <p:nvSpPr>
          <p:cNvPr id="43013" name="Text Box 5"/>
          <p:cNvSpPr txBox="1">
            <a:spLocks noChangeArrowheads="1"/>
          </p:cNvSpPr>
          <p:nvPr/>
        </p:nvSpPr>
        <p:spPr bwMode="auto">
          <a:xfrm>
            <a:off x="990600" y="3962400"/>
            <a:ext cx="1676400" cy="525463"/>
          </a:xfrm>
          <a:prstGeom prst="rect">
            <a:avLst/>
          </a:prstGeom>
          <a:gradFill rotWithShape="1">
            <a:gsLst>
              <a:gs pos="0">
                <a:srgbClr val="99CC00"/>
              </a:gs>
              <a:gs pos="100000">
                <a:srgbClr val="99CC00">
                  <a:gamma/>
                  <a:shade val="46275"/>
                  <a:invGamma/>
                </a:srgbClr>
              </a:gs>
            </a:gsLst>
            <a:lin ang="5400000" scaled="1"/>
          </a:gradFill>
          <a:ln w="9525">
            <a:noFill/>
            <a:miter lim="800000"/>
          </a:ln>
          <a:effectLst>
            <a:outerShdw dist="35921" dir="2700000" algn="ctr" rotWithShape="0">
              <a:schemeClr val="bg2"/>
            </a:outerShdw>
          </a:effectLst>
        </p:spPr>
        <p:txBody>
          <a:bodyPr lIns="90000" tIns="46800" rIns="90000" bIns="46800">
            <a:spAutoFit/>
          </a:bodyPr>
          <a:lstStyle/>
          <a:p>
            <a:pPr marR="0" defTabSz="914400">
              <a:spcBef>
                <a:spcPct val="50000"/>
              </a:spcBef>
              <a:buClrTx/>
              <a:buSzTx/>
              <a:buFontTx/>
              <a:buNone/>
              <a:defRPr/>
            </a:pPr>
            <a:r>
              <a:rPr kumimoji="0" lang="zh-CN" altLang="en-US" sz="2800" b="1" kern="1200" cap="none" spc="0" normalizeH="0" baseline="0" noProof="0">
                <a:solidFill>
                  <a:schemeClr val="tx1"/>
                </a:solidFill>
                <a:effectLst>
                  <a:outerShdw blurRad="38100" dist="38100" dir="2700000" algn="tl">
                    <a:srgbClr val="FFFFFF"/>
                  </a:outerShdw>
                </a:effectLst>
                <a:latin typeface="+mn-ea"/>
                <a:ea typeface="+mn-ea"/>
                <a:cs typeface="+mn-cs"/>
              </a:rPr>
              <a:t>主要内容</a:t>
            </a:r>
            <a:endParaRPr kumimoji="0" lang="zh-CN" altLang="en-US" sz="2800" b="1" kern="1200" cap="none" spc="0" normalizeH="0" baseline="0" noProof="0">
              <a:solidFill>
                <a:schemeClr val="tx1"/>
              </a:solidFill>
              <a:effectLst>
                <a:outerShdw blurRad="38100" dist="38100" dir="2700000" algn="tl">
                  <a:srgbClr val="FFFFFF"/>
                </a:outerShdw>
              </a:effectLst>
              <a:latin typeface="+mn-ea"/>
              <a:ea typeface="+mn-ea"/>
              <a:cs typeface="+mn-cs"/>
            </a:endParaRPr>
          </a:p>
        </p:txBody>
      </p:sp>
      <p:sp>
        <p:nvSpPr>
          <p:cNvPr id="43014" name="Text Box 6"/>
          <p:cNvSpPr txBox="1">
            <a:spLocks noChangeArrowheads="1"/>
          </p:cNvSpPr>
          <p:nvPr/>
        </p:nvSpPr>
        <p:spPr bwMode="auto">
          <a:xfrm>
            <a:off x="990600" y="5105400"/>
            <a:ext cx="1676400" cy="525463"/>
          </a:xfrm>
          <a:prstGeom prst="rect">
            <a:avLst/>
          </a:prstGeom>
          <a:gradFill rotWithShape="1">
            <a:gsLst>
              <a:gs pos="0">
                <a:srgbClr val="99CC00"/>
              </a:gs>
              <a:gs pos="100000">
                <a:srgbClr val="99CC00">
                  <a:gamma/>
                  <a:shade val="46275"/>
                  <a:invGamma/>
                </a:srgbClr>
              </a:gs>
            </a:gsLst>
            <a:lin ang="5400000" scaled="1"/>
          </a:gradFill>
          <a:ln w="9525">
            <a:noFill/>
            <a:miter lim="800000"/>
          </a:ln>
          <a:effectLst>
            <a:outerShdw dist="35921" dir="2700000" algn="ctr" rotWithShape="0">
              <a:schemeClr val="bg2"/>
            </a:outerShdw>
          </a:effectLst>
        </p:spPr>
        <p:txBody>
          <a:bodyPr lIns="90000" tIns="46800" rIns="90000" bIns="46800">
            <a:spAutoFit/>
          </a:bodyPr>
          <a:lstStyle/>
          <a:p>
            <a:pPr marR="0" defTabSz="914400">
              <a:spcBef>
                <a:spcPct val="50000"/>
              </a:spcBef>
              <a:buClrTx/>
              <a:buSzTx/>
              <a:buFontTx/>
              <a:buNone/>
              <a:defRPr/>
            </a:pPr>
            <a:r>
              <a:rPr kumimoji="0" lang="zh-CN" altLang="en-US" sz="2800" b="1" kern="1200" cap="none" spc="0" normalizeH="0" baseline="0" noProof="0">
                <a:solidFill>
                  <a:schemeClr val="tx1"/>
                </a:solidFill>
                <a:effectLst>
                  <a:outerShdw blurRad="38100" dist="38100" dir="2700000" algn="tl">
                    <a:srgbClr val="FFFFFF"/>
                  </a:outerShdw>
                </a:effectLst>
                <a:latin typeface="+mn-ea"/>
                <a:ea typeface="+mn-ea"/>
                <a:cs typeface="+mn-cs"/>
              </a:rPr>
              <a:t>伟大意义</a:t>
            </a:r>
            <a:endParaRPr kumimoji="0" lang="zh-CN" altLang="en-US" sz="2800" b="1" kern="1200" cap="none" spc="0" normalizeH="0" baseline="0" noProof="0">
              <a:solidFill>
                <a:schemeClr val="tx1"/>
              </a:solidFill>
              <a:effectLst>
                <a:outerShdw blurRad="38100" dist="38100" dir="2700000" algn="tl">
                  <a:srgbClr val="FFFFFF"/>
                </a:outerShdw>
              </a:effectLst>
              <a:latin typeface="+mn-ea"/>
              <a:ea typeface="+mn-ea"/>
              <a:cs typeface="+mn-cs"/>
            </a:endParaRPr>
          </a:p>
        </p:txBody>
      </p:sp>
      <p:sp>
        <p:nvSpPr>
          <p:cNvPr id="43015" name="Text Box 7"/>
          <p:cNvSpPr txBox="1"/>
          <p:nvPr/>
        </p:nvSpPr>
        <p:spPr>
          <a:xfrm>
            <a:off x="3505200" y="2209800"/>
            <a:ext cx="1828800" cy="525463"/>
          </a:xfrm>
          <a:prstGeom prst="rect">
            <a:avLst/>
          </a:prstGeom>
          <a:noFill/>
          <a:ln w="9525">
            <a:noFill/>
          </a:ln>
        </p:spPr>
        <p:txBody>
          <a:bodyPr lIns="90000" tIns="46800" rIns="90000" bIns="46800" anchor="t">
            <a:spAutoFit/>
          </a:bodyPr>
          <a:p>
            <a:pPr defTabSz="914400">
              <a:spcBef>
                <a:spcPct val="50000"/>
              </a:spcBef>
            </a:pPr>
            <a:r>
              <a:rPr lang="en-US" altLang="zh-CN" sz="2800" b="1">
                <a:solidFill>
                  <a:schemeClr val="tx1"/>
                </a:solidFill>
                <a:latin typeface="宋体" panose="02010600030101010101" pitchFamily="2" charset="-122"/>
                <a:ea typeface="宋体" panose="02010600030101010101" pitchFamily="2" charset="-122"/>
              </a:rPr>
              <a:t>1924</a:t>
            </a:r>
            <a:r>
              <a:rPr lang="zh-CN" altLang="en-US" sz="2800" b="1">
                <a:solidFill>
                  <a:schemeClr val="tx1"/>
                </a:solidFill>
                <a:latin typeface="宋体" panose="02010600030101010101" pitchFamily="2" charset="-122"/>
                <a:ea typeface="宋体" panose="02010600030101010101" pitchFamily="2" charset="-122"/>
              </a:rPr>
              <a:t>年</a:t>
            </a:r>
            <a:endParaRPr lang="zh-CN" altLang="en-US" sz="2800" b="1">
              <a:solidFill>
                <a:schemeClr val="tx1"/>
              </a:solidFill>
              <a:latin typeface="宋体" panose="02010600030101010101" pitchFamily="2" charset="-122"/>
              <a:ea typeface="宋体" panose="02010600030101010101" pitchFamily="2" charset="-122"/>
            </a:endParaRPr>
          </a:p>
        </p:txBody>
      </p:sp>
      <p:sp>
        <p:nvSpPr>
          <p:cNvPr id="43016" name="Text Box 8"/>
          <p:cNvSpPr txBox="1"/>
          <p:nvPr/>
        </p:nvSpPr>
        <p:spPr>
          <a:xfrm>
            <a:off x="3657600" y="3048000"/>
            <a:ext cx="1828800" cy="525463"/>
          </a:xfrm>
          <a:prstGeom prst="rect">
            <a:avLst/>
          </a:prstGeom>
          <a:noFill/>
          <a:ln w="9525">
            <a:noFill/>
          </a:ln>
        </p:spPr>
        <p:txBody>
          <a:bodyPr lIns="90000" tIns="46800" rIns="90000" bIns="46800" anchor="t">
            <a:spAutoFit/>
          </a:bodyPr>
          <a:p>
            <a:pPr defTabSz="914400">
              <a:spcBef>
                <a:spcPct val="50000"/>
              </a:spcBef>
            </a:pPr>
            <a:r>
              <a:rPr lang="zh-CN" altLang="en-US" sz="2800" b="1">
                <a:solidFill>
                  <a:schemeClr val="tx1"/>
                </a:solidFill>
                <a:latin typeface="宋体" panose="02010600030101010101" pitchFamily="2" charset="-122"/>
                <a:ea typeface="宋体" panose="02010600030101010101" pitchFamily="2" charset="-122"/>
              </a:rPr>
              <a:t>广州</a:t>
            </a:r>
            <a:endParaRPr lang="zh-CN" altLang="en-US" sz="2800" b="1">
              <a:solidFill>
                <a:schemeClr val="tx1"/>
              </a:solidFill>
              <a:latin typeface="宋体" panose="02010600030101010101" pitchFamily="2" charset="-122"/>
              <a:ea typeface="宋体" panose="02010600030101010101" pitchFamily="2" charset="-122"/>
            </a:endParaRPr>
          </a:p>
        </p:txBody>
      </p:sp>
      <p:sp>
        <p:nvSpPr>
          <p:cNvPr id="43017" name="Text Box 9"/>
          <p:cNvSpPr txBox="1"/>
          <p:nvPr/>
        </p:nvSpPr>
        <p:spPr>
          <a:xfrm>
            <a:off x="3352800" y="3886200"/>
            <a:ext cx="5791200" cy="1201738"/>
          </a:xfrm>
          <a:prstGeom prst="rect">
            <a:avLst/>
          </a:prstGeom>
          <a:noFill/>
          <a:ln w="9525">
            <a:noFill/>
          </a:ln>
        </p:spPr>
        <p:txBody>
          <a:bodyPr lIns="90000" tIns="46800" rIns="90000" bIns="46800" anchor="t">
            <a:spAutoFit/>
          </a:bodyPr>
          <a:p>
            <a:pPr defTabSz="914400">
              <a:spcBef>
                <a:spcPct val="20000"/>
              </a:spcBef>
            </a:pPr>
            <a:r>
              <a:rPr lang="zh-CN" altLang="en-US" sz="2400" b="1" dirty="0">
                <a:solidFill>
                  <a:schemeClr val="tx1"/>
                </a:solidFill>
                <a:latin typeface="宋体" panose="02010600030101010101" pitchFamily="2" charset="-122"/>
                <a:ea typeface="宋体" panose="02010600030101010101" pitchFamily="2" charset="-122"/>
              </a:rPr>
              <a:t>新三民主义、“联俄、联共、扶助农工”；大会同意共产党员可以以个人名义加入国民党。</a:t>
            </a:r>
            <a:endParaRPr lang="zh-CN" altLang="en-US" sz="2400" b="1" dirty="0">
              <a:solidFill>
                <a:schemeClr val="tx1"/>
              </a:solidFill>
              <a:latin typeface="宋体" panose="02010600030101010101" pitchFamily="2" charset="-122"/>
              <a:ea typeface="宋体" panose="02010600030101010101" pitchFamily="2" charset="-122"/>
            </a:endParaRPr>
          </a:p>
        </p:txBody>
      </p:sp>
      <p:sp>
        <p:nvSpPr>
          <p:cNvPr id="43018" name="Text Box 10"/>
          <p:cNvSpPr txBox="1"/>
          <p:nvPr/>
        </p:nvSpPr>
        <p:spPr>
          <a:xfrm>
            <a:off x="3276600" y="5181600"/>
            <a:ext cx="5486400" cy="830263"/>
          </a:xfrm>
          <a:prstGeom prst="rect">
            <a:avLst/>
          </a:prstGeom>
          <a:solidFill>
            <a:schemeClr val="accent1"/>
          </a:solidFill>
          <a:ln w="9525">
            <a:noFill/>
          </a:ln>
        </p:spPr>
        <p:txBody>
          <a:bodyPr anchor="t">
            <a:spAutoFit/>
          </a:bodyPr>
          <a:p>
            <a:pPr defTabSz="914400"/>
            <a:r>
              <a:rPr lang="zh-CN" altLang="en-US" sz="2400" b="1" dirty="0">
                <a:latin typeface="宋体" panose="02010600030101010101" pitchFamily="2" charset="-122"/>
                <a:ea typeface="宋体" panose="02010600030101010101" pitchFamily="2" charset="-122"/>
              </a:rPr>
              <a:t>标志国共两党第一次合作的实现，革命统一战线正式建立</a:t>
            </a:r>
            <a:r>
              <a:rPr lang="zh-CN" altLang="en-US" sz="2400" dirty="0">
                <a:latin typeface="宋体" panose="02010600030101010101" pitchFamily="2" charset="-122"/>
                <a:ea typeface="宋体" panose="02010600030101010101" pitchFamily="2" charset="-122"/>
              </a:rPr>
              <a:t> ；</a:t>
            </a:r>
            <a:endParaRPr lang="zh-CN" altLang="en-US" sz="2400" dirty="0">
              <a:latin typeface="宋体" panose="02010600030101010101" pitchFamily="2" charset="-122"/>
              <a:ea typeface="宋体" panose="02010600030101010101" pitchFamily="2" charset="-122"/>
            </a:endParaRPr>
          </a:p>
        </p:txBody>
      </p:sp>
      <p:sp>
        <p:nvSpPr>
          <p:cNvPr id="43019" name="Text Box 11"/>
          <p:cNvSpPr txBox="1"/>
          <p:nvPr/>
        </p:nvSpPr>
        <p:spPr>
          <a:xfrm>
            <a:off x="3276600" y="6096000"/>
            <a:ext cx="5486400" cy="457200"/>
          </a:xfrm>
          <a:prstGeom prst="rect">
            <a:avLst/>
          </a:prstGeom>
          <a:solidFill>
            <a:schemeClr val="accent1"/>
          </a:solidFill>
          <a:ln w="9525">
            <a:noFill/>
          </a:ln>
        </p:spPr>
        <p:txBody>
          <a:bodyPr anchor="t">
            <a:spAutoFit/>
          </a:bodyPr>
          <a:p>
            <a:pPr defTabSz="914400">
              <a:spcBef>
                <a:spcPct val="50000"/>
              </a:spcBef>
            </a:pPr>
            <a:r>
              <a:rPr lang="zh-CN" altLang="en-US" sz="2400" b="1">
                <a:latin typeface="宋体" panose="02010600030101010101" pitchFamily="2" charset="-122"/>
                <a:ea typeface="宋体" panose="02010600030101010101" pitchFamily="2" charset="-122"/>
              </a:rPr>
              <a:t>标志反帝反封建的</a:t>
            </a:r>
            <a:r>
              <a:rPr lang="zh-CN" altLang="en-US" sz="2400" b="1">
                <a:solidFill>
                  <a:srgbClr val="FF0000"/>
                </a:solidFill>
                <a:latin typeface="宋体" panose="02010600030101010101" pitchFamily="2" charset="-122"/>
                <a:ea typeface="宋体" panose="02010600030101010101" pitchFamily="2" charset="-122"/>
              </a:rPr>
              <a:t>国民革命运动</a:t>
            </a:r>
            <a:r>
              <a:rPr lang="zh-CN" altLang="en-US" sz="2400" b="1">
                <a:latin typeface="宋体" panose="02010600030101010101" pitchFamily="2" charset="-122"/>
                <a:ea typeface="宋体" panose="02010600030101010101" pitchFamily="2" charset="-122"/>
              </a:rPr>
              <a:t>兴起</a:t>
            </a:r>
            <a:endParaRPr lang="zh-CN" altLang="en-US" sz="2400" b="1">
              <a:latin typeface="宋体" panose="02010600030101010101" pitchFamily="2" charset="-122"/>
              <a:ea typeface="宋体" panose="02010600030101010101" pitchFamily="2" charset="-122"/>
            </a:endParaRPr>
          </a:p>
        </p:txBody>
      </p:sp>
      <p:sp>
        <p:nvSpPr>
          <p:cNvPr id="32780" name="Line 12"/>
          <p:cNvSpPr>
            <a:spLocks noChangeShapeType="1"/>
          </p:cNvSpPr>
          <p:nvPr/>
        </p:nvSpPr>
        <p:spPr bwMode="auto">
          <a:xfrm>
            <a:off x="3924300" y="1628775"/>
            <a:ext cx="1219200" cy="0"/>
          </a:xfrm>
          <a:prstGeom prst="line">
            <a:avLst/>
          </a:prstGeom>
          <a:noFill/>
          <a:ln w="76200">
            <a:solidFill>
              <a:schemeClr val="hlink"/>
            </a:solidFill>
            <a:round/>
          </a:ln>
        </p:spPr>
        <p:txBody>
          <a:bodyPr lIns="90000" tIns="46800" rIns="90000" bIns="46800">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ea"/>
              <a:ea typeface="+mn-ea"/>
              <a:cs typeface="+mn-cs"/>
            </a:endParaRPr>
          </a:p>
        </p:txBody>
      </p:sp>
      <p:sp>
        <p:nvSpPr>
          <p:cNvPr id="41996" name="WordArt 13"/>
          <p:cNvSpPr/>
          <p:nvPr/>
        </p:nvSpPr>
        <p:spPr>
          <a:xfrm>
            <a:off x="5410200" y="838200"/>
            <a:ext cx="3733800" cy="1462088"/>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Flat3" dir="r"/>
            </a:scene3d>
            <a:sp3d extrusionH="430200" prstMaterial="legacyMatte">
              <a:extrusionClr>
                <a:srgbClr val="FF6600"/>
              </a:extrusionClr>
            </a:sp3d>
          </a:bodyPr>
          <a:p>
            <a:pPr algn="ctr"/>
            <a:r>
              <a:rPr lang="zh-CN" altLang="en-US" sz="3600" b="1">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rPr>
              <a:t>国共合作的标志</a:t>
            </a:r>
            <a:endParaRPr lang="zh-CN" altLang="en-US" sz="3600" b="1">
              <a:gradFill rotWithShape="0">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32782" name="Rectangle 14"/>
          <p:cNvSpPr>
            <a:spLocks noChangeArrowheads="1"/>
          </p:cNvSpPr>
          <p:nvPr/>
        </p:nvSpPr>
        <p:spPr bwMode="auto">
          <a:xfrm>
            <a:off x="1258888" y="169863"/>
            <a:ext cx="5230813" cy="641350"/>
          </a:xfrm>
          <a:prstGeom prst="rect">
            <a:avLst/>
          </a:prstGeom>
          <a:noFill/>
          <a:ln w="9525">
            <a:noFill/>
            <a:miter lim="800000"/>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dirty="0">
                <a:ln>
                  <a:noFill/>
                </a:ln>
                <a:solidFill>
                  <a:schemeClr val="tx1"/>
                </a:solidFill>
                <a:effectLst/>
                <a:uLnTx/>
                <a:uFillTx/>
                <a:latin typeface="+mn-ea"/>
                <a:ea typeface="+mn-ea"/>
                <a:cs typeface="+mn-cs"/>
              </a:rPr>
              <a:t>三、国共合作与北伐战争</a:t>
            </a:r>
            <a:endParaRPr kumimoji="1" lang="zh-CN" altLang="en-US" sz="3600" b="1" i="0" u="none" strike="noStrike" kern="1200" cap="none" spc="0" normalizeH="0" baseline="0" noProof="0" dirty="0">
              <a:ln>
                <a:noFill/>
              </a:ln>
              <a:solidFill>
                <a:schemeClr val="tx1"/>
              </a:solidFill>
              <a:effectLst/>
              <a:uLnTx/>
              <a:uFillTx/>
              <a:latin typeface="+mn-ea"/>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015"/>
                                        </p:tgtEl>
                                        <p:attrNameLst>
                                          <p:attrName>style.visibility</p:attrName>
                                        </p:attrNameLst>
                                      </p:cBhvr>
                                      <p:to>
                                        <p:strVal val="visible"/>
                                      </p:to>
                                    </p:set>
                                    <p:animEffect transition="in" filter="dissolve">
                                      <p:cBhvr>
                                        <p:cTn id="7" dur="500"/>
                                        <p:tgtEl>
                                          <p:spTgt spid="4301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3016"/>
                                        </p:tgtEl>
                                        <p:attrNameLst>
                                          <p:attrName>style.visibility</p:attrName>
                                        </p:attrNameLst>
                                      </p:cBhvr>
                                      <p:to>
                                        <p:strVal val="visible"/>
                                      </p:to>
                                    </p:set>
                                    <p:animEffect transition="in" filter="dissolve">
                                      <p:cBhvr>
                                        <p:cTn id="11" dur="500"/>
                                        <p:tgtEl>
                                          <p:spTgt spid="43016"/>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43017"/>
                                        </p:tgtEl>
                                        <p:attrNameLst>
                                          <p:attrName>style.visibility</p:attrName>
                                        </p:attrNameLst>
                                      </p:cBhvr>
                                      <p:to>
                                        <p:strVal val="visible"/>
                                      </p:to>
                                    </p:set>
                                    <p:animEffect transition="in" filter="strips(downLeft)">
                                      <p:cBhvr>
                                        <p:cTn id="16" dur="500"/>
                                        <p:tgtEl>
                                          <p:spTgt spid="43017"/>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grpId="0" nodeType="clickEffect">
                                  <p:stCondLst>
                                    <p:cond delay="0"/>
                                  </p:stCondLst>
                                  <p:childTnLst>
                                    <p:set>
                                      <p:cBhvr>
                                        <p:cTn id="20" dur="1" fill="hold">
                                          <p:stCondLst>
                                            <p:cond delay="0"/>
                                          </p:stCondLst>
                                        </p:cTn>
                                        <p:tgtEl>
                                          <p:spTgt spid="43018"/>
                                        </p:tgtEl>
                                        <p:attrNameLst>
                                          <p:attrName>style.visibility</p:attrName>
                                        </p:attrNameLst>
                                      </p:cBhvr>
                                      <p:to>
                                        <p:strVal val="visible"/>
                                      </p:to>
                                    </p:set>
                                    <p:animEffect transition="in" filter="slide(fromLeft)">
                                      <p:cBhvr>
                                        <p:cTn id="21" dur="500"/>
                                        <p:tgtEl>
                                          <p:spTgt spid="43018"/>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grpId="0" nodeType="clickEffect">
                                  <p:stCondLst>
                                    <p:cond delay="0"/>
                                  </p:stCondLst>
                                  <p:childTnLst>
                                    <p:set>
                                      <p:cBhvr>
                                        <p:cTn id="25" dur="1" fill="hold">
                                          <p:stCondLst>
                                            <p:cond delay="0"/>
                                          </p:stCondLst>
                                        </p:cTn>
                                        <p:tgtEl>
                                          <p:spTgt spid="43019"/>
                                        </p:tgtEl>
                                        <p:attrNameLst>
                                          <p:attrName>style.visibility</p:attrName>
                                        </p:attrNameLst>
                                      </p:cBhvr>
                                      <p:to>
                                        <p:strVal val="visible"/>
                                      </p:to>
                                    </p:set>
                                    <p:animEffect transition="in" filter="slide(fromLeft)">
                                      <p:cBhvr>
                                        <p:cTn id="26" dur="500"/>
                                        <p:tgtEl>
                                          <p:spTgt spid="43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p:bldP spid="43016" grpId="0"/>
      <p:bldP spid="43017" grpId="0"/>
      <p:bldP spid="43018" grpId="0" bldLvl="0" animBg="1"/>
      <p:bldP spid="43019"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Text Box 2"/>
          <p:cNvSpPr txBox="1">
            <a:spLocks noChangeArrowheads="1"/>
          </p:cNvSpPr>
          <p:nvPr/>
        </p:nvSpPr>
        <p:spPr bwMode="auto">
          <a:xfrm>
            <a:off x="454025" y="189230"/>
            <a:ext cx="8569325" cy="1568450"/>
          </a:xfrm>
          <a:prstGeom prst="rect">
            <a:avLst/>
          </a:prstGeom>
          <a:gradFill>
            <a:gsLst>
              <a:gs pos="0">
                <a:srgbClr val="FBFB11"/>
              </a:gs>
              <a:gs pos="100000">
                <a:srgbClr val="838309"/>
              </a:gs>
            </a:gsLst>
            <a:lin ang="5400000" scaled="0"/>
          </a:gradFill>
        </p:spPr>
        <p:style>
          <a:lnRef idx="1">
            <a:schemeClr val="accent2"/>
          </a:lnRef>
          <a:fillRef idx="3">
            <a:schemeClr val="accent2"/>
          </a:fillRef>
          <a:effectRef idx="2">
            <a:schemeClr val="accent2"/>
          </a:effectRef>
          <a:fontRef idx="minor">
            <a:schemeClr val="lt1"/>
          </a:fontRef>
        </p:style>
        <p:txBody>
          <a:bodyPr wrap="square">
            <a:spAutoFit/>
          </a:bodyPr>
          <a:lstStyle/>
          <a:p>
            <a:pPr marR="0" defTabSz="914400" fontAlgn="base">
              <a:lnSpc>
                <a:spcPct val="150000"/>
              </a:lnSpc>
              <a:buClrTx/>
              <a:buSzTx/>
              <a:buFontTx/>
              <a:buNone/>
              <a:defRPr/>
            </a:pPr>
            <a:r>
              <a:rPr kumimoji="0" lang="zh-CN" altLang="en-US" sz="3200" b="1" strike="noStrike" kern="1200" cap="none" spc="0" normalizeH="0" baseline="0" noProof="0" dirty="0">
                <a:solidFill>
                  <a:srgbClr val="FF0000"/>
                </a:solidFill>
                <a:latin typeface="+mn-ea"/>
                <a:ea typeface="+mn-ea"/>
                <a:cs typeface="+mn-cs"/>
              </a:rPr>
              <a:t>想一想，中国共产党与国民党采取怎样的合作方式？ </a:t>
            </a:r>
            <a:endParaRPr kumimoji="0" lang="zh-CN" altLang="en-US" sz="3200" b="1" strike="noStrike" kern="1200" cap="none" spc="0" normalizeH="0" baseline="0" noProof="0" dirty="0">
              <a:solidFill>
                <a:srgbClr val="FF0000"/>
              </a:solidFill>
              <a:latin typeface="+mn-ea"/>
              <a:ea typeface="+mn-ea"/>
              <a:cs typeface="+mn-cs"/>
            </a:endParaRPr>
          </a:p>
        </p:txBody>
      </p:sp>
      <p:sp>
        <p:nvSpPr>
          <p:cNvPr id="104451" name="Text Box 3"/>
          <p:cNvSpPr txBox="1"/>
          <p:nvPr/>
        </p:nvSpPr>
        <p:spPr>
          <a:xfrm>
            <a:off x="454025" y="2133600"/>
            <a:ext cx="8439150" cy="3969385"/>
          </a:xfrm>
          <a:prstGeom prst="rect">
            <a:avLst/>
          </a:prstGeom>
          <a:noFill/>
          <a:ln w="9525" cap="flat" cmpd="sng">
            <a:solidFill>
              <a:srgbClr val="0070C0"/>
            </a:solidFill>
            <a:prstDash val="solid"/>
            <a:miter/>
            <a:headEnd type="none" w="med" len="med"/>
            <a:tailEnd type="none" w="med" len="med"/>
          </a:ln>
        </p:spPr>
        <p:txBody>
          <a:bodyPr wrap="square" anchor="t">
            <a:spAutoFit/>
          </a:bodyPr>
          <a:p>
            <a:pPr defTabSz="914400">
              <a:lnSpc>
                <a:spcPct val="150000"/>
              </a:lnSpc>
            </a:pPr>
            <a:r>
              <a:rPr lang="zh-CN" altLang="en-US" sz="2400" b="1" dirty="0">
                <a:latin typeface="宋体" panose="02010600030101010101" pitchFamily="2" charset="-122"/>
                <a:ea typeface="宋体" panose="02010600030101010101" pitchFamily="2" charset="-122"/>
              </a:rPr>
              <a:t>    </a:t>
            </a:r>
            <a:r>
              <a:rPr lang="zh-CN" altLang="en-US" sz="2400" b="1" dirty="0">
                <a:solidFill>
                  <a:schemeClr val="tx1"/>
                </a:solidFill>
                <a:latin typeface="宋体" panose="02010600030101010101" pitchFamily="2" charset="-122"/>
                <a:ea typeface="宋体" panose="02010600030101010101" pitchFamily="2" charset="-122"/>
              </a:rPr>
              <a:t>中国共产党成立后，在领导工人运动中逐渐认识力量弱小的工人阶级单枪匹马难以完成中国革命的任务，必须联合其他革命阶级，建立革命统一战线；而当时的国民党长期从事资产阶级革命斗争，是中共民主革命的同盟军；根据共产国际的建议，中共三大决定与国民党合作。国共合作，采取党内合作的方式，此种方式有利于我党从国民党左派中吸收革命分子，扩大组织</a:t>
            </a:r>
            <a:r>
              <a:rPr lang="en-US" altLang="zh-CN" sz="2400" b="1" dirty="0">
                <a:solidFill>
                  <a:schemeClr val="tx1"/>
                </a:solidFill>
                <a:latin typeface="宋体" panose="02010600030101010101" pitchFamily="2" charset="-122"/>
                <a:ea typeface="宋体" panose="02010600030101010101" pitchFamily="2" charset="-122"/>
              </a:rPr>
              <a:t>,</a:t>
            </a:r>
            <a:r>
              <a:rPr lang="zh-CN" altLang="en-US" sz="2400" b="1" dirty="0">
                <a:solidFill>
                  <a:schemeClr val="tx1"/>
                </a:solidFill>
                <a:latin typeface="宋体" panose="02010600030101010101" pitchFamily="2" charset="-122"/>
                <a:ea typeface="宋体" panose="02010600030101010101" pitchFamily="2" charset="-122"/>
              </a:rPr>
              <a:t>壮大革命基础。 </a:t>
            </a:r>
            <a:endParaRPr lang="zh-CN" altLang="en-US" sz="2400" b="1" dirty="0">
              <a:solidFill>
                <a:schemeClr val="tx1"/>
              </a:solidFill>
              <a:latin typeface="宋体" panose="02010600030101010101" pitchFamily="2" charset="-122"/>
              <a:ea typeface="宋体" panose="02010600030101010101" pitchFamily="2" charset="-122"/>
            </a:endParaRPr>
          </a:p>
        </p:txBody>
      </p:sp>
      <p:cxnSp>
        <p:nvCxnSpPr>
          <p:cNvPr id="2" name="直接连接符 1"/>
          <p:cNvCxnSpPr/>
          <p:nvPr/>
        </p:nvCxnSpPr>
        <p:spPr>
          <a:xfrm flipV="1">
            <a:off x="553720" y="5431155"/>
            <a:ext cx="1123950" cy="34925"/>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4451"/>
                                        </p:tgtEl>
                                        <p:attrNameLst>
                                          <p:attrName>style.visibility</p:attrName>
                                        </p:attrNameLst>
                                      </p:cBhvr>
                                      <p:to>
                                        <p:strVal val="visible"/>
                                      </p:to>
                                    </p:set>
                                    <p:anim calcmode="discrete" valueType="clr">
                                      <p:cBhvr override="childStyle">
                                        <p:cTn id="7" dur="80"/>
                                        <p:tgtEl>
                                          <p:spTgt spid="10445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4451"/>
                                        </p:tgtEl>
                                        <p:attrNameLst>
                                          <p:attrName>fillcolor</p:attrName>
                                        </p:attrNameLst>
                                      </p:cBhvr>
                                      <p:tavLst>
                                        <p:tav tm="0">
                                          <p:val>
                                            <p:clrVal>
                                              <a:schemeClr val="accent2"/>
                                            </p:clrVal>
                                          </p:val>
                                        </p:tav>
                                        <p:tav tm="50000">
                                          <p:val>
                                            <p:clrVal>
                                              <a:schemeClr val="hlink"/>
                                            </p:clrVal>
                                          </p:val>
                                        </p:tav>
                                      </p:tavLst>
                                    </p:anim>
                                    <p:set>
                                      <p:cBhvr>
                                        <p:cTn id="9" dur="80"/>
                                        <p:tgtEl>
                                          <p:spTgt spid="10445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Rectangle 5"/>
          <p:cNvSpPr/>
          <p:nvPr/>
        </p:nvSpPr>
        <p:spPr>
          <a:xfrm>
            <a:off x="903288" y="404813"/>
            <a:ext cx="5929312" cy="523875"/>
          </a:xfrm>
          <a:prstGeom prst="rect">
            <a:avLst/>
          </a:prstGeom>
          <a:noFill/>
          <a:ln w="28575">
            <a:noFill/>
          </a:ln>
        </p:spPr>
        <p:txBody>
          <a:bodyPr wrap="none" anchor="ctr">
            <a:spAutoFit/>
          </a:bodyPr>
          <a:p>
            <a:pPr algn="ctr" eaLnBrk="0" hangingPunct="0"/>
            <a:r>
              <a:rPr lang="zh-CN" altLang="en-US" sz="2800" b="1" dirty="0">
                <a:solidFill>
                  <a:schemeClr val="tx1"/>
                </a:solidFill>
                <a:latin typeface="微软雅黑" panose="020B0503020204020204" charset="-122"/>
                <a:ea typeface="微软雅黑" panose="020B0503020204020204" charset="-122"/>
              </a:rPr>
              <a:t>国共合作与北伐：革命与背叛的拉锯</a:t>
            </a:r>
            <a:endParaRPr lang="zh-CN" altLang="en-US" sz="2800" b="1" dirty="0">
              <a:solidFill>
                <a:schemeClr val="tx1"/>
              </a:solidFill>
              <a:latin typeface="微软雅黑" panose="020B0503020204020204" charset="-122"/>
              <a:ea typeface="微软雅黑" panose="020B0503020204020204" charset="-122"/>
            </a:endParaRPr>
          </a:p>
        </p:txBody>
      </p:sp>
      <p:pic>
        <p:nvPicPr>
          <p:cNvPr id="82946" name="Picture 2" descr="6"/>
          <p:cNvPicPr>
            <a:picLocks noChangeAspect="1"/>
          </p:cNvPicPr>
          <p:nvPr/>
        </p:nvPicPr>
        <p:blipFill>
          <a:blip r:embed="rId1"/>
          <a:stretch>
            <a:fillRect/>
          </a:stretch>
        </p:blipFill>
        <p:spPr>
          <a:xfrm>
            <a:off x="500063" y="2286000"/>
            <a:ext cx="8072437" cy="3643313"/>
          </a:xfrm>
          <a:prstGeom prst="rect">
            <a:avLst/>
          </a:prstGeom>
          <a:noFill/>
          <a:ln w="9525">
            <a:noFill/>
          </a:ln>
        </p:spPr>
      </p:pic>
      <p:sp>
        <p:nvSpPr>
          <p:cNvPr id="4" name="矩形 3"/>
          <p:cNvSpPr/>
          <p:nvPr/>
        </p:nvSpPr>
        <p:spPr>
          <a:xfrm>
            <a:off x="6572250" y="1643063"/>
            <a:ext cx="1643063" cy="5715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rPr>
              <a:t>新高潮 </a:t>
            </a:r>
            <a:endParaRPr kumimoji="0" lang="zh-CN" altLang="en-US" sz="3200" b="1"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endParaRPr>
          </a:p>
        </p:txBody>
      </p:sp>
      <p:sp>
        <p:nvSpPr>
          <p:cNvPr id="5" name="矩形 4"/>
          <p:cNvSpPr/>
          <p:nvPr/>
        </p:nvSpPr>
        <p:spPr>
          <a:xfrm>
            <a:off x="6572250" y="928688"/>
            <a:ext cx="1643063" cy="5715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rPr>
              <a:t>新联合 </a:t>
            </a:r>
            <a:endParaRPr kumimoji="0" lang="zh-CN" altLang="en-US" sz="3200" b="1" i="0" u="none" strike="noStrike" kern="1200" cap="none" spc="0" normalizeH="0" baseline="0" noProof="0" dirty="0">
              <a:ln>
                <a:noFill/>
              </a:ln>
              <a:solidFill>
                <a:schemeClr val="lt1"/>
              </a:solidFill>
              <a:effectLst/>
              <a:uLnTx/>
              <a:uFillTx/>
              <a:latin typeface="黑体" panose="02010609060101010101" pitchFamily="49" charset="-122"/>
              <a:ea typeface="黑体" panose="02010609060101010101" pitchFamily="49" charset="-122"/>
              <a:cs typeface="+mn-cs"/>
            </a:endParaRPr>
          </a:p>
        </p:txBody>
      </p:sp>
      <p:sp>
        <p:nvSpPr>
          <p:cNvPr id="6" name="椭圆 5"/>
          <p:cNvSpPr/>
          <p:nvPr/>
        </p:nvSpPr>
        <p:spPr>
          <a:xfrm>
            <a:off x="428625" y="3929063"/>
            <a:ext cx="4786313" cy="4286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椭圆 6"/>
          <p:cNvSpPr/>
          <p:nvPr/>
        </p:nvSpPr>
        <p:spPr>
          <a:xfrm>
            <a:off x="500063" y="4286250"/>
            <a:ext cx="4786313" cy="4286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blinds(horizontal)">
                                      <p:cBhvr>
                                        <p:cTn id="7" dur="500"/>
                                        <p:tgtEl>
                                          <p:spTgt spid="8294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385" decel="100000"/>
                                        <p:tgtEl>
                                          <p:spTgt spid="5"/>
                                        </p:tgtEl>
                                      </p:cBhvr>
                                    </p:animEffect>
                                    <p:animScale>
                                      <p:cBhvr>
                                        <p:cTn id="23" dur="385" decel="100000"/>
                                        <p:tgtEl>
                                          <p:spTgt spid="5"/>
                                        </p:tgtEl>
                                      </p:cBhvr>
                                      <p:from x="10000" y="10000"/>
                                      <p:to x="200000" y="450000"/>
                                    </p:animScale>
                                    <p:animScale>
                                      <p:cBhvr>
                                        <p:cTn id="24" dur="615" accel="100000" fill="hold">
                                          <p:stCondLst>
                                            <p:cond delay="385"/>
                                          </p:stCondLst>
                                        </p:cTn>
                                        <p:tgtEl>
                                          <p:spTgt spid="5"/>
                                        </p:tgtEl>
                                      </p:cBhvr>
                                      <p:from x="200000" y="450000"/>
                                      <p:to x="100000" y="100000"/>
                                    </p:animScale>
                                    <p:set>
                                      <p:cBhvr>
                                        <p:cTn id="25" dur="385" fill="hold"/>
                                        <p:tgtEl>
                                          <p:spTgt spid="5"/>
                                        </p:tgtEl>
                                        <p:attrNameLst>
                                          <p:attrName>ppt_x</p:attrName>
                                        </p:attrNameLst>
                                      </p:cBhvr>
                                      <p:to>
                                        <p:strVal val="(0.5)"/>
                                      </p:to>
                                    </p:set>
                                    <p:anim from="(0.5)" to="(#ppt_x)" calcmode="lin" valueType="num">
                                      <p:cBhvr>
                                        <p:cTn id="26" dur="615" accel="100000" fill="hold">
                                          <p:stCondLst>
                                            <p:cond delay="385"/>
                                          </p:stCondLst>
                                        </p:cTn>
                                        <p:tgtEl>
                                          <p:spTgt spid="5"/>
                                        </p:tgtEl>
                                        <p:attrNameLst>
                                          <p:attrName>ppt_x</p:attrName>
                                        </p:attrNameLst>
                                      </p:cBhvr>
                                    </p:anim>
                                    <p:set>
                                      <p:cBhvr>
                                        <p:cTn id="27" dur="385" fill="hold"/>
                                        <p:tgtEl>
                                          <p:spTgt spid="5"/>
                                        </p:tgtEl>
                                        <p:attrNameLst>
                                          <p:attrName>ppt_y</p:attrName>
                                        </p:attrNameLst>
                                      </p:cBhvr>
                                      <p:to>
                                        <p:strVal val="(#ppt_y+0.4)"/>
                                      </p:to>
                                    </p:set>
                                    <p:anim from="(#ppt_y+0.4)" to="(#ppt_y)" calcmode="lin" valueType="num">
                                      <p:cBhvr>
                                        <p:cTn id="28" dur="615" accel="100000" fill="hold">
                                          <p:stCondLst>
                                            <p:cond delay="385"/>
                                          </p:stCondLst>
                                        </p:cTn>
                                        <p:tgtEl>
                                          <p:spTgt spid="5"/>
                                        </p:tgtEl>
                                        <p:attrNameLst>
                                          <p:attrName>ppt_y</p:attrName>
                                        </p:attrNameLst>
                                      </p:cBhvr>
                                    </p:anim>
                                  </p:childTnLst>
                                </p:cTn>
                              </p:par>
                            </p:childTnLst>
                          </p:cTn>
                        </p:par>
                      </p:childTnLst>
                    </p:cTn>
                  </p:par>
                  <p:par>
                    <p:cTn id="29" fill="hold">
                      <p:stCondLst>
                        <p:cond delay="indefinite"/>
                      </p:stCondLst>
                      <p:childTnLst>
                        <p:par>
                          <p:cTn id="30" fill="hold">
                            <p:stCondLst>
                              <p:cond delay="0"/>
                            </p:stCondLst>
                            <p:childTnLst>
                              <p:par>
                                <p:cTn id="31" presetID="5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92" decel="100000"/>
                                        <p:tgtEl>
                                          <p:spTgt spid="4"/>
                                        </p:tgtEl>
                                      </p:cBhvr>
                                    </p:animEffect>
                                    <p:animScale>
                                      <p:cBhvr>
                                        <p:cTn id="34" dur="192" decel="100000"/>
                                        <p:tgtEl>
                                          <p:spTgt spid="4"/>
                                        </p:tgtEl>
                                      </p:cBhvr>
                                      <p:from x="10000" y="10000"/>
                                      <p:to x="200000" y="450000"/>
                                    </p:animScale>
                                    <p:animScale>
                                      <p:cBhvr>
                                        <p:cTn id="35" dur="308" accel="100000" fill="hold">
                                          <p:stCondLst>
                                            <p:cond delay="192"/>
                                          </p:stCondLst>
                                        </p:cTn>
                                        <p:tgtEl>
                                          <p:spTgt spid="4"/>
                                        </p:tgtEl>
                                      </p:cBhvr>
                                      <p:from x="200000" y="450000"/>
                                      <p:to x="100000" y="100000"/>
                                    </p:animScale>
                                    <p:set>
                                      <p:cBhvr>
                                        <p:cTn id="36" dur="192" fill="hold"/>
                                        <p:tgtEl>
                                          <p:spTgt spid="4"/>
                                        </p:tgtEl>
                                        <p:attrNameLst>
                                          <p:attrName>ppt_x</p:attrName>
                                        </p:attrNameLst>
                                      </p:cBhvr>
                                      <p:to>
                                        <p:strVal val="(0.5)"/>
                                      </p:to>
                                    </p:set>
                                    <p:anim from="(0.5)" to="(#ppt_x)" calcmode="lin" valueType="num">
                                      <p:cBhvr>
                                        <p:cTn id="37" dur="308" accel="100000" fill="hold">
                                          <p:stCondLst>
                                            <p:cond delay="192"/>
                                          </p:stCondLst>
                                        </p:cTn>
                                        <p:tgtEl>
                                          <p:spTgt spid="4"/>
                                        </p:tgtEl>
                                        <p:attrNameLst>
                                          <p:attrName>ppt_x</p:attrName>
                                        </p:attrNameLst>
                                      </p:cBhvr>
                                    </p:anim>
                                    <p:set>
                                      <p:cBhvr>
                                        <p:cTn id="38" dur="192" fill="hold"/>
                                        <p:tgtEl>
                                          <p:spTgt spid="4"/>
                                        </p:tgtEl>
                                        <p:attrNameLst>
                                          <p:attrName>ppt_y</p:attrName>
                                        </p:attrNameLst>
                                      </p:cBhvr>
                                      <p:to>
                                        <p:strVal val="(#ppt_y+0.4)"/>
                                      </p:to>
                                    </p:set>
                                    <p:anim from="(#ppt_y+0.4)" to="(#ppt_y)" calcmode="lin" valueType="num">
                                      <p:cBhvr>
                                        <p:cTn id="39" dur="308" accel="100000" fill="hold">
                                          <p:stCondLst>
                                            <p:cond delay="192"/>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Rectangle 2"/>
          <p:cNvSpPr>
            <a:spLocks noGrp="1"/>
          </p:cNvSpPr>
          <p:nvPr>
            <p:ph idx="1"/>
          </p:nvPr>
        </p:nvSpPr>
        <p:spPr/>
        <p:txBody>
          <a:bodyPr vert="horz" wrap="square" lIns="91440" tIns="45720" rIns="91440" bIns="45720" anchor="t"/>
          <a:p>
            <a:pPr eaLnBrk="1" hangingPunct="1"/>
            <a:endParaRPr lang="zh-CN" altLang="en-US" dirty="0"/>
          </a:p>
        </p:txBody>
      </p:sp>
      <p:sp>
        <p:nvSpPr>
          <p:cNvPr id="46082" name="Line 4"/>
          <p:cNvSpPr/>
          <p:nvPr/>
        </p:nvSpPr>
        <p:spPr>
          <a:xfrm>
            <a:off x="179388" y="908050"/>
            <a:ext cx="0" cy="5473700"/>
          </a:xfrm>
          <a:prstGeom prst="line">
            <a:avLst/>
          </a:prstGeom>
          <a:ln w="57150" cap="flat" cmpd="thickThin">
            <a:solidFill>
              <a:srgbClr val="00FF00"/>
            </a:solidFill>
            <a:prstDash val="solid"/>
            <a:round/>
            <a:headEnd type="none" w="med" len="med"/>
            <a:tailEnd type="none" w="med" len="med"/>
          </a:ln>
        </p:spPr>
      </p:sp>
      <p:sp>
        <p:nvSpPr>
          <p:cNvPr id="46083" name="Text Box 5"/>
          <p:cNvSpPr txBox="1"/>
          <p:nvPr/>
        </p:nvSpPr>
        <p:spPr>
          <a:xfrm>
            <a:off x="8459788" y="260350"/>
            <a:ext cx="360362" cy="366713"/>
          </a:xfrm>
          <a:prstGeom prst="rect">
            <a:avLst/>
          </a:prstGeom>
          <a:solidFill>
            <a:srgbClr val="FF0000"/>
          </a:solidFill>
          <a:ln w="9525">
            <a:noFill/>
          </a:ln>
        </p:spPr>
        <p:txBody>
          <a:bodyPr anchor="t">
            <a:spAutoFit/>
          </a:bodyPr>
          <a:p>
            <a:endParaRPr lang="zh-CN" altLang="en-US" dirty="0">
              <a:latin typeface="Arial" panose="020B0604020202020204" pitchFamily="34" charset="0"/>
              <a:ea typeface="宋体" panose="02010600030101010101" pitchFamily="2" charset="-122"/>
            </a:endParaRPr>
          </a:p>
        </p:txBody>
      </p:sp>
      <p:sp>
        <p:nvSpPr>
          <p:cNvPr id="46084" name="Text Box 6"/>
          <p:cNvSpPr txBox="1"/>
          <p:nvPr/>
        </p:nvSpPr>
        <p:spPr>
          <a:xfrm>
            <a:off x="8532813" y="333375"/>
            <a:ext cx="379412" cy="366713"/>
          </a:xfrm>
          <a:prstGeom prst="rect">
            <a:avLst/>
          </a:prstGeom>
          <a:solidFill>
            <a:srgbClr val="C0C0C0"/>
          </a:solidFill>
          <a:ln w="9525">
            <a:noFill/>
          </a:ln>
        </p:spPr>
        <p:txBody>
          <a:bodyPr anchor="t">
            <a:spAutoFit/>
          </a:bodyPr>
          <a:p>
            <a:endParaRPr lang="zh-CN" altLang="en-US" dirty="0">
              <a:latin typeface="Arial" panose="020B0604020202020204" pitchFamily="34" charset="0"/>
              <a:ea typeface="宋体" panose="02010600030101010101" pitchFamily="2" charset="-122"/>
            </a:endParaRPr>
          </a:p>
        </p:txBody>
      </p:sp>
      <p:sp>
        <p:nvSpPr>
          <p:cNvPr id="46085" name="Text Box 7"/>
          <p:cNvSpPr txBox="1"/>
          <p:nvPr/>
        </p:nvSpPr>
        <p:spPr>
          <a:xfrm>
            <a:off x="8604250" y="404813"/>
            <a:ext cx="384175" cy="366712"/>
          </a:xfrm>
          <a:prstGeom prst="rect">
            <a:avLst/>
          </a:prstGeom>
          <a:solidFill>
            <a:srgbClr val="FFFF00"/>
          </a:solidFill>
          <a:ln w="9525">
            <a:noFill/>
          </a:ln>
        </p:spPr>
        <p:txBody>
          <a:bodyPr anchor="t">
            <a:spAutoFit/>
          </a:bodyPr>
          <a:p>
            <a:endParaRPr lang="zh-CN" altLang="en-US" dirty="0">
              <a:latin typeface="Arial" panose="020B0604020202020204" pitchFamily="34" charset="0"/>
              <a:ea typeface="宋体" panose="02010600030101010101" pitchFamily="2" charset="-122"/>
            </a:endParaRPr>
          </a:p>
        </p:txBody>
      </p:sp>
      <p:sp>
        <p:nvSpPr>
          <p:cNvPr id="46086" name="Line 8"/>
          <p:cNvSpPr/>
          <p:nvPr/>
        </p:nvSpPr>
        <p:spPr>
          <a:xfrm>
            <a:off x="179388" y="6381750"/>
            <a:ext cx="8785225" cy="0"/>
          </a:xfrm>
          <a:prstGeom prst="line">
            <a:avLst/>
          </a:prstGeom>
          <a:ln w="57150" cap="flat" cmpd="thinThick">
            <a:solidFill>
              <a:srgbClr val="00FF00"/>
            </a:solidFill>
            <a:prstDash val="solid"/>
            <a:round/>
            <a:headEnd type="none" w="med" len="med"/>
            <a:tailEnd type="none" w="med" len="med"/>
          </a:ln>
        </p:spPr>
      </p:sp>
      <p:sp>
        <p:nvSpPr>
          <p:cNvPr id="46087" name="Line 9"/>
          <p:cNvSpPr/>
          <p:nvPr/>
        </p:nvSpPr>
        <p:spPr>
          <a:xfrm>
            <a:off x="8964613" y="765175"/>
            <a:ext cx="0" cy="5616575"/>
          </a:xfrm>
          <a:prstGeom prst="line">
            <a:avLst/>
          </a:prstGeom>
          <a:ln w="57150" cap="flat" cmpd="thinThick">
            <a:solidFill>
              <a:srgbClr val="00FF00"/>
            </a:solidFill>
            <a:prstDash val="solid"/>
            <a:round/>
            <a:headEnd type="none" w="med" len="med"/>
            <a:tailEnd type="none" w="med" len="med"/>
          </a:ln>
        </p:spPr>
      </p:sp>
      <p:sp>
        <p:nvSpPr>
          <p:cNvPr id="46088" name="Line 10"/>
          <p:cNvSpPr/>
          <p:nvPr/>
        </p:nvSpPr>
        <p:spPr>
          <a:xfrm>
            <a:off x="3419475" y="476250"/>
            <a:ext cx="5040313" cy="0"/>
          </a:xfrm>
          <a:prstGeom prst="line">
            <a:avLst/>
          </a:prstGeom>
          <a:ln w="57150" cap="flat" cmpd="thickThin">
            <a:solidFill>
              <a:srgbClr val="00FF00"/>
            </a:solidFill>
            <a:prstDash val="solid"/>
            <a:round/>
            <a:headEnd type="none" w="med" len="med"/>
            <a:tailEnd type="none" w="med" len="med"/>
          </a:ln>
        </p:spPr>
      </p:sp>
      <p:sp>
        <p:nvSpPr>
          <p:cNvPr id="46089" name="WordArt 11"/>
          <p:cNvSpPr>
            <a:spLocks noTextEdit="1"/>
          </p:cNvSpPr>
          <p:nvPr/>
        </p:nvSpPr>
        <p:spPr>
          <a:xfrm>
            <a:off x="250825" y="188913"/>
            <a:ext cx="2879725" cy="647700"/>
          </a:xfrm>
          <a:prstGeom prst="rect">
            <a:avLst/>
          </a:prstGeom>
        </p:spPr>
        <p:txBody>
          <a:bodyPr wrap="none" fromWordArt="1">
            <a:prstTxWarp prst="textPlain">
              <a:avLst>
                <a:gd name="adj" fmla="val 50000"/>
              </a:avLst>
            </a:prstTxWarp>
            <a:normAutofit/>
          </a:bodyPr>
          <a:p>
            <a:pPr algn="ctr"/>
            <a:r>
              <a:rPr lang="zh-CN" altLang="en-US" sz="3600" b="1">
                <a:ln w="25400" cap="flat" cmpd="sng">
                  <a:solidFill>
                    <a:schemeClr val="bg1"/>
                  </a:solidFill>
                  <a:prstDash val="solid"/>
                  <a:roun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华文中宋" charset="0"/>
                <a:ea typeface="华文中宋" charset="0"/>
              </a:rPr>
              <a:t>国民革命</a:t>
            </a:r>
            <a:endParaRPr lang="zh-CN" altLang="en-US" sz="3600" b="1">
              <a:ln w="25400" cap="flat" cmpd="sng">
                <a:solidFill>
                  <a:schemeClr val="bg1"/>
                </a:solidFill>
                <a:prstDash val="solid"/>
                <a:roun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华文中宋" charset="0"/>
              <a:ea typeface="华文中宋" charset="0"/>
            </a:endParaRPr>
          </a:p>
        </p:txBody>
      </p:sp>
      <p:pic>
        <p:nvPicPr>
          <p:cNvPr id="46090" name="Picture 12" descr="3_e_1l"/>
          <p:cNvPicPr>
            <a:picLocks noChangeAspect="1"/>
          </p:cNvPicPr>
          <p:nvPr/>
        </p:nvPicPr>
        <p:blipFill>
          <a:blip r:embed="rId1"/>
          <a:stretch>
            <a:fillRect/>
          </a:stretch>
        </p:blipFill>
        <p:spPr>
          <a:xfrm>
            <a:off x="250825" y="260350"/>
            <a:ext cx="8675688" cy="5545138"/>
          </a:xfrm>
          <a:prstGeom prst="rect">
            <a:avLst/>
          </a:prstGeom>
          <a:noFill/>
          <a:ln w="76200" cap="flat" cmpd="sng">
            <a:solidFill>
              <a:schemeClr val="tx1"/>
            </a:solidFill>
            <a:prstDash val="solid"/>
            <a:miter/>
            <a:headEnd type="none" w="med" len="med"/>
            <a:tailEnd type="none" w="med" len="med"/>
          </a:ln>
        </p:spPr>
      </p:pic>
      <p:sp>
        <p:nvSpPr>
          <p:cNvPr id="54285" name="Rectangle 13"/>
          <p:cNvSpPr/>
          <p:nvPr/>
        </p:nvSpPr>
        <p:spPr>
          <a:xfrm>
            <a:off x="2124075" y="5949950"/>
            <a:ext cx="4676775" cy="457200"/>
          </a:xfrm>
          <a:prstGeom prst="rect">
            <a:avLst/>
          </a:prstGeom>
        </p:spPr>
        <p:style>
          <a:lnRef idx="1">
            <a:schemeClr val="accent5"/>
          </a:lnRef>
          <a:fillRef idx="3">
            <a:schemeClr val="accent5"/>
          </a:fillRef>
          <a:effectRef idx="2">
            <a:schemeClr val="accent5"/>
          </a:effectRef>
          <a:fontRef idx="minor">
            <a:schemeClr val="lt1"/>
          </a:fontRef>
        </p:style>
        <p:txBody>
          <a:bodyPr wrap="none">
            <a:spAutoFit/>
            <a:scene3d>
              <a:camera prst="orthographicFront"/>
              <a:lightRig rig="soft" dir="t">
                <a:rot lat="0" lon="0" rev="15600000"/>
              </a:lightRig>
            </a:scene3d>
            <a:sp3d extrusionH="57150" prstMaterial="softEdge">
              <a:bevelT w="25400" h="38100"/>
            </a:sp3d>
          </a:bodyPr>
          <a:p>
            <a:pPr algn="l" fontAlgn="base">
              <a:spcBef>
                <a:spcPct val="0"/>
              </a:spcBef>
            </a:pPr>
            <a:r>
              <a:rPr lang="zh-CN" altLang="en-US" sz="2400" b="1" strike="noStrike" noProof="1" dirty="0">
                <a:solidFill>
                  <a:schemeClr val="accent4"/>
                </a:solidFill>
                <a:effectLst>
                  <a:outerShdw blurRad="50800" dist="38100" dir="2700000" algn="tl" rotWithShape="0">
                    <a:prstClr val="black">
                      <a:alpha val="40000"/>
                    </a:prstClr>
                  </a:outerShdw>
                </a:effectLst>
                <a:latin typeface="Arial" panose="020B0604020202020204" pitchFamily="34" charset="0"/>
                <a:ea typeface="黑体" panose="02010609060101010101" pitchFamily="49" charset="-122"/>
              </a:rPr>
              <a:t>北伐</a:t>
            </a:r>
            <a:r>
              <a:rPr lang="zh-CN" altLang="en-US" sz="2400" b="1" strike="noStrike" noProof="1" dirty="0">
                <a:solidFill>
                  <a:schemeClr val="accent4"/>
                </a:solidFill>
                <a:effectLst/>
                <a:latin typeface="Arial" panose="020B0604020202020204" pitchFamily="34" charset="0"/>
                <a:ea typeface="黑体" panose="02010609060101010101" pitchFamily="49" charset="-122"/>
              </a:rPr>
              <a:t>誓师大会</a:t>
            </a:r>
            <a:r>
              <a:rPr lang="en-US" altLang="zh-CN" sz="2400" b="1" strike="noStrike" noProof="1" dirty="0">
                <a:solidFill>
                  <a:schemeClr val="accent4"/>
                </a:solidFill>
                <a:effectLst>
                  <a:outerShdw blurRad="50800" dist="38100" dir="2700000" algn="tl" rotWithShape="0">
                    <a:prstClr val="black">
                      <a:alpha val="40000"/>
                    </a:prstClr>
                  </a:outerShdw>
                </a:effectLst>
                <a:latin typeface="Arial" panose="020B0604020202020204" pitchFamily="34" charset="0"/>
                <a:ea typeface="黑体" panose="02010609060101010101" pitchFamily="49" charset="-122"/>
              </a:rPr>
              <a:t>(</a:t>
            </a:r>
            <a:r>
              <a:rPr lang="zh-CN" altLang="en-US" sz="2400" b="1" strike="noStrike" noProof="1" dirty="0">
                <a:solidFill>
                  <a:schemeClr val="accent4"/>
                </a:solidFill>
                <a:effectLst>
                  <a:outerShdw blurRad="50800" dist="38100" dir="2700000" algn="tl" rotWithShape="0">
                    <a:prstClr val="black">
                      <a:alpha val="40000"/>
                    </a:prstClr>
                  </a:outerShdw>
                </a:effectLst>
                <a:latin typeface="Arial" panose="020B0604020202020204" pitchFamily="34" charset="0"/>
                <a:ea typeface="黑体" panose="02010609060101010101" pitchFamily="49" charset="-122"/>
              </a:rPr>
              <a:t>台上左一为蒋介石</a:t>
            </a:r>
            <a:r>
              <a:rPr lang="en-US" altLang="zh-CN" sz="2400" b="1" strike="noStrike" noProof="1" dirty="0">
                <a:solidFill>
                  <a:schemeClr val="accent4"/>
                </a:solidFill>
                <a:effectLst>
                  <a:outerShdw blurRad="50800" dist="38100" dir="2700000" algn="tl" rotWithShape="0">
                    <a:prstClr val="black">
                      <a:alpha val="40000"/>
                    </a:prstClr>
                  </a:outerShdw>
                </a:effectLst>
                <a:latin typeface="Arial" panose="020B0604020202020204" pitchFamily="34" charset="0"/>
                <a:ea typeface="黑体" panose="02010609060101010101" pitchFamily="49" charset="-122"/>
              </a:rPr>
              <a:t>)</a:t>
            </a:r>
            <a:endParaRPr lang="en-US" altLang="zh-CN" sz="2400" b="1" strike="noStrike" noProof="1" dirty="0">
              <a:solidFill>
                <a:schemeClr val="accent4"/>
              </a:solidFill>
              <a:effectLst>
                <a:outerShdw blurRad="50800" dist="38100" dir="2700000" algn="tl" rotWithShape="0">
                  <a:prstClr val="black">
                    <a:alpha val="40000"/>
                  </a:prstClr>
                </a:outerShdw>
              </a:effectLst>
              <a:latin typeface="Arial" panose="020B0604020202020204" pitchFamily="34" charset="0"/>
              <a:ea typeface="黑体" panose="02010609060101010101" pitchFamily="49"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6" name="Text Box 4"/>
          <p:cNvSpPr txBox="1">
            <a:spLocks noChangeArrowheads="1"/>
          </p:cNvSpPr>
          <p:nvPr/>
        </p:nvSpPr>
        <p:spPr bwMode="auto">
          <a:xfrm>
            <a:off x="252413" y="404813"/>
            <a:ext cx="5688013" cy="523875"/>
          </a:xfrm>
          <a:prstGeom prst="rect">
            <a:avLst/>
          </a:prstGeom>
          <a:gradFill rotWithShape="1">
            <a:gsLst>
              <a:gs pos="0">
                <a:srgbClr val="808000"/>
              </a:gs>
              <a:gs pos="100000">
                <a:srgbClr val="808000">
                  <a:gamma/>
                  <a:shade val="46275"/>
                  <a:invGamma/>
                </a:srgbClr>
              </a:gs>
            </a:gsLst>
            <a:lin ang="5400000" scaled="1"/>
          </a:gradFill>
          <a:ln w="9525">
            <a:noFill/>
            <a:miter lim="800000"/>
          </a:ln>
          <a:effectLst>
            <a:outerShdw dist="35921" dir="2700000" algn="ctr" rotWithShape="0">
              <a:schemeClr val="bg2"/>
            </a:outerShdw>
          </a:effectLst>
        </p:spPr>
        <p:txBody>
          <a:bodyPr lIns="90000" tIns="46800" rIns="90000" bIns="46800">
            <a:spAutoFit/>
          </a:bodyPr>
          <a:lstStyle/>
          <a:p>
            <a:pPr marR="0" defTabSz="914400">
              <a:spcBef>
                <a:spcPct val="50000"/>
              </a:spcBef>
              <a:buClrTx/>
              <a:buSzTx/>
              <a:buFontTx/>
              <a:buNone/>
              <a:defRPr/>
            </a:pPr>
            <a:r>
              <a:rPr kumimoji="0" lang="zh-CN" altLang="en-US" sz="2800" b="1" kern="1200" cap="none" spc="0" normalizeH="0" baseline="0" noProof="0">
                <a:solidFill>
                  <a:schemeClr val="bg1"/>
                </a:solidFill>
                <a:effectLst>
                  <a:outerShdw blurRad="38100" dist="38100" dir="2700000" algn="tl">
                    <a:srgbClr val="000000"/>
                  </a:outerShdw>
                </a:effectLst>
                <a:latin typeface="宋体" panose="02010600030101010101" pitchFamily="2" charset="-122"/>
                <a:ea typeface="宋体" panose="02010600030101010101" pitchFamily="2" charset="-122"/>
                <a:cs typeface="+mn-cs"/>
              </a:rPr>
              <a:t>国共合作的高潮：北伐战争</a:t>
            </a:r>
            <a:endParaRPr kumimoji="0" lang="zh-CN" altLang="en-US" sz="2800" b="1" kern="1200" cap="none" spc="0" normalizeH="0" baseline="0" noProof="0">
              <a:solidFill>
                <a:schemeClr val="bg1"/>
              </a:solidFill>
              <a:effectLst>
                <a:outerShdw blurRad="38100" dist="38100" dir="2700000" algn="tl">
                  <a:srgbClr val="000000"/>
                </a:outerShdw>
              </a:effectLst>
              <a:latin typeface="宋体" panose="02010600030101010101" pitchFamily="2" charset="-122"/>
              <a:cs typeface="+mn-cs"/>
            </a:endParaRPr>
          </a:p>
        </p:txBody>
      </p:sp>
      <p:sp>
        <p:nvSpPr>
          <p:cNvPr id="44037" name="Text Box 5"/>
          <p:cNvSpPr txBox="1"/>
          <p:nvPr/>
        </p:nvSpPr>
        <p:spPr>
          <a:xfrm>
            <a:off x="468313" y="1271588"/>
            <a:ext cx="1447800" cy="519112"/>
          </a:xfrm>
          <a:prstGeom prst="rect">
            <a:avLst/>
          </a:prstGeom>
          <a:noFill/>
          <a:ln w="9525">
            <a:noFill/>
          </a:ln>
        </p:spPr>
        <p:txBody>
          <a:bodyPr lIns="90000" tIns="46800" rIns="90000" bIns="46800" anchor="t">
            <a:spAutoFit/>
          </a:bodyPr>
          <a:p>
            <a:pPr>
              <a:spcBef>
                <a:spcPct val="50000"/>
              </a:spcBef>
            </a:pPr>
            <a:r>
              <a:rPr lang="zh-CN" altLang="en-US" sz="2800" b="1" dirty="0">
                <a:solidFill>
                  <a:schemeClr val="tx1"/>
                </a:solidFill>
                <a:latin typeface="宋体" panose="02010600030101010101" pitchFamily="2" charset="-122"/>
                <a:ea typeface="宋体" panose="02010600030101010101" pitchFamily="2" charset="-122"/>
              </a:rPr>
              <a:t>目的：</a:t>
            </a:r>
            <a:endParaRPr lang="zh-CN" altLang="en-US" sz="2800" b="1" dirty="0">
              <a:solidFill>
                <a:schemeClr val="tx1"/>
              </a:solidFill>
              <a:latin typeface="宋体" panose="02010600030101010101" pitchFamily="2" charset="-122"/>
              <a:ea typeface="宋体" panose="02010600030101010101" pitchFamily="2" charset="-122"/>
            </a:endParaRPr>
          </a:p>
        </p:txBody>
      </p:sp>
      <p:sp>
        <p:nvSpPr>
          <p:cNvPr id="44038" name="Text Box 6"/>
          <p:cNvSpPr txBox="1"/>
          <p:nvPr/>
        </p:nvSpPr>
        <p:spPr>
          <a:xfrm>
            <a:off x="468313" y="2205038"/>
            <a:ext cx="1828800" cy="519112"/>
          </a:xfrm>
          <a:prstGeom prst="rect">
            <a:avLst/>
          </a:prstGeom>
          <a:noFill/>
          <a:ln w="9525">
            <a:noFill/>
          </a:ln>
        </p:spPr>
        <p:txBody>
          <a:bodyPr lIns="90000" tIns="46800" rIns="90000" bIns="46800" anchor="t">
            <a:spAutoFit/>
          </a:bodyPr>
          <a:p>
            <a:pPr>
              <a:spcBef>
                <a:spcPct val="50000"/>
              </a:spcBef>
            </a:pPr>
            <a:r>
              <a:rPr lang="zh-CN" altLang="en-US" sz="2800" b="1" dirty="0">
                <a:solidFill>
                  <a:schemeClr val="tx1"/>
                </a:solidFill>
                <a:latin typeface="宋体" panose="02010600030101010101" pitchFamily="2" charset="-122"/>
                <a:ea typeface="宋体" panose="02010600030101010101" pitchFamily="2" charset="-122"/>
              </a:rPr>
              <a:t>对象：</a:t>
            </a:r>
            <a:endParaRPr lang="zh-CN" altLang="en-US" sz="2800" b="1" dirty="0">
              <a:solidFill>
                <a:schemeClr val="tx1"/>
              </a:solidFill>
              <a:latin typeface="宋体" panose="02010600030101010101" pitchFamily="2" charset="-122"/>
              <a:ea typeface="宋体" panose="02010600030101010101" pitchFamily="2" charset="-122"/>
            </a:endParaRPr>
          </a:p>
        </p:txBody>
      </p:sp>
      <p:sp>
        <p:nvSpPr>
          <p:cNvPr id="44039" name="Text Box 7"/>
          <p:cNvSpPr txBox="1"/>
          <p:nvPr/>
        </p:nvSpPr>
        <p:spPr>
          <a:xfrm>
            <a:off x="468313" y="3284538"/>
            <a:ext cx="2209800" cy="519112"/>
          </a:xfrm>
          <a:prstGeom prst="rect">
            <a:avLst/>
          </a:prstGeom>
          <a:noFill/>
          <a:ln w="9525">
            <a:noFill/>
          </a:ln>
        </p:spPr>
        <p:txBody>
          <a:bodyPr lIns="90000" tIns="46800" rIns="90000" bIns="46800" anchor="t">
            <a:spAutoFit/>
          </a:bodyPr>
          <a:p>
            <a:pPr>
              <a:spcBef>
                <a:spcPct val="50000"/>
              </a:spcBef>
            </a:pPr>
            <a:r>
              <a:rPr lang="zh-CN" altLang="en-US" sz="2800" b="1" dirty="0">
                <a:solidFill>
                  <a:schemeClr val="tx1"/>
                </a:solidFill>
                <a:latin typeface="宋体" panose="02010600030101010101" pitchFamily="2" charset="-122"/>
                <a:ea typeface="宋体" panose="02010600030101010101" pitchFamily="2" charset="-122"/>
              </a:rPr>
              <a:t>初步结果</a:t>
            </a:r>
            <a:r>
              <a:rPr lang="zh-CN" altLang="en-US" sz="2800" dirty="0">
                <a:solidFill>
                  <a:schemeClr val="tx1"/>
                </a:solidFill>
                <a:latin typeface="宋体" panose="02010600030101010101" pitchFamily="2" charset="-122"/>
                <a:ea typeface="宋体" panose="02010600030101010101" pitchFamily="2" charset="-122"/>
              </a:rPr>
              <a:t>：</a:t>
            </a:r>
            <a:endParaRPr lang="zh-CN" altLang="en-US" sz="2800" dirty="0">
              <a:solidFill>
                <a:schemeClr val="tx1"/>
              </a:solidFill>
              <a:latin typeface="宋体" panose="02010600030101010101" pitchFamily="2" charset="-122"/>
              <a:ea typeface="宋体" panose="02010600030101010101" pitchFamily="2" charset="-122"/>
            </a:endParaRPr>
          </a:p>
        </p:txBody>
      </p:sp>
      <p:sp>
        <p:nvSpPr>
          <p:cNvPr id="44040" name="Text Box 8"/>
          <p:cNvSpPr txBox="1"/>
          <p:nvPr/>
        </p:nvSpPr>
        <p:spPr>
          <a:xfrm>
            <a:off x="1619250" y="1271588"/>
            <a:ext cx="7416800" cy="519112"/>
          </a:xfrm>
          <a:prstGeom prst="rect">
            <a:avLst/>
          </a:prstGeom>
          <a:solidFill>
            <a:schemeClr val="accent5"/>
          </a:solidFill>
          <a:ln w="9525">
            <a:noFill/>
          </a:ln>
        </p:spPr>
        <p:txBody>
          <a:bodyPr lIns="90000" tIns="46800" rIns="90000" bIns="46800" anchor="t">
            <a:spAutoFit/>
          </a:bodyPr>
          <a:p>
            <a:pPr>
              <a:spcBef>
                <a:spcPct val="50000"/>
              </a:spcBef>
            </a:pPr>
            <a:r>
              <a:rPr lang="zh-CN" altLang="en-US" sz="2800" b="1" dirty="0">
                <a:solidFill>
                  <a:schemeClr val="tx1"/>
                </a:solidFill>
                <a:latin typeface="宋体" panose="02010600030101010101" pitchFamily="2" charset="-122"/>
                <a:ea typeface="宋体" panose="02010600030101010101" pitchFamily="2" charset="-122"/>
              </a:rPr>
              <a:t>打倒帝国主义，推翻军阀统治，统一中国</a:t>
            </a:r>
            <a:endParaRPr lang="zh-CN" altLang="en-US" sz="2800" b="1" dirty="0">
              <a:solidFill>
                <a:schemeClr val="tx1"/>
              </a:solidFill>
              <a:latin typeface="宋体" panose="02010600030101010101" pitchFamily="2" charset="-122"/>
              <a:ea typeface="宋体" panose="02010600030101010101" pitchFamily="2" charset="-122"/>
            </a:endParaRPr>
          </a:p>
        </p:txBody>
      </p:sp>
      <p:sp>
        <p:nvSpPr>
          <p:cNvPr id="44041" name="Text Box 9"/>
          <p:cNvSpPr txBox="1"/>
          <p:nvPr/>
        </p:nvSpPr>
        <p:spPr>
          <a:xfrm>
            <a:off x="1638300" y="2205038"/>
            <a:ext cx="5867400" cy="519112"/>
          </a:xfrm>
          <a:prstGeom prst="rect">
            <a:avLst/>
          </a:prstGeom>
          <a:solidFill>
            <a:schemeClr val="accent5"/>
          </a:solidFill>
          <a:ln w="9525">
            <a:noFill/>
          </a:ln>
        </p:spPr>
        <p:txBody>
          <a:bodyPr lIns="90000" tIns="46800" rIns="90000" bIns="46800" anchor="t">
            <a:spAutoFit/>
          </a:bodyPr>
          <a:p>
            <a:pPr>
              <a:spcBef>
                <a:spcPct val="50000"/>
              </a:spcBef>
            </a:pPr>
            <a:r>
              <a:rPr lang="zh-CN" altLang="en-US" sz="2800" b="1" dirty="0">
                <a:solidFill>
                  <a:schemeClr val="tx1"/>
                </a:solidFill>
                <a:latin typeface="宋体" panose="02010600030101010101" pitchFamily="2" charset="-122"/>
                <a:ea typeface="宋体" panose="02010600030101010101" pitchFamily="2" charset="-122"/>
              </a:rPr>
              <a:t>吴佩孚、孙传芳、张作霖</a:t>
            </a:r>
            <a:endParaRPr lang="zh-CN" altLang="en-US" sz="2800" b="1" dirty="0">
              <a:solidFill>
                <a:schemeClr val="tx1"/>
              </a:solidFill>
              <a:latin typeface="宋体" panose="02010600030101010101" pitchFamily="2" charset="-122"/>
              <a:ea typeface="宋体" panose="02010600030101010101" pitchFamily="2" charset="-122"/>
            </a:endParaRPr>
          </a:p>
        </p:txBody>
      </p:sp>
      <p:sp>
        <p:nvSpPr>
          <p:cNvPr id="44042" name="Text Box 10"/>
          <p:cNvSpPr txBox="1"/>
          <p:nvPr/>
        </p:nvSpPr>
        <p:spPr>
          <a:xfrm>
            <a:off x="2339975" y="3284538"/>
            <a:ext cx="6696075" cy="954087"/>
          </a:xfrm>
          <a:prstGeom prst="rect">
            <a:avLst/>
          </a:prstGeom>
          <a:solidFill>
            <a:schemeClr val="accent5"/>
          </a:solidFill>
          <a:ln w="9525">
            <a:noFill/>
          </a:ln>
        </p:spPr>
        <p:txBody>
          <a:bodyPr wrap="square" lIns="90000" tIns="46800" rIns="90000" bIns="46800" anchor="t">
            <a:spAutoFit/>
          </a:bodyPr>
          <a:p>
            <a:pPr>
              <a:spcBef>
                <a:spcPct val="50000"/>
              </a:spcBef>
            </a:pPr>
            <a:r>
              <a:rPr lang="en-US" altLang="zh-CN" sz="2800" b="1" dirty="0">
                <a:solidFill>
                  <a:schemeClr val="tx1"/>
                </a:solidFill>
                <a:latin typeface="宋体" panose="02010600030101010101" pitchFamily="2" charset="-122"/>
                <a:ea typeface="宋体" panose="02010600030101010101" pitchFamily="2" charset="-122"/>
              </a:rPr>
              <a:t>1926</a:t>
            </a:r>
            <a:r>
              <a:rPr lang="zh-CN" altLang="en-US" sz="2800" b="1" dirty="0">
                <a:solidFill>
                  <a:schemeClr val="tx1"/>
                </a:solidFill>
                <a:latin typeface="宋体" panose="02010600030101010101" pitchFamily="2" charset="-122"/>
                <a:ea typeface="宋体" panose="02010600030101010101" pitchFamily="2" charset="-122"/>
              </a:rPr>
              <a:t>年底革命势力由珠江发展到长江流域，</a:t>
            </a:r>
            <a:r>
              <a:rPr lang="en-US" altLang="zh-CN" sz="2800" b="1" dirty="0">
                <a:solidFill>
                  <a:schemeClr val="tx1"/>
                </a:solidFill>
                <a:latin typeface="宋体" panose="02010600030101010101" pitchFamily="2" charset="-122"/>
                <a:ea typeface="宋体" panose="02010600030101010101" pitchFamily="2" charset="-122"/>
              </a:rPr>
              <a:t>1927</a:t>
            </a:r>
            <a:r>
              <a:rPr lang="zh-CN" altLang="en-US" sz="2800" b="1" dirty="0">
                <a:solidFill>
                  <a:schemeClr val="tx1"/>
                </a:solidFill>
                <a:latin typeface="宋体" panose="02010600030101010101" pitchFamily="2" charset="-122"/>
                <a:ea typeface="宋体" panose="02010600030101010101" pitchFamily="2" charset="-122"/>
              </a:rPr>
              <a:t>初国民政府迁都武汉</a:t>
            </a:r>
            <a:endParaRPr lang="zh-CN" altLang="en-US" sz="2800" b="1" dirty="0">
              <a:solidFill>
                <a:schemeClr val="tx1"/>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slide(fromBottom)">
                                      <p:cBhvr>
                                        <p:cTn id="7" dur="500"/>
                                        <p:tgtEl>
                                          <p:spTgt spid="44037"/>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44038"/>
                                        </p:tgtEl>
                                        <p:attrNameLst>
                                          <p:attrName>style.visibility</p:attrName>
                                        </p:attrNameLst>
                                      </p:cBhvr>
                                      <p:to>
                                        <p:strVal val="visible"/>
                                      </p:to>
                                    </p:set>
                                    <p:animEffect transition="in" filter="slide(fromBottom)">
                                      <p:cBhvr>
                                        <p:cTn id="10" dur="500"/>
                                        <p:tgtEl>
                                          <p:spTgt spid="44038"/>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44039"/>
                                        </p:tgtEl>
                                        <p:attrNameLst>
                                          <p:attrName>style.visibility</p:attrName>
                                        </p:attrNameLst>
                                      </p:cBhvr>
                                      <p:to>
                                        <p:strVal val="visible"/>
                                      </p:to>
                                    </p:set>
                                    <p:animEffect transition="in" filter="slide(fromBottom)">
                                      <p:cBhvr>
                                        <p:cTn id="13" dur="500"/>
                                        <p:tgtEl>
                                          <p:spTgt spid="44039"/>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44040"/>
                                        </p:tgtEl>
                                        <p:attrNameLst>
                                          <p:attrName>style.visibility</p:attrName>
                                        </p:attrNameLst>
                                      </p:cBhvr>
                                      <p:to>
                                        <p:strVal val="visible"/>
                                      </p:to>
                                    </p:set>
                                    <p:animEffect transition="in" filter="slide(fromLeft)">
                                      <p:cBhvr>
                                        <p:cTn id="18" dur="500"/>
                                        <p:tgtEl>
                                          <p:spTgt spid="44040"/>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grpId="0" nodeType="clickEffect">
                                  <p:stCondLst>
                                    <p:cond delay="0"/>
                                  </p:stCondLst>
                                  <p:childTnLst>
                                    <p:set>
                                      <p:cBhvr>
                                        <p:cTn id="22" dur="1" fill="hold">
                                          <p:stCondLst>
                                            <p:cond delay="0"/>
                                          </p:stCondLst>
                                        </p:cTn>
                                        <p:tgtEl>
                                          <p:spTgt spid="44041"/>
                                        </p:tgtEl>
                                        <p:attrNameLst>
                                          <p:attrName>style.visibility</p:attrName>
                                        </p:attrNameLst>
                                      </p:cBhvr>
                                      <p:to>
                                        <p:strVal val="visible"/>
                                      </p:to>
                                    </p:set>
                                    <p:animEffect transition="in" filter="slide(fromLeft)">
                                      <p:cBhvr>
                                        <p:cTn id="23" dur="500"/>
                                        <p:tgtEl>
                                          <p:spTgt spid="44041"/>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8" fill="hold" grpId="0" nodeType="clickEffect">
                                  <p:stCondLst>
                                    <p:cond delay="0"/>
                                  </p:stCondLst>
                                  <p:childTnLst>
                                    <p:set>
                                      <p:cBhvr>
                                        <p:cTn id="27" dur="1" fill="hold">
                                          <p:stCondLst>
                                            <p:cond delay="0"/>
                                          </p:stCondLst>
                                        </p:cTn>
                                        <p:tgtEl>
                                          <p:spTgt spid="44042"/>
                                        </p:tgtEl>
                                        <p:attrNameLst>
                                          <p:attrName>style.visibility</p:attrName>
                                        </p:attrNameLst>
                                      </p:cBhvr>
                                      <p:to>
                                        <p:strVal val="visible"/>
                                      </p:to>
                                    </p:set>
                                    <p:animEffect transition="in" filter="slide(fromLeft)">
                                      <p:cBhvr>
                                        <p:cTn id="28" dur="500"/>
                                        <p:tgtEl>
                                          <p:spTgt spid="44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p:bldP spid="44038" grpId="0"/>
      <p:bldP spid="44039" grpId="0"/>
      <p:bldP spid="44040" grpId="0" bldLvl="0" animBg="1"/>
      <p:bldP spid="44041" grpId="0" bldLvl="0" animBg="1"/>
      <p:bldP spid="44042" grpId="0" bldLvl="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8129" name="Picture 2"/>
          <p:cNvPicPr/>
          <p:nvPr/>
        </p:nvPicPr>
        <p:blipFill>
          <a:blip r:embed="rId1"/>
          <a:stretch>
            <a:fillRect/>
          </a:stretch>
        </p:blipFill>
        <p:spPr>
          <a:xfrm>
            <a:off x="2627313" y="0"/>
            <a:ext cx="4803775" cy="6908800"/>
          </a:xfrm>
          <a:prstGeom prst="rect">
            <a:avLst/>
          </a:prstGeom>
          <a:noFill/>
          <a:ln w="9525">
            <a:noFill/>
          </a:ln>
        </p:spPr>
      </p:pic>
      <p:grpSp>
        <p:nvGrpSpPr>
          <p:cNvPr id="48130" name="Group 3"/>
          <p:cNvGrpSpPr/>
          <p:nvPr/>
        </p:nvGrpSpPr>
        <p:grpSpPr>
          <a:xfrm>
            <a:off x="5453063" y="3819525"/>
            <a:ext cx="485775" cy="471488"/>
            <a:chOff x="3435" y="2406"/>
            <a:chExt cx="306" cy="297"/>
          </a:xfrm>
        </p:grpSpPr>
        <p:sp>
          <p:nvSpPr>
            <p:cNvPr id="48131" name="Oval 4"/>
            <p:cNvSpPr/>
            <p:nvPr/>
          </p:nvSpPr>
          <p:spPr>
            <a:xfrm>
              <a:off x="3516" y="2660"/>
              <a:ext cx="43" cy="43"/>
            </a:xfrm>
            <a:prstGeom prst="ellipse">
              <a:avLst/>
            </a:prstGeom>
            <a:solidFill>
              <a:srgbClr val="FF0000"/>
            </a:solidFill>
            <a:ln w="12700" cap="flat" cmpd="sng">
              <a:solidFill>
                <a:schemeClr val="tx1"/>
              </a:solidFill>
              <a:prstDash val="solid"/>
              <a:round/>
              <a:headEnd type="none" w="med" len="med"/>
              <a:tailEnd type="none" w="med" len="med"/>
            </a:ln>
          </p:spPr>
          <p:txBody>
            <a:bodyPr wrap="none" anchor="ctr"/>
            <a:p>
              <a:endParaRPr lang="zh-CN" altLang="en-US" dirty="0">
                <a:latin typeface="Times New Roman" panose="02020603050405020304" pitchFamily="18" charset="0"/>
                <a:ea typeface="宋体" panose="02010600030101010101" pitchFamily="2" charset="-122"/>
              </a:endParaRPr>
            </a:p>
          </p:txBody>
        </p:sp>
        <p:sp>
          <p:nvSpPr>
            <p:cNvPr id="48132" name="Oval 5"/>
            <p:cNvSpPr/>
            <p:nvPr/>
          </p:nvSpPr>
          <p:spPr>
            <a:xfrm>
              <a:off x="3698" y="2433"/>
              <a:ext cx="43" cy="43"/>
            </a:xfrm>
            <a:prstGeom prst="ellipse">
              <a:avLst/>
            </a:prstGeom>
            <a:solidFill>
              <a:srgbClr val="FF0000"/>
            </a:solidFill>
            <a:ln w="12700" cap="flat" cmpd="sng">
              <a:solidFill>
                <a:schemeClr val="tx1"/>
              </a:solidFill>
              <a:prstDash val="solid"/>
              <a:round/>
              <a:headEnd type="none" w="med" len="med"/>
              <a:tailEnd type="none" w="med" len="med"/>
            </a:ln>
          </p:spPr>
          <p:txBody>
            <a:bodyPr wrap="none" anchor="ctr"/>
            <a:p>
              <a:endParaRPr lang="zh-CN" altLang="en-US" dirty="0">
                <a:latin typeface="Times New Roman" panose="02020603050405020304" pitchFamily="18" charset="0"/>
                <a:ea typeface="宋体" panose="02010600030101010101" pitchFamily="2" charset="-122"/>
              </a:endParaRPr>
            </a:p>
          </p:txBody>
        </p:sp>
        <p:sp>
          <p:nvSpPr>
            <p:cNvPr id="48133" name="Oval 6"/>
            <p:cNvSpPr/>
            <p:nvPr/>
          </p:nvSpPr>
          <p:spPr>
            <a:xfrm>
              <a:off x="3435" y="2406"/>
              <a:ext cx="43" cy="43"/>
            </a:xfrm>
            <a:prstGeom prst="ellipse">
              <a:avLst/>
            </a:prstGeom>
            <a:solidFill>
              <a:srgbClr val="FF0000"/>
            </a:solidFill>
            <a:ln w="12700" cap="flat" cmpd="sng">
              <a:solidFill>
                <a:schemeClr val="tx1"/>
              </a:solidFill>
              <a:prstDash val="solid"/>
              <a:round/>
              <a:headEnd type="none" w="med" len="med"/>
              <a:tailEnd type="none" w="med" len="med"/>
            </a:ln>
          </p:spPr>
          <p:txBody>
            <a:bodyPr wrap="none" anchor="ctr"/>
            <a:p>
              <a:endParaRPr lang="zh-CN" altLang="en-US" dirty="0">
                <a:latin typeface="Times New Roman" panose="02020603050405020304" pitchFamily="18" charset="0"/>
                <a:ea typeface="宋体" panose="02010600030101010101" pitchFamily="2" charset="-122"/>
              </a:endParaRPr>
            </a:p>
          </p:txBody>
        </p:sp>
      </p:grpSp>
      <p:sp>
        <p:nvSpPr>
          <p:cNvPr id="48134" name="Rectangle 7"/>
          <p:cNvSpPr/>
          <p:nvPr/>
        </p:nvSpPr>
        <p:spPr>
          <a:xfrm>
            <a:off x="7897813" y="-65087"/>
            <a:ext cx="720725" cy="4486275"/>
          </a:xfrm>
          <a:prstGeom prst="rect">
            <a:avLst/>
          </a:prstGeom>
          <a:noFill/>
          <a:ln w="9525">
            <a:noFill/>
          </a:ln>
        </p:spPr>
        <p:txBody>
          <a:bodyPr lIns="92075" tIns="46038" rIns="92075" bIns="46038" anchor="t">
            <a:spAutoFit/>
          </a:bodyPr>
          <a:p>
            <a:r>
              <a:rPr lang="zh-CN" altLang="en-US" sz="3600" b="1" dirty="0">
                <a:solidFill>
                  <a:schemeClr val="tx1"/>
                </a:solidFill>
                <a:latin typeface="Arial" panose="020B0604020202020204" pitchFamily="34" charset="0"/>
                <a:ea typeface="宋体" panose="02010600030101010101" pitchFamily="2" charset="-122"/>
              </a:rPr>
              <a:t>北伐战争前形势图</a:t>
            </a:r>
            <a:endParaRPr lang="zh-CN" altLang="en-US" sz="3600" b="1" dirty="0">
              <a:solidFill>
                <a:schemeClr val="tx1"/>
              </a:solidFill>
              <a:latin typeface="Arial" panose="020B0604020202020204" pitchFamily="34" charset="0"/>
              <a:ea typeface="宋体" panose="02010600030101010101" pitchFamily="2" charset="-122"/>
            </a:endParaRPr>
          </a:p>
        </p:txBody>
      </p:sp>
      <p:sp>
        <p:nvSpPr>
          <p:cNvPr id="49160" name="Freeform 8"/>
          <p:cNvSpPr/>
          <p:nvPr/>
        </p:nvSpPr>
        <p:spPr>
          <a:xfrm>
            <a:off x="4832350" y="3384550"/>
            <a:ext cx="1023938" cy="717550"/>
          </a:xfrm>
          <a:custGeom>
            <a:avLst/>
            <a:gdLst/>
            <a:ahLst/>
            <a:cxnLst>
              <a:cxn ang="0">
                <a:pos x="5" y="50"/>
              </a:cxn>
              <a:cxn ang="0">
                <a:pos x="11" y="79"/>
              </a:cxn>
              <a:cxn ang="0">
                <a:pos x="29" y="113"/>
              </a:cxn>
              <a:cxn ang="0">
                <a:pos x="50" y="125"/>
              </a:cxn>
              <a:cxn ang="0">
                <a:pos x="80" y="120"/>
              </a:cxn>
              <a:cxn ang="0">
                <a:pos x="104" y="140"/>
              </a:cxn>
              <a:cxn ang="0">
                <a:pos x="155" y="148"/>
              </a:cxn>
              <a:cxn ang="0">
                <a:pos x="208" y="172"/>
              </a:cxn>
              <a:cxn ang="0">
                <a:pos x="214" y="218"/>
              </a:cxn>
              <a:cxn ang="0">
                <a:pos x="226" y="232"/>
              </a:cxn>
              <a:cxn ang="0">
                <a:pos x="249" y="257"/>
              </a:cxn>
              <a:cxn ang="0">
                <a:pos x="268" y="268"/>
              </a:cxn>
              <a:cxn ang="0">
                <a:pos x="281" y="347"/>
              </a:cxn>
              <a:cxn ang="0">
                <a:pos x="305" y="377"/>
              </a:cxn>
              <a:cxn ang="0">
                <a:pos x="331" y="407"/>
              </a:cxn>
              <a:cxn ang="0">
                <a:pos x="354" y="432"/>
              </a:cxn>
              <a:cxn ang="0">
                <a:pos x="380" y="423"/>
              </a:cxn>
              <a:cxn ang="0">
                <a:pos x="438" y="430"/>
              </a:cxn>
              <a:cxn ang="0">
                <a:pos x="484" y="449"/>
              </a:cxn>
              <a:cxn ang="0">
                <a:pos x="511" y="446"/>
              </a:cxn>
              <a:cxn ang="0">
                <a:pos x="555" y="427"/>
              </a:cxn>
              <a:cxn ang="0">
                <a:pos x="571" y="410"/>
              </a:cxn>
              <a:cxn ang="0">
                <a:pos x="569" y="357"/>
              </a:cxn>
              <a:cxn ang="0">
                <a:pos x="528" y="344"/>
              </a:cxn>
              <a:cxn ang="0">
                <a:pos x="519" y="328"/>
              </a:cxn>
              <a:cxn ang="0">
                <a:pos x="544" y="323"/>
              </a:cxn>
              <a:cxn ang="0">
                <a:pos x="581" y="335"/>
              </a:cxn>
              <a:cxn ang="0">
                <a:pos x="599" y="312"/>
              </a:cxn>
              <a:cxn ang="0">
                <a:pos x="628" y="315"/>
              </a:cxn>
              <a:cxn ang="0">
                <a:pos x="644" y="340"/>
              </a:cxn>
              <a:cxn ang="0">
                <a:pos x="612" y="364"/>
              </a:cxn>
              <a:cxn ang="0">
                <a:pos x="593" y="341"/>
              </a:cxn>
              <a:cxn ang="0">
                <a:pos x="594" y="289"/>
              </a:cxn>
              <a:cxn ang="0">
                <a:pos x="580" y="272"/>
              </a:cxn>
              <a:cxn ang="0">
                <a:pos x="529" y="211"/>
              </a:cxn>
              <a:cxn ang="0">
                <a:pos x="502" y="175"/>
              </a:cxn>
              <a:cxn ang="0">
                <a:pos x="469" y="149"/>
              </a:cxn>
              <a:cxn ang="0">
                <a:pos x="450" y="139"/>
              </a:cxn>
              <a:cxn ang="0">
                <a:pos x="444" y="120"/>
              </a:cxn>
              <a:cxn ang="0">
                <a:pos x="426" y="99"/>
              </a:cxn>
              <a:cxn ang="0">
                <a:pos x="378" y="61"/>
              </a:cxn>
              <a:cxn ang="0">
                <a:pos x="320" y="32"/>
              </a:cxn>
              <a:cxn ang="0">
                <a:pos x="276" y="0"/>
              </a:cxn>
              <a:cxn ang="0">
                <a:pos x="251" y="26"/>
              </a:cxn>
              <a:cxn ang="0">
                <a:pos x="226" y="62"/>
              </a:cxn>
              <a:cxn ang="0">
                <a:pos x="191" y="79"/>
              </a:cxn>
              <a:cxn ang="0">
                <a:pos x="173" y="62"/>
              </a:cxn>
              <a:cxn ang="0">
                <a:pos x="151" y="80"/>
              </a:cxn>
              <a:cxn ang="0">
                <a:pos x="138" y="90"/>
              </a:cxn>
              <a:cxn ang="0">
                <a:pos x="80" y="72"/>
              </a:cxn>
              <a:cxn ang="0">
                <a:pos x="72" y="48"/>
              </a:cxn>
            </a:cxnLst>
            <a:pathLst>
              <a:path w="645" h="452">
                <a:moveTo>
                  <a:pt x="32" y="32"/>
                </a:moveTo>
                <a:lnTo>
                  <a:pt x="22" y="38"/>
                </a:lnTo>
                <a:lnTo>
                  <a:pt x="12" y="42"/>
                </a:lnTo>
                <a:lnTo>
                  <a:pt x="9" y="45"/>
                </a:lnTo>
                <a:lnTo>
                  <a:pt x="5" y="50"/>
                </a:lnTo>
                <a:lnTo>
                  <a:pt x="2" y="54"/>
                </a:lnTo>
                <a:lnTo>
                  <a:pt x="0" y="60"/>
                </a:lnTo>
                <a:lnTo>
                  <a:pt x="2" y="65"/>
                </a:lnTo>
                <a:lnTo>
                  <a:pt x="5" y="71"/>
                </a:lnTo>
                <a:lnTo>
                  <a:pt x="11" y="79"/>
                </a:lnTo>
                <a:lnTo>
                  <a:pt x="18" y="86"/>
                </a:lnTo>
                <a:lnTo>
                  <a:pt x="21" y="91"/>
                </a:lnTo>
                <a:lnTo>
                  <a:pt x="24" y="96"/>
                </a:lnTo>
                <a:lnTo>
                  <a:pt x="27" y="104"/>
                </a:lnTo>
                <a:lnTo>
                  <a:pt x="29" y="113"/>
                </a:lnTo>
                <a:lnTo>
                  <a:pt x="31" y="121"/>
                </a:lnTo>
                <a:lnTo>
                  <a:pt x="32" y="128"/>
                </a:lnTo>
                <a:lnTo>
                  <a:pt x="36" y="128"/>
                </a:lnTo>
                <a:lnTo>
                  <a:pt x="42" y="126"/>
                </a:lnTo>
                <a:lnTo>
                  <a:pt x="50" y="125"/>
                </a:lnTo>
                <a:lnTo>
                  <a:pt x="58" y="123"/>
                </a:lnTo>
                <a:lnTo>
                  <a:pt x="65" y="122"/>
                </a:lnTo>
                <a:lnTo>
                  <a:pt x="72" y="121"/>
                </a:lnTo>
                <a:lnTo>
                  <a:pt x="77" y="120"/>
                </a:lnTo>
                <a:lnTo>
                  <a:pt x="80" y="120"/>
                </a:lnTo>
                <a:lnTo>
                  <a:pt x="84" y="122"/>
                </a:lnTo>
                <a:lnTo>
                  <a:pt x="87" y="124"/>
                </a:lnTo>
                <a:lnTo>
                  <a:pt x="93" y="129"/>
                </a:lnTo>
                <a:lnTo>
                  <a:pt x="98" y="135"/>
                </a:lnTo>
                <a:lnTo>
                  <a:pt x="104" y="140"/>
                </a:lnTo>
                <a:lnTo>
                  <a:pt x="110" y="143"/>
                </a:lnTo>
                <a:lnTo>
                  <a:pt x="118" y="145"/>
                </a:lnTo>
                <a:lnTo>
                  <a:pt x="133" y="146"/>
                </a:lnTo>
                <a:lnTo>
                  <a:pt x="149" y="147"/>
                </a:lnTo>
                <a:lnTo>
                  <a:pt x="155" y="148"/>
                </a:lnTo>
                <a:lnTo>
                  <a:pt x="160" y="148"/>
                </a:lnTo>
                <a:lnTo>
                  <a:pt x="171" y="155"/>
                </a:lnTo>
                <a:lnTo>
                  <a:pt x="183" y="161"/>
                </a:lnTo>
                <a:lnTo>
                  <a:pt x="195" y="167"/>
                </a:lnTo>
                <a:lnTo>
                  <a:pt x="208" y="172"/>
                </a:lnTo>
                <a:lnTo>
                  <a:pt x="208" y="183"/>
                </a:lnTo>
                <a:lnTo>
                  <a:pt x="208" y="194"/>
                </a:lnTo>
                <a:lnTo>
                  <a:pt x="209" y="206"/>
                </a:lnTo>
                <a:lnTo>
                  <a:pt x="212" y="216"/>
                </a:lnTo>
                <a:lnTo>
                  <a:pt x="214" y="218"/>
                </a:lnTo>
                <a:lnTo>
                  <a:pt x="218" y="218"/>
                </a:lnTo>
                <a:lnTo>
                  <a:pt x="221" y="218"/>
                </a:lnTo>
                <a:lnTo>
                  <a:pt x="224" y="220"/>
                </a:lnTo>
                <a:lnTo>
                  <a:pt x="226" y="226"/>
                </a:lnTo>
                <a:lnTo>
                  <a:pt x="226" y="232"/>
                </a:lnTo>
                <a:lnTo>
                  <a:pt x="226" y="239"/>
                </a:lnTo>
                <a:lnTo>
                  <a:pt x="228" y="244"/>
                </a:lnTo>
                <a:lnTo>
                  <a:pt x="231" y="248"/>
                </a:lnTo>
                <a:lnTo>
                  <a:pt x="236" y="251"/>
                </a:lnTo>
                <a:lnTo>
                  <a:pt x="249" y="257"/>
                </a:lnTo>
                <a:lnTo>
                  <a:pt x="255" y="258"/>
                </a:lnTo>
                <a:lnTo>
                  <a:pt x="259" y="259"/>
                </a:lnTo>
                <a:lnTo>
                  <a:pt x="263" y="260"/>
                </a:lnTo>
                <a:lnTo>
                  <a:pt x="264" y="260"/>
                </a:lnTo>
                <a:lnTo>
                  <a:pt x="268" y="268"/>
                </a:lnTo>
                <a:lnTo>
                  <a:pt x="271" y="276"/>
                </a:lnTo>
                <a:lnTo>
                  <a:pt x="276" y="294"/>
                </a:lnTo>
                <a:lnTo>
                  <a:pt x="277" y="313"/>
                </a:lnTo>
                <a:lnTo>
                  <a:pt x="278" y="331"/>
                </a:lnTo>
                <a:lnTo>
                  <a:pt x="281" y="347"/>
                </a:lnTo>
                <a:lnTo>
                  <a:pt x="283" y="355"/>
                </a:lnTo>
                <a:lnTo>
                  <a:pt x="287" y="362"/>
                </a:lnTo>
                <a:lnTo>
                  <a:pt x="291" y="368"/>
                </a:lnTo>
                <a:lnTo>
                  <a:pt x="298" y="373"/>
                </a:lnTo>
                <a:lnTo>
                  <a:pt x="305" y="377"/>
                </a:lnTo>
                <a:lnTo>
                  <a:pt x="316" y="380"/>
                </a:lnTo>
                <a:lnTo>
                  <a:pt x="323" y="386"/>
                </a:lnTo>
                <a:lnTo>
                  <a:pt x="327" y="392"/>
                </a:lnTo>
                <a:lnTo>
                  <a:pt x="329" y="400"/>
                </a:lnTo>
                <a:lnTo>
                  <a:pt x="331" y="407"/>
                </a:lnTo>
                <a:lnTo>
                  <a:pt x="333" y="415"/>
                </a:lnTo>
                <a:lnTo>
                  <a:pt x="336" y="422"/>
                </a:lnTo>
                <a:lnTo>
                  <a:pt x="341" y="430"/>
                </a:lnTo>
                <a:lnTo>
                  <a:pt x="348" y="436"/>
                </a:lnTo>
                <a:lnTo>
                  <a:pt x="354" y="432"/>
                </a:lnTo>
                <a:lnTo>
                  <a:pt x="358" y="429"/>
                </a:lnTo>
                <a:lnTo>
                  <a:pt x="365" y="425"/>
                </a:lnTo>
                <a:lnTo>
                  <a:pt x="370" y="422"/>
                </a:lnTo>
                <a:lnTo>
                  <a:pt x="376" y="422"/>
                </a:lnTo>
                <a:lnTo>
                  <a:pt x="380" y="423"/>
                </a:lnTo>
                <a:lnTo>
                  <a:pt x="385" y="425"/>
                </a:lnTo>
                <a:lnTo>
                  <a:pt x="393" y="426"/>
                </a:lnTo>
                <a:lnTo>
                  <a:pt x="397" y="427"/>
                </a:lnTo>
                <a:lnTo>
                  <a:pt x="404" y="428"/>
                </a:lnTo>
                <a:lnTo>
                  <a:pt x="438" y="430"/>
                </a:lnTo>
                <a:lnTo>
                  <a:pt x="472" y="432"/>
                </a:lnTo>
                <a:lnTo>
                  <a:pt x="474" y="438"/>
                </a:lnTo>
                <a:lnTo>
                  <a:pt x="477" y="443"/>
                </a:lnTo>
                <a:lnTo>
                  <a:pt x="481" y="446"/>
                </a:lnTo>
                <a:lnTo>
                  <a:pt x="484" y="449"/>
                </a:lnTo>
                <a:lnTo>
                  <a:pt x="488" y="450"/>
                </a:lnTo>
                <a:lnTo>
                  <a:pt x="492" y="451"/>
                </a:lnTo>
                <a:lnTo>
                  <a:pt x="496" y="450"/>
                </a:lnTo>
                <a:lnTo>
                  <a:pt x="502" y="449"/>
                </a:lnTo>
                <a:lnTo>
                  <a:pt x="511" y="446"/>
                </a:lnTo>
                <a:lnTo>
                  <a:pt x="521" y="442"/>
                </a:lnTo>
                <a:lnTo>
                  <a:pt x="530" y="437"/>
                </a:lnTo>
                <a:lnTo>
                  <a:pt x="540" y="432"/>
                </a:lnTo>
                <a:lnTo>
                  <a:pt x="547" y="430"/>
                </a:lnTo>
                <a:lnTo>
                  <a:pt x="555" y="427"/>
                </a:lnTo>
                <a:lnTo>
                  <a:pt x="561" y="425"/>
                </a:lnTo>
                <a:lnTo>
                  <a:pt x="563" y="424"/>
                </a:lnTo>
                <a:lnTo>
                  <a:pt x="565" y="424"/>
                </a:lnTo>
                <a:lnTo>
                  <a:pt x="569" y="417"/>
                </a:lnTo>
                <a:lnTo>
                  <a:pt x="571" y="410"/>
                </a:lnTo>
                <a:lnTo>
                  <a:pt x="574" y="397"/>
                </a:lnTo>
                <a:lnTo>
                  <a:pt x="576" y="383"/>
                </a:lnTo>
                <a:lnTo>
                  <a:pt x="580" y="368"/>
                </a:lnTo>
                <a:lnTo>
                  <a:pt x="575" y="362"/>
                </a:lnTo>
                <a:lnTo>
                  <a:pt x="569" y="357"/>
                </a:lnTo>
                <a:lnTo>
                  <a:pt x="563" y="354"/>
                </a:lnTo>
                <a:lnTo>
                  <a:pt x="556" y="351"/>
                </a:lnTo>
                <a:lnTo>
                  <a:pt x="543" y="348"/>
                </a:lnTo>
                <a:lnTo>
                  <a:pt x="536" y="346"/>
                </a:lnTo>
                <a:lnTo>
                  <a:pt x="528" y="344"/>
                </a:lnTo>
                <a:lnTo>
                  <a:pt x="527" y="342"/>
                </a:lnTo>
                <a:lnTo>
                  <a:pt x="525" y="340"/>
                </a:lnTo>
                <a:lnTo>
                  <a:pt x="522" y="336"/>
                </a:lnTo>
                <a:lnTo>
                  <a:pt x="520" y="332"/>
                </a:lnTo>
                <a:lnTo>
                  <a:pt x="519" y="328"/>
                </a:lnTo>
                <a:lnTo>
                  <a:pt x="519" y="324"/>
                </a:lnTo>
                <a:lnTo>
                  <a:pt x="522" y="321"/>
                </a:lnTo>
                <a:lnTo>
                  <a:pt x="528" y="320"/>
                </a:lnTo>
                <a:lnTo>
                  <a:pt x="537" y="320"/>
                </a:lnTo>
                <a:lnTo>
                  <a:pt x="544" y="323"/>
                </a:lnTo>
                <a:lnTo>
                  <a:pt x="552" y="325"/>
                </a:lnTo>
                <a:lnTo>
                  <a:pt x="560" y="328"/>
                </a:lnTo>
                <a:lnTo>
                  <a:pt x="568" y="330"/>
                </a:lnTo>
                <a:lnTo>
                  <a:pt x="575" y="333"/>
                </a:lnTo>
                <a:lnTo>
                  <a:pt x="581" y="335"/>
                </a:lnTo>
                <a:lnTo>
                  <a:pt x="583" y="336"/>
                </a:lnTo>
                <a:lnTo>
                  <a:pt x="584" y="336"/>
                </a:lnTo>
                <a:lnTo>
                  <a:pt x="589" y="326"/>
                </a:lnTo>
                <a:lnTo>
                  <a:pt x="593" y="319"/>
                </a:lnTo>
                <a:lnTo>
                  <a:pt x="599" y="312"/>
                </a:lnTo>
                <a:lnTo>
                  <a:pt x="603" y="310"/>
                </a:lnTo>
                <a:lnTo>
                  <a:pt x="608" y="308"/>
                </a:lnTo>
                <a:lnTo>
                  <a:pt x="616" y="311"/>
                </a:lnTo>
                <a:lnTo>
                  <a:pt x="623" y="313"/>
                </a:lnTo>
                <a:lnTo>
                  <a:pt x="628" y="315"/>
                </a:lnTo>
                <a:lnTo>
                  <a:pt x="633" y="317"/>
                </a:lnTo>
                <a:lnTo>
                  <a:pt x="636" y="321"/>
                </a:lnTo>
                <a:lnTo>
                  <a:pt x="639" y="326"/>
                </a:lnTo>
                <a:lnTo>
                  <a:pt x="641" y="332"/>
                </a:lnTo>
                <a:lnTo>
                  <a:pt x="644" y="340"/>
                </a:lnTo>
                <a:lnTo>
                  <a:pt x="641" y="345"/>
                </a:lnTo>
                <a:lnTo>
                  <a:pt x="638" y="349"/>
                </a:lnTo>
                <a:lnTo>
                  <a:pt x="631" y="356"/>
                </a:lnTo>
                <a:lnTo>
                  <a:pt x="622" y="360"/>
                </a:lnTo>
                <a:lnTo>
                  <a:pt x="612" y="364"/>
                </a:lnTo>
                <a:lnTo>
                  <a:pt x="604" y="360"/>
                </a:lnTo>
                <a:lnTo>
                  <a:pt x="598" y="356"/>
                </a:lnTo>
                <a:lnTo>
                  <a:pt x="594" y="352"/>
                </a:lnTo>
                <a:lnTo>
                  <a:pt x="593" y="347"/>
                </a:lnTo>
                <a:lnTo>
                  <a:pt x="593" y="341"/>
                </a:lnTo>
                <a:lnTo>
                  <a:pt x="593" y="334"/>
                </a:lnTo>
                <a:lnTo>
                  <a:pt x="595" y="326"/>
                </a:lnTo>
                <a:lnTo>
                  <a:pt x="596" y="316"/>
                </a:lnTo>
                <a:lnTo>
                  <a:pt x="595" y="298"/>
                </a:lnTo>
                <a:lnTo>
                  <a:pt x="594" y="289"/>
                </a:lnTo>
                <a:lnTo>
                  <a:pt x="592" y="280"/>
                </a:lnTo>
                <a:lnTo>
                  <a:pt x="590" y="277"/>
                </a:lnTo>
                <a:lnTo>
                  <a:pt x="586" y="275"/>
                </a:lnTo>
                <a:lnTo>
                  <a:pt x="583" y="273"/>
                </a:lnTo>
                <a:lnTo>
                  <a:pt x="580" y="272"/>
                </a:lnTo>
                <a:lnTo>
                  <a:pt x="573" y="263"/>
                </a:lnTo>
                <a:lnTo>
                  <a:pt x="566" y="254"/>
                </a:lnTo>
                <a:lnTo>
                  <a:pt x="552" y="236"/>
                </a:lnTo>
                <a:lnTo>
                  <a:pt x="537" y="219"/>
                </a:lnTo>
                <a:lnTo>
                  <a:pt x="529" y="211"/>
                </a:lnTo>
                <a:lnTo>
                  <a:pt x="520" y="204"/>
                </a:lnTo>
                <a:lnTo>
                  <a:pt x="514" y="195"/>
                </a:lnTo>
                <a:lnTo>
                  <a:pt x="510" y="188"/>
                </a:lnTo>
                <a:lnTo>
                  <a:pt x="506" y="181"/>
                </a:lnTo>
                <a:lnTo>
                  <a:pt x="502" y="175"/>
                </a:lnTo>
                <a:lnTo>
                  <a:pt x="497" y="170"/>
                </a:lnTo>
                <a:lnTo>
                  <a:pt x="491" y="164"/>
                </a:lnTo>
                <a:lnTo>
                  <a:pt x="485" y="158"/>
                </a:lnTo>
                <a:lnTo>
                  <a:pt x="476" y="152"/>
                </a:lnTo>
                <a:lnTo>
                  <a:pt x="469" y="149"/>
                </a:lnTo>
                <a:lnTo>
                  <a:pt x="461" y="146"/>
                </a:lnTo>
                <a:lnTo>
                  <a:pt x="455" y="145"/>
                </a:lnTo>
                <a:lnTo>
                  <a:pt x="453" y="144"/>
                </a:lnTo>
                <a:lnTo>
                  <a:pt x="452" y="144"/>
                </a:lnTo>
                <a:lnTo>
                  <a:pt x="450" y="139"/>
                </a:lnTo>
                <a:lnTo>
                  <a:pt x="449" y="135"/>
                </a:lnTo>
                <a:lnTo>
                  <a:pt x="447" y="128"/>
                </a:lnTo>
                <a:lnTo>
                  <a:pt x="446" y="125"/>
                </a:lnTo>
                <a:lnTo>
                  <a:pt x="446" y="122"/>
                </a:lnTo>
                <a:lnTo>
                  <a:pt x="444" y="120"/>
                </a:lnTo>
                <a:lnTo>
                  <a:pt x="442" y="119"/>
                </a:lnTo>
                <a:lnTo>
                  <a:pt x="439" y="116"/>
                </a:lnTo>
                <a:lnTo>
                  <a:pt x="432" y="112"/>
                </a:lnTo>
                <a:lnTo>
                  <a:pt x="429" y="105"/>
                </a:lnTo>
                <a:lnTo>
                  <a:pt x="426" y="99"/>
                </a:lnTo>
                <a:lnTo>
                  <a:pt x="417" y="89"/>
                </a:lnTo>
                <a:lnTo>
                  <a:pt x="406" y="81"/>
                </a:lnTo>
                <a:lnTo>
                  <a:pt x="392" y="76"/>
                </a:lnTo>
                <a:lnTo>
                  <a:pt x="386" y="68"/>
                </a:lnTo>
                <a:lnTo>
                  <a:pt x="378" y="61"/>
                </a:lnTo>
                <a:lnTo>
                  <a:pt x="360" y="48"/>
                </a:lnTo>
                <a:lnTo>
                  <a:pt x="350" y="43"/>
                </a:lnTo>
                <a:lnTo>
                  <a:pt x="340" y="38"/>
                </a:lnTo>
                <a:lnTo>
                  <a:pt x="330" y="35"/>
                </a:lnTo>
                <a:lnTo>
                  <a:pt x="320" y="32"/>
                </a:lnTo>
                <a:lnTo>
                  <a:pt x="316" y="26"/>
                </a:lnTo>
                <a:lnTo>
                  <a:pt x="311" y="21"/>
                </a:lnTo>
                <a:lnTo>
                  <a:pt x="301" y="12"/>
                </a:lnTo>
                <a:lnTo>
                  <a:pt x="289" y="5"/>
                </a:lnTo>
                <a:lnTo>
                  <a:pt x="276" y="0"/>
                </a:lnTo>
                <a:lnTo>
                  <a:pt x="266" y="3"/>
                </a:lnTo>
                <a:lnTo>
                  <a:pt x="260" y="8"/>
                </a:lnTo>
                <a:lnTo>
                  <a:pt x="257" y="14"/>
                </a:lnTo>
                <a:lnTo>
                  <a:pt x="254" y="20"/>
                </a:lnTo>
                <a:lnTo>
                  <a:pt x="251" y="26"/>
                </a:lnTo>
                <a:lnTo>
                  <a:pt x="247" y="34"/>
                </a:lnTo>
                <a:lnTo>
                  <a:pt x="240" y="41"/>
                </a:lnTo>
                <a:lnTo>
                  <a:pt x="232" y="48"/>
                </a:lnTo>
                <a:lnTo>
                  <a:pt x="229" y="55"/>
                </a:lnTo>
                <a:lnTo>
                  <a:pt x="226" y="62"/>
                </a:lnTo>
                <a:lnTo>
                  <a:pt x="223" y="67"/>
                </a:lnTo>
                <a:lnTo>
                  <a:pt x="219" y="71"/>
                </a:lnTo>
                <a:lnTo>
                  <a:pt x="209" y="79"/>
                </a:lnTo>
                <a:lnTo>
                  <a:pt x="196" y="84"/>
                </a:lnTo>
                <a:lnTo>
                  <a:pt x="191" y="79"/>
                </a:lnTo>
                <a:lnTo>
                  <a:pt x="187" y="74"/>
                </a:lnTo>
                <a:lnTo>
                  <a:pt x="184" y="69"/>
                </a:lnTo>
                <a:lnTo>
                  <a:pt x="181" y="66"/>
                </a:lnTo>
                <a:lnTo>
                  <a:pt x="178" y="64"/>
                </a:lnTo>
                <a:lnTo>
                  <a:pt x="173" y="62"/>
                </a:lnTo>
                <a:lnTo>
                  <a:pt x="167" y="62"/>
                </a:lnTo>
                <a:lnTo>
                  <a:pt x="160" y="64"/>
                </a:lnTo>
                <a:lnTo>
                  <a:pt x="157" y="69"/>
                </a:lnTo>
                <a:lnTo>
                  <a:pt x="155" y="73"/>
                </a:lnTo>
                <a:lnTo>
                  <a:pt x="151" y="80"/>
                </a:lnTo>
                <a:lnTo>
                  <a:pt x="149" y="83"/>
                </a:lnTo>
                <a:lnTo>
                  <a:pt x="148" y="86"/>
                </a:lnTo>
                <a:lnTo>
                  <a:pt x="146" y="88"/>
                </a:lnTo>
                <a:lnTo>
                  <a:pt x="142" y="89"/>
                </a:lnTo>
                <a:lnTo>
                  <a:pt x="138" y="90"/>
                </a:lnTo>
                <a:lnTo>
                  <a:pt x="132" y="92"/>
                </a:lnTo>
                <a:lnTo>
                  <a:pt x="119" y="87"/>
                </a:lnTo>
                <a:lnTo>
                  <a:pt x="106" y="82"/>
                </a:lnTo>
                <a:lnTo>
                  <a:pt x="94" y="77"/>
                </a:lnTo>
                <a:lnTo>
                  <a:pt x="80" y="72"/>
                </a:lnTo>
                <a:lnTo>
                  <a:pt x="79" y="65"/>
                </a:lnTo>
                <a:lnTo>
                  <a:pt x="78" y="58"/>
                </a:lnTo>
                <a:lnTo>
                  <a:pt x="76" y="52"/>
                </a:lnTo>
                <a:lnTo>
                  <a:pt x="75" y="50"/>
                </a:lnTo>
                <a:lnTo>
                  <a:pt x="72" y="48"/>
                </a:lnTo>
                <a:lnTo>
                  <a:pt x="62" y="45"/>
                </a:lnTo>
                <a:lnTo>
                  <a:pt x="52" y="43"/>
                </a:lnTo>
                <a:lnTo>
                  <a:pt x="41" y="38"/>
                </a:lnTo>
                <a:lnTo>
                  <a:pt x="32" y="32"/>
                </a:lnTo>
              </a:path>
            </a:pathLst>
          </a:custGeom>
          <a:solidFill>
            <a:srgbClr val="00CCFF"/>
          </a:solidFill>
          <a:ln w="12700" cap="rnd" cmpd="sng">
            <a:solidFill>
              <a:schemeClr val="tx1"/>
            </a:solidFill>
            <a:prstDash val="solid"/>
            <a:round/>
            <a:headEnd type="none" w="sm" len="sm"/>
            <a:tailEnd type="none" w="sm" len="sm"/>
          </a:ln>
        </p:spPr>
        <p:txBody>
          <a:bodyPr/>
          <a:p>
            <a:endParaRPr lang="zh-CN" altLang="en-US"/>
          </a:p>
        </p:txBody>
      </p:sp>
      <p:sp>
        <p:nvSpPr>
          <p:cNvPr id="49161" name="Freeform 9"/>
          <p:cNvSpPr/>
          <p:nvPr/>
        </p:nvSpPr>
        <p:spPr>
          <a:xfrm>
            <a:off x="4629150" y="3568700"/>
            <a:ext cx="865188" cy="904875"/>
          </a:xfrm>
          <a:custGeom>
            <a:avLst/>
            <a:gdLst/>
            <a:ahLst/>
            <a:cxnLst>
              <a:cxn ang="0">
                <a:pos x="155" y="60"/>
              </a:cxn>
              <a:cxn ang="0">
                <a:pos x="128" y="74"/>
              </a:cxn>
              <a:cxn ang="0">
                <a:pos x="106" y="70"/>
              </a:cxn>
              <a:cxn ang="0">
                <a:pos x="84" y="52"/>
              </a:cxn>
              <a:cxn ang="0">
                <a:pos x="63" y="68"/>
              </a:cxn>
              <a:cxn ang="0">
                <a:pos x="37" y="117"/>
              </a:cxn>
              <a:cxn ang="0">
                <a:pos x="32" y="143"/>
              </a:cxn>
              <a:cxn ang="0">
                <a:pos x="22" y="167"/>
              </a:cxn>
              <a:cxn ang="0">
                <a:pos x="1" y="172"/>
              </a:cxn>
              <a:cxn ang="0">
                <a:pos x="55" y="205"/>
              </a:cxn>
              <a:cxn ang="0">
                <a:pos x="107" y="232"/>
              </a:cxn>
              <a:cxn ang="0">
                <a:pos x="112" y="267"/>
              </a:cxn>
              <a:cxn ang="0">
                <a:pos x="99" y="289"/>
              </a:cxn>
              <a:cxn ang="0">
                <a:pos x="82" y="313"/>
              </a:cxn>
              <a:cxn ang="0">
                <a:pos x="91" y="330"/>
              </a:cxn>
              <a:cxn ang="0">
                <a:pos x="107" y="348"/>
              </a:cxn>
              <a:cxn ang="0">
                <a:pos x="131" y="370"/>
              </a:cxn>
              <a:cxn ang="0">
                <a:pos x="141" y="397"/>
              </a:cxn>
              <a:cxn ang="0">
                <a:pos x="147" y="423"/>
              </a:cxn>
              <a:cxn ang="0">
                <a:pos x="166" y="460"/>
              </a:cxn>
              <a:cxn ang="0">
                <a:pos x="186" y="507"/>
              </a:cxn>
              <a:cxn ang="0">
                <a:pos x="202" y="511"/>
              </a:cxn>
              <a:cxn ang="0">
                <a:pos x="231" y="490"/>
              </a:cxn>
              <a:cxn ang="0">
                <a:pos x="257" y="507"/>
              </a:cxn>
              <a:cxn ang="0">
                <a:pos x="265" y="529"/>
              </a:cxn>
              <a:cxn ang="0">
                <a:pos x="288" y="516"/>
              </a:cxn>
              <a:cxn ang="0">
                <a:pos x="321" y="504"/>
              </a:cxn>
              <a:cxn ang="0">
                <a:pos x="390" y="519"/>
              </a:cxn>
              <a:cxn ang="0">
                <a:pos x="404" y="551"/>
              </a:cxn>
              <a:cxn ang="0">
                <a:pos x="403" y="568"/>
              </a:cxn>
              <a:cxn ang="0">
                <a:pos x="423" y="541"/>
              </a:cxn>
              <a:cxn ang="0">
                <a:pos x="450" y="501"/>
              </a:cxn>
              <a:cxn ang="0">
                <a:pos x="479" y="446"/>
              </a:cxn>
              <a:cxn ang="0">
                <a:pos x="494" y="422"/>
              </a:cxn>
              <a:cxn ang="0">
                <a:pos x="519" y="404"/>
              </a:cxn>
              <a:cxn ang="0">
                <a:pos x="536" y="368"/>
              </a:cxn>
              <a:cxn ang="0">
                <a:pos x="544" y="344"/>
              </a:cxn>
              <a:cxn ang="0">
                <a:pos x="536" y="326"/>
              </a:cxn>
              <a:cxn ang="0">
                <a:pos x="501" y="315"/>
              </a:cxn>
              <a:cxn ang="0">
                <a:pos x="490" y="313"/>
              </a:cxn>
              <a:cxn ang="0">
                <a:pos x="467" y="316"/>
              </a:cxn>
              <a:cxn ang="0">
                <a:pos x="446" y="283"/>
              </a:cxn>
              <a:cxn ang="0">
                <a:pos x="421" y="251"/>
              </a:cxn>
              <a:cxn ang="0">
                <a:pos x="408" y="221"/>
              </a:cxn>
              <a:cxn ang="0">
                <a:pos x="397" y="166"/>
              </a:cxn>
              <a:cxn ang="0">
                <a:pos x="356" y="132"/>
              </a:cxn>
              <a:cxn ang="0">
                <a:pos x="331" y="81"/>
              </a:cxn>
              <a:cxn ang="0">
                <a:pos x="320" y="52"/>
              </a:cxn>
              <a:cxn ang="0">
                <a:pos x="290" y="40"/>
              </a:cxn>
              <a:cxn ang="0">
                <a:pos x="236" y="31"/>
              </a:cxn>
              <a:cxn ang="0">
                <a:pos x="172" y="16"/>
              </a:cxn>
              <a:cxn ang="0">
                <a:pos x="162" y="8"/>
              </a:cxn>
            </a:cxnLst>
            <a:pathLst>
              <a:path w="545" h="570">
                <a:moveTo>
                  <a:pt x="160" y="0"/>
                </a:moveTo>
                <a:lnTo>
                  <a:pt x="159" y="28"/>
                </a:lnTo>
                <a:lnTo>
                  <a:pt x="158" y="42"/>
                </a:lnTo>
                <a:lnTo>
                  <a:pt x="156" y="56"/>
                </a:lnTo>
                <a:lnTo>
                  <a:pt x="155" y="60"/>
                </a:lnTo>
                <a:lnTo>
                  <a:pt x="150" y="64"/>
                </a:lnTo>
                <a:lnTo>
                  <a:pt x="145" y="68"/>
                </a:lnTo>
                <a:lnTo>
                  <a:pt x="139" y="71"/>
                </a:lnTo>
                <a:lnTo>
                  <a:pt x="134" y="73"/>
                </a:lnTo>
                <a:lnTo>
                  <a:pt x="128" y="74"/>
                </a:lnTo>
                <a:lnTo>
                  <a:pt x="125" y="76"/>
                </a:lnTo>
                <a:lnTo>
                  <a:pt x="124" y="76"/>
                </a:lnTo>
                <a:lnTo>
                  <a:pt x="116" y="74"/>
                </a:lnTo>
                <a:lnTo>
                  <a:pt x="110" y="72"/>
                </a:lnTo>
                <a:lnTo>
                  <a:pt x="106" y="70"/>
                </a:lnTo>
                <a:lnTo>
                  <a:pt x="102" y="67"/>
                </a:lnTo>
                <a:lnTo>
                  <a:pt x="99" y="63"/>
                </a:lnTo>
                <a:lnTo>
                  <a:pt x="95" y="60"/>
                </a:lnTo>
                <a:lnTo>
                  <a:pt x="90" y="56"/>
                </a:lnTo>
                <a:lnTo>
                  <a:pt x="84" y="52"/>
                </a:lnTo>
                <a:lnTo>
                  <a:pt x="75" y="53"/>
                </a:lnTo>
                <a:lnTo>
                  <a:pt x="72" y="54"/>
                </a:lnTo>
                <a:lnTo>
                  <a:pt x="68" y="56"/>
                </a:lnTo>
                <a:lnTo>
                  <a:pt x="66" y="61"/>
                </a:lnTo>
                <a:lnTo>
                  <a:pt x="63" y="68"/>
                </a:lnTo>
                <a:lnTo>
                  <a:pt x="62" y="74"/>
                </a:lnTo>
                <a:lnTo>
                  <a:pt x="60" y="80"/>
                </a:lnTo>
                <a:lnTo>
                  <a:pt x="54" y="93"/>
                </a:lnTo>
                <a:lnTo>
                  <a:pt x="46" y="105"/>
                </a:lnTo>
                <a:lnTo>
                  <a:pt x="37" y="117"/>
                </a:lnTo>
                <a:lnTo>
                  <a:pt x="28" y="128"/>
                </a:lnTo>
                <a:lnTo>
                  <a:pt x="31" y="135"/>
                </a:lnTo>
                <a:lnTo>
                  <a:pt x="31" y="138"/>
                </a:lnTo>
                <a:lnTo>
                  <a:pt x="32" y="141"/>
                </a:lnTo>
                <a:lnTo>
                  <a:pt x="32" y="143"/>
                </a:lnTo>
                <a:lnTo>
                  <a:pt x="31" y="146"/>
                </a:lnTo>
                <a:lnTo>
                  <a:pt x="30" y="150"/>
                </a:lnTo>
                <a:lnTo>
                  <a:pt x="27" y="155"/>
                </a:lnTo>
                <a:lnTo>
                  <a:pt x="24" y="164"/>
                </a:lnTo>
                <a:lnTo>
                  <a:pt x="22" y="167"/>
                </a:lnTo>
                <a:lnTo>
                  <a:pt x="19" y="168"/>
                </a:lnTo>
                <a:lnTo>
                  <a:pt x="10" y="171"/>
                </a:lnTo>
                <a:lnTo>
                  <a:pt x="7" y="172"/>
                </a:lnTo>
                <a:lnTo>
                  <a:pt x="3" y="172"/>
                </a:lnTo>
                <a:lnTo>
                  <a:pt x="1" y="172"/>
                </a:lnTo>
                <a:lnTo>
                  <a:pt x="0" y="172"/>
                </a:lnTo>
                <a:lnTo>
                  <a:pt x="12" y="181"/>
                </a:lnTo>
                <a:lnTo>
                  <a:pt x="24" y="188"/>
                </a:lnTo>
                <a:lnTo>
                  <a:pt x="45" y="200"/>
                </a:lnTo>
                <a:lnTo>
                  <a:pt x="55" y="205"/>
                </a:lnTo>
                <a:lnTo>
                  <a:pt x="66" y="209"/>
                </a:lnTo>
                <a:lnTo>
                  <a:pt x="80" y="213"/>
                </a:lnTo>
                <a:lnTo>
                  <a:pt x="96" y="216"/>
                </a:lnTo>
                <a:lnTo>
                  <a:pt x="102" y="226"/>
                </a:lnTo>
                <a:lnTo>
                  <a:pt x="107" y="232"/>
                </a:lnTo>
                <a:lnTo>
                  <a:pt x="111" y="238"/>
                </a:lnTo>
                <a:lnTo>
                  <a:pt x="113" y="244"/>
                </a:lnTo>
                <a:lnTo>
                  <a:pt x="114" y="250"/>
                </a:lnTo>
                <a:lnTo>
                  <a:pt x="114" y="258"/>
                </a:lnTo>
                <a:lnTo>
                  <a:pt x="112" y="267"/>
                </a:lnTo>
                <a:lnTo>
                  <a:pt x="110" y="274"/>
                </a:lnTo>
                <a:lnTo>
                  <a:pt x="108" y="280"/>
                </a:lnTo>
                <a:lnTo>
                  <a:pt x="106" y="283"/>
                </a:lnTo>
                <a:lnTo>
                  <a:pt x="102" y="286"/>
                </a:lnTo>
                <a:lnTo>
                  <a:pt x="99" y="289"/>
                </a:lnTo>
                <a:lnTo>
                  <a:pt x="96" y="292"/>
                </a:lnTo>
                <a:lnTo>
                  <a:pt x="91" y="299"/>
                </a:lnTo>
                <a:lnTo>
                  <a:pt x="86" y="307"/>
                </a:lnTo>
                <a:lnTo>
                  <a:pt x="84" y="310"/>
                </a:lnTo>
                <a:lnTo>
                  <a:pt x="82" y="313"/>
                </a:lnTo>
                <a:lnTo>
                  <a:pt x="81" y="315"/>
                </a:lnTo>
                <a:lnTo>
                  <a:pt x="80" y="316"/>
                </a:lnTo>
                <a:lnTo>
                  <a:pt x="84" y="323"/>
                </a:lnTo>
                <a:lnTo>
                  <a:pt x="88" y="328"/>
                </a:lnTo>
                <a:lnTo>
                  <a:pt x="91" y="330"/>
                </a:lnTo>
                <a:lnTo>
                  <a:pt x="94" y="332"/>
                </a:lnTo>
                <a:lnTo>
                  <a:pt x="97" y="334"/>
                </a:lnTo>
                <a:lnTo>
                  <a:pt x="100" y="336"/>
                </a:lnTo>
                <a:lnTo>
                  <a:pt x="105" y="342"/>
                </a:lnTo>
                <a:lnTo>
                  <a:pt x="107" y="348"/>
                </a:lnTo>
                <a:lnTo>
                  <a:pt x="113" y="358"/>
                </a:lnTo>
                <a:lnTo>
                  <a:pt x="116" y="361"/>
                </a:lnTo>
                <a:lnTo>
                  <a:pt x="121" y="365"/>
                </a:lnTo>
                <a:lnTo>
                  <a:pt x="127" y="368"/>
                </a:lnTo>
                <a:lnTo>
                  <a:pt x="131" y="370"/>
                </a:lnTo>
                <a:lnTo>
                  <a:pt x="136" y="372"/>
                </a:lnTo>
                <a:lnTo>
                  <a:pt x="139" y="376"/>
                </a:lnTo>
                <a:lnTo>
                  <a:pt x="140" y="380"/>
                </a:lnTo>
                <a:lnTo>
                  <a:pt x="142" y="389"/>
                </a:lnTo>
                <a:lnTo>
                  <a:pt x="141" y="397"/>
                </a:lnTo>
                <a:lnTo>
                  <a:pt x="140" y="405"/>
                </a:lnTo>
                <a:lnTo>
                  <a:pt x="140" y="412"/>
                </a:lnTo>
                <a:lnTo>
                  <a:pt x="142" y="418"/>
                </a:lnTo>
                <a:lnTo>
                  <a:pt x="144" y="421"/>
                </a:lnTo>
                <a:lnTo>
                  <a:pt x="147" y="423"/>
                </a:lnTo>
                <a:lnTo>
                  <a:pt x="151" y="426"/>
                </a:lnTo>
                <a:lnTo>
                  <a:pt x="156" y="428"/>
                </a:lnTo>
                <a:lnTo>
                  <a:pt x="160" y="436"/>
                </a:lnTo>
                <a:lnTo>
                  <a:pt x="162" y="444"/>
                </a:lnTo>
                <a:lnTo>
                  <a:pt x="166" y="460"/>
                </a:lnTo>
                <a:lnTo>
                  <a:pt x="169" y="477"/>
                </a:lnTo>
                <a:lnTo>
                  <a:pt x="172" y="485"/>
                </a:lnTo>
                <a:lnTo>
                  <a:pt x="176" y="492"/>
                </a:lnTo>
                <a:lnTo>
                  <a:pt x="181" y="499"/>
                </a:lnTo>
                <a:lnTo>
                  <a:pt x="186" y="507"/>
                </a:lnTo>
                <a:lnTo>
                  <a:pt x="190" y="513"/>
                </a:lnTo>
                <a:lnTo>
                  <a:pt x="191" y="515"/>
                </a:lnTo>
                <a:lnTo>
                  <a:pt x="192" y="516"/>
                </a:lnTo>
                <a:lnTo>
                  <a:pt x="197" y="514"/>
                </a:lnTo>
                <a:lnTo>
                  <a:pt x="202" y="511"/>
                </a:lnTo>
                <a:lnTo>
                  <a:pt x="208" y="504"/>
                </a:lnTo>
                <a:lnTo>
                  <a:pt x="214" y="497"/>
                </a:lnTo>
                <a:lnTo>
                  <a:pt x="218" y="494"/>
                </a:lnTo>
                <a:lnTo>
                  <a:pt x="224" y="492"/>
                </a:lnTo>
                <a:lnTo>
                  <a:pt x="231" y="490"/>
                </a:lnTo>
                <a:lnTo>
                  <a:pt x="238" y="489"/>
                </a:lnTo>
                <a:lnTo>
                  <a:pt x="252" y="488"/>
                </a:lnTo>
                <a:lnTo>
                  <a:pt x="255" y="495"/>
                </a:lnTo>
                <a:lnTo>
                  <a:pt x="257" y="501"/>
                </a:lnTo>
                <a:lnTo>
                  <a:pt x="257" y="507"/>
                </a:lnTo>
                <a:lnTo>
                  <a:pt x="257" y="513"/>
                </a:lnTo>
                <a:lnTo>
                  <a:pt x="257" y="517"/>
                </a:lnTo>
                <a:lnTo>
                  <a:pt x="259" y="522"/>
                </a:lnTo>
                <a:lnTo>
                  <a:pt x="262" y="527"/>
                </a:lnTo>
                <a:lnTo>
                  <a:pt x="265" y="529"/>
                </a:lnTo>
                <a:lnTo>
                  <a:pt x="268" y="532"/>
                </a:lnTo>
                <a:lnTo>
                  <a:pt x="275" y="529"/>
                </a:lnTo>
                <a:lnTo>
                  <a:pt x="280" y="525"/>
                </a:lnTo>
                <a:lnTo>
                  <a:pt x="285" y="520"/>
                </a:lnTo>
                <a:lnTo>
                  <a:pt x="288" y="516"/>
                </a:lnTo>
                <a:lnTo>
                  <a:pt x="292" y="511"/>
                </a:lnTo>
                <a:lnTo>
                  <a:pt x="296" y="507"/>
                </a:lnTo>
                <a:lnTo>
                  <a:pt x="301" y="503"/>
                </a:lnTo>
                <a:lnTo>
                  <a:pt x="308" y="500"/>
                </a:lnTo>
                <a:lnTo>
                  <a:pt x="321" y="504"/>
                </a:lnTo>
                <a:lnTo>
                  <a:pt x="333" y="508"/>
                </a:lnTo>
                <a:lnTo>
                  <a:pt x="355" y="514"/>
                </a:lnTo>
                <a:lnTo>
                  <a:pt x="365" y="516"/>
                </a:lnTo>
                <a:lnTo>
                  <a:pt x="377" y="517"/>
                </a:lnTo>
                <a:lnTo>
                  <a:pt x="390" y="519"/>
                </a:lnTo>
                <a:lnTo>
                  <a:pt x="404" y="520"/>
                </a:lnTo>
                <a:lnTo>
                  <a:pt x="405" y="525"/>
                </a:lnTo>
                <a:lnTo>
                  <a:pt x="405" y="531"/>
                </a:lnTo>
                <a:lnTo>
                  <a:pt x="405" y="541"/>
                </a:lnTo>
                <a:lnTo>
                  <a:pt x="404" y="551"/>
                </a:lnTo>
                <a:lnTo>
                  <a:pt x="402" y="560"/>
                </a:lnTo>
                <a:lnTo>
                  <a:pt x="400" y="566"/>
                </a:lnTo>
                <a:lnTo>
                  <a:pt x="400" y="568"/>
                </a:lnTo>
                <a:lnTo>
                  <a:pt x="401" y="569"/>
                </a:lnTo>
                <a:lnTo>
                  <a:pt x="403" y="568"/>
                </a:lnTo>
                <a:lnTo>
                  <a:pt x="404" y="567"/>
                </a:lnTo>
                <a:lnTo>
                  <a:pt x="408" y="564"/>
                </a:lnTo>
                <a:lnTo>
                  <a:pt x="412" y="560"/>
                </a:lnTo>
                <a:lnTo>
                  <a:pt x="417" y="549"/>
                </a:lnTo>
                <a:lnTo>
                  <a:pt x="423" y="541"/>
                </a:lnTo>
                <a:lnTo>
                  <a:pt x="429" y="533"/>
                </a:lnTo>
                <a:lnTo>
                  <a:pt x="436" y="524"/>
                </a:lnTo>
                <a:lnTo>
                  <a:pt x="438" y="517"/>
                </a:lnTo>
                <a:lnTo>
                  <a:pt x="441" y="512"/>
                </a:lnTo>
                <a:lnTo>
                  <a:pt x="450" y="501"/>
                </a:lnTo>
                <a:lnTo>
                  <a:pt x="460" y="492"/>
                </a:lnTo>
                <a:lnTo>
                  <a:pt x="472" y="484"/>
                </a:lnTo>
                <a:lnTo>
                  <a:pt x="475" y="469"/>
                </a:lnTo>
                <a:lnTo>
                  <a:pt x="478" y="456"/>
                </a:lnTo>
                <a:lnTo>
                  <a:pt x="479" y="446"/>
                </a:lnTo>
                <a:lnTo>
                  <a:pt x="480" y="437"/>
                </a:lnTo>
                <a:lnTo>
                  <a:pt x="484" y="431"/>
                </a:lnTo>
                <a:lnTo>
                  <a:pt x="487" y="428"/>
                </a:lnTo>
                <a:lnTo>
                  <a:pt x="490" y="425"/>
                </a:lnTo>
                <a:lnTo>
                  <a:pt x="494" y="422"/>
                </a:lnTo>
                <a:lnTo>
                  <a:pt x="501" y="420"/>
                </a:lnTo>
                <a:lnTo>
                  <a:pt x="508" y="418"/>
                </a:lnTo>
                <a:lnTo>
                  <a:pt x="516" y="416"/>
                </a:lnTo>
                <a:lnTo>
                  <a:pt x="518" y="410"/>
                </a:lnTo>
                <a:lnTo>
                  <a:pt x="519" y="404"/>
                </a:lnTo>
                <a:lnTo>
                  <a:pt x="522" y="398"/>
                </a:lnTo>
                <a:lnTo>
                  <a:pt x="524" y="392"/>
                </a:lnTo>
                <a:lnTo>
                  <a:pt x="529" y="386"/>
                </a:lnTo>
                <a:lnTo>
                  <a:pt x="532" y="380"/>
                </a:lnTo>
                <a:lnTo>
                  <a:pt x="536" y="368"/>
                </a:lnTo>
                <a:lnTo>
                  <a:pt x="540" y="356"/>
                </a:lnTo>
                <a:lnTo>
                  <a:pt x="541" y="352"/>
                </a:lnTo>
                <a:lnTo>
                  <a:pt x="543" y="349"/>
                </a:lnTo>
                <a:lnTo>
                  <a:pt x="543" y="345"/>
                </a:lnTo>
                <a:lnTo>
                  <a:pt x="544" y="344"/>
                </a:lnTo>
                <a:lnTo>
                  <a:pt x="543" y="337"/>
                </a:lnTo>
                <a:lnTo>
                  <a:pt x="542" y="332"/>
                </a:lnTo>
                <a:lnTo>
                  <a:pt x="541" y="328"/>
                </a:lnTo>
                <a:lnTo>
                  <a:pt x="539" y="326"/>
                </a:lnTo>
                <a:lnTo>
                  <a:pt x="536" y="326"/>
                </a:lnTo>
                <a:lnTo>
                  <a:pt x="532" y="325"/>
                </a:lnTo>
                <a:lnTo>
                  <a:pt x="526" y="323"/>
                </a:lnTo>
                <a:lnTo>
                  <a:pt x="516" y="320"/>
                </a:lnTo>
                <a:lnTo>
                  <a:pt x="509" y="318"/>
                </a:lnTo>
                <a:lnTo>
                  <a:pt x="501" y="315"/>
                </a:lnTo>
                <a:lnTo>
                  <a:pt x="498" y="314"/>
                </a:lnTo>
                <a:lnTo>
                  <a:pt x="494" y="313"/>
                </a:lnTo>
                <a:lnTo>
                  <a:pt x="493" y="312"/>
                </a:lnTo>
                <a:lnTo>
                  <a:pt x="492" y="312"/>
                </a:lnTo>
                <a:lnTo>
                  <a:pt x="490" y="313"/>
                </a:lnTo>
                <a:lnTo>
                  <a:pt x="487" y="314"/>
                </a:lnTo>
                <a:lnTo>
                  <a:pt x="481" y="315"/>
                </a:lnTo>
                <a:lnTo>
                  <a:pt x="477" y="316"/>
                </a:lnTo>
                <a:lnTo>
                  <a:pt x="472" y="316"/>
                </a:lnTo>
                <a:lnTo>
                  <a:pt x="467" y="316"/>
                </a:lnTo>
                <a:lnTo>
                  <a:pt x="463" y="315"/>
                </a:lnTo>
                <a:lnTo>
                  <a:pt x="460" y="312"/>
                </a:lnTo>
                <a:lnTo>
                  <a:pt x="455" y="305"/>
                </a:lnTo>
                <a:lnTo>
                  <a:pt x="452" y="297"/>
                </a:lnTo>
                <a:lnTo>
                  <a:pt x="446" y="283"/>
                </a:lnTo>
                <a:lnTo>
                  <a:pt x="443" y="276"/>
                </a:lnTo>
                <a:lnTo>
                  <a:pt x="439" y="269"/>
                </a:lnTo>
                <a:lnTo>
                  <a:pt x="432" y="262"/>
                </a:lnTo>
                <a:lnTo>
                  <a:pt x="424" y="256"/>
                </a:lnTo>
                <a:lnTo>
                  <a:pt x="421" y="251"/>
                </a:lnTo>
                <a:lnTo>
                  <a:pt x="418" y="246"/>
                </a:lnTo>
                <a:lnTo>
                  <a:pt x="413" y="234"/>
                </a:lnTo>
                <a:lnTo>
                  <a:pt x="411" y="229"/>
                </a:lnTo>
                <a:lnTo>
                  <a:pt x="410" y="224"/>
                </a:lnTo>
                <a:lnTo>
                  <a:pt x="408" y="221"/>
                </a:lnTo>
                <a:lnTo>
                  <a:pt x="408" y="220"/>
                </a:lnTo>
                <a:lnTo>
                  <a:pt x="406" y="204"/>
                </a:lnTo>
                <a:lnTo>
                  <a:pt x="404" y="190"/>
                </a:lnTo>
                <a:lnTo>
                  <a:pt x="400" y="177"/>
                </a:lnTo>
                <a:lnTo>
                  <a:pt x="397" y="166"/>
                </a:lnTo>
                <a:lnTo>
                  <a:pt x="390" y="155"/>
                </a:lnTo>
                <a:lnTo>
                  <a:pt x="382" y="146"/>
                </a:lnTo>
                <a:lnTo>
                  <a:pt x="371" y="138"/>
                </a:lnTo>
                <a:lnTo>
                  <a:pt x="364" y="135"/>
                </a:lnTo>
                <a:lnTo>
                  <a:pt x="356" y="132"/>
                </a:lnTo>
                <a:lnTo>
                  <a:pt x="349" y="120"/>
                </a:lnTo>
                <a:lnTo>
                  <a:pt x="342" y="108"/>
                </a:lnTo>
                <a:lnTo>
                  <a:pt x="336" y="96"/>
                </a:lnTo>
                <a:lnTo>
                  <a:pt x="332" y="84"/>
                </a:lnTo>
                <a:lnTo>
                  <a:pt x="331" y="81"/>
                </a:lnTo>
                <a:lnTo>
                  <a:pt x="331" y="76"/>
                </a:lnTo>
                <a:lnTo>
                  <a:pt x="329" y="68"/>
                </a:lnTo>
                <a:lnTo>
                  <a:pt x="326" y="58"/>
                </a:lnTo>
                <a:lnTo>
                  <a:pt x="323" y="55"/>
                </a:lnTo>
                <a:lnTo>
                  <a:pt x="320" y="52"/>
                </a:lnTo>
                <a:lnTo>
                  <a:pt x="314" y="50"/>
                </a:lnTo>
                <a:lnTo>
                  <a:pt x="308" y="48"/>
                </a:lnTo>
                <a:lnTo>
                  <a:pt x="302" y="47"/>
                </a:lnTo>
                <a:lnTo>
                  <a:pt x="296" y="44"/>
                </a:lnTo>
                <a:lnTo>
                  <a:pt x="290" y="40"/>
                </a:lnTo>
                <a:lnTo>
                  <a:pt x="284" y="36"/>
                </a:lnTo>
                <a:lnTo>
                  <a:pt x="273" y="38"/>
                </a:lnTo>
                <a:lnTo>
                  <a:pt x="262" y="38"/>
                </a:lnTo>
                <a:lnTo>
                  <a:pt x="249" y="35"/>
                </a:lnTo>
                <a:lnTo>
                  <a:pt x="236" y="31"/>
                </a:lnTo>
                <a:lnTo>
                  <a:pt x="211" y="21"/>
                </a:lnTo>
                <a:lnTo>
                  <a:pt x="198" y="16"/>
                </a:lnTo>
                <a:lnTo>
                  <a:pt x="188" y="12"/>
                </a:lnTo>
                <a:lnTo>
                  <a:pt x="178" y="14"/>
                </a:lnTo>
                <a:lnTo>
                  <a:pt x="172" y="16"/>
                </a:lnTo>
                <a:lnTo>
                  <a:pt x="168" y="17"/>
                </a:lnTo>
                <a:lnTo>
                  <a:pt x="165" y="17"/>
                </a:lnTo>
                <a:lnTo>
                  <a:pt x="164" y="16"/>
                </a:lnTo>
                <a:lnTo>
                  <a:pt x="162" y="13"/>
                </a:lnTo>
                <a:lnTo>
                  <a:pt x="162" y="8"/>
                </a:lnTo>
                <a:lnTo>
                  <a:pt x="160" y="0"/>
                </a:lnTo>
              </a:path>
            </a:pathLst>
          </a:custGeom>
          <a:solidFill>
            <a:srgbClr val="00CCFF"/>
          </a:solidFill>
          <a:ln w="12700" cap="rnd" cmpd="sng">
            <a:solidFill>
              <a:schemeClr val="tx1"/>
            </a:solidFill>
            <a:prstDash val="solid"/>
            <a:round/>
            <a:headEnd type="none" w="sm" len="sm"/>
            <a:tailEnd type="none" w="sm" len="sm"/>
          </a:ln>
        </p:spPr>
        <p:txBody>
          <a:bodyPr/>
          <a:p>
            <a:endParaRPr lang="zh-CN" altLang="en-US"/>
          </a:p>
        </p:txBody>
      </p:sp>
      <p:sp>
        <p:nvSpPr>
          <p:cNvPr id="49162" name="Freeform 10"/>
          <p:cNvSpPr/>
          <p:nvPr/>
        </p:nvSpPr>
        <p:spPr>
          <a:xfrm>
            <a:off x="5295900" y="4038600"/>
            <a:ext cx="649288" cy="700088"/>
          </a:xfrm>
          <a:custGeom>
            <a:avLst/>
            <a:gdLst/>
            <a:ahLst/>
            <a:cxnLst>
              <a:cxn ang="0">
                <a:pos x="302" y="10"/>
              </a:cxn>
              <a:cxn ang="0">
                <a:pos x="311" y="30"/>
              </a:cxn>
              <a:cxn ang="0">
                <a:pos x="310" y="52"/>
              </a:cxn>
              <a:cxn ang="0">
                <a:pos x="294" y="75"/>
              </a:cxn>
              <a:cxn ang="0">
                <a:pos x="278" y="93"/>
              </a:cxn>
              <a:cxn ang="0">
                <a:pos x="261" y="99"/>
              </a:cxn>
              <a:cxn ang="0">
                <a:pos x="245" y="104"/>
              </a:cxn>
              <a:cxn ang="0">
                <a:pos x="248" y="121"/>
              </a:cxn>
              <a:cxn ang="0">
                <a:pos x="287" y="109"/>
              </a:cxn>
              <a:cxn ang="0">
                <a:pos x="324" y="92"/>
              </a:cxn>
              <a:cxn ang="0">
                <a:pos x="376" y="112"/>
              </a:cxn>
              <a:cxn ang="0">
                <a:pos x="387" y="143"/>
              </a:cxn>
              <a:cxn ang="0">
                <a:pos x="383" y="163"/>
              </a:cxn>
              <a:cxn ang="0">
                <a:pos x="404" y="175"/>
              </a:cxn>
              <a:cxn ang="0">
                <a:pos x="383" y="231"/>
              </a:cxn>
              <a:cxn ang="0">
                <a:pos x="376" y="251"/>
              </a:cxn>
              <a:cxn ang="0">
                <a:pos x="379" y="281"/>
              </a:cxn>
              <a:cxn ang="0">
                <a:pos x="370" y="311"/>
              </a:cxn>
              <a:cxn ang="0">
                <a:pos x="383" y="322"/>
              </a:cxn>
              <a:cxn ang="0">
                <a:pos x="386" y="327"/>
              </a:cxn>
              <a:cxn ang="0">
                <a:pos x="355" y="339"/>
              </a:cxn>
              <a:cxn ang="0">
                <a:pos x="336" y="344"/>
              </a:cxn>
              <a:cxn ang="0">
                <a:pos x="318" y="375"/>
              </a:cxn>
              <a:cxn ang="0">
                <a:pos x="309" y="409"/>
              </a:cxn>
              <a:cxn ang="0">
                <a:pos x="272" y="428"/>
              </a:cxn>
              <a:cxn ang="0">
                <a:pos x="229" y="413"/>
              </a:cxn>
              <a:cxn ang="0">
                <a:pos x="207" y="421"/>
              </a:cxn>
              <a:cxn ang="0">
                <a:pos x="200" y="408"/>
              </a:cxn>
              <a:cxn ang="0">
                <a:pos x="179" y="411"/>
              </a:cxn>
              <a:cxn ang="0">
                <a:pos x="169" y="433"/>
              </a:cxn>
              <a:cxn ang="0">
                <a:pos x="152" y="439"/>
              </a:cxn>
              <a:cxn ang="0">
                <a:pos x="128" y="433"/>
              </a:cxn>
              <a:cxn ang="0">
                <a:pos x="115" y="401"/>
              </a:cxn>
              <a:cxn ang="0">
                <a:pos x="96" y="368"/>
              </a:cxn>
              <a:cxn ang="0">
                <a:pos x="86" y="354"/>
              </a:cxn>
              <a:cxn ang="0">
                <a:pos x="52" y="344"/>
              </a:cxn>
              <a:cxn ang="0">
                <a:pos x="45" y="330"/>
              </a:cxn>
              <a:cxn ang="0">
                <a:pos x="25" y="317"/>
              </a:cxn>
              <a:cxn ang="0">
                <a:pos x="16" y="306"/>
              </a:cxn>
              <a:cxn ang="0">
                <a:pos x="17" y="297"/>
              </a:cxn>
              <a:cxn ang="0">
                <a:pos x="9" y="273"/>
              </a:cxn>
              <a:cxn ang="0">
                <a:pos x="5" y="250"/>
              </a:cxn>
              <a:cxn ang="0">
                <a:pos x="19" y="241"/>
              </a:cxn>
              <a:cxn ang="0">
                <a:pos x="33" y="215"/>
              </a:cxn>
              <a:cxn ang="0">
                <a:pos x="58" y="188"/>
              </a:cxn>
              <a:cxn ang="0">
                <a:pos x="72" y="138"/>
              </a:cxn>
              <a:cxn ang="0">
                <a:pos x="96" y="120"/>
              </a:cxn>
              <a:cxn ang="0">
                <a:pos x="117" y="80"/>
              </a:cxn>
              <a:cxn ang="0">
                <a:pos x="124" y="61"/>
              </a:cxn>
              <a:cxn ang="0">
                <a:pos x="118" y="30"/>
              </a:cxn>
              <a:cxn ang="0">
                <a:pos x="104" y="23"/>
              </a:cxn>
              <a:cxn ang="0">
                <a:pos x="136" y="22"/>
              </a:cxn>
              <a:cxn ang="0">
                <a:pos x="188" y="32"/>
              </a:cxn>
              <a:cxn ang="0">
                <a:pos x="197" y="44"/>
              </a:cxn>
              <a:cxn ang="0">
                <a:pos x="218" y="37"/>
              </a:cxn>
              <a:cxn ang="0">
                <a:pos x="240" y="30"/>
              </a:cxn>
              <a:cxn ang="0">
                <a:pos x="257" y="18"/>
              </a:cxn>
              <a:cxn ang="0">
                <a:pos x="279" y="0"/>
              </a:cxn>
            </a:cxnLst>
            <a:pathLst>
              <a:path w="409" h="441">
                <a:moveTo>
                  <a:pt x="280" y="0"/>
                </a:moveTo>
                <a:lnTo>
                  <a:pt x="286" y="2"/>
                </a:lnTo>
                <a:lnTo>
                  <a:pt x="293" y="4"/>
                </a:lnTo>
                <a:lnTo>
                  <a:pt x="300" y="8"/>
                </a:lnTo>
                <a:lnTo>
                  <a:pt x="302" y="10"/>
                </a:lnTo>
                <a:lnTo>
                  <a:pt x="304" y="12"/>
                </a:lnTo>
                <a:lnTo>
                  <a:pt x="306" y="15"/>
                </a:lnTo>
                <a:lnTo>
                  <a:pt x="307" y="19"/>
                </a:lnTo>
                <a:lnTo>
                  <a:pt x="310" y="27"/>
                </a:lnTo>
                <a:lnTo>
                  <a:pt x="311" y="30"/>
                </a:lnTo>
                <a:lnTo>
                  <a:pt x="311" y="33"/>
                </a:lnTo>
                <a:lnTo>
                  <a:pt x="312" y="35"/>
                </a:lnTo>
                <a:lnTo>
                  <a:pt x="312" y="36"/>
                </a:lnTo>
                <a:lnTo>
                  <a:pt x="311" y="44"/>
                </a:lnTo>
                <a:lnTo>
                  <a:pt x="310" y="52"/>
                </a:lnTo>
                <a:lnTo>
                  <a:pt x="308" y="57"/>
                </a:lnTo>
                <a:lnTo>
                  <a:pt x="306" y="62"/>
                </a:lnTo>
                <a:lnTo>
                  <a:pt x="304" y="66"/>
                </a:lnTo>
                <a:lnTo>
                  <a:pt x="300" y="71"/>
                </a:lnTo>
                <a:lnTo>
                  <a:pt x="294" y="75"/>
                </a:lnTo>
                <a:lnTo>
                  <a:pt x="288" y="80"/>
                </a:lnTo>
                <a:lnTo>
                  <a:pt x="284" y="85"/>
                </a:lnTo>
                <a:lnTo>
                  <a:pt x="281" y="90"/>
                </a:lnTo>
                <a:lnTo>
                  <a:pt x="280" y="92"/>
                </a:lnTo>
                <a:lnTo>
                  <a:pt x="278" y="93"/>
                </a:lnTo>
                <a:lnTo>
                  <a:pt x="276" y="95"/>
                </a:lnTo>
                <a:lnTo>
                  <a:pt x="272" y="95"/>
                </a:lnTo>
                <a:lnTo>
                  <a:pt x="269" y="96"/>
                </a:lnTo>
                <a:lnTo>
                  <a:pt x="265" y="97"/>
                </a:lnTo>
                <a:lnTo>
                  <a:pt x="261" y="99"/>
                </a:lnTo>
                <a:lnTo>
                  <a:pt x="256" y="100"/>
                </a:lnTo>
                <a:lnTo>
                  <a:pt x="253" y="101"/>
                </a:lnTo>
                <a:lnTo>
                  <a:pt x="249" y="102"/>
                </a:lnTo>
                <a:lnTo>
                  <a:pt x="245" y="103"/>
                </a:lnTo>
                <a:lnTo>
                  <a:pt x="245" y="104"/>
                </a:lnTo>
                <a:lnTo>
                  <a:pt x="244" y="104"/>
                </a:lnTo>
                <a:lnTo>
                  <a:pt x="242" y="111"/>
                </a:lnTo>
                <a:lnTo>
                  <a:pt x="243" y="116"/>
                </a:lnTo>
                <a:lnTo>
                  <a:pt x="244" y="119"/>
                </a:lnTo>
                <a:lnTo>
                  <a:pt x="248" y="121"/>
                </a:lnTo>
                <a:lnTo>
                  <a:pt x="253" y="121"/>
                </a:lnTo>
                <a:lnTo>
                  <a:pt x="258" y="121"/>
                </a:lnTo>
                <a:lnTo>
                  <a:pt x="264" y="119"/>
                </a:lnTo>
                <a:lnTo>
                  <a:pt x="272" y="116"/>
                </a:lnTo>
                <a:lnTo>
                  <a:pt x="287" y="109"/>
                </a:lnTo>
                <a:lnTo>
                  <a:pt x="302" y="102"/>
                </a:lnTo>
                <a:lnTo>
                  <a:pt x="309" y="99"/>
                </a:lnTo>
                <a:lnTo>
                  <a:pt x="315" y="95"/>
                </a:lnTo>
                <a:lnTo>
                  <a:pt x="320" y="93"/>
                </a:lnTo>
                <a:lnTo>
                  <a:pt x="324" y="92"/>
                </a:lnTo>
                <a:lnTo>
                  <a:pt x="332" y="94"/>
                </a:lnTo>
                <a:lnTo>
                  <a:pt x="342" y="97"/>
                </a:lnTo>
                <a:lnTo>
                  <a:pt x="353" y="102"/>
                </a:lnTo>
                <a:lnTo>
                  <a:pt x="365" y="107"/>
                </a:lnTo>
                <a:lnTo>
                  <a:pt x="376" y="112"/>
                </a:lnTo>
                <a:lnTo>
                  <a:pt x="386" y="117"/>
                </a:lnTo>
                <a:lnTo>
                  <a:pt x="395" y="123"/>
                </a:lnTo>
                <a:lnTo>
                  <a:pt x="404" y="128"/>
                </a:lnTo>
                <a:lnTo>
                  <a:pt x="395" y="136"/>
                </a:lnTo>
                <a:lnTo>
                  <a:pt x="387" y="143"/>
                </a:lnTo>
                <a:lnTo>
                  <a:pt x="379" y="151"/>
                </a:lnTo>
                <a:lnTo>
                  <a:pt x="375" y="155"/>
                </a:lnTo>
                <a:lnTo>
                  <a:pt x="372" y="160"/>
                </a:lnTo>
                <a:lnTo>
                  <a:pt x="378" y="162"/>
                </a:lnTo>
                <a:lnTo>
                  <a:pt x="383" y="163"/>
                </a:lnTo>
                <a:lnTo>
                  <a:pt x="389" y="164"/>
                </a:lnTo>
                <a:lnTo>
                  <a:pt x="393" y="166"/>
                </a:lnTo>
                <a:lnTo>
                  <a:pt x="397" y="168"/>
                </a:lnTo>
                <a:lnTo>
                  <a:pt x="400" y="171"/>
                </a:lnTo>
                <a:lnTo>
                  <a:pt x="404" y="175"/>
                </a:lnTo>
                <a:lnTo>
                  <a:pt x="408" y="180"/>
                </a:lnTo>
                <a:lnTo>
                  <a:pt x="400" y="191"/>
                </a:lnTo>
                <a:lnTo>
                  <a:pt x="395" y="203"/>
                </a:lnTo>
                <a:lnTo>
                  <a:pt x="384" y="228"/>
                </a:lnTo>
                <a:lnTo>
                  <a:pt x="383" y="231"/>
                </a:lnTo>
                <a:lnTo>
                  <a:pt x="382" y="235"/>
                </a:lnTo>
                <a:lnTo>
                  <a:pt x="379" y="243"/>
                </a:lnTo>
                <a:lnTo>
                  <a:pt x="378" y="246"/>
                </a:lnTo>
                <a:lnTo>
                  <a:pt x="377" y="249"/>
                </a:lnTo>
                <a:lnTo>
                  <a:pt x="376" y="251"/>
                </a:lnTo>
                <a:lnTo>
                  <a:pt x="376" y="252"/>
                </a:lnTo>
                <a:lnTo>
                  <a:pt x="378" y="259"/>
                </a:lnTo>
                <a:lnTo>
                  <a:pt x="380" y="267"/>
                </a:lnTo>
                <a:lnTo>
                  <a:pt x="380" y="274"/>
                </a:lnTo>
                <a:lnTo>
                  <a:pt x="379" y="281"/>
                </a:lnTo>
                <a:lnTo>
                  <a:pt x="378" y="288"/>
                </a:lnTo>
                <a:lnTo>
                  <a:pt x="375" y="295"/>
                </a:lnTo>
                <a:lnTo>
                  <a:pt x="372" y="301"/>
                </a:lnTo>
                <a:lnTo>
                  <a:pt x="368" y="308"/>
                </a:lnTo>
                <a:lnTo>
                  <a:pt x="370" y="311"/>
                </a:lnTo>
                <a:lnTo>
                  <a:pt x="372" y="315"/>
                </a:lnTo>
                <a:lnTo>
                  <a:pt x="374" y="318"/>
                </a:lnTo>
                <a:lnTo>
                  <a:pt x="376" y="320"/>
                </a:lnTo>
                <a:lnTo>
                  <a:pt x="380" y="322"/>
                </a:lnTo>
                <a:lnTo>
                  <a:pt x="383" y="322"/>
                </a:lnTo>
                <a:lnTo>
                  <a:pt x="387" y="322"/>
                </a:lnTo>
                <a:lnTo>
                  <a:pt x="387" y="323"/>
                </a:lnTo>
                <a:lnTo>
                  <a:pt x="388" y="324"/>
                </a:lnTo>
                <a:lnTo>
                  <a:pt x="387" y="325"/>
                </a:lnTo>
                <a:lnTo>
                  <a:pt x="386" y="327"/>
                </a:lnTo>
                <a:lnTo>
                  <a:pt x="384" y="328"/>
                </a:lnTo>
                <a:lnTo>
                  <a:pt x="381" y="330"/>
                </a:lnTo>
                <a:lnTo>
                  <a:pt x="373" y="333"/>
                </a:lnTo>
                <a:lnTo>
                  <a:pt x="365" y="336"/>
                </a:lnTo>
                <a:lnTo>
                  <a:pt x="355" y="339"/>
                </a:lnTo>
                <a:lnTo>
                  <a:pt x="347" y="342"/>
                </a:lnTo>
                <a:lnTo>
                  <a:pt x="343" y="342"/>
                </a:lnTo>
                <a:lnTo>
                  <a:pt x="340" y="343"/>
                </a:lnTo>
                <a:lnTo>
                  <a:pt x="338" y="344"/>
                </a:lnTo>
                <a:lnTo>
                  <a:pt x="336" y="344"/>
                </a:lnTo>
                <a:lnTo>
                  <a:pt x="334" y="349"/>
                </a:lnTo>
                <a:lnTo>
                  <a:pt x="332" y="354"/>
                </a:lnTo>
                <a:lnTo>
                  <a:pt x="326" y="362"/>
                </a:lnTo>
                <a:lnTo>
                  <a:pt x="321" y="370"/>
                </a:lnTo>
                <a:lnTo>
                  <a:pt x="318" y="375"/>
                </a:lnTo>
                <a:lnTo>
                  <a:pt x="316" y="380"/>
                </a:lnTo>
                <a:lnTo>
                  <a:pt x="315" y="387"/>
                </a:lnTo>
                <a:lnTo>
                  <a:pt x="314" y="392"/>
                </a:lnTo>
                <a:lnTo>
                  <a:pt x="311" y="401"/>
                </a:lnTo>
                <a:lnTo>
                  <a:pt x="309" y="409"/>
                </a:lnTo>
                <a:lnTo>
                  <a:pt x="304" y="415"/>
                </a:lnTo>
                <a:lnTo>
                  <a:pt x="299" y="419"/>
                </a:lnTo>
                <a:lnTo>
                  <a:pt x="292" y="423"/>
                </a:lnTo>
                <a:lnTo>
                  <a:pt x="283" y="425"/>
                </a:lnTo>
                <a:lnTo>
                  <a:pt x="272" y="428"/>
                </a:lnTo>
                <a:lnTo>
                  <a:pt x="261" y="425"/>
                </a:lnTo>
                <a:lnTo>
                  <a:pt x="251" y="422"/>
                </a:lnTo>
                <a:lnTo>
                  <a:pt x="242" y="418"/>
                </a:lnTo>
                <a:lnTo>
                  <a:pt x="232" y="412"/>
                </a:lnTo>
                <a:lnTo>
                  <a:pt x="229" y="413"/>
                </a:lnTo>
                <a:lnTo>
                  <a:pt x="225" y="415"/>
                </a:lnTo>
                <a:lnTo>
                  <a:pt x="218" y="418"/>
                </a:lnTo>
                <a:lnTo>
                  <a:pt x="215" y="420"/>
                </a:lnTo>
                <a:lnTo>
                  <a:pt x="211" y="421"/>
                </a:lnTo>
                <a:lnTo>
                  <a:pt x="207" y="421"/>
                </a:lnTo>
                <a:lnTo>
                  <a:pt x="204" y="420"/>
                </a:lnTo>
                <a:lnTo>
                  <a:pt x="202" y="418"/>
                </a:lnTo>
                <a:lnTo>
                  <a:pt x="202" y="414"/>
                </a:lnTo>
                <a:lnTo>
                  <a:pt x="202" y="411"/>
                </a:lnTo>
                <a:lnTo>
                  <a:pt x="200" y="408"/>
                </a:lnTo>
                <a:lnTo>
                  <a:pt x="198" y="406"/>
                </a:lnTo>
                <a:lnTo>
                  <a:pt x="194" y="404"/>
                </a:lnTo>
                <a:lnTo>
                  <a:pt x="188" y="400"/>
                </a:lnTo>
                <a:lnTo>
                  <a:pt x="183" y="406"/>
                </a:lnTo>
                <a:lnTo>
                  <a:pt x="179" y="411"/>
                </a:lnTo>
                <a:lnTo>
                  <a:pt x="176" y="415"/>
                </a:lnTo>
                <a:lnTo>
                  <a:pt x="174" y="418"/>
                </a:lnTo>
                <a:lnTo>
                  <a:pt x="172" y="425"/>
                </a:lnTo>
                <a:lnTo>
                  <a:pt x="171" y="429"/>
                </a:lnTo>
                <a:lnTo>
                  <a:pt x="169" y="433"/>
                </a:lnTo>
                <a:lnTo>
                  <a:pt x="168" y="434"/>
                </a:lnTo>
                <a:lnTo>
                  <a:pt x="166" y="435"/>
                </a:lnTo>
                <a:lnTo>
                  <a:pt x="162" y="437"/>
                </a:lnTo>
                <a:lnTo>
                  <a:pt x="158" y="438"/>
                </a:lnTo>
                <a:lnTo>
                  <a:pt x="152" y="439"/>
                </a:lnTo>
                <a:lnTo>
                  <a:pt x="144" y="440"/>
                </a:lnTo>
                <a:lnTo>
                  <a:pt x="139" y="439"/>
                </a:lnTo>
                <a:lnTo>
                  <a:pt x="134" y="437"/>
                </a:lnTo>
                <a:lnTo>
                  <a:pt x="131" y="435"/>
                </a:lnTo>
                <a:lnTo>
                  <a:pt x="128" y="433"/>
                </a:lnTo>
                <a:lnTo>
                  <a:pt x="123" y="428"/>
                </a:lnTo>
                <a:lnTo>
                  <a:pt x="120" y="422"/>
                </a:lnTo>
                <a:lnTo>
                  <a:pt x="119" y="416"/>
                </a:lnTo>
                <a:lnTo>
                  <a:pt x="117" y="409"/>
                </a:lnTo>
                <a:lnTo>
                  <a:pt x="115" y="401"/>
                </a:lnTo>
                <a:lnTo>
                  <a:pt x="112" y="392"/>
                </a:lnTo>
                <a:lnTo>
                  <a:pt x="108" y="386"/>
                </a:lnTo>
                <a:lnTo>
                  <a:pt x="103" y="380"/>
                </a:lnTo>
                <a:lnTo>
                  <a:pt x="99" y="375"/>
                </a:lnTo>
                <a:lnTo>
                  <a:pt x="96" y="368"/>
                </a:lnTo>
                <a:lnTo>
                  <a:pt x="96" y="365"/>
                </a:lnTo>
                <a:lnTo>
                  <a:pt x="96" y="361"/>
                </a:lnTo>
                <a:lnTo>
                  <a:pt x="94" y="358"/>
                </a:lnTo>
                <a:lnTo>
                  <a:pt x="92" y="356"/>
                </a:lnTo>
                <a:lnTo>
                  <a:pt x="86" y="354"/>
                </a:lnTo>
                <a:lnTo>
                  <a:pt x="79" y="353"/>
                </a:lnTo>
                <a:lnTo>
                  <a:pt x="64" y="352"/>
                </a:lnTo>
                <a:lnTo>
                  <a:pt x="58" y="349"/>
                </a:lnTo>
                <a:lnTo>
                  <a:pt x="54" y="346"/>
                </a:lnTo>
                <a:lnTo>
                  <a:pt x="52" y="344"/>
                </a:lnTo>
                <a:lnTo>
                  <a:pt x="50" y="342"/>
                </a:lnTo>
                <a:lnTo>
                  <a:pt x="50" y="338"/>
                </a:lnTo>
                <a:lnTo>
                  <a:pt x="50" y="335"/>
                </a:lnTo>
                <a:lnTo>
                  <a:pt x="48" y="332"/>
                </a:lnTo>
                <a:lnTo>
                  <a:pt x="45" y="330"/>
                </a:lnTo>
                <a:lnTo>
                  <a:pt x="41" y="327"/>
                </a:lnTo>
                <a:lnTo>
                  <a:pt x="33" y="322"/>
                </a:lnTo>
                <a:lnTo>
                  <a:pt x="30" y="320"/>
                </a:lnTo>
                <a:lnTo>
                  <a:pt x="27" y="318"/>
                </a:lnTo>
                <a:lnTo>
                  <a:pt x="25" y="317"/>
                </a:lnTo>
                <a:lnTo>
                  <a:pt x="24" y="316"/>
                </a:lnTo>
                <a:lnTo>
                  <a:pt x="21" y="312"/>
                </a:lnTo>
                <a:lnTo>
                  <a:pt x="19" y="308"/>
                </a:lnTo>
                <a:lnTo>
                  <a:pt x="18" y="306"/>
                </a:lnTo>
                <a:lnTo>
                  <a:pt x="16" y="306"/>
                </a:lnTo>
                <a:lnTo>
                  <a:pt x="16" y="304"/>
                </a:lnTo>
                <a:lnTo>
                  <a:pt x="17" y="303"/>
                </a:lnTo>
                <a:lnTo>
                  <a:pt x="18" y="302"/>
                </a:lnTo>
                <a:lnTo>
                  <a:pt x="17" y="300"/>
                </a:lnTo>
                <a:lnTo>
                  <a:pt x="17" y="297"/>
                </a:lnTo>
                <a:lnTo>
                  <a:pt x="16" y="293"/>
                </a:lnTo>
                <a:lnTo>
                  <a:pt x="14" y="287"/>
                </a:lnTo>
                <a:lnTo>
                  <a:pt x="12" y="280"/>
                </a:lnTo>
                <a:lnTo>
                  <a:pt x="10" y="276"/>
                </a:lnTo>
                <a:lnTo>
                  <a:pt x="9" y="273"/>
                </a:lnTo>
                <a:lnTo>
                  <a:pt x="5" y="267"/>
                </a:lnTo>
                <a:lnTo>
                  <a:pt x="1" y="260"/>
                </a:lnTo>
                <a:lnTo>
                  <a:pt x="1" y="257"/>
                </a:lnTo>
                <a:lnTo>
                  <a:pt x="0" y="252"/>
                </a:lnTo>
                <a:lnTo>
                  <a:pt x="5" y="250"/>
                </a:lnTo>
                <a:lnTo>
                  <a:pt x="9" y="249"/>
                </a:lnTo>
                <a:lnTo>
                  <a:pt x="11" y="248"/>
                </a:lnTo>
                <a:lnTo>
                  <a:pt x="14" y="247"/>
                </a:lnTo>
                <a:lnTo>
                  <a:pt x="17" y="244"/>
                </a:lnTo>
                <a:lnTo>
                  <a:pt x="19" y="241"/>
                </a:lnTo>
                <a:lnTo>
                  <a:pt x="21" y="237"/>
                </a:lnTo>
                <a:lnTo>
                  <a:pt x="22" y="232"/>
                </a:lnTo>
                <a:lnTo>
                  <a:pt x="24" y="227"/>
                </a:lnTo>
                <a:lnTo>
                  <a:pt x="28" y="220"/>
                </a:lnTo>
                <a:lnTo>
                  <a:pt x="33" y="215"/>
                </a:lnTo>
                <a:lnTo>
                  <a:pt x="39" y="209"/>
                </a:lnTo>
                <a:lnTo>
                  <a:pt x="45" y="204"/>
                </a:lnTo>
                <a:lnTo>
                  <a:pt x="52" y="200"/>
                </a:lnTo>
                <a:lnTo>
                  <a:pt x="56" y="194"/>
                </a:lnTo>
                <a:lnTo>
                  <a:pt x="58" y="188"/>
                </a:lnTo>
                <a:lnTo>
                  <a:pt x="62" y="176"/>
                </a:lnTo>
                <a:lnTo>
                  <a:pt x="64" y="164"/>
                </a:lnTo>
                <a:lnTo>
                  <a:pt x="66" y="153"/>
                </a:lnTo>
                <a:lnTo>
                  <a:pt x="69" y="143"/>
                </a:lnTo>
                <a:lnTo>
                  <a:pt x="72" y="138"/>
                </a:lnTo>
                <a:lnTo>
                  <a:pt x="75" y="134"/>
                </a:lnTo>
                <a:lnTo>
                  <a:pt x="79" y="130"/>
                </a:lnTo>
                <a:lnTo>
                  <a:pt x="83" y="126"/>
                </a:lnTo>
                <a:lnTo>
                  <a:pt x="89" y="123"/>
                </a:lnTo>
                <a:lnTo>
                  <a:pt x="96" y="120"/>
                </a:lnTo>
                <a:lnTo>
                  <a:pt x="101" y="111"/>
                </a:lnTo>
                <a:lnTo>
                  <a:pt x="107" y="102"/>
                </a:lnTo>
                <a:lnTo>
                  <a:pt x="112" y="93"/>
                </a:lnTo>
                <a:lnTo>
                  <a:pt x="116" y="84"/>
                </a:lnTo>
                <a:lnTo>
                  <a:pt x="117" y="80"/>
                </a:lnTo>
                <a:lnTo>
                  <a:pt x="118" y="77"/>
                </a:lnTo>
                <a:lnTo>
                  <a:pt x="121" y="69"/>
                </a:lnTo>
                <a:lnTo>
                  <a:pt x="122" y="66"/>
                </a:lnTo>
                <a:lnTo>
                  <a:pt x="123" y="63"/>
                </a:lnTo>
                <a:lnTo>
                  <a:pt x="124" y="61"/>
                </a:lnTo>
                <a:lnTo>
                  <a:pt x="124" y="60"/>
                </a:lnTo>
                <a:lnTo>
                  <a:pt x="123" y="46"/>
                </a:lnTo>
                <a:lnTo>
                  <a:pt x="122" y="39"/>
                </a:lnTo>
                <a:lnTo>
                  <a:pt x="120" y="32"/>
                </a:lnTo>
                <a:lnTo>
                  <a:pt x="118" y="30"/>
                </a:lnTo>
                <a:lnTo>
                  <a:pt x="115" y="28"/>
                </a:lnTo>
                <a:lnTo>
                  <a:pt x="111" y="25"/>
                </a:lnTo>
                <a:lnTo>
                  <a:pt x="108" y="24"/>
                </a:lnTo>
                <a:lnTo>
                  <a:pt x="106" y="23"/>
                </a:lnTo>
                <a:lnTo>
                  <a:pt x="104" y="23"/>
                </a:lnTo>
                <a:lnTo>
                  <a:pt x="99" y="21"/>
                </a:lnTo>
                <a:lnTo>
                  <a:pt x="98" y="20"/>
                </a:lnTo>
                <a:lnTo>
                  <a:pt x="96" y="20"/>
                </a:lnTo>
                <a:lnTo>
                  <a:pt x="116" y="20"/>
                </a:lnTo>
                <a:lnTo>
                  <a:pt x="136" y="22"/>
                </a:lnTo>
                <a:lnTo>
                  <a:pt x="156" y="23"/>
                </a:lnTo>
                <a:lnTo>
                  <a:pt x="176" y="24"/>
                </a:lnTo>
                <a:lnTo>
                  <a:pt x="183" y="28"/>
                </a:lnTo>
                <a:lnTo>
                  <a:pt x="185" y="30"/>
                </a:lnTo>
                <a:lnTo>
                  <a:pt x="188" y="32"/>
                </a:lnTo>
                <a:lnTo>
                  <a:pt x="190" y="35"/>
                </a:lnTo>
                <a:lnTo>
                  <a:pt x="191" y="39"/>
                </a:lnTo>
                <a:lnTo>
                  <a:pt x="193" y="42"/>
                </a:lnTo>
                <a:lnTo>
                  <a:pt x="196" y="44"/>
                </a:lnTo>
                <a:lnTo>
                  <a:pt x="197" y="44"/>
                </a:lnTo>
                <a:lnTo>
                  <a:pt x="198" y="43"/>
                </a:lnTo>
                <a:lnTo>
                  <a:pt x="201" y="42"/>
                </a:lnTo>
                <a:lnTo>
                  <a:pt x="206" y="40"/>
                </a:lnTo>
                <a:lnTo>
                  <a:pt x="212" y="39"/>
                </a:lnTo>
                <a:lnTo>
                  <a:pt x="218" y="37"/>
                </a:lnTo>
                <a:lnTo>
                  <a:pt x="224" y="35"/>
                </a:lnTo>
                <a:lnTo>
                  <a:pt x="229" y="33"/>
                </a:lnTo>
                <a:lnTo>
                  <a:pt x="232" y="32"/>
                </a:lnTo>
                <a:lnTo>
                  <a:pt x="236" y="31"/>
                </a:lnTo>
                <a:lnTo>
                  <a:pt x="240" y="30"/>
                </a:lnTo>
                <a:lnTo>
                  <a:pt x="243" y="29"/>
                </a:lnTo>
                <a:lnTo>
                  <a:pt x="244" y="28"/>
                </a:lnTo>
                <a:lnTo>
                  <a:pt x="247" y="26"/>
                </a:lnTo>
                <a:lnTo>
                  <a:pt x="251" y="22"/>
                </a:lnTo>
                <a:lnTo>
                  <a:pt x="257" y="18"/>
                </a:lnTo>
                <a:lnTo>
                  <a:pt x="263" y="13"/>
                </a:lnTo>
                <a:lnTo>
                  <a:pt x="269" y="8"/>
                </a:lnTo>
                <a:lnTo>
                  <a:pt x="274" y="4"/>
                </a:lnTo>
                <a:lnTo>
                  <a:pt x="278" y="1"/>
                </a:lnTo>
                <a:lnTo>
                  <a:pt x="279" y="0"/>
                </a:lnTo>
                <a:lnTo>
                  <a:pt x="280" y="0"/>
                </a:lnTo>
              </a:path>
            </a:pathLst>
          </a:custGeom>
          <a:solidFill>
            <a:srgbClr val="00CCFF"/>
          </a:solidFill>
          <a:ln w="12700" cap="rnd" cmpd="sng">
            <a:solidFill>
              <a:schemeClr val="tx1"/>
            </a:solidFill>
            <a:prstDash val="solid"/>
            <a:round/>
            <a:headEnd type="none" w="sm" len="sm"/>
            <a:tailEnd type="none" w="sm" len="sm"/>
          </a:ln>
        </p:spPr>
        <p:txBody>
          <a:bodyPr/>
          <a:p>
            <a:endParaRPr lang="zh-CN" altLang="en-US"/>
          </a:p>
        </p:txBody>
      </p:sp>
      <p:sp>
        <p:nvSpPr>
          <p:cNvPr id="49163" name="Freeform 11"/>
          <p:cNvSpPr/>
          <p:nvPr/>
        </p:nvSpPr>
        <p:spPr>
          <a:xfrm>
            <a:off x="4508500" y="4337050"/>
            <a:ext cx="852488" cy="1023938"/>
          </a:xfrm>
          <a:custGeom>
            <a:avLst/>
            <a:gdLst/>
            <a:ahLst/>
            <a:cxnLst>
              <a:cxn ang="0">
                <a:pos x="198" y="19"/>
              </a:cxn>
              <a:cxn ang="0">
                <a:pos x="175" y="34"/>
              </a:cxn>
              <a:cxn ang="0">
                <a:pos x="180" y="26"/>
              </a:cxn>
              <a:cxn ang="0">
                <a:pos x="184" y="44"/>
              </a:cxn>
              <a:cxn ang="0">
                <a:pos x="161" y="64"/>
              </a:cxn>
              <a:cxn ang="0">
                <a:pos x="104" y="89"/>
              </a:cxn>
              <a:cxn ang="0">
                <a:pos x="48" y="104"/>
              </a:cxn>
              <a:cxn ang="0">
                <a:pos x="39" y="144"/>
              </a:cxn>
              <a:cxn ang="0">
                <a:pos x="43" y="212"/>
              </a:cxn>
              <a:cxn ang="0">
                <a:pos x="8" y="260"/>
              </a:cxn>
              <a:cxn ang="0">
                <a:pos x="3" y="300"/>
              </a:cxn>
              <a:cxn ang="0">
                <a:pos x="24" y="328"/>
              </a:cxn>
              <a:cxn ang="0">
                <a:pos x="23" y="324"/>
              </a:cxn>
              <a:cxn ang="0">
                <a:pos x="29" y="333"/>
              </a:cxn>
              <a:cxn ang="0">
                <a:pos x="51" y="390"/>
              </a:cxn>
              <a:cxn ang="0">
                <a:pos x="74" y="446"/>
              </a:cxn>
              <a:cxn ang="0">
                <a:pos x="66" y="531"/>
              </a:cxn>
              <a:cxn ang="0">
                <a:pos x="65" y="541"/>
              </a:cxn>
              <a:cxn ang="0">
                <a:pos x="97" y="554"/>
              </a:cxn>
              <a:cxn ang="0">
                <a:pos x="120" y="560"/>
              </a:cxn>
              <a:cxn ang="0">
                <a:pos x="153" y="555"/>
              </a:cxn>
              <a:cxn ang="0">
                <a:pos x="144" y="548"/>
              </a:cxn>
              <a:cxn ang="0">
                <a:pos x="160" y="543"/>
              </a:cxn>
              <a:cxn ang="0">
                <a:pos x="166" y="563"/>
              </a:cxn>
              <a:cxn ang="0">
                <a:pos x="136" y="592"/>
              </a:cxn>
              <a:cxn ang="0">
                <a:pos x="120" y="616"/>
              </a:cxn>
              <a:cxn ang="0">
                <a:pos x="128" y="635"/>
              </a:cxn>
              <a:cxn ang="0">
                <a:pos x="155" y="642"/>
              </a:cxn>
              <a:cxn ang="0">
                <a:pos x="168" y="633"/>
              </a:cxn>
              <a:cxn ang="0">
                <a:pos x="188" y="628"/>
              </a:cxn>
              <a:cxn ang="0">
                <a:pos x="211" y="620"/>
              </a:cxn>
              <a:cxn ang="0">
                <a:pos x="227" y="606"/>
              </a:cxn>
              <a:cxn ang="0">
                <a:pos x="252" y="613"/>
              </a:cxn>
              <a:cxn ang="0">
                <a:pos x="286" y="622"/>
              </a:cxn>
              <a:cxn ang="0">
                <a:pos x="301" y="614"/>
              </a:cxn>
              <a:cxn ang="0">
                <a:pos x="320" y="588"/>
              </a:cxn>
              <a:cxn ang="0">
                <a:pos x="311" y="557"/>
              </a:cxn>
              <a:cxn ang="0">
                <a:pos x="321" y="516"/>
              </a:cxn>
              <a:cxn ang="0">
                <a:pos x="320" y="499"/>
              </a:cxn>
              <a:cxn ang="0">
                <a:pos x="318" y="464"/>
              </a:cxn>
              <a:cxn ang="0">
                <a:pos x="345" y="453"/>
              </a:cxn>
              <a:cxn ang="0">
                <a:pos x="356" y="411"/>
              </a:cxn>
              <a:cxn ang="0">
                <a:pos x="364" y="340"/>
              </a:cxn>
              <a:cxn ang="0">
                <a:pos x="390" y="320"/>
              </a:cxn>
              <a:cxn ang="0">
                <a:pos x="401" y="313"/>
              </a:cxn>
              <a:cxn ang="0">
                <a:pos x="414" y="269"/>
              </a:cxn>
              <a:cxn ang="0">
                <a:pos x="420" y="248"/>
              </a:cxn>
              <a:cxn ang="0">
                <a:pos x="440" y="232"/>
              </a:cxn>
              <a:cxn ang="0">
                <a:pos x="451" y="221"/>
              </a:cxn>
              <a:cxn ang="0">
                <a:pos x="468" y="228"/>
              </a:cxn>
              <a:cxn ang="0">
                <a:pos x="505" y="215"/>
              </a:cxn>
              <a:cxn ang="0">
                <a:pos x="528" y="153"/>
              </a:cxn>
              <a:cxn ang="0">
                <a:pos x="501" y="90"/>
              </a:cxn>
              <a:cxn ang="0">
                <a:pos x="471" y="81"/>
              </a:cxn>
              <a:cxn ang="0">
                <a:pos x="472" y="47"/>
              </a:cxn>
              <a:cxn ang="0">
                <a:pos x="450" y="27"/>
              </a:cxn>
              <a:cxn ang="0">
                <a:pos x="394" y="22"/>
              </a:cxn>
              <a:cxn ang="0">
                <a:pos x="366" y="36"/>
              </a:cxn>
              <a:cxn ang="0">
                <a:pos x="344" y="45"/>
              </a:cxn>
              <a:cxn ang="0">
                <a:pos x="320" y="4"/>
              </a:cxn>
              <a:cxn ang="0">
                <a:pos x="288" y="12"/>
              </a:cxn>
              <a:cxn ang="0">
                <a:pos x="262" y="18"/>
              </a:cxn>
            </a:cxnLst>
            <a:pathLst>
              <a:path w="537" h="645">
                <a:moveTo>
                  <a:pt x="248" y="16"/>
                </a:moveTo>
                <a:lnTo>
                  <a:pt x="240" y="18"/>
                </a:lnTo>
                <a:lnTo>
                  <a:pt x="232" y="19"/>
                </a:lnTo>
                <a:lnTo>
                  <a:pt x="214" y="19"/>
                </a:lnTo>
                <a:lnTo>
                  <a:pt x="198" y="19"/>
                </a:lnTo>
                <a:lnTo>
                  <a:pt x="188" y="19"/>
                </a:lnTo>
                <a:lnTo>
                  <a:pt x="180" y="20"/>
                </a:lnTo>
                <a:lnTo>
                  <a:pt x="177" y="27"/>
                </a:lnTo>
                <a:lnTo>
                  <a:pt x="175" y="32"/>
                </a:lnTo>
                <a:lnTo>
                  <a:pt x="175" y="34"/>
                </a:lnTo>
                <a:lnTo>
                  <a:pt x="175" y="35"/>
                </a:lnTo>
                <a:lnTo>
                  <a:pt x="175" y="34"/>
                </a:lnTo>
                <a:lnTo>
                  <a:pt x="176" y="31"/>
                </a:lnTo>
                <a:lnTo>
                  <a:pt x="179" y="27"/>
                </a:lnTo>
                <a:lnTo>
                  <a:pt x="180" y="26"/>
                </a:lnTo>
                <a:lnTo>
                  <a:pt x="181" y="27"/>
                </a:lnTo>
                <a:lnTo>
                  <a:pt x="182" y="28"/>
                </a:lnTo>
                <a:lnTo>
                  <a:pt x="183" y="31"/>
                </a:lnTo>
                <a:lnTo>
                  <a:pt x="184" y="36"/>
                </a:lnTo>
                <a:lnTo>
                  <a:pt x="184" y="44"/>
                </a:lnTo>
                <a:lnTo>
                  <a:pt x="183" y="49"/>
                </a:lnTo>
                <a:lnTo>
                  <a:pt x="181" y="53"/>
                </a:lnTo>
                <a:lnTo>
                  <a:pt x="176" y="57"/>
                </a:lnTo>
                <a:lnTo>
                  <a:pt x="171" y="60"/>
                </a:lnTo>
                <a:lnTo>
                  <a:pt x="161" y="64"/>
                </a:lnTo>
                <a:lnTo>
                  <a:pt x="155" y="66"/>
                </a:lnTo>
                <a:lnTo>
                  <a:pt x="152" y="68"/>
                </a:lnTo>
                <a:lnTo>
                  <a:pt x="139" y="74"/>
                </a:lnTo>
                <a:lnTo>
                  <a:pt x="127" y="80"/>
                </a:lnTo>
                <a:lnTo>
                  <a:pt x="104" y="89"/>
                </a:lnTo>
                <a:lnTo>
                  <a:pt x="92" y="92"/>
                </a:lnTo>
                <a:lnTo>
                  <a:pt x="80" y="95"/>
                </a:lnTo>
                <a:lnTo>
                  <a:pt x="67" y="98"/>
                </a:lnTo>
                <a:lnTo>
                  <a:pt x="52" y="100"/>
                </a:lnTo>
                <a:lnTo>
                  <a:pt x="48" y="104"/>
                </a:lnTo>
                <a:lnTo>
                  <a:pt x="44" y="109"/>
                </a:lnTo>
                <a:lnTo>
                  <a:pt x="40" y="117"/>
                </a:lnTo>
                <a:lnTo>
                  <a:pt x="37" y="127"/>
                </a:lnTo>
                <a:lnTo>
                  <a:pt x="37" y="135"/>
                </a:lnTo>
                <a:lnTo>
                  <a:pt x="39" y="144"/>
                </a:lnTo>
                <a:lnTo>
                  <a:pt x="42" y="154"/>
                </a:lnTo>
                <a:lnTo>
                  <a:pt x="48" y="172"/>
                </a:lnTo>
                <a:lnTo>
                  <a:pt x="47" y="187"/>
                </a:lnTo>
                <a:lnTo>
                  <a:pt x="45" y="200"/>
                </a:lnTo>
                <a:lnTo>
                  <a:pt x="43" y="212"/>
                </a:lnTo>
                <a:lnTo>
                  <a:pt x="40" y="223"/>
                </a:lnTo>
                <a:lnTo>
                  <a:pt x="35" y="232"/>
                </a:lnTo>
                <a:lnTo>
                  <a:pt x="29" y="243"/>
                </a:lnTo>
                <a:lnTo>
                  <a:pt x="19" y="251"/>
                </a:lnTo>
                <a:lnTo>
                  <a:pt x="8" y="260"/>
                </a:lnTo>
                <a:lnTo>
                  <a:pt x="4" y="268"/>
                </a:lnTo>
                <a:lnTo>
                  <a:pt x="1" y="276"/>
                </a:lnTo>
                <a:lnTo>
                  <a:pt x="0" y="284"/>
                </a:lnTo>
                <a:lnTo>
                  <a:pt x="0" y="292"/>
                </a:lnTo>
                <a:lnTo>
                  <a:pt x="3" y="300"/>
                </a:lnTo>
                <a:lnTo>
                  <a:pt x="6" y="307"/>
                </a:lnTo>
                <a:lnTo>
                  <a:pt x="12" y="312"/>
                </a:lnTo>
                <a:lnTo>
                  <a:pt x="20" y="316"/>
                </a:lnTo>
                <a:lnTo>
                  <a:pt x="23" y="324"/>
                </a:lnTo>
                <a:lnTo>
                  <a:pt x="24" y="328"/>
                </a:lnTo>
                <a:lnTo>
                  <a:pt x="24" y="331"/>
                </a:lnTo>
                <a:lnTo>
                  <a:pt x="25" y="332"/>
                </a:lnTo>
                <a:lnTo>
                  <a:pt x="24" y="331"/>
                </a:lnTo>
                <a:lnTo>
                  <a:pt x="24" y="327"/>
                </a:lnTo>
                <a:lnTo>
                  <a:pt x="23" y="324"/>
                </a:lnTo>
                <a:lnTo>
                  <a:pt x="23" y="323"/>
                </a:lnTo>
                <a:lnTo>
                  <a:pt x="24" y="323"/>
                </a:lnTo>
                <a:lnTo>
                  <a:pt x="24" y="324"/>
                </a:lnTo>
                <a:lnTo>
                  <a:pt x="26" y="328"/>
                </a:lnTo>
                <a:lnTo>
                  <a:pt x="29" y="333"/>
                </a:lnTo>
                <a:lnTo>
                  <a:pt x="32" y="340"/>
                </a:lnTo>
                <a:lnTo>
                  <a:pt x="37" y="351"/>
                </a:lnTo>
                <a:lnTo>
                  <a:pt x="40" y="361"/>
                </a:lnTo>
                <a:lnTo>
                  <a:pt x="46" y="381"/>
                </a:lnTo>
                <a:lnTo>
                  <a:pt x="51" y="390"/>
                </a:lnTo>
                <a:lnTo>
                  <a:pt x="55" y="398"/>
                </a:lnTo>
                <a:lnTo>
                  <a:pt x="60" y="408"/>
                </a:lnTo>
                <a:lnTo>
                  <a:pt x="68" y="416"/>
                </a:lnTo>
                <a:lnTo>
                  <a:pt x="72" y="431"/>
                </a:lnTo>
                <a:lnTo>
                  <a:pt x="74" y="446"/>
                </a:lnTo>
                <a:lnTo>
                  <a:pt x="74" y="460"/>
                </a:lnTo>
                <a:lnTo>
                  <a:pt x="72" y="476"/>
                </a:lnTo>
                <a:lnTo>
                  <a:pt x="70" y="502"/>
                </a:lnTo>
                <a:lnTo>
                  <a:pt x="68" y="528"/>
                </a:lnTo>
                <a:lnTo>
                  <a:pt x="66" y="531"/>
                </a:lnTo>
                <a:lnTo>
                  <a:pt x="64" y="534"/>
                </a:lnTo>
                <a:lnTo>
                  <a:pt x="64" y="537"/>
                </a:lnTo>
                <a:lnTo>
                  <a:pt x="64" y="539"/>
                </a:lnTo>
                <a:lnTo>
                  <a:pt x="64" y="540"/>
                </a:lnTo>
                <a:lnTo>
                  <a:pt x="65" y="541"/>
                </a:lnTo>
                <a:lnTo>
                  <a:pt x="67" y="542"/>
                </a:lnTo>
                <a:lnTo>
                  <a:pt x="73" y="544"/>
                </a:lnTo>
                <a:lnTo>
                  <a:pt x="80" y="548"/>
                </a:lnTo>
                <a:lnTo>
                  <a:pt x="89" y="551"/>
                </a:lnTo>
                <a:lnTo>
                  <a:pt x="97" y="554"/>
                </a:lnTo>
                <a:lnTo>
                  <a:pt x="105" y="557"/>
                </a:lnTo>
                <a:lnTo>
                  <a:pt x="112" y="559"/>
                </a:lnTo>
                <a:lnTo>
                  <a:pt x="116" y="560"/>
                </a:lnTo>
                <a:lnTo>
                  <a:pt x="117" y="560"/>
                </a:lnTo>
                <a:lnTo>
                  <a:pt x="120" y="560"/>
                </a:lnTo>
                <a:lnTo>
                  <a:pt x="127" y="559"/>
                </a:lnTo>
                <a:lnTo>
                  <a:pt x="135" y="559"/>
                </a:lnTo>
                <a:lnTo>
                  <a:pt x="143" y="558"/>
                </a:lnTo>
                <a:lnTo>
                  <a:pt x="150" y="556"/>
                </a:lnTo>
                <a:lnTo>
                  <a:pt x="153" y="555"/>
                </a:lnTo>
                <a:lnTo>
                  <a:pt x="154" y="554"/>
                </a:lnTo>
                <a:lnTo>
                  <a:pt x="154" y="553"/>
                </a:lnTo>
                <a:lnTo>
                  <a:pt x="152" y="552"/>
                </a:lnTo>
                <a:lnTo>
                  <a:pt x="149" y="550"/>
                </a:lnTo>
                <a:lnTo>
                  <a:pt x="144" y="548"/>
                </a:lnTo>
                <a:lnTo>
                  <a:pt x="145" y="548"/>
                </a:lnTo>
                <a:lnTo>
                  <a:pt x="148" y="547"/>
                </a:lnTo>
                <a:lnTo>
                  <a:pt x="152" y="545"/>
                </a:lnTo>
                <a:lnTo>
                  <a:pt x="156" y="544"/>
                </a:lnTo>
                <a:lnTo>
                  <a:pt x="160" y="543"/>
                </a:lnTo>
                <a:lnTo>
                  <a:pt x="164" y="543"/>
                </a:lnTo>
                <a:lnTo>
                  <a:pt x="167" y="544"/>
                </a:lnTo>
                <a:lnTo>
                  <a:pt x="168" y="548"/>
                </a:lnTo>
                <a:lnTo>
                  <a:pt x="168" y="556"/>
                </a:lnTo>
                <a:lnTo>
                  <a:pt x="166" y="563"/>
                </a:lnTo>
                <a:lnTo>
                  <a:pt x="162" y="569"/>
                </a:lnTo>
                <a:lnTo>
                  <a:pt x="158" y="573"/>
                </a:lnTo>
                <a:lnTo>
                  <a:pt x="147" y="583"/>
                </a:lnTo>
                <a:lnTo>
                  <a:pt x="142" y="587"/>
                </a:lnTo>
                <a:lnTo>
                  <a:pt x="136" y="592"/>
                </a:lnTo>
                <a:lnTo>
                  <a:pt x="131" y="599"/>
                </a:lnTo>
                <a:lnTo>
                  <a:pt x="126" y="608"/>
                </a:lnTo>
                <a:lnTo>
                  <a:pt x="122" y="614"/>
                </a:lnTo>
                <a:lnTo>
                  <a:pt x="121" y="615"/>
                </a:lnTo>
                <a:lnTo>
                  <a:pt x="120" y="616"/>
                </a:lnTo>
                <a:lnTo>
                  <a:pt x="122" y="623"/>
                </a:lnTo>
                <a:lnTo>
                  <a:pt x="122" y="628"/>
                </a:lnTo>
                <a:lnTo>
                  <a:pt x="124" y="632"/>
                </a:lnTo>
                <a:lnTo>
                  <a:pt x="125" y="634"/>
                </a:lnTo>
                <a:lnTo>
                  <a:pt x="128" y="635"/>
                </a:lnTo>
                <a:lnTo>
                  <a:pt x="132" y="636"/>
                </a:lnTo>
                <a:lnTo>
                  <a:pt x="138" y="637"/>
                </a:lnTo>
                <a:lnTo>
                  <a:pt x="148" y="640"/>
                </a:lnTo>
                <a:lnTo>
                  <a:pt x="151" y="641"/>
                </a:lnTo>
                <a:lnTo>
                  <a:pt x="155" y="642"/>
                </a:lnTo>
                <a:lnTo>
                  <a:pt x="159" y="644"/>
                </a:lnTo>
                <a:lnTo>
                  <a:pt x="160" y="644"/>
                </a:lnTo>
                <a:lnTo>
                  <a:pt x="164" y="638"/>
                </a:lnTo>
                <a:lnTo>
                  <a:pt x="166" y="635"/>
                </a:lnTo>
                <a:lnTo>
                  <a:pt x="168" y="633"/>
                </a:lnTo>
                <a:lnTo>
                  <a:pt x="169" y="632"/>
                </a:lnTo>
                <a:lnTo>
                  <a:pt x="171" y="632"/>
                </a:lnTo>
                <a:lnTo>
                  <a:pt x="175" y="630"/>
                </a:lnTo>
                <a:lnTo>
                  <a:pt x="181" y="630"/>
                </a:lnTo>
                <a:lnTo>
                  <a:pt x="188" y="628"/>
                </a:lnTo>
                <a:lnTo>
                  <a:pt x="195" y="626"/>
                </a:lnTo>
                <a:lnTo>
                  <a:pt x="203" y="623"/>
                </a:lnTo>
                <a:lnTo>
                  <a:pt x="207" y="622"/>
                </a:lnTo>
                <a:lnTo>
                  <a:pt x="209" y="621"/>
                </a:lnTo>
                <a:lnTo>
                  <a:pt x="211" y="620"/>
                </a:lnTo>
                <a:lnTo>
                  <a:pt x="212" y="620"/>
                </a:lnTo>
                <a:lnTo>
                  <a:pt x="217" y="613"/>
                </a:lnTo>
                <a:lnTo>
                  <a:pt x="220" y="608"/>
                </a:lnTo>
                <a:lnTo>
                  <a:pt x="223" y="606"/>
                </a:lnTo>
                <a:lnTo>
                  <a:pt x="227" y="606"/>
                </a:lnTo>
                <a:lnTo>
                  <a:pt x="232" y="607"/>
                </a:lnTo>
                <a:lnTo>
                  <a:pt x="235" y="608"/>
                </a:lnTo>
                <a:lnTo>
                  <a:pt x="240" y="609"/>
                </a:lnTo>
                <a:lnTo>
                  <a:pt x="245" y="611"/>
                </a:lnTo>
                <a:lnTo>
                  <a:pt x="252" y="613"/>
                </a:lnTo>
                <a:lnTo>
                  <a:pt x="259" y="614"/>
                </a:lnTo>
                <a:lnTo>
                  <a:pt x="268" y="616"/>
                </a:lnTo>
                <a:lnTo>
                  <a:pt x="275" y="618"/>
                </a:lnTo>
                <a:lnTo>
                  <a:pt x="283" y="620"/>
                </a:lnTo>
                <a:lnTo>
                  <a:pt x="286" y="622"/>
                </a:lnTo>
                <a:lnTo>
                  <a:pt x="289" y="623"/>
                </a:lnTo>
                <a:lnTo>
                  <a:pt x="291" y="624"/>
                </a:lnTo>
                <a:lnTo>
                  <a:pt x="292" y="624"/>
                </a:lnTo>
                <a:lnTo>
                  <a:pt x="296" y="619"/>
                </a:lnTo>
                <a:lnTo>
                  <a:pt x="301" y="614"/>
                </a:lnTo>
                <a:lnTo>
                  <a:pt x="310" y="601"/>
                </a:lnTo>
                <a:lnTo>
                  <a:pt x="314" y="596"/>
                </a:lnTo>
                <a:lnTo>
                  <a:pt x="318" y="592"/>
                </a:lnTo>
                <a:lnTo>
                  <a:pt x="319" y="589"/>
                </a:lnTo>
                <a:lnTo>
                  <a:pt x="320" y="588"/>
                </a:lnTo>
                <a:lnTo>
                  <a:pt x="318" y="582"/>
                </a:lnTo>
                <a:lnTo>
                  <a:pt x="316" y="577"/>
                </a:lnTo>
                <a:lnTo>
                  <a:pt x="312" y="566"/>
                </a:lnTo>
                <a:lnTo>
                  <a:pt x="311" y="562"/>
                </a:lnTo>
                <a:lnTo>
                  <a:pt x="311" y="557"/>
                </a:lnTo>
                <a:lnTo>
                  <a:pt x="311" y="552"/>
                </a:lnTo>
                <a:lnTo>
                  <a:pt x="312" y="544"/>
                </a:lnTo>
                <a:lnTo>
                  <a:pt x="316" y="532"/>
                </a:lnTo>
                <a:lnTo>
                  <a:pt x="320" y="520"/>
                </a:lnTo>
                <a:lnTo>
                  <a:pt x="321" y="516"/>
                </a:lnTo>
                <a:lnTo>
                  <a:pt x="322" y="512"/>
                </a:lnTo>
                <a:lnTo>
                  <a:pt x="324" y="509"/>
                </a:lnTo>
                <a:lnTo>
                  <a:pt x="324" y="508"/>
                </a:lnTo>
                <a:lnTo>
                  <a:pt x="323" y="505"/>
                </a:lnTo>
                <a:lnTo>
                  <a:pt x="320" y="499"/>
                </a:lnTo>
                <a:lnTo>
                  <a:pt x="318" y="492"/>
                </a:lnTo>
                <a:lnTo>
                  <a:pt x="316" y="484"/>
                </a:lnTo>
                <a:lnTo>
                  <a:pt x="315" y="476"/>
                </a:lnTo>
                <a:lnTo>
                  <a:pt x="315" y="469"/>
                </a:lnTo>
                <a:lnTo>
                  <a:pt x="318" y="464"/>
                </a:lnTo>
                <a:lnTo>
                  <a:pt x="324" y="460"/>
                </a:lnTo>
                <a:lnTo>
                  <a:pt x="331" y="458"/>
                </a:lnTo>
                <a:lnTo>
                  <a:pt x="339" y="455"/>
                </a:lnTo>
                <a:lnTo>
                  <a:pt x="343" y="454"/>
                </a:lnTo>
                <a:lnTo>
                  <a:pt x="345" y="453"/>
                </a:lnTo>
                <a:lnTo>
                  <a:pt x="347" y="452"/>
                </a:lnTo>
                <a:lnTo>
                  <a:pt x="348" y="452"/>
                </a:lnTo>
                <a:lnTo>
                  <a:pt x="351" y="439"/>
                </a:lnTo>
                <a:lnTo>
                  <a:pt x="354" y="424"/>
                </a:lnTo>
                <a:lnTo>
                  <a:pt x="356" y="411"/>
                </a:lnTo>
                <a:lnTo>
                  <a:pt x="357" y="396"/>
                </a:lnTo>
                <a:lnTo>
                  <a:pt x="357" y="383"/>
                </a:lnTo>
                <a:lnTo>
                  <a:pt x="358" y="368"/>
                </a:lnTo>
                <a:lnTo>
                  <a:pt x="361" y="355"/>
                </a:lnTo>
                <a:lnTo>
                  <a:pt x="364" y="340"/>
                </a:lnTo>
                <a:lnTo>
                  <a:pt x="367" y="335"/>
                </a:lnTo>
                <a:lnTo>
                  <a:pt x="372" y="331"/>
                </a:lnTo>
                <a:lnTo>
                  <a:pt x="377" y="327"/>
                </a:lnTo>
                <a:lnTo>
                  <a:pt x="384" y="323"/>
                </a:lnTo>
                <a:lnTo>
                  <a:pt x="390" y="320"/>
                </a:lnTo>
                <a:lnTo>
                  <a:pt x="395" y="318"/>
                </a:lnTo>
                <a:lnTo>
                  <a:pt x="398" y="316"/>
                </a:lnTo>
                <a:lnTo>
                  <a:pt x="400" y="316"/>
                </a:lnTo>
                <a:lnTo>
                  <a:pt x="400" y="315"/>
                </a:lnTo>
                <a:lnTo>
                  <a:pt x="401" y="313"/>
                </a:lnTo>
                <a:lnTo>
                  <a:pt x="403" y="309"/>
                </a:lnTo>
                <a:lnTo>
                  <a:pt x="403" y="305"/>
                </a:lnTo>
                <a:lnTo>
                  <a:pt x="407" y="294"/>
                </a:lnTo>
                <a:lnTo>
                  <a:pt x="410" y="281"/>
                </a:lnTo>
                <a:lnTo>
                  <a:pt x="414" y="269"/>
                </a:lnTo>
                <a:lnTo>
                  <a:pt x="417" y="258"/>
                </a:lnTo>
                <a:lnTo>
                  <a:pt x="418" y="254"/>
                </a:lnTo>
                <a:lnTo>
                  <a:pt x="419" y="251"/>
                </a:lnTo>
                <a:lnTo>
                  <a:pt x="420" y="249"/>
                </a:lnTo>
                <a:lnTo>
                  <a:pt x="420" y="248"/>
                </a:lnTo>
                <a:lnTo>
                  <a:pt x="423" y="246"/>
                </a:lnTo>
                <a:lnTo>
                  <a:pt x="426" y="245"/>
                </a:lnTo>
                <a:lnTo>
                  <a:pt x="432" y="244"/>
                </a:lnTo>
                <a:lnTo>
                  <a:pt x="436" y="239"/>
                </a:lnTo>
                <a:lnTo>
                  <a:pt x="440" y="232"/>
                </a:lnTo>
                <a:lnTo>
                  <a:pt x="441" y="229"/>
                </a:lnTo>
                <a:lnTo>
                  <a:pt x="441" y="225"/>
                </a:lnTo>
                <a:lnTo>
                  <a:pt x="442" y="222"/>
                </a:lnTo>
                <a:lnTo>
                  <a:pt x="444" y="220"/>
                </a:lnTo>
                <a:lnTo>
                  <a:pt x="451" y="221"/>
                </a:lnTo>
                <a:lnTo>
                  <a:pt x="459" y="224"/>
                </a:lnTo>
                <a:lnTo>
                  <a:pt x="462" y="225"/>
                </a:lnTo>
                <a:lnTo>
                  <a:pt x="465" y="227"/>
                </a:lnTo>
                <a:lnTo>
                  <a:pt x="467" y="228"/>
                </a:lnTo>
                <a:lnTo>
                  <a:pt x="468" y="228"/>
                </a:lnTo>
                <a:lnTo>
                  <a:pt x="476" y="227"/>
                </a:lnTo>
                <a:lnTo>
                  <a:pt x="485" y="226"/>
                </a:lnTo>
                <a:lnTo>
                  <a:pt x="493" y="224"/>
                </a:lnTo>
                <a:lnTo>
                  <a:pt x="500" y="220"/>
                </a:lnTo>
                <a:lnTo>
                  <a:pt x="505" y="215"/>
                </a:lnTo>
                <a:lnTo>
                  <a:pt x="510" y="207"/>
                </a:lnTo>
                <a:lnTo>
                  <a:pt x="521" y="193"/>
                </a:lnTo>
                <a:lnTo>
                  <a:pt x="529" y="176"/>
                </a:lnTo>
                <a:lnTo>
                  <a:pt x="536" y="160"/>
                </a:lnTo>
                <a:lnTo>
                  <a:pt x="528" y="153"/>
                </a:lnTo>
                <a:lnTo>
                  <a:pt x="521" y="144"/>
                </a:lnTo>
                <a:lnTo>
                  <a:pt x="517" y="134"/>
                </a:lnTo>
                <a:lnTo>
                  <a:pt x="513" y="123"/>
                </a:lnTo>
                <a:lnTo>
                  <a:pt x="506" y="101"/>
                </a:lnTo>
                <a:lnTo>
                  <a:pt x="501" y="90"/>
                </a:lnTo>
                <a:lnTo>
                  <a:pt x="496" y="80"/>
                </a:lnTo>
                <a:lnTo>
                  <a:pt x="487" y="82"/>
                </a:lnTo>
                <a:lnTo>
                  <a:pt x="479" y="83"/>
                </a:lnTo>
                <a:lnTo>
                  <a:pt x="474" y="83"/>
                </a:lnTo>
                <a:lnTo>
                  <a:pt x="471" y="81"/>
                </a:lnTo>
                <a:lnTo>
                  <a:pt x="469" y="77"/>
                </a:lnTo>
                <a:lnTo>
                  <a:pt x="469" y="71"/>
                </a:lnTo>
                <a:lnTo>
                  <a:pt x="470" y="62"/>
                </a:lnTo>
                <a:lnTo>
                  <a:pt x="472" y="52"/>
                </a:lnTo>
                <a:lnTo>
                  <a:pt x="472" y="47"/>
                </a:lnTo>
                <a:lnTo>
                  <a:pt x="472" y="41"/>
                </a:lnTo>
                <a:lnTo>
                  <a:pt x="471" y="35"/>
                </a:lnTo>
                <a:lnTo>
                  <a:pt x="468" y="32"/>
                </a:lnTo>
                <a:lnTo>
                  <a:pt x="460" y="29"/>
                </a:lnTo>
                <a:lnTo>
                  <a:pt x="450" y="27"/>
                </a:lnTo>
                <a:lnTo>
                  <a:pt x="439" y="25"/>
                </a:lnTo>
                <a:lnTo>
                  <a:pt x="428" y="25"/>
                </a:lnTo>
                <a:lnTo>
                  <a:pt x="416" y="24"/>
                </a:lnTo>
                <a:lnTo>
                  <a:pt x="404" y="23"/>
                </a:lnTo>
                <a:lnTo>
                  <a:pt x="394" y="22"/>
                </a:lnTo>
                <a:lnTo>
                  <a:pt x="384" y="20"/>
                </a:lnTo>
                <a:lnTo>
                  <a:pt x="378" y="23"/>
                </a:lnTo>
                <a:lnTo>
                  <a:pt x="373" y="27"/>
                </a:lnTo>
                <a:lnTo>
                  <a:pt x="370" y="31"/>
                </a:lnTo>
                <a:lnTo>
                  <a:pt x="366" y="36"/>
                </a:lnTo>
                <a:lnTo>
                  <a:pt x="364" y="41"/>
                </a:lnTo>
                <a:lnTo>
                  <a:pt x="359" y="45"/>
                </a:lnTo>
                <a:lnTo>
                  <a:pt x="355" y="49"/>
                </a:lnTo>
                <a:lnTo>
                  <a:pt x="348" y="52"/>
                </a:lnTo>
                <a:lnTo>
                  <a:pt x="344" y="45"/>
                </a:lnTo>
                <a:lnTo>
                  <a:pt x="340" y="36"/>
                </a:lnTo>
                <a:lnTo>
                  <a:pt x="334" y="22"/>
                </a:lnTo>
                <a:lnTo>
                  <a:pt x="331" y="15"/>
                </a:lnTo>
                <a:lnTo>
                  <a:pt x="326" y="9"/>
                </a:lnTo>
                <a:lnTo>
                  <a:pt x="320" y="4"/>
                </a:lnTo>
                <a:lnTo>
                  <a:pt x="312" y="0"/>
                </a:lnTo>
                <a:lnTo>
                  <a:pt x="306" y="2"/>
                </a:lnTo>
                <a:lnTo>
                  <a:pt x="301" y="4"/>
                </a:lnTo>
                <a:lnTo>
                  <a:pt x="293" y="7"/>
                </a:lnTo>
                <a:lnTo>
                  <a:pt x="288" y="12"/>
                </a:lnTo>
                <a:lnTo>
                  <a:pt x="283" y="15"/>
                </a:lnTo>
                <a:lnTo>
                  <a:pt x="278" y="17"/>
                </a:lnTo>
                <a:lnTo>
                  <a:pt x="272" y="18"/>
                </a:lnTo>
                <a:lnTo>
                  <a:pt x="267" y="18"/>
                </a:lnTo>
                <a:lnTo>
                  <a:pt x="262" y="18"/>
                </a:lnTo>
                <a:lnTo>
                  <a:pt x="255" y="17"/>
                </a:lnTo>
                <a:lnTo>
                  <a:pt x="248" y="16"/>
                </a:lnTo>
              </a:path>
            </a:pathLst>
          </a:custGeom>
          <a:solidFill>
            <a:srgbClr val="00CCFF"/>
          </a:solidFill>
          <a:ln w="12700" cap="rnd" cmpd="sng">
            <a:solidFill>
              <a:schemeClr val="tx1"/>
            </a:solidFill>
            <a:prstDash val="solid"/>
            <a:round/>
            <a:headEnd type="none" w="sm" len="sm"/>
            <a:tailEnd type="none" w="sm" len="sm"/>
          </a:ln>
        </p:spPr>
        <p:txBody>
          <a:bodyPr/>
          <a:p>
            <a:endParaRPr lang="zh-CN" altLang="en-US"/>
          </a:p>
        </p:txBody>
      </p:sp>
      <p:sp>
        <p:nvSpPr>
          <p:cNvPr id="49164" name="Freeform 12"/>
          <p:cNvSpPr/>
          <p:nvPr/>
        </p:nvSpPr>
        <p:spPr>
          <a:xfrm>
            <a:off x="4999038" y="4545013"/>
            <a:ext cx="777875" cy="923925"/>
          </a:xfrm>
          <a:custGeom>
            <a:avLst/>
            <a:gdLst/>
            <a:ahLst/>
            <a:cxnLst>
              <a:cxn ang="0">
                <a:pos x="489" y="134"/>
              </a:cxn>
              <a:cxn ang="0">
                <a:pos x="476" y="147"/>
              </a:cxn>
              <a:cxn ang="0">
                <a:pos x="448" y="183"/>
              </a:cxn>
              <a:cxn ang="0">
                <a:pos x="424" y="191"/>
              </a:cxn>
              <a:cxn ang="0">
                <a:pos x="407" y="201"/>
              </a:cxn>
              <a:cxn ang="0">
                <a:pos x="419" y="275"/>
              </a:cxn>
              <a:cxn ang="0">
                <a:pos x="413" y="341"/>
              </a:cxn>
              <a:cxn ang="0">
                <a:pos x="388" y="353"/>
              </a:cxn>
              <a:cxn ang="0">
                <a:pos x="368" y="361"/>
              </a:cxn>
              <a:cxn ang="0">
                <a:pos x="353" y="405"/>
              </a:cxn>
              <a:cxn ang="0">
                <a:pos x="336" y="432"/>
              </a:cxn>
              <a:cxn ang="0">
                <a:pos x="325" y="456"/>
              </a:cxn>
              <a:cxn ang="0">
                <a:pos x="284" y="459"/>
              </a:cxn>
              <a:cxn ang="0">
                <a:pos x="265" y="493"/>
              </a:cxn>
              <a:cxn ang="0">
                <a:pos x="254" y="536"/>
              </a:cxn>
              <a:cxn ang="0">
                <a:pos x="233" y="556"/>
              </a:cxn>
              <a:cxn ang="0">
                <a:pos x="207" y="573"/>
              </a:cxn>
              <a:cxn ang="0">
                <a:pos x="184" y="580"/>
              </a:cxn>
              <a:cxn ang="0">
                <a:pos x="160" y="575"/>
              </a:cxn>
              <a:cxn ang="0">
                <a:pos x="159" y="568"/>
              </a:cxn>
              <a:cxn ang="0">
                <a:pos x="141" y="548"/>
              </a:cxn>
              <a:cxn ang="0">
                <a:pos x="139" y="536"/>
              </a:cxn>
              <a:cxn ang="0">
                <a:pos x="138" y="513"/>
              </a:cxn>
              <a:cxn ang="0">
                <a:pos x="123" y="472"/>
              </a:cxn>
              <a:cxn ang="0">
                <a:pos x="58" y="454"/>
              </a:cxn>
              <a:cxn ang="0">
                <a:pos x="11" y="453"/>
              </a:cxn>
              <a:cxn ang="0">
                <a:pos x="0" y="428"/>
              </a:cxn>
              <a:cxn ang="0">
                <a:pos x="10" y="394"/>
              </a:cxn>
              <a:cxn ang="0">
                <a:pos x="4" y="353"/>
              </a:cxn>
              <a:cxn ang="0">
                <a:pos x="24" y="330"/>
              </a:cxn>
              <a:cxn ang="0">
                <a:pos x="45" y="291"/>
              </a:cxn>
              <a:cxn ang="0">
                <a:pos x="49" y="214"/>
              </a:cxn>
              <a:cxn ang="0">
                <a:pos x="73" y="193"/>
              </a:cxn>
              <a:cxn ang="0">
                <a:pos x="107" y="139"/>
              </a:cxn>
              <a:cxn ang="0">
                <a:pos x="139" y="99"/>
              </a:cxn>
              <a:cxn ang="0">
                <a:pos x="191" y="86"/>
              </a:cxn>
              <a:cxn ang="0">
                <a:pos x="208" y="64"/>
              </a:cxn>
              <a:cxn ang="0">
                <a:pos x="218" y="34"/>
              </a:cxn>
              <a:cxn ang="0">
                <a:pos x="216" y="1"/>
              </a:cxn>
              <a:cxn ang="0">
                <a:pos x="223" y="13"/>
              </a:cxn>
              <a:cxn ang="0">
                <a:pos x="239" y="34"/>
              </a:cxn>
              <a:cxn ang="0">
                <a:pos x="263" y="41"/>
              </a:cxn>
              <a:cxn ang="0">
                <a:pos x="281" y="61"/>
              </a:cxn>
              <a:cxn ang="0">
                <a:pos x="310" y="112"/>
              </a:cxn>
              <a:cxn ang="0">
                <a:pos x="337" y="121"/>
              </a:cxn>
              <a:cxn ang="0">
                <a:pos x="354" y="115"/>
              </a:cxn>
              <a:cxn ang="0">
                <a:pos x="364" y="91"/>
              </a:cxn>
              <a:cxn ang="0">
                <a:pos x="377" y="86"/>
              </a:cxn>
              <a:cxn ang="0">
                <a:pos x="390" y="101"/>
              </a:cxn>
              <a:cxn ang="0">
                <a:pos x="420" y="97"/>
              </a:cxn>
              <a:cxn ang="0">
                <a:pos x="453" y="108"/>
              </a:cxn>
            </a:cxnLst>
            <a:pathLst>
              <a:path w="490" h="582">
                <a:moveTo>
                  <a:pt x="479" y="109"/>
                </a:moveTo>
                <a:lnTo>
                  <a:pt x="482" y="117"/>
                </a:lnTo>
                <a:lnTo>
                  <a:pt x="484" y="124"/>
                </a:lnTo>
                <a:lnTo>
                  <a:pt x="487" y="129"/>
                </a:lnTo>
                <a:lnTo>
                  <a:pt x="489" y="134"/>
                </a:lnTo>
                <a:lnTo>
                  <a:pt x="488" y="139"/>
                </a:lnTo>
                <a:lnTo>
                  <a:pt x="485" y="142"/>
                </a:lnTo>
                <a:lnTo>
                  <a:pt x="483" y="144"/>
                </a:lnTo>
                <a:lnTo>
                  <a:pt x="480" y="146"/>
                </a:lnTo>
                <a:lnTo>
                  <a:pt x="476" y="147"/>
                </a:lnTo>
                <a:lnTo>
                  <a:pt x="471" y="149"/>
                </a:lnTo>
                <a:lnTo>
                  <a:pt x="464" y="158"/>
                </a:lnTo>
                <a:lnTo>
                  <a:pt x="458" y="169"/>
                </a:lnTo>
                <a:lnTo>
                  <a:pt x="452" y="179"/>
                </a:lnTo>
                <a:lnTo>
                  <a:pt x="448" y="183"/>
                </a:lnTo>
                <a:lnTo>
                  <a:pt x="443" y="185"/>
                </a:lnTo>
                <a:lnTo>
                  <a:pt x="438" y="187"/>
                </a:lnTo>
                <a:lnTo>
                  <a:pt x="434" y="188"/>
                </a:lnTo>
                <a:lnTo>
                  <a:pt x="428" y="190"/>
                </a:lnTo>
                <a:lnTo>
                  <a:pt x="424" y="191"/>
                </a:lnTo>
                <a:lnTo>
                  <a:pt x="422" y="192"/>
                </a:lnTo>
                <a:lnTo>
                  <a:pt x="419" y="193"/>
                </a:lnTo>
                <a:lnTo>
                  <a:pt x="417" y="195"/>
                </a:lnTo>
                <a:lnTo>
                  <a:pt x="413" y="198"/>
                </a:lnTo>
                <a:lnTo>
                  <a:pt x="407" y="201"/>
                </a:lnTo>
                <a:lnTo>
                  <a:pt x="410" y="217"/>
                </a:lnTo>
                <a:lnTo>
                  <a:pt x="412" y="233"/>
                </a:lnTo>
                <a:lnTo>
                  <a:pt x="415" y="249"/>
                </a:lnTo>
                <a:lnTo>
                  <a:pt x="419" y="265"/>
                </a:lnTo>
                <a:lnTo>
                  <a:pt x="419" y="275"/>
                </a:lnTo>
                <a:lnTo>
                  <a:pt x="420" y="289"/>
                </a:lnTo>
                <a:lnTo>
                  <a:pt x="420" y="302"/>
                </a:lnTo>
                <a:lnTo>
                  <a:pt x="419" y="316"/>
                </a:lnTo>
                <a:lnTo>
                  <a:pt x="417" y="330"/>
                </a:lnTo>
                <a:lnTo>
                  <a:pt x="413" y="341"/>
                </a:lnTo>
                <a:lnTo>
                  <a:pt x="409" y="347"/>
                </a:lnTo>
                <a:lnTo>
                  <a:pt x="406" y="350"/>
                </a:lnTo>
                <a:lnTo>
                  <a:pt x="401" y="354"/>
                </a:lnTo>
                <a:lnTo>
                  <a:pt x="395" y="357"/>
                </a:lnTo>
                <a:lnTo>
                  <a:pt x="388" y="353"/>
                </a:lnTo>
                <a:lnTo>
                  <a:pt x="382" y="351"/>
                </a:lnTo>
                <a:lnTo>
                  <a:pt x="377" y="351"/>
                </a:lnTo>
                <a:lnTo>
                  <a:pt x="373" y="353"/>
                </a:lnTo>
                <a:lnTo>
                  <a:pt x="370" y="356"/>
                </a:lnTo>
                <a:lnTo>
                  <a:pt x="368" y="361"/>
                </a:lnTo>
                <a:lnTo>
                  <a:pt x="365" y="366"/>
                </a:lnTo>
                <a:lnTo>
                  <a:pt x="363" y="372"/>
                </a:lnTo>
                <a:lnTo>
                  <a:pt x="360" y="386"/>
                </a:lnTo>
                <a:lnTo>
                  <a:pt x="355" y="399"/>
                </a:lnTo>
                <a:lnTo>
                  <a:pt x="353" y="405"/>
                </a:lnTo>
                <a:lnTo>
                  <a:pt x="349" y="410"/>
                </a:lnTo>
                <a:lnTo>
                  <a:pt x="345" y="414"/>
                </a:lnTo>
                <a:lnTo>
                  <a:pt x="339" y="417"/>
                </a:lnTo>
                <a:lnTo>
                  <a:pt x="337" y="425"/>
                </a:lnTo>
                <a:lnTo>
                  <a:pt x="336" y="432"/>
                </a:lnTo>
                <a:lnTo>
                  <a:pt x="336" y="438"/>
                </a:lnTo>
                <a:lnTo>
                  <a:pt x="334" y="443"/>
                </a:lnTo>
                <a:lnTo>
                  <a:pt x="332" y="448"/>
                </a:lnTo>
                <a:lnTo>
                  <a:pt x="329" y="453"/>
                </a:lnTo>
                <a:lnTo>
                  <a:pt x="325" y="456"/>
                </a:lnTo>
                <a:lnTo>
                  <a:pt x="319" y="461"/>
                </a:lnTo>
                <a:lnTo>
                  <a:pt x="309" y="460"/>
                </a:lnTo>
                <a:lnTo>
                  <a:pt x="299" y="458"/>
                </a:lnTo>
                <a:lnTo>
                  <a:pt x="291" y="458"/>
                </a:lnTo>
                <a:lnTo>
                  <a:pt x="284" y="459"/>
                </a:lnTo>
                <a:lnTo>
                  <a:pt x="278" y="462"/>
                </a:lnTo>
                <a:lnTo>
                  <a:pt x="272" y="468"/>
                </a:lnTo>
                <a:lnTo>
                  <a:pt x="267" y="475"/>
                </a:lnTo>
                <a:lnTo>
                  <a:pt x="263" y="485"/>
                </a:lnTo>
                <a:lnTo>
                  <a:pt x="265" y="493"/>
                </a:lnTo>
                <a:lnTo>
                  <a:pt x="264" y="501"/>
                </a:lnTo>
                <a:lnTo>
                  <a:pt x="263" y="510"/>
                </a:lnTo>
                <a:lnTo>
                  <a:pt x="260" y="519"/>
                </a:lnTo>
                <a:lnTo>
                  <a:pt x="258" y="528"/>
                </a:lnTo>
                <a:lnTo>
                  <a:pt x="254" y="536"/>
                </a:lnTo>
                <a:lnTo>
                  <a:pt x="249" y="544"/>
                </a:lnTo>
                <a:lnTo>
                  <a:pt x="243" y="549"/>
                </a:lnTo>
                <a:lnTo>
                  <a:pt x="242" y="550"/>
                </a:lnTo>
                <a:lnTo>
                  <a:pt x="238" y="552"/>
                </a:lnTo>
                <a:lnTo>
                  <a:pt x="233" y="556"/>
                </a:lnTo>
                <a:lnTo>
                  <a:pt x="228" y="559"/>
                </a:lnTo>
                <a:lnTo>
                  <a:pt x="221" y="563"/>
                </a:lnTo>
                <a:lnTo>
                  <a:pt x="215" y="567"/>
                </a:lnTo>
                <a:lnTo>
                  <a:pt x="211" y="571"/>
                </a:lnTo>
                <a:lnTo>
                  <a:pt x="207" y="573"/>
                </a:lnTo>
                <a:lnTo>
                  <a:pt x="204" y="575"/>
                </a:lnTo>
                <a:lnTo>
                  <a:pt x="200" y="578"/>
                </a:lnTo>
                <a:lnTo>
                  <a:pt x="197" y="580"/>
                </a:lnTo>
                <a:lnTo>
                  <a:pt x="195" y="581"/>
                </a:lnTo>
                <a:lnTo>
                  <a:pt x="184" y="580"/>
                </a:lnTo>
                <a:lnTo>
                  <a:pt x="175" y="578"/>
                </a:lnTo>
                <a:lnTo>
                  <a:pt x="169" y="577"/>
                </a:lnTo>
                <a:lnTo>
                  <a:pt x="164" y="577"/>
                </a:lnTo>
                <a:lnTo>
                  <a:pt x="162" y="576"/>
                </a:lnTo>
                <a:lnTo>
                  <a:pt x="160" y="575"/>
                </a:lnTo>
                <a:lnTo>
                  <a:pt x="159" y="575"/>
                </a:lnTo>
                <a:lnTo>
                  <a:pt x="159" y="574"/>
                </a:lnTo>
                <a:lnTo>
                  <a:pt x="160" y="572"/>
                </a:lnTo>
                <a:lnTo>
                  <a:pt x="160" y="570"/>
                </a:lnTo>
                <a:lnTo>
                  <a:pt x="159" y="568"/>
                </a:lnTo>
                <a:lnTo>
                  <a:pt x="157" y="565"/>
                </a:lnTo>
                <a:lnTo>
                  <a:pt x="154" y="562"/>
                </a:lnTo>
                <a:lnTo>
                  <a:pt x="149" y="558"/>
                </a:lnTo>
                <a:lnTo>
                  <a:pt x="143" y="553"/>
                </a:lnTo>
                <a:lnTo>
                  <a:pt x="141" y="548"/>
                </a:lnTo>
                <a:lnTo>
                  <a:pt x="140" y="544"/>
                </a:lnTo>
                <a:lnTo>
                  <a:pt x="139" y="542"/>
                </a:lnTo>
                <a:lnTo>
                  <a:pt x="139" y="540"/>
                </a:lnTo>
                <a:lnTo>
                  <a:pt x="139" y="537"/>
                </a:lnTo>
                <a:lnTo>
                  <a:pt x="139" y="536"/>
                </a:lnTo>
                <a:lnTo>
                  <a:pt x="139" y="532"/>
                </a:lnTo>
                <a:lnTo>
                  <a:pt x="139" y="529"/>
                </a:lnTo>
                <a:lnTo>
                  <a:pt x="139" y="526"/>
                </a:lnTo>
                <a:lnTo>
                  <a:pt x="139" y="520"/>
                </a:lnTo>
                <a:lnTo>
                  <a:pt x="138" y="513"/>
                </a:lnTo>
                <a:lnTo>
                  <a:pt x="137" y="504"/>
                </a:lnTo>
                <a:lnTo>
                  <a:pt x="135" y="493"/>
                </a:lnTo>
                <a:lnTo>
                  <a:pt x="133" y="485"/>
                </a:lnTo>
                <a:lnTo>
                  <a:pt x="129" y="478"/>
                </a:lnTo>
                <a:lnTo>
                  <a:pt x="123" y="472"/>
                </a:lnTo>
                <a:lnTo>
                  <a:pt x="117" y="468"/>
                </a:lnTo>
                <a:lnTo>
                  <a:pt x="108" y="464"/>
                </a:lnTo>
                <a:lnTo>
                  <a:pt x="99" y="461"/>
                </a:lnTo>
                <a:lnTo>
                  <a:pt x="79" y="456"/>
                </a:lnTo>
                <a:lnTo>
                  <a:pt x="58" y="454"/>
                </a:lnTo>
                <a:lnTo>
                  <a:pt x="39" y="453"/>
                </a:lnTo>
                <a:lnTo>
                  <a:pt x="30" y="453"/>
                </a:lnTo>
                <a:lnTo>
                  <a:pt x="23" y="453"/>
                </a:lnTo>
                <a:lnTo>
                  <a:pt x="16" y="453"/>
                </a:lnTo>
                <a:lnTo>
                  <a:pt x="11" y="453"/>
                </a:lnTo>
                <a:lnTo>
                  <a:pt x="8" y="450"/>
                </a:lnTo>
                <a:lnTo>
                  <a:pt x="5" y="447"/>
                </a:lnTo>
                <a:lnTo>
                  <a:pt x="1" y="441"/>
                </a:lnTo>
                <a:lnTo>
                  <a:pt x="0" y="435"/>
                </a:lnTo>
                <a:lnTo>
                  <a:pt x="0" y="428"/>
                </a:lnTo>
                <a:lnTo>
                  <a:pt x="3" y="421"/>
                </a:lnTo>
                <a:lnTo>
                  <a:pt x="5" y="413"/>
                </a:lnTo>
                <a:lnTo>
                  <a:pt x="9" y="406"/>
                </a:lnTo>
                <a:lnTo>
                  <a:pt x="11" y="397"/>
                </a:lnTo>
                <a:lnTo>
                  <a:pt x="10" y="394"/>
                </a:lnTo>
                <a:lnTo>
                  <a:pt x="9" y="387"/>
                </a:lnTo>
                <a:lnTo>
                  <a:pt x="7" y="379"/>
                </a:lnTo>
                <a:lnTo>
                  <a:pt x="5" y="370"/>
                </a:lnTo>
                <a:lnTo>
                  <a:pt x="5" y="362"/>
                </a:lnTo>
                <a:lnTo>
                  <a:pt x="4" y="353"/>
                </a:lnTo>
                <a:lnTo>
                  <a:pt x="5" y="346"/>
                </a:lnTo>
                <a:lnTo>
                  <a:pt x="7" y="341"/>
                </a:lnTo>
                <a:lnTo>
                  <a:pt x="10" y="338"/>
                </a:lnTo>
                <a:lnTo>
                  <a:pt x="14" y="335"/>
                </a:lnTo>
                <a:lnTo>
                  <a:pt x="24" y="330"/>
                </a:lnTo>
                <a:lnTo>
                  <a:pt x="35" y="326"/>
                </a:lnTo>
                <a:lnTo>
                  <a:pt x="43" y="321"/>
                </a:lnTo>
                <a:lnTo>
                  <a:pt x="44" y="315"/>
                </a:lnTo>
                <a:lnTo>
                  <a:pt x="44" y="308"/>
                </a:lnTo>
                <a:lnTo>
                  <a:pt x="45" y="291"/>
                </a:lnTo>
                <a:lnTo>
                  <a:pt x="45" y="273"/>
                </a:lnTo>
                <a:lnTo>
                  <a:pt x="45" y="254"/>
                </a:lnTo>
                <a:lnTo>
                  <a:pt x="45" y="236"/>
                </a:lnTo>
                <a:lnTo>
                  <a:pt x="47" y="220"/>
                </a:lnTo>
                <a:lnTo>
                  <a:pt x="49" y="214"/>
                </a:lnTo>
                <a:lnTo>
                  <a:pt x="50" y="208"/>
                </a:lnTo>
                <a:lnTo>
                  <a:pt x="53" y="204"/>
                </a:lnTo>
                <a:lnTo>
                  <a:pt x="55" y="201"/>
                </a:lnTo>
                <a:lnTo>
                  <a:pt x="63" y="197"/>
                </a:lnTo>
                <a:lnTo>
                  <a:pt x="73" y="193"/>
                </a:lnTo>
                <a:lnTo>
                  <a:pt x="82" y="189"/>
                </a:lnTo>
                <a:lnTo>
                  <a:pt x="91" y="185"/>
                </a:lnTo>
                <a:lnTo>
                  <a:pt x="96" y="169"/>
                </a:lnTo>
                <a:lnTo>
                  <a:pt x="101" y="154"/>
                </a:lnTo>
                <a:lnTo>
                  <a:pt x="107" y="139"/>
                </a:lnTo>
                <a:lnTo>
                  <a:pt x="115" y="125"/>
                </a:lnTo>
                <a:lnTo>
                  <a:pt x="119" y="116"/>
                </a:lnTo>
                <a:lnTo>
                  <a:pt x="124" y="109"/>
                </a:lnTo>
                <a:lnTo>
                  <a:pt x="131" y="103"/>
                </a:lnTo>
                <a:lnTo>
                  <a:pt x="139" y="99"/>
                </a:lnTo>
                <a:lnTo>
                  <a:pt x="148" y="97"/>
                </a:lnTo>
                <a:lnTo>
                  <a:pt x="158" y="95"/>
                </a:lnTo>
                <a:lnTo>
                  <a:pt x="179" y="93"/>
                </a:lnTo>
                <a:lnTo>
                  <a:pt x="185" y="90"/>
                </a:lnTo>
                <a:lnTo>
                  <a:pt x="191" y="86"/>
                </a:lnTo>
                <a:lnTo>
                  <a:pt x="194" y="81"/>
                </a:lnTo>
                <a:lnTo>
                  <a:pt x="197" y="77"/>
                </a:lnTo>
                <a:lnTo>
                  <a:pt x="200" y="72"/>
                </a:lnTo>
                <a:lnTo>
                  <a:pt x="204" y="68"/>
                </a:lnTo>
                <a:lnTo>
                  <a:pt x="208" y="64"/>
                </a:lnTo>
                <a:lnTo>
                  <a:pt x="215" y="61"/>
                </a:lnTo>
                <a:lnTo>
                  <a:pt x="217" y="53"/>
                </a:lnTo>
                <a:lnTo>
                  <a:pt x="219" y="49"/>
                </a:lnTo>
                <a:lnTo>
                  <a:pt x="219" y="45"/>
                </a:lnTo>
                <a:lnTo>
                  <a:pt x="218" y="34"/>
                </a:lnTo>
                <a:lnTo>
                  <a:pt x="216" y="23"/>
                </a:lnTo>
                <a:lnTo>
                  <a:pt x="215" y="12"/>
                </a:lnTo>
                <a:lnTo>
                  <a:pt x="215" y="1"/>
                </a:lnTo>
                <a:lnTo>
                  <a:pt x="215" y="0"/>
                </a:lnTo>
                <a:lnTo>
                  <a:pt x="216" y="1"/>
                </a:lnTo>
                <a:lnTo>
                  <a:pt x="217" y="2"/>
                </a:lnTo>
                <a:lnTo>
                  <a:pt x="219" y="4"/>
                </a:lnTo>
                <a:lnTo>
                  <a:pt x="220" y="9"/>
                </a:lnTo>
                <a:lnTo>
                  <a:pt x="222" y="11"/>
                </a:lnTo>
                <a:lnTo>
                  <a:pt x="223" y="13"/>
                </a:lnTo>
                <a:lnTo>
                  <a:pt x="229" y="17"/>
                </a:lnTo>
                <a:lnTo>
                  <a:pt x="235" y="21"/>
                </a:lnTo>
                <a:lnTo>
                  <a:pt x="237" y="28"/>
                </a:lnTo>
                <a:lnTo>
                  <a:pt x="238" y="32"/>
                </a:lnTo>
                <a:lnTo>
                  <a:pt x="239" y="34"/>
                </a:lnTo>
                <a:lnTo>
                  <a:pt x="241" y="35"/>
                </a:lnTo>
                <a:lnTo>
                  <a:pt x="243" y="36"/>
                </a:lnTo>
                <a:lnTo>
                  <a:pt x="248" y="36"/>
                </a:lnTo>
                <a:lnTo>
                  <a:pt x="254" y="38"/>
                </a:lnTo>
                <a:lnTo>
                  <a:pt x="263" y="41"/>
                </a:lnTo>
                <a:lnTo>
                  <a:pt x="266" y="42"/>
                </a:lnTo>
                <a:lnTo>
                  <a:pt x="270" y="43"/>
                </a:lnTo>
                <a:lnTo>
                  <a:pt x="274" y="45"/>
                </a:lnTo>
                <a:lnTo>
                  <a:pt x="275" y="45"/>
                </a:lnTo>
                <a:lnTo>
                  <a:pt x="281" y="61"/>
                </a:lnTo>
                <a:lnTo>
                  <a:pt x="289" y="75"/>
                </a:lnTo>
                <a:lnTo>
                  <a:pt x="296" y="90"/>
                </a:lnTo>
                <a:lnTo>
                  <a:pt x="303" y="105"/>
                </a:lnTo>
                <a:lnTo>
                  <a:pt x="305" y="109"/>
                </a:lnTo>
                <a:lnTo>
                  <a:pt x="310" y="112"/>
                </a:lnTo>
                <a:lnTo>
                  <a:pt x="316" y="115"/>
                </a:lnTo>
                <a:lnTo>
                  <a:pt x="323" y="117"/>
                </a:lnTo>
                <a:lnTo>
                  <a:pt x="328" y="119"/>
                </a:lnTo>
                <a:lnTo>
                  <a:pt x="334" y="120"/>
                </a:lnTo>
                <a:lnTo>
                  <a:pt x="337" y="121"/>
                </a:lnTo>
                <a:lnTo>
                  <a:pt x="339" y="121"/>
                </a:lnTo>
                <a:lnTo>
                  <a:pt x="343" y="120"/>
                </a:lnTo>
                <a:lnTo>
                  <a:pt x="347" y="119"/>
                </a:lnTo>
                <a:lnTo>
                  <a:pt x="352" y="117"/>
                </a:lnTo>
                <a:lnTo>
                  <a:pt x="354" y="115"/>
                </a:lnTo>
                <a:lnTo>
                  <a:pt x="355" y="112"/>
                </a:lnTo>
                <a:lnTo>
                  <a:pt x="357" y="109"/>
                </a:lnTo>
                <a:lnTo>
                  <a:pt x="359" y="105"/>
                </a:lnTo>
                <a:lnTo>
                  <a:pt x="362" y="98"/>
                </a:lnTo>
                <a:lnTo>
                  <a:pt x="364" y="91"/>
                </a:lnTo>
                <a:lnTo>
                  <a:pt x="366" y="84"/>
                </a:lnTo>
                <a:lnTo>
                  <a:pt x="367" y="82"/>
                </a:lnTo>
                <a:lnTo>
                  <a:pt x="367" y="81"/>
                </a:lnTo>
                <a:lnTo>
                  <a:pt x="372" y="83"/>
                </a:lnTo>
                <a:lnTo>
                  <a:pt x="377" y="86"/>
                </a:lnTo>
                <a:lnTo>
                  <a:pt x="379" y="89"/>
                </a:lnTo>
                <a:lnTo>
                  <a:pt x="381" y="92"/>
                </a:lnTo>
                <a:lnTo>
                  <a:pt x="384" y="94"/>
                </a:lnTo>
                <a:lnTo>
                  <a:pt x="387" y="98"/>
                </a:lnTo>
                <a:lnTo>
                  <a:pt x="390" y="101"/>
                </a:lnTo>
                <a:lnTo>
                  <a:pt x="395" y="105"/>
                </a:lnTo>
                <a:lnTo>
                  <a:pt x="399" y="104"/>
                </a:lnTo>
                <a:lnTo>
                  <a:pt x="403" y="102"/>
                </a:lnTo>
                <a:lnTo>
                  <a:pt x="411" y="100"/>
                </a:lnTo>
                <a:lnTo>
                  <a:pt x="420" y="97"/>
                </a:lnTo>
                <a:lnTo>
                  <a:pt x="427" y="97"/>
                </a:lnTo>
                <a:lnTo>
                  <a:pt x="432" y="98"/>
                </a:lnTo>
                <a:lnTo>
                  <a:pt x="439" y="101"/>
                </a:lnTo>
                <a:lnTo>
                  <a:pt x="446" y="104"/>
                </a:lnTo>
                <a:lnTo>
                  <a:pt x="453" y="108"/>
                </a:lnTo>
                <a:lnTo>
                  <a:pt x="462" y="110"/>
                </a:lnTo>
                <a:lnTo>
                  <a:pt x="468" y="111"/>
                </a:lnTo>
                <a:lnTo>
                  <a:pt x="474" y="111"/>
                </a:lnTo>
                <a:lnTo>
                  <a:pt x="479" y="109"/>
                </a:lnTo>
              </a:path>
            </a:pathLst>
          </a:custGeom>
          <a:solidFill>
            <a:srgbClr val="00CCFF"/>
          </a:solidFill>
          <a:ln w="12700" cap="rnd" cmpd="sng">
            <a:solidFill>
              <a:schemeClr val="tx1"/>
            </a:solidFill>
            <a:prstDash val="solid"/>
            <a:round/>
            <a:headEnd type="none" w="sm" len="sm"/>
            <a:tailEnd type="none" w="sm" len="sm"/>
          </a:ln>
        </p:spPr>
        <p:txBody>
          <a:bodyPr/>
          <a:p>
            <a:endParaRPr lang="zh-CN" altLang="en-US"/>
          </a:p>
        </p:txBody>
      </p:sp>
      <p:sp>
        <p:nvSpPr>
          <p:cNvPr id="49165" name="Freeform 13"/>
          <p:cNvSpPr/>
          <p:nvPr/>
        </p:nvSpPr>
        <p:spPr>
          <a:xfrm>
            <a:off x="3913188" y="5178425"/>
            <a:ext cx="1390650" cy="966788"/>
          </a:xfrm>
          <a:custGeom>
            <a:avLst/>
            <a:gdLst/>
            <a:ahLst/>
            <a:cxnLst>
              <a:cxn ang="0">
                <a:pos x="77" y="562"/>
              </a:cxn>
              <a:cxn ang="0">
                <a:pos x="85" y="598"/>
              </a:cxn>
              <a:cxn ang="0">
                <a:pos x="20" y="588"/>
              </a:cxn>
              <a:cxn ang="0">
                <a:pos x="0" y="539"/>
              </a:cxn>
              <a:cxn ang="0">
                <a:pos x="18" y="465"/>
              </a:cxn>
              <a:cxn ang="0">
                <a:pos x="52" y="432"/>
              </a:cxn>
              <a:cxn ang="0">
                <a:pos x="110" y="387"/>
              </a:cxn>
              <a:cxn ang="0">
                <a:pos x="126" y="351"/>
              </a:cxn>
              <a:cxn ang="0">
                <a:pos x="185" y="296"/>
              </a:cxn>
              <a:cxn ang="0">
                <a:pos x="207" y="211"/>
              </a:cxn>
              <a:cxn ang="0">
                <a:pos x="253" y="122"/>
              </a:cxn>
              <a:cxn ang="0">
                <a:pos x="292" y="32"/>
              </a:cxn>
              <a:cxn ang="0">
                <a:pos x="340" y="51"/>
              </a:cxn>
              <a:cxn ang="0">
                <a:pos x="380" y="1"/>
              </a:cxn>
              <a:cxn ang="0">
                <a:pos x="443" y="8"/>
              </a:cxn>
              <a:cxn ang="0">
                <a:pos x="534" y="33"/>
              </a:cxn>
              <a:cxn ang="0">
                <a:pos x="500" y="73"/>
              </a:cxn>
              <a:cxn ang="0">
                <a:pos x="531" y="48"/>
              </a:cxn>
              <a:cxn ang="0">
                <a:pos x="511" y="52"/>
              </a:cxn>
              <a:cxn ang="0">
                <a:pos x="514" y="108"/>
              </a:cxn>
              <a:cxn ang="0">
                <a:pos x="626" y="90"/>
              </a:cxn>
              <a:cxn ang="0">
                <a:pos x="685" y="89"/>
              </a:cxn>
              <a:cxn ang="0">
                <a:pos x="704" y="70"/>
              </a:cxn>
              <a:cxn ang="0">
                <a:pos x="793" y="66"/>
              </a:cxn>
              <a:cxn ang="0">
                <a:pos x="828" y="123"/>
              </a:cxn>
              <a:cxn ang="0">
                <a:pos x="840" y="169"/>
              </a:cxn>
              <a:cxn ang="0">
                <a:pos x="867" y="189"/>
              </a:cxn>
              <a:cxn ang="0">
                <a:pos x="862" y="206"/>
              </a:cxn>
              <a:cxn ang="0">
                <a:pos x="822" y="243"/>
              </a:cxn>
              <a:cxn ang="0">
                <a:pos x="774" y="268"/>
              </a:cxn>
              <a:cxn ang="0">
                <a:pos x="731" y="270"/>
              </a:cxn>
              <a:cxn ang="0">
                <a:pos x="677" y="292"/>
              </a:cxn>
              <a:cxn ang="0">
                <a:pos x="636" y="288"/>
              </a:cxn>
              <a:cxn ang="0">
                <a:pos x="621" y="256"/>
              </a:cxn>
              <a:cxn ang="0">
                <a:pos x="576" y="245"/>
              </a:cxn>
              <a:cxn ang="0">
                <a:pos x="528" y="273"/>
              </a:cxn>
              <a:cxn ang="0">
                <a:pos x="526" y="320"/>
              </a:cxn>
              <a:cxn ang="0">
                <a:pos x="560" y="337"/>
              </a:cxn>
              <a:cxn ang="0">
                <a:pos x="616" y="324"/>
              </a:cxn>
              <a:cxn ang="0">
                <a:pos x="621" y="269"/>
              </a:cxn>
              <a:cxn ang="0">
                <a:pos x="574" y="249"/>
              </a:cxn>
              <a:cxn ang="0">
                <a:pos x="516" y="315"/>
              </a:cxn>
              <a:cxn ang="0">
                <a:pos x="469" y="308"/>
              </a:cxn>
              <a:cxn ang="0">
                <a:pos x="449" y="370"/>
              </a:cxn>
              <a:cxn ang="0">
                <a:pos x="437" y="366"/>
              </a:cxn>
              <a:cxn ang="0">
                <a:pos x="420" y="345"/>
              </a:cxn>
              <a:cxn ang="0">
                <a:pos x="377" y="339"/>
              </a:cxn>
              <a:cxn ang="0">
                <a:pos x="340" y="380"/>
              </a:cxn>
              <a:cxn ang="0">
                <a:pos x="377" y="420"/>
              </a:cxn>
              <a:cxn ang="0">
                <a:pos x="424" y="396"/>
              </a:cxn>
              <a:cxn ang="0">
                <a:pos x="424" y="402"/>
              </a:cxn>
              <a:cxn ang="0">
                <a:pos x="352" y="416"/>
              </a:cxn>
              <a:cxn ang="0">
                <a:pos x="333" y="421"/>
              </a:cxn>
              <a:cxn ang="0">
                <a:pos x="264" y="440"/>
              </a:cxn>
              <a:cxn ang="0">
                <a:pos x="214" y="466"/>
              </a:cxn>
              <a:cxn ang="0">
                <a:pos x="185" y="480"/>
              </a:cxn>
              <a:cxn ang="0">
                <a:pos x="123" y="506"/>
              </a:cxn>
              <a:cxn ang="0">
                <a:pos x="83" y="533"/>
              </a:cxn>
              <a:cxn ang="0">
                <a:pos x="65" y="548"/>
              </a:cxn>
            </a:cxnLst>
            <a:pathLst>
              <a:path w="876" h="609">
                <a:moveTo>
                  <a:pt x="65" y="548"/>
                </a:moveTo>
                <a:lnTo>
                  <a:pt x="70" y="553"/>
                </a:lnTo>
                <a:lnTo>
                  <a:pt x="75" y="555"/>
                </a:lnTo>
                <a:lnTo>
                  <a:pt x="76" y="556"/>
                </a:lnTo>
                <a:lnTo>
                  <a:pt x="76" y="557"/>
                </a:lnTo>
                <a:lnTo>
                  <a:pt x="76" y="558"/>
                </a:lnTo>
                <a:lnTo>
                  <a:pt x="77" y="562"/>
                </a:lnTo>
                <a:lnTo>
                  <a:pt x="80" y="568"/>
                </a:lnTo>
                <a:lnTo>
                  <a:pt x="85" y="575"/>
                </a:lnTo>
                <a:lnTo>
                  <a:pt x="90" y="583"/>
                </a:lnTo>
                <a:lnTo>
                  <a:pt x="95" y="589"/>
                </a:lnTo>
                <a:lnTo>
                  <a:pt x="96" y="591"/>
                </a:lnTo>
                <a:lnTo>
                  <a:pt x="96" y="592"/>
                </a:lnTo>
                <a:lnTo>
                  <a:pt x="85" y="598"/>
                </a:lnTo>
                <a:lnTo>
                  <a:pt x="75" y="602"/>
                </a:lnTo>
                <a:lnTo>
                  <a:pt x="65" y="605"/>
                </a:lnTo>
                <a:lnTo>
                  <a:pt x="52" y="608"/>
                </a:lnTo>
                <a:lnTo>
                  <a:pt x="46" y="606"/>
                </a:lnTo>
                <a:lnTo>
                  <a:pt x="39" y="602"/>
                </a:lnTo>
                <a:lnTo>
                  <a:pt x="26" y="593"/>
                </a:lnTo>
                <a:lnTo>
                  <a:pt x="20" y="588"/>
                </a:lnTo>
                <a:lnTo>
                  <a:pt x="16" y="584"/>
                </a:lnTo>
                <a:lnTo>
                  <a:pt x="13" y="581"/>
                </a:lnTo>
                <a:lnTo>
                  <a:pt x="12" y="580"/>
                </a:lnTo>
                <a:lnTo>
                  <a:pt x="8" y="568"/>
                </a:lnTo>
                <a:lnTo>
                  <a:pt x="5" y="557"/>
                </a:lnTo>
                <a:lnTo>
                  <a:pt x="2" y="548"/>
                </a:lnTo>
                <a:lnTo>
                  <a:pt x="0" y="539"/>
                </a:lnTo>
                <a:lnTo>
                  <a:pt x="2" y="530"/>
                </a:lnTo>
                <a:lnTo>
                  <a:pt x="6" y="522"/>
                </a:lnTo>
                <a:lnTo>
                  <a:pt x="13" y="513"/>
                </a:lnTo>
                <a:lnTo>
                  <a:pt x="25" y="504"/>
                </a:lnTo>
                <a:lnTo>
                  <a:pt x="22" y="491"/>
                </a:lnTo>
                <a:lnTo>
                  <a:pt x="19" y="478"/>
                </a:lnTo>
                <a:lnTo>
                  <a:pt x="18" y="465"/>
                </a:lnTo>
                <a:lnTo>
                  <a:pt x="20" y="452"/>
                </a:lnTo>
                <a:lnTo>
                  <a:pt x="23" y="448"/>
                </a:lnTo>
                <a:lnTo>
                  <a:pt x="28" y="444"/>
                </a:lnTo>
                <a:lnTo>
                  <a:pt x="38" y="438"/>
                </a:lnTo>
                <a:lnTo>
                  <a:pt x="48" y="433"/>
                </a:lnTo>
                <a:lnTo>
                  <a:pt x="50" y="432"/>
                </a:lnTo>
                <a:lnTo>
                  <a:pt x="52" y="432"/>
                </a:lnTo>
                <a:lnTo>
                  <a:pt x="63" y="420"/>
                </a:lnTo>
                <a:lnTo>
                  <a:pt x="73" y="410"/>
                </a:lnTo>
                <a:lnTo>
                  <a:pt x="85" y="402"/>
                </a:lnTo>
                <a:lnTo>
                  <a:pt x="92" y="399"/>
                </a:lnTo>
                <a:lnTo>
                  <a:pt x="100" y="396"/>
                </a:lnTo>
                <a:lnTo>
                  <a:pt x="107" y="390"/>
                </a:lnTo>
                <a:lnTo>
                  <a:pt x="110" y="387"/>
                </a:lnTo>
                <a:lnTo>
                  <a:pt x="112" y="384"/>
                </a:lnTo>
                <a:lnTo>
                  <a:pt x="113" y="377"/>
                </a:lnTo>
                <a:lnTo>
                  <a:pt x="113" y="369"/>
                </a:lnTo>
                <a:lnTo>
                  <a:pt x="113" y="362"/>
                </a:lnTo>
                <a:lnTo>
                  <a:pt x="116" y="356"/>
                </a:lnTo>
                <a:lnTo>
                  <a:pt x="120" y="352"/>
                </a:lnTo>
                <a:lnTo>
                  <a:pt x="126" y="351"/>
                </a:lnTo>
                <a:lnTo>
                  <a:pt x="133" y="350"/>
                </a:lnTo>
                <a:lnTo>
                  <a:pt x="140" y="348"/>
                </a:lnTo>
                <a:lnTo>
                  <a:pt x="150" y="344"/>
                </a:lnTo>
                <a:lnTo>
                  <a:pt x="160" y="339"/>
                </a:lnTo>
                <a:lnTo>
                  <a:pt x="167" y="332"/>
                </a:lnTo>
                <a:lnTo>
                  <a:pt x="176" y="324"/>
                </a:lnTo>
                <a:lnTo>
                  <a:pt x="185" y="296"/>
                </a:lnTo>
                <a:lnTo>
                  <a:pt x="192" y="268"/>
                </a:lnTo>
                <a:lnTo>
                  <a:pt x="193" y="256"/>
                </a:lnTo>
                <a:lnTo>
                  <a:pt x="195" y="246"/>
                </a:lnTo>
                <a:lnTo>
                  <a:pt x="196" y="236"/>
                </a:lnTo>
                <a:lnTo>
                  <a:pt x="199" y="227"/>
                </a:lnTo>
                <a:lnTo>
                  <a:pt x="202" y="218"/>
                </a:lnTo>
                <a:lnTo>
                  <a:pt x="207" y="211"/>
                </a:lnTo>
                <a:lnTo>
                  <a:pt x="214" y="203"/>
                </a:lnTo>
                <a:lnTo>
                  <a:pt x="224" y="196"/>
                </a:lnTo>
                <a:lnTo>
                  <a:pt x="230" y="181"/>
                </a:lnTo>
                <a:lnTo>
                  <a:pt x="239" y="166"/>
                </a:lnTo>
                <a:lnTo>
                  <a:pt x="246" y="151"/>
                </a:lnTo>
                <a:lnTo>
                  <a:pt x="252" y="136"/>
                </a:lnTo>
                <a:lnTo>
                  <a:pt x="253" y="122"/>
                </a:lnTo>
                <a:lnTo>
                  <a:pt x="253" y="107"/>
                </a:lnTo>
                <a:lnTo>
                  <a:pt x="254" y="91"/>
                </a:lnTo>
                <a:lnTo>
                  <a:pt x="257" y="76"/>
                </a:lnTo>
                <a:lnTo>
                  <a:pt x="262" y="62"/>
                </a:lnTo>
                <a:lnTo>
                  <a:pt x="269" y="49"/>
                </a:lnTo>
                <a:lnTo>
                  <a:pt x="279" y="39"/>
                </a:lnTo>
                <a:lnTo>
                  <a:pt x="292" y="32"/>
                </a:lnTo>
                <a:lnTo>
                  <a:pt x="299" y="35"/>
                </a:lnTo>
                <a:lnTo>
                  <a:pt x="303" y="39"/>
                </a:lnTo>
                <a:lnTo>
                  <a:pt x="312" y="48"/>
                </a:lnTo>
                <a:lnTo>
                  <a:pt x="320" y="57"/>
                </a:lnTo>
                <a:lnTo>
                  <a:pt x="324" y="61"/>
                </a:lnTo>
                <a:lnTo>
                  <a:pt x="332" y="64"/>
                </a:lnTo>
                <a:lnTo>
                  <a:pt x="340" y="51"/>
                </a:lnTo>
                <a:lnTo>
                  <a:pt x="347" y="41"/>
                </a:lnTo>
                <a:lnTo>
                  <a:pt x="356" y="30"/>
                </a:lnTo>
                <a:lnTo>
                  <a:pt x="361" y="25"/>
                </a:lnTo>
                <a:lnTo>
                  <a:pt x="369" y="20"/>
                </a:lnTo>
                <a:lnTo>
                  <a:pt x="371" y="11"/>
                </a:lnTo>
                <a:lnTo>
                  <a:pt x="376" y="4"/>
                </a:lnTo>
                <a:lnTo>
                  <a:pt x="380" y="1"/>
                </a:lnTo>
                <a:lnTo>
                  <a:pt x="384" y="0"/>
                </a:lnTo>
                <a:lnTo>
                  <a:pt x="390" y="0"/>
                </a:lnTo>
                <a:lnTo>
                  <a:pt x="396" y="2"/>
                </a:lnTo>
                <a:lnTo>
                  <a:pt x="411" y="8"/>
                </a:lnTo>
                <a:lnTo>
                  <a:pt x="424" y="6"/>
                </a:lnTo>
                <a:lnTo>
                  <a:pt x="434" y="6"/>
                </a:lnTo>
                <a:lnTo>
                  <a:pt x="443" y="8"/>
                </a:lnTo>
                <a:lnTo>
                  <a:pt x="450" y="11"/>
                </a:lnTo>
                <a:lnTo>
                  <a:pt x="463" y="18"/>
                </a:lnTo>
                <a:lnTo>
                  <a:pt x="470" y="22"/>
                </a:lnTo>
                <a:lnTo>
                  <a:pt x="480" y="24"/>
                </a:lnTo>
                <a:lnTo>
                  <a:pt x="509" y="28"/>
                </a:lnTo>
                <a:lnTo>
                  <a:pt x="536" y="32"/>
                </a:lnTo>
                <a:lnTo>
                  <a:pt x="534" y="33"/>
                </a:lnTo>
                <a:lnTo>
                  <a:pt x="531" y="36"/>
                </a:lnTo>
                <a:lnTo>
                  <a:pt x="526" y="42"/>
                </a:lnTo>
                <a:lnTo>
                  <a:pt x="517" y="49"/>
                </a:lnTo>
                <a:lnTo>
                  <a:pt x="509" y="58"/>
                </a:lnTo>
                <a:lnTo>
                  <a:pt x="503" y="66"/>
                </a:lnTo>
                <a:lnTo>
                  <a:pt x="500" y="71"/>
                </a:lnTo>
                <a:lnTo>
                  <a:pt x="500" y="73"/>
                </a:lnTo>
                <a:lnTo>
                  <a:pt x="501" y="74"/>
                </a:lnTo>
                <a:lnTo>
                  <a:pt x="506" y="74"/>
                </a:lnTo>
                <a:lnTo>
                  <a:pt x="511" y="72"/>
                </a:lnTo>
                <a:lnTo>
                  <a:pt x="514" y="67"/>
                </a:lnTo>
                <a:lnTo>
                  <a:pt x="520" y="61"/>
                </a:lnTo>
                <a:lnTo>
                  <a:pt x="526" y="54"/>
                </a:lnTo>
                <a:lnTo>
                  <a:pt x="531" y="48"/>
                </a:lnTo>
                <a:lnTo>
                  <a:pt x="534" y="43"/>
                </a:lnTo>
                <a:lnTo>
                  <a:pt x="536" y="41"/>
                </a:lnTo>
                <a:lnTo>
                  <a:pt x="533" y="41"/>
                </a:lnTo>
                <a:lnTo>
                  <a:pt x="528" y="42"/>
                </a:lnTo>
                <a:lnTo>
                  <a:pt x="524" y="44"/>
                </a:lnTo>
                <a:lnTo>
                  <a:pt x="518" y="48"/>
                </a:lnTo>
                <a:lnTo>
                  <a:pt x="511" y="52"/>
                </a:lnTo>
                <a:lnTo>
                  <a:pt x="507" y="64"/>
                </a:lnTo>
                <a:lnTo>
                  <a:pt x="504" y="77"/>
                </a:lnTo>
                <a:lnTo>
                  <a:pt x="503" y="84"/>
                </a:lnTo>
                <a:lnTo>
                  <a:pt x="503" y="91"/>
                </a:lnTo>
                <a:lnTo>
                  <a:pt x="504" y="98"/>
                </a:lnTo>
                <a:lnTo>
                  <a:pt x="509" y="104"/>
                </a:lnTo>
                <a:lnTo>
                  <a:pt x="514" y="108"/>
                </a:lnTo>
                <a:lnTo>
                  <a:pt x="521" y="111"/>
                </a:lnTo>
                <a:lnTo>
                  <a:pt x="528" y="112"/>
                </a:lnTo>
                <a:lnTo>
                  <a:pt x="530" y="112"/>
                </a:lnTo>
                <a:lnTo>
                  <a:pt x="531" y="112"/>
                </a:lnTo>
                <a:lnTo>
                  <a:pt x="574" y="101"/>
                </a:lnTo>
                <a:lnTo>
                  <a:pt x="616" y="88"/>
                </a:lnTo>
                <a:lnTo>
                  <a:pt x="626" y="90"/>
                </a:lnTo>
                <a:lnTo>
                  <a:pt x="633" y="91"/>
                </a:lnTo>
                <a:lnTo>
                  <a:pt x="646" y="93"/>
                </a:lnTo>
                <a:lnTo>
                  <a:pt x="658" y="94"/>
                </a:lnTo>
                <a:lnTo>
                  <a:pt x="667" y="93"/>
                </a:lnTo>
                <a:lnTo>
                  <a:pt x="675" y="92"/>
                </a:lnTo>
                <a:lnTo>
                  <a:pt x="683" y="90"/>
                </a:lnTo>
                <a:lnTo>
                  <a:pt x="685" y="89"/>
                </a:lnTo>
                <a:lnTo>
                  <a:pt x="687" y="88"/>
                </a:lnTo>
                <a:lnTo>
                  <a:pt x="688" y="88"/>
                </a:lnTo>
                <a:lnTo>
                  <a:pt x="688" y="87"/>
                </a:lnTo>
                <a:lnTo>
                  <a:pt x="688" y="85"/>
                </a:lnTo>
                <a:lnTo>
                  <a:pt x="691" y="82"/>
                </a:lnTo>
                <a:lnTo>
                  <a:pt x="695" y="76"/>
                </a:lnTo>
                <a:lnTo>
                  <a:pt x="704" y="70"/>
                </a:lnTo>
                <a:lnTo>
                  <a:pt x="714" y="65"/>
                </a:lnTo>
                <a:lnTo>
                  <a:pt x="724" y="61"/>
                </a:lnTo>
                <a:lnTo>
                  <a:pt x="733" y="56"/>
                </a:lnTo>
                <a:lnTo>
                  <a:pt x="754" y="58"/>
                </a:lnTo>
                <a:lnTo>
                  <a:pt x="774" y="61"/>
                </a:lnTo>
                <a:lnTo>
                  <a:pt x="784" y="63"/>
                </a:lnTo>
                <a:lnTo>
                  <a:pt x="793" y="66"/>
                </a:lnTo>
                <a:lnTo>
                  <a:pt x="803" y="70"/>
                </a:lnTo>
                <a:lnTo>
                  <a:pt x="812" y="76"/>
                </a:lnTo>
                <a:lnTo>
                  <a:pt x="818" y="94"/>
                </a:lnTo>
                <a:lnTo>
                  <a:pt x="824" y="112"/>
                </a:lnTo>
                <a:lnTo>
                  <a:pt x="825" y="116"/>
                </a:lnTo>
                <a:lnTo>
                  <a:pt x="827" y="120"/>
                </a:lnTo>
                <a:lnTo>
                  <a:pt x="828" y="123"/>
                </a:lnTo>
                <a:lnTo>
                  <a:pt x="828" y="124"/>
                </a:lnTo>
                <a:lnTo>
                  <a:pt x="830" y="137"/>
                </a:lnTo>
                <a:lnTo>
                  <a:pt x="830" y="147"/>
                </a:lnTo>
                <a:lnTo>
                  <a:pt x="831" y="155"/>
                </a:lnTo>
                <a:lnTo>
                  <a:pt x="832" y="161"/>
                </a:lnTo>
                <a:lnTo>
                  <a:pt x="835" y="165"/>
                </a:lnTo>
                <a:lnTo>
                  <a:pt x="840" y="169"/>
                </a:lnTo>
                <a:lnTo>
                  <a:pt x="845" y="173"/>
                </a:lnTo>
                <a:lnTo>
                  <a:pt x="855" y="176"/>
                </a:lnTo>
                <a:lnTo>
                  <a:pt x="858" y="179"/>
                </a:lnTo>
                <a:lnTo>
                  <a:pt x="860" y="182"/>
                </a:lnTo>
                <a:lnTo>
                  <a:pt x="861" y="185"/>
                </a:lnTo>
                <a:lnTo>
                  <a:pt x="864" y="188"/>
                </a:lnTo>
                <a:lnTo>
                  <a:pt x="867" y="189"/>
                </a:lnTo>
                <a:lnTo>
                  <a:pt x="871" y="190"/>
                </a:lnTo>
                <a:lnTo>
                  <a:pt x="874" y="190"/>
                </a:lnTo>
                <a:lnTo>
                  <a:pt x="875" y="192"/>
                </a:lnTo>
                <a:lnTo>
                  <a:pt x="875" y="197"/>
                </a:lnTo>
                <a:lnTo>
                  <a:pt x="872" y="201"/>
                </a:lnTo>
                <a:lnTo>
                  <a:pt x="868" y="204"/>
                </a:lnTo>
                <a:lnTo>
                  <a:pt x="862" y="206"/>
                </a:lnTo>
                <a:lnTo>
                  <a:pt x="850" y="210"/>
                </a:lnTo>
                <a:lnTo>
                  <a:pt x="844" y="211"/>
                </a:lnTo>
                <a:lnTo>
                  <a:pt x="840" y="212"/>
                </a:lnTo>
                <a:lnTo>
                  <a:pt x="837" y="217"/>
                </a:lnTo>
                <a:lnTo>
                  <a:pt x="834" y="223"/>
                </a:lnTo>
                <a:lnTo>
                  <a:pt x="827" y="236"/>
                </a:lnTo>
                <a:lnTo>
                  <a:pt x="822" y="243"/>
                </a:lnTo>
                <a:lnTo>
                  <a:pt x="818" y="248"/>
                </a:lnTo>
                <a:lnTo>
                  <a:pt x="812" y="253"/>
                </a:lnTo>
                <a:lnTo>
                  <a:pt x="808" y="256"/>
                </a:lnTo>
                <a:lnTo>
                  <a:pt x="797" y="260"/>
                </a:lnTo>
                <a:lnTo>
                  <a:pt x="784" y="264"/>
                </a:lnTo>
                <a:lnTo>
                  <a:pt x="777" y="266"/>
                </a:lnTo>
                <a:lnTo>
                  <a:pt x="774" y="268"/>
                </a:lnTo>
                <a:lnTo>
                  <a:pt x="773" y="268"/>
                </a:lnTo>
                <a:lnTo>
                  <a:pt x="761" y="264"/>
                </a:lnTo>
                <a:lnTo>
                  <a:pt x="753" y="262"/>
                </a:lnTo>
                <a:lnTo>
                  <a:pt x="747" y="262"/>
                </a:lnTo>
                <a:lnTo>
                  <a:pt x="741" y="263"/>
                </a:lnTo>
                <a:lnTo>
                  <a:pt x="737" y="266"/>
                </a:lnTo>
                <a:lnTo>
                  <a:pt x="731" y="270"/>
                </a:lnTo>
                <a:lnTo>
                  <a:pt x="724" y="276"/>
                </a:lnTo>
                <a:lnTo>
                  <a:pt x="713" y="284"/>
                </a:lnTo>
                <a:lnTo>
                  <a:pt x="708" y="287"/>
                </a:lnTo>
                <a:lnTo>
                  <a:pt x="701" y="289"/>
                </a:lnTo>
                <a:lnTo>
                  <a:pt x="688" y="291"/>
                </a:lnTo>
                <a:lnTo>
                  <a:pt x="683" y="292"/>
                </a:lnTo>
                <a:lnTo>
                  <a:pt x="677" y="292"/>
                </a:lnTo>
                <a:lnTo>
                  <a:pt x="674" y="292"/>
                </a:lnTo>
                <a:lnTo>
                  <a:pt x="673" y="292"/>
                </a:lnTo>
                <a:lnTo>
                  <a:pt x="663" y="291"/>
                </a:lnTo>
                <a:lnTo>
                  <a:pt x="654" y="290"/>
                </a:lnTo>
                <a:lnTo>
                  <a:pt x="647" y="289"/>
                </a:lnTo>
                <a:lnTo>
                  <a:pt x="643" y="289"/>
                </a:lnTo>
                <a:lnTo>
                  <a:pt x="636" y="288"/>
                </a:lnTo>
                <a:lnTo>
                  <a:pt x="633" y="287"/>
                </a:lnTo>
                <a:lnTo>
                  <a:pt x="631" y="284"/>
                </a:lnTo>
                <a:lnTo>
                  <a:pt x="631" y="280"/>
                </a:lnTo>
                <a:lnTo>
                  <a:pt x="630" y="272"/>
                </a:lnTo>
                <a:lnTo>
                  <a:pt x="627" y="266"/>
                </a:lnTo>
                <a:lnTo>
                  <a:pt x="624" y="260"/>
                </a:lnTo>
                <a:lnTo>
                  <a:pt x="621" y="256"/>
                </a:lnTo>
                <a:lnTo>
                  <a:pt x="616" y="252"/>
                </a:lnTo>
                <a:lnTo>
                  <a:pt x="604" y="248"/>
                </a:lnTo>
                <a:lnTo>
                  <a:pt x="598" y="246"/>
                </a:lnTo>
                <a:lnTo>
                  <a:pt x="593" y="245"/>
                </a:lnTo>
                <a:lnTo>
                  <a:pt x="590" y="244"/>
                </a:lnTo>
                <a:lnTo>
                  <a:pt x="588" y="244"/>
                </a:lnTo>
                <a:lnTo>
                  <a:pt x="576" y="245"/>
                </a:lnTo>
                <a:lnTo>
                  <a:pt x="563" y="245"/>
                </a:lnTo>
                <a:lnTo>
                  <a:pt x="550" y="247"/>
                </a:lnTo>
                <a:lnTo>
                  <a:pt x="546" y="249"/>
                </a:lnTo>
                <a:lnTo>
                  <a:pt x="540" y="252"/>
                </a:lnTo>
                <a:lnTo>
                  <a:pt x="537" y="256"/>
                </a:lnTo>
                <a:lnTo>
                  <a:pt x="533" y="261"/>
                </a:lnTo>
                <a:lnTo>
                  <a:pt x="528" y="273"/>
                </a:lnTo>
                <a:lnTo>
                  <a:pt x="527" y="279"/>
                </a:lnTo>
                <a:lnTo>
                  <a:pt x="526" y="284"/>
                </a:lnTo>
                <a:lnTo>
                  <a:pt x="524" y="287"/>
                </a:lnTo>
                <a:lnTo>
                  <a:pt x="524" y="288"/>
                </a:lnTo>
                <a:lnTo>
                  <a:pt x="524" y="299"/>
                </a:lnTo>
                <a:lnTo>
                  <a:pt x="524" y="310"/>
                </a:lnTo>
                <a:lnTo>
                  <a:pt x="526" y="320"/>
                </a:lnTo>
                <a:lnTo>
                  <a:pt x="528" y="325"/>
                </a:lnTo>
                <a:lnTo>
                  <a:pt x="531" y="328"/>
                </a:lnTo>
                <a:lnTo>
                  <a:pt x="537" y="331"/>
                </a:lnTo>
                <a:lnTo>
                  <a:pt x="544" y="333"/>
                </a:lnTo>
                <a:lnTo>
                  <a:pt x="550" y="334"/>
                </a:lnTo>
                <a:lnTo>
                  <a:pt x="556" y="336"/>
                </a:lnTo>
                <a:lnTo>
                  <a:pt x="560" y="337"/>
                </a:lnTo>
                <a:lnTo>
                  <a:pt x="564" y="338"/>
                </a:lnTo>
                <a:lnTo>
                  <a:pt x="567" y="340"/>
                </a:lnTo>
                <a:lnTo>
                  <a:pt x="568" y="340"/>
                </a:lnTo>
                <a:lnTo>
                  <a:pt x="581" y="338"/>
                </a:lnTo>
                <a:lnTo>
                  <a:pt x="593" y="335"/>
                </a:lnTo>
                <a:lnTo>
                  <a:pt x="604" y="331"/>
                </a:lnTo>
                <a:lnTo>
                  <a:pt x="616" y="324"/>
                </a:lnTo>
                <a:lnTo>
                  <a:pt x="620" y="316"/>
                </a:lnTo>
                <a:lnTo>
                  <a:pt x="624" y="308"/>
                </a:lnTo>
                <a:lnTo>
                  <a:pt x="628" y="299"/>
                </a:lnTo>
                <a:lnTo>
                  <a:pt x="630" y="291"/>
                </a:lnTo>
                <a:lnTo>
                  <a:pt x="630" y="282"/>
                </a:lnTo>
                <a:lnTo>
                  <a:pt x="627" y="275"/>
                </a:lnTo>
                <a:lnTo>
                  <a:pt x="621" y="269"/>
                </a:lnTo>
                <a:lnTo>
                  <a:pt x="613" y="264"/>
                </a:lnTo>
                <a:lnTo>
                  <a:pt x="608" y="256"/>
                </a:lnTo>
                <a:lnTo>
                  <a:pt x="603" y="250"/>
                </a:lnTo>
                <a:lnTo>
                  <a:pt x="597" y="248"/>
                </a:lnTo>
                <a:lnTo>
                  <a:pt x="590" y="248"/>
                </a:lnTo>
                <a:lnTo>
                  <a:pt x="583" y="248"/>
                </a:lnTo>
                <a:lnTo>
                  <a:pt x="574" y="249"/>
                </a:lnTo>
                <a:lnTo>
                  <a:pt x="556" y="252"/>
                </a:lnTo>
                <a:lnTo>
                  <a:pt x="541" y="258"/>
                </a:lnTo>
                <a:lnTo>
                  <a:pt x="531" y="266"/>
                </a:lnTo>
                <a:lnTo>
                  <a:pt x="524" y="276"/>
                </a:lnTo>
                <a:lnTo>
                  <a:pt x="520" y="288"/>
                </a:lnTo>
                <a:lnTo>
                  <a:pt x="517" y="301"/>
                </a:lnTo>
                <a:lnTo>
                  <a:pt x="516" y="315"/>
                </a:lnTo>
                <a:lnTo>
                  <a:pt x="511" y="344"/>
                </a:lnTo>
                <a:lnTo>
                  <a:pt x="496" y="340"/>
                </a:lnTo>
                <a:lnTo>
                  <a:pt x="484" y="334"/>
                </a:lnTo>
                <a:lnTo>
                  <a:pt x="479" y="329"/>
                </a:lnTo>
                <a:lnTo>
                  <a:pt x="474" y="324"/>
                </a:lnTo>
                <a:lnTo>
                  <a:pt x="471" y="317"/>
                </a:lnTo>
                <a:lnTo>
                  <a:pt x="469" y="308"/>
                </a:lnTo>
                <a:lnTo>
                  <a:pt x="460" y="315"/>
                </a:lnTo>
                <a:lnTo>
                  <a:pt x="453" y="321"/>
                </a:lnTo>
                <a:lnTo>
                  <a:pt x="449" y="330"/>
                </a:lnTo>
                <a:lnTo>
                  <a:pt x="444" y="340"/>
                </a:lnTo>
                <a:lnTo>
                  <a:pt x="447" y="351"/>
                </a:lnTo>
                <a:lnTo>
                  <a:pt x="449" y="360"/>
                </a:lnTo>
                <a:lnTo>
                  <a:pt x="449" y="370"/>
                </a:lnTo>
                <a:lnTo>
                  <a:pt x="444" y="380"/>
                </a:lnTo>
                <a:lnTo>
                  <a:pt x="443" y="381"/>
                </a:lnTo>
                <a:lnTo>
                  <a:pt x="443" y="380"/>
                </a:lnTo>
                <a:lnTo>
                  <a:pt x="443" y="377"/>
                </a:lnTo>
                <a:lnTo>
                  <a:pt x="441" y="372"/>
                </a:lnTo>
                <a:lnTo>
                  <a:pt x="440" y="368"/>
                </a:lnTo>
                <a:lnTo>
                  <a:pt x="437" y="366"/>
                </a:lnTo>
                <a:lnTo>
                  <a:pt x="434" y="364"/>
                </a:lnTo>
                <a:lnTo>
                  <a:pt x="429" y="360"/>
                </a:lnTo>
                <a:lnTo>
                  <a:pt x="427" y="353"/>
                </a:lnTo>
                <a:lnTo>
                  <a:pt x="426" y="350"/>
                </a:lnTo>
                <a:lnTo>
                  <a:pt x="424" y="348"/>
                </a:lnTo>
                <a:lnTo>
                  <a:pt x="423" y="346"/>
                </a:lnTo>
                <a:lnTo>
                  <a:pt x="420" y="345"/>
                </a:lnTo>
                <a:lnTo>
                  <a:pt x="416" y="344"/>
                </a:lnTo>
                <a:lnTo>
                  <a:pt x="409" y="343"/>
                </a:lnTo>
                <a:lnTo>
                  <a:pt x="400" y="340"/>
                </a:lnTo>
                <a:lnTo>
                  <a:pt x="393" y="338"/>
                </a:lnTo>
                <a:lnTo>
                  <a:pt x="390" y="337"/>
                </a:lnTo>
                <a:lnTo>
                  <a:pt x="389" y="336"/>
                </a:lnTo>
                <a:lnTo>
                  <a:pt x="377" y="339"/>
                </a:lnTo>
                <a:lnTo>
                  <a:pt x="369" y="341"/>
                </a:lnTo>
                <a:lnTo>
                  <a:pt x="361" y="344"/>
                </a:lnTo>
                <a:lnTo>
                  <a:pt x="356" y="348"/>
                </a:lnTo>
                <a:lnTo>
                  <a:pt x="352" y="353"/>
                </a:lnTo>
                <a:lnTo>
                  <a:pt x="347" y="360"/>
                </a:lnTo>
                <a:lnTo>
                  <a:pt x="344" y="369"/>
                </a:lnTo>
                <a:lnTo>
                  <a:pt x="340" y="380"/>
                </a:lnTo>
                <a:lnTo>
                  <a:pt x="343" y="390"/>
                </a:lnTo>
                <a:lnTo>
                  <a:pt x="349" y="398"/>
                </a:lnTo>
                <a:lnTo>
                  <a:pt x="354" y="404"/>
                </a:lnTo>
                <a:lnTo>
                  <a:pt x="364" y="408"/>
                </a:lnTo>
                <a:lnTo>
                  <a:pt x="369" y="413"/>
                </a:lnTo>
                <a:lnTo>
                  <a:pt x="374" y="417"/>
                </a:lnTo>
                <a:lnTo>
                  <a:pt x="377" y="420"/>
                </a:lnTo>
                <a:lnTo>
                  <a:pt x="381" y="422"/>
                </a:lnTo>
                <a:lnTo>
                  <a:pt x="391" y="422"/>
                </a:lnTo>
                <a:lnTo>
                  <a:pt x="397" y="422"/>
                </a:lnTo>
                <a:lnTo>
                  <a:pt x="404" y="420"/>
                </a:lnTo>
                <a:lnTo>
                  <a:pt x="410" y="414"/>
                </a:lnTo>
                <a:lnTo>
                  <a:pt x="416" y="408"/>
                </a:lnTo>
                <a:lnTo>
                  <a:pt x="424" y="396"/>
                </a:lnTo>
                <a:lnTo>
                  <a:pt x="431" y="384"/>
                </a:lnTo>
                <a:lnTo>
                  <a:pt x="433" y="383"/>
                </a:lnTo>
                <a:lnTo>
                  <a:pt x="433" y="384"/>
                </a:lnTo>
                <a:lnTo>
                  <a:pt x="431" y="387"/>
                </a:lnTo>
                <a:lnTo>
                  <a:pt x="430" y="392"/>
                </a:lnTo>
                <a:lnTo>
                  <a:pt x="429" y="396"/>
                </a:lnTo>
                <a:lnTo>
                  <a:pt x="424" y="402"/>
                </a:lnTo>
                <a:lnTo>
                  <a:pt x="420" y="408"/>
                </a:lnTo>
                <a:lnTo>
                  <a:pt x="414" y="413"/>
                </a:lnTo>
                <a:lnTo>
                  <a:pt x="409" y="416"/>
                </a:lnTo>
                <a:lnTo>
                  <a:pt x="403" y="418"/>
                </a:lnTo>
                <a:lnTo>
                  <a:pt x="396" y="420"/>
                </a:lnTo>
                <a:lnTo>
                  <a:pt x="374" y="418"/>
                </a:lnTo>
                <a:lnTo>
                  <a:pt x="352" y="416"/>
                </a:lnTo>
                <a:lnTo>
                  <a:pt x="349" y="415"/>
                </a:lnTo>
                <a:lnTo>
                  <a:pt x="346" y="413"/>
                </a:lnTo>
                <a:lnTo>
                  <a:pt x="343" y="412"/>
                </a:lnTo>
                <a:lnTo>
                  <a:pt x="340" y="412"/>
                </a:lnTo>
                <a:lnTo>
                  <a:pt x="337" y="414"/>
                </a:lnTo>
                <a:lnTo>
                  <a:pt x="336" y="418"/>
                </a:lnTo>
                <a:lnTo>
                  <a:pt x="333" y="421"/>
                </a:lnTo>
                <a:lnTo>
                  <a:pt x="332" y="424"/>
                </a:lnTo>
                <a:lnTo>
                  <a:pt x="324" y="430"/>
                </a:lnTo>
                <a:lnTo>
                  <a:pt x="317" y="433"/>
                </a:lnTo>
                <a:lnTo>
                  <a:pt x="309" y="436"/>
                </a:lnTo>
                <a:lnTo>
                  <a:pt x="299" y="438"/>
                </a:lnTo>
                <a:lnTo>
                  <a:pt x="282" y="439"/>
                </a:lnTo>
                <a:lnTo>
                  <a:pt x="264" y="440"/>
                </a:lnTo>
                <a:lnTo>
                  <a:pt x="260" y="446"/>
                </a:lnTo>
                <a:lnTo>
                  <a:pt x="256" y="450"/>
                </a:lnTo>
                <a:lnTo>
                  <a:pt x="252" y="454"/>
                </a:lnTo>
                <a:lnTo>
                  <a:pt x="247" y="455"/>
                </a:lnTo>
                <a:lnTo>
                  <a:pt x="237" y="458"/>
                </a:lnTo>
                <a:lnTo>
                  <a:pt x="224" y="460"/>
                </a:lnTo>
                <a:lnTo>
                  <a:pt x="214" y="466"/>
                </a:lnTo>
                <a:lnTo>
                  <a:pt x="209" y="470"/>
                </a:lnTo>
                <a:lnTo>
                  <a:pt x="205" y="473"/>
                </a:lnTo>
                <a:lnTo>
                  <a:pt x="203" y="475"/>
                </a:lnTo>
                <a:lnTo>
                  <a:pt x="200" y="476"/>
                </a:lnTo>
                <a:lnTo>
                  <a:pt x="197" y="477"/>
                </a:lnTo>
                <a:lnTo>
                  <a:pt x="192" y="478"/>
                </a:lnTo>
                <a:lnTo>
                  <a:pt x="185" y="480"/>
                </a:lnTo>
                <a:lnTo>
                  <a:pt x="177" y="484"/>
                </a:lnTo>
                <a:lnTo>
                  <a:pt x="170" y="487"/>
                </a:lnTo>
                <a:lnTo>
                  <a:pt x="156" y="490"/>
                </a:lnTo>
                <a:lnTo>
                  <a:pt x="142" y="494"/>
                </a:lnTo>
                <a:lnTo>
                  <a:pt x="135" y="496"/>
                </a:lnTo>
                <a:lnTo>
                  <a:pt x="127" y="500"/>
                </a:lnTo>
                <a:lnTo>
                  <a:pt x="123" y="506"/>
                </a:lnTo>
                <a:lnTo>
                  <a:pt x="120" y="511"/>
                </a:lnTo>
                <a:lnTo>
                  <a:pt x="113" y="518"/>
                </a:lnTo>
                <a:lnTo>
                  <a:pt x="109" y="523"/>
                </a:lnTo>
                <a:lnTo>
                  <a:pt x="103" y="525"/>
                </a:lnTo>
                <a:lnTo>
                  <a:pt x="97" y="527"/>
                </a:lnTo>
                <a:lnTo>
                  <a:pt x="92" y="530"/>
                </a:lnTo>
                <a:lnTo>
                  <a:pt x="83" y="533"/>
                </a:lnTo>
                <a:lnTo>
                  <a:pt x="72" y="540"/>
                </a:lnTo>
                <a:lnTo>
                  <a:pt x="70" y="545"/>
                </a:lnTo>
                <a:lnTo>
                  <a:pt x="70" y="548"/>
                </a:lnTo>
                <a:lnTo>
                  <a:pt x="69" y="551"/>
                </a:lnTo>
                <a:lnTo>
                  <a:pt x="69" y="552"/>
                </a:lnTo>
                <a:lnTo>
                  <a:pt x="67" y="552"/>
                </a:lnTo>
                <a:lnTo>
                  <a:pt x="65" y="548"/>
                </a:lnTo>
              </a:path>
            </a:pathLst>
          </a:custGeom>
          <a:solidFill>
            <a:srgbClr val="FF0000"/>
          </a:solidFill>
          <a:ln w="12700" cap="rnd" cmpd="sng">
            <a:solidFill>
              <a:schemeClr val="tx1"/>
            </a:solidFill>
            <a:prstDash val="solid"/>
            <a:round/>
            <a:headEnd type="none" w="sm" len="sm"/>
            <a:tailEnd type="none" w="sm" len="sm"/>
          </a:ln>
        </p:spPr>
        <p:txBody>
          <a:bodyPr/>
          <a:p>
            <a:endParaRPr lang="zh-CN" altLang="en-US"/>
          </a:p>
        </p:txBody>
      </p:sp>
      <p:sp>
        <p:nvSpPr>
          <p:cNvPr id="49166" name="Freeform 14"/>
          <p:cNvSpPr/>
          <p:nvPr/>
        </p:nvSpPr>
        <p:spPr>
          <a:xfrm>
            <a:off x="2940050" y="5053013"/>
            <a:ext cx="1368425" cy="920750"/>
          </a:xfrm>
          <a:custGeom>
            <a:avLst/>
            <a:gdLst/>
            <a:ahLst/>
            <a:cxnLst>
              <a:cxn ang="0">
                <a:pos x="659" y="508"/>
              </a:cxn>
              <a:cxn ang="0">
                <a:pos x="681" y="492"/>
              </a:cxn>
              <a:cxn ang="0">
                <a:pos x="711" y="472"/>
              </a:cxn>
              <a:cxn ang="0">
                <a:pos x="731" y="441"/>
              </a:cxn>
              <a:cxn ang="0">
                <a:pos x="744" y="431"/>
              </a:cxn>
              <a:cxn ang="0">
                <a:pos x="780" y="407"/>
              </a:cxn>
              <a:cxn ang="0">
                <a:pos x="805" y="323"/>
              </a:cxn>
              <a:cxn ang="0">
                <a:pos x="821" y="299"/>
              </a:cxn>
              <a:cxn ang="0">
                <a:pos x="850" y="238"/>
              </a:cxn>
              <a:cxn ang="0">
                <a:pos x="859" y="182"/>
              </a:cxn>
              <a:cxn ang="0">
                <a:pos x="846" y="173"/>
              </a:cxn>
              <a:cxn ang="0">
                <a:pos x="818" y="183"/>
              </a:cxn>
              <a:cxn ang="0">
                <a:pos x="789" y="170"/>
              </a:cxn>
              <a:cxn ang="0">
                <a:pos x="776" y="149"/>
              </a:cxn>
              <a:cxn ang="0">
                <a:pos x="758" y="146"/>
              </a:cxn>
              <a:cxn ang="0">
                <a:pos x="756" y="118"/>
              </a:cxn>
              <a:cxn ang="0">
                <a:pos x="764" y="91"/>
              </a:cxn>
              <a:cxn ang="0">
                <a:pos x="758" y="44"/>
              </a:cxn>
              <a:cxn ang="0">
                <a:pos x="746" y="9"/>
              </a:cxn>
              <a:cxn ang="0">
                <a:pos x="729" y="0"/>
              </a:cxn>
              <a:cxn ang="0">
                <a:pos x="686" y="9"/>
              </a:cxn>
              <a:cxn ang="0">
                <a:pos x="650" y="19"/>
              </a:cxn>
              <a:cxn ang="0">
                <a:pos x="636" y="33"/>
              </a:cxn>
              <a:cxn ang="0">
                <a:pos x="602" y="35"/>
              </a:cxn>
              <a:cxn ang="0">
                <a:pos x="584" y="53"/>
              </a:cxn>
              <a:cxn ang="0">
                <a:pos x="545" y="63"/>
              </a:cxn>
              <a:cxn ang="0">
                <a:pos x="488" y="91"/>
              </a:cxn>
              <a:cxn ang="0">
                <a:pos x="449" y="108"/>
              </a:cxn>
              <a:cxn ang="0">
                <a:pos x="416" y="122"/>
              </a:cxn>
              <a:cxn ang="0">
                <a:pos x="402" y="142"/>
              </a:cxn>
              <a:cxn ang="0">
                <a:pos x="386" y="151"/>
              </a:cxn>
              <a:cxn ang="0">
                <a:pos x="332" y="131"/>
              </a:cxn>
              <a:cxn ang="0">
                <a:pos x="272" y="133"/>
              </a:cxn>
              <a:cxn ang="0">
                <a:pos x="235" y="164"/>
              </a:cxn>
              <a:cxn ang="0">
                <a:pos x="205" y="175"/>
              </a:cxn>
              <a:cxn ang="0">
                <a:pos x="124" y="211"/>
              </a:cxn>
              <a:cxn ang="0">
                <a:pos x="66" y="196"/>
              </a:cxn>
              <a:cxn ang="0">
                <a:pos x="21" y="200"/>
              </a:cxn>
              <a:cxn ang="0">
                <a:pos x="10" y="221"/>
              </a:cxn>
              <a:cxn ang="0">
                <a:pos x="13" y="263"/>
              </a:cxn>
              <a:cxn ang="0">
                <a:pos x="64" y="276"/>
              </a:cxn>
              <a:cxn ang="0">
                <a:pos x="126" y="298"/>
              </a:cxn>
              <a:cxn ang="0">
                <a:pos x="163" y="314"/>
              </a:cxn>
              <a:cxn ang="0">
                <a:pos x="139" y="352"/>
              </a:cxn>
              <a:cxn ang="0">
                <a:pos x="128" y="368"/>
              </a:cxn>
              <a:cxn ang="0">
                <a:pos x="102" y="390"/>
              </a:cxn>
              <a:cxn ang="0">
                <a:pos x="111" y="419"/>
              </a:cxn>
              <a:cxn ang="0">
                <a:pos x="167" y="425"/>
              </a:cxn>
              <a:cxn ang="0">
                <a:pos x="233" y="431"/>
              </a:cxn>
              <a:cxn ang="0">
                <a:pos x="228" y="493"/>
              </a:cxn>
              <a:cxn ang="0">
                <a:pos x="257" y="507"/>
              </a:cxn>
              <a:cxn ang="0">
                <a:pos x="273" y="543"/>
              </a:cxn>
              <a:cxn ang="0">
                <a:pos x="318" y="568"/>
              </a:cxn>
              <a:cxn ang="0">
                <a:pos x="348" y="578"/>
              </a:cxn>
              <a:cxn ang="0">
                <a:pos x="370" y="562"/>
              </a:cxn>
              <a:cxn ang="0">
                <a:pos x="398" y="565"/>
              </a:cxn>
              <a:cxn ang="0">
                <a:pos x="440" y="577"/>
              </a:cxn>
              <a:cxn ang="0">
                <a:pos x="467" y="566"/>
              </a:cxn>
              <a:cxn ang="0">
                <a:pos x="508" y="565"/>
              </a:cxn>
              <a:cxn ang="0">
                <a:pos x="556" y="579"/>
              </a:cxn>
              <a:cxn ang="0">
                <a:pos x="589" y="561"/>
              </a:cxn>
              <a:cxn ang="0">
                <a:pos x="613" y="554"/>
              </a:cxn>
              <a:cxn ang="0">
                <a:pos x="628" y="547"/>
              </a:cxn>
            </a:cxnLst>
            <a:pathLst>
              <a:path w="862" h="580">
                <a:moveTo>
                  <a:pt x="621" y="555"/>
                </a:moveTo>
                <a:lnTo>
                  <a:pt x="631" y="540"/>
                </a:lnTo>
                <a:lnTo>
                  <a:pt x="641" y="525"/>
                </a:lnTo>
                <a:lnTo>
                  <a:pt x="652" y="514"/>
                </a:lnTo>
                <a:lnTo>
                  <a:pt x="659" y="508"/>
                </a:lnTo>
                <a:lnTo>
                  <a:pt x="665" y="503"/>
                </a:lnTo>
                <a:lnTo>
                  <a:pt x="667" y="502"/>
                </a:lnTo>
                <a:lnTo>
                  <a:pt x="670" y="500"/>
                </a:lnTo>
                <a:lnTo>
                  <a:pt x="675" y="496"/>
                </a:lnTo>
                <a:lnTo>
                  <a:pt x="681" y="492"/>
                </a:lnTo>
                <a:lnTo>
                  <a:pt x="693" y="484"/>
                </a:lnTo>
                <a:lnTo>
                  <a:pt x="697" y="481"/>
                </a:lnTo>
                <a:lnTo>
                  <a:pt x="701" y="479"/>
                </a:lnTo>
                <a:lnTo>
                  <a:pt x="708" y="474"/>
                </a:lnTo>
                <a:lnTo>
                  <a:pt x="711" y="472"/>
                </a:lnTo>
                <a:lnTo>
                  <a:pt x="713" y="471"/>
                </a:lnTo>
                <a:lnTo>
                  <a:pt x="722" y="459"/>
                </a:lnTo>
                <a:lnTo>
                  <a:pt x="726" y="454"/>
                </a:lnTo>
                <a:lnTo>
                  <a:pt x="729" y="447"/>
                </a:lnTo>
                <a:lnTo>
                  <a:pt x="731" y="441"/>
                </a:lnTo>
                <a:lnTo>
                  <a:pt x="733" y="435"/>
                </a:lnTo>
                <a:lnTo>
                  <a:pt x="736" y="433"/>
                </a:lnTo>
                <a:lnTo>
                  <a:pt x="739" y="433"/>
                </a:lnTo>
                <a:lnTo>
                  <a:pt x="742" y="432"/>
                </a:lnTo>
                <a:lnTo>
                  <a:pt x="744" y="431"/>
                </a:lnTo>
                <a:lnTo>
                  <a:pt x="757" y="424"/>
                </a:lnTo>
                <a:lnTo>
                  <a:pt x="769" y="415"/>
                </a:lnTo>
                <a:lnTo>
                  <a:pt x="776" y="410"/>
                </a:lnTo>
                <a:lnTo>
                  <a:pt x="779" y="408"/>
                </a:lnTo>
                <a:lnTo>
                  <a:pt x="780" y="407"/>
                </a:lnTo>
                <a:lnTo>
                  <a:pt x="798" y="378"/>
                </a:lnTo>
                <a:lnTo>
                  <a:pt x="807" y="363"/>
                </a:lnTo>
                <a:lnTo>
                  <a:pt x="812" y="347"/>
                </a:lnTo>
                <a:lnTo>
                  <a:pt x="810" y="335"/>
                </a:lnTo>
                <a:lnTo>
                  <a:pt x="805" y="323"/>
                </a:lnTo>
                <a:lnTo>
                  <a:pt x="805" y="320"/>
                </a:lnTo>
                <a:lnTo>
                  <a:pt x="805" y="317"/>
                </a:lnTo>
                <a:lnTo>
                  <a:pt x="811" y="311"/>
                </a:lnTo>
                <a:lnTo>
                  <a:pt x="817" y="304"/>
                </a:lnTo>
                <a:lnTo>
                  <a:pt x="821" y="299"/>
                </a:lnTo>
                <a:lnTo>
                  <a:pt x="833" y="282"/>
                </a:lnTo>
                <a:lnTo>
                  <a:pt x="837" y="272"/>
                </a:lnTo>
                <a:lnTo>
                  <a:pt x="841" y="263"/>
                </a:lnTo>
                <a:lnTo>
                  <a:pt x="846" y="250"/>
                </a:lnTo>
                <a:lnTo>
                  <a:pt x="850" y="238"/>
                </a:lnTo>
                <a:lnTo>
                  <a:pt x="854" y="227"/>
                </a:lnTo>
                <a:lnTo>
                  <a:pt x="861" y="215"/>
                </a:lnTo>
                <a:lnTo>
                  <a:pt x="861" y="204"/>
                </a:lnTo>
                <a:lnTo>
                  <a:pt x="861" y="192"/>
                </a:lnTo>
                <a:lnTo>
                  <a:pt x="859" y="182"/>
                </a:lnTo>
                <a:lnTo>
                  <a:pt x="857" y="171"/>
                </a:lnTo>
                <a:lnTo>
                  <a:pt x="855" y="170"/>
                </a:lnTo>
                <a:lnTo>
                  <a:pt x="854" y="169"/>
                </a:lnTo>
                <a:lnTo>
                  <a:pt x="850" y="170"/>
                </a:lnTo>
                <a:lnTo>
                  <a:pt x="846" y="173"/>
                </a:lnTo>
                <a:lnTo>
                  <a:pt x="841" y="175"/>
                </a:lnTo>
                <a:lnTo>
                  <a:pt x="835" y="177"/>
                </a:lnTo>
                <a:lnTo>
                  <a:pt x="826" y="180"/>
                </a:lnTo>
                <a:lnTo>
                  <a:pt x="819" y="182"/>
                </a:lnTo>
                <a:lnTo>
                  <a:pt x="818" y="183"/>
                </a:lnTo>
                <a:lnTo>
                  <a:pt x="817" y="183"/>
                </a:lnTo>
                <a:lnTo>
                  <a:pt x="805" y="179"/>
                </a:lnTo>
                <a:lnTo>
                  <a:pt x="793" y="175"/>
                </a:lnTo>
                <a:lnTo>
                  <a:pt x="790" y="173"/>
                </a:lnTo>
                <a:lnTo>
                  <a:pt x="789" y="170"/>
                </a:lnTo>
                <a:lnTo>
                  <a:pt x="789" y="163"/>
                </a:lnTo>
                <a:lnTo>
                  <a:pt x="789" y="155"/>
                </a:lnTo>
                <a:lnTo>
                  <a:pt x="787" y="152"/>
                </a:lnTo>
                <a:lnTo>
                  <a:pt x="785" y="151"/>
                </a:lnTo>
                <a:lnTo>
                  <a:pt x="776" y="149"/>
                </a:lnTo>
                <a:lnTo>
                  <a:pt x="772" y="148"/>
                </a:lnTo>
                <a:lnTo>
                  <a:pt x="768" y="147"/>
                </a:lnTo>
                <a:lnTo>
                  <a:pt x="765" y="147"/>
                </a:lnTo>
                <a:lnTo>
                  <a:pt x="762" y="146"/>
                </a:lnTo>
                <a:lnTo>
                  <a:pt x="758" y="146"/>
                </a:lnTo>
                <a:lnTo>
                  <a:pt x="751" y="145"/>
                </a:lnTo>
                <a:lnTo>
                  <a:pt x="742" y="143"/>
                </a:lnTo>
                <a:lnTo>
                  <a:pt x="744" y="137"/>
                </a:lnTo>
                <a:lnTo>
                  <a:pt x="749" y="131"/>
                </a:lnTo>
                <a:lnTo>
                  <a:pt x="756" y="118"/>
                </a:lnTo>
                <a:lnTo>
                  <a:pt x="760" y="112"/>
                </a:lnTo>
                <a:lnTo>
                  <a:pt x="762" y="107"/>
                </a:lnTo>
                <a:lnTo>
                  <a:pt x="765" y="104"/>
                </a:lnTo>
                <a:lnTo>
                  <a:pt x="765" y="103"/>
                </a:lnTo>
                <a:lnTo>
                  <a:pt x="764" y="91"/>
                </a:lnTo>
                <a:lnTo>
                  <a:pt x="764" y="79"/>
                </a:lnTo>
                <a:lnTo>
                  <a:pt x="764" y="69"/>
                </a:lnTo>
                <a:lnTo>
                  <a:pt x="762" y="61"/>
                </a:lnTo>
                <a:lnTo>
                  <a:pt x="761" y="53"/>
                </a:lnTo>
                <a:lnTo>
                  <a:pt x="758" y="44"/>
                </a:lnTo>
                <a:lnTo>
                  <a:pt x="754" y="36"/>
                </a:lnTo>
                <a:lnTo>
                  <a:pt x="749" y="27"/>
                </a:lnTo>
                <a:lnTo>
                  <a:pt x="747" y="20"/>
                </a:lnTo>
                <a:lnTo>
                  <a:pt x="747" y="14"/>
                </a:lnTo>
                <a:lnTo>
                  <a:pt x="746" y="9"/>
                </a:lnTo>
                <a:lnTo>
                  <a:pt x="744" y="5"/>
                </a:lnTo>
                <a:lnTo>
                  <a:pt x="744" y="2"/>
                </a:lnTo>
                <a:lnTo>
                  <a:pt x="742" y="0"/>
                </a:lnTo>
                <a:lnTo>
                  <a:pt x="738" y="0"/>
                </a:lnTo>
                <a:lnTo>
                  <a:pt x="729" y="0"/>
                </a:lnTo>
                <a:lnTo>
                  <a:pt x="724" y="2"/>
                </a:lnTo>
                <a:lnTo>
                  <a:pt x="717" y="3"/>
                </a:lnTo>
                <a:lnTo>
                  <a:pt x="708" y="5"/>
                </a:lnTo>
                <a:lnTo>
                  <a:pt x="699" y="7"/>
                </a:lnTo>
                <a:lnTo>
                  <a:pt x="686" y="9"/>
                </a:lnTo>
                <a:lnTo>
                  <a:pt x="672" y="11"/>
                </a:lnTo>
                <a:lnTo>
                  <a:pt x="665" y="13"/>
                </a:lnTo>
                <a:lnTo>
                  <a:pt x="659" y="15"/>
                </a:lnTo>
                <a:lnTo>
                  <a:pt x="652" y="18"/>
                </a:lnTo>
                <a:lnTo>
                  <a:pt x="650" y="19"/>
                </a:lnTo>
                <a:lnTo>
                  <a:pt x="649" y="19"/>
                </a:lnTo>
                <a:lnTo>
                  <a:pt x="646" y="24"/>
                </a:lnTo>
                <a:lnTo>
                  <a:pt x="642" y="29"/>
                </a:lnTo>
                <a:lnTo>
                  <a:pt x="639" y="31"/>
                </a:lnTo>
                <a:lnTo>
                  <a:pt x="636" y="33"/>
                </a:lnTo>
                <a:lnTo>
                  <a:pt x="632" y="34"/>
                </a:lnTo>
                <a:lnTo>
                  <a:pt x="628" y="34"/>
                </a:lnTo>
                <a:lnTo>
                  <a:pt x="617" y="31"/>
                </a:lnTo>
                <a:lnTo>
                  <a:pt x="609" y="33"/>
                </a:lnTo>
                <a:lnTo>
                  <a:pt x="602" y="35"/>
                </a:lnTo>
                <a:lnTo>
                  <a:pt x="595" y="38"/>
                </a:lnTo>
                <a:lnTo>
                  <a:pt x="589" y="43"/>
                </a:lnTo>
                <a:lnTo>
                  <a:pt x="588" y="46"/>
                </a:lnTo>
                <a:lnTo>
                  <a:pt x="585" y="49"/>
                </a:lnTo>
                <a:lnTo>
                  <a:pt x="584" y="53"/>
                </a:lnTo>
                <a:lnTo>
                  <a:pt x="581" y="55"/>
                </a:lnTo>
                <a:lnTo>
                  <a:pt x="573" y="59"/>
                </a:lnTo>
                <a:lnTo>
                  <a:pt x="563" y="61"/>
                </a:lnTo>
                <a:lnTo>
                  <a:pt x="555" y="61"/>
                </a:lnTo>
                <a:lnTo>
                  <a:pt x="545" y="63"/>
                </a:lnTo>
                <a:lnTo>
                  <a:pt x="532" y="68"/>
                </a:lnTo>
                <a:lnTo>
                  <a:pt x="520" y="74"/>
                </a:lnTo>
                <a:lnTo>
                  <a:pt x="509" y="81"/>
                </a:lnTo>
                <a:lnTo>
                  <a:pt x="496" y="87"/>
                </a:lnTo>
                <a:lnTo>
                  <a:pt x="488" y="91"/>
                </a:lnTo>
                <a:lnTo>
                  <a:pt x="478" y="92"/>
                </a:lnTo>
                <a:lnTo>
                  <a:pt x="469" y="95"/>
                </a:lnTo>
                <a:lnTo>
                  <a:pt x="460" y="99"/>
                </a:lnTo>
                <a:lnTo>
                  <a:pt x="455" y="103"/>
                </a:lnTo>
                <a:lnTo>
                  <a:pt x="449" y="108"/>
                </a:lnTo>
                <a:lnTo>
                  <a:pt x="444" y="112"/>
                </a:lnTo>
                <a:lnTo>
                  <a:pt x="437" y="115"/>
                </a:lnTo>
                <a:lnTo>
                  <a:pt x="430" y="118"/>
                </a:lnTo>
                <a:lnTo>
                  <a:pt x="422" y="121"/>
                </a:lnTo>
                <a:lnTo>
                  <a:pt x="416" y="122"/>
                </a:lnTo>
                <a:lnTo>
                  <a:pt x="415" y="123"/>
                </a:lnTo>
                <a:lnTo>
                  <a:pt x="413" y="123"/>
                </a:lnTo>
                <a:lnTo>
                  <a:pt x="408" y="132"/>
                </a:lnTo>
                <a:lnTo>
                  <a:pt x="405" y="138"/>
                </a:lnTo>
                <a:lnTo>
                  <a:pt x="402" y="142"/>
                </a:lnTo>
                <a:lnTo>
                  <a:pt x="401" y="145"/>
                </a:lnTo>
                <a:lnTo>
                  <a:pt x="399" y="146"/>
                </a:lnTo>
                <a:lnTo>
                  <a:pt x="397" y="148"/>
                </a:lnTo>
                <a:lnTo>
                  <a:pt x="393" y="149"/>
                </a:lnTo>
                <a:lnTo>
                  <a:pt x="386" y="151"/>
                </a:lnTo>
                <a:lnTo>
                  <a:pt x="376" y="144"/>
                </a:lnTo>
                <a:lnTo>
                  <a:pt x="368" y="137"/>
                </a:lnTo>
                <a:lnTo>
                  <a:pt x="350" y="123"/>
                </a:lnTo>
                <a:lnTo>
                  <a:pt x="340" y="127"/>
                </a:lnTo>
                <a:lnTo>
                  <a:pt x="332" y="131"/>
                </a:lnTo>
                <a:lnTo>
                  <a:pt x="322" y="135"/>
                </a:lnTo>
                <a:lnTo>
                  <a:pt x="314" y="139"/>
                </a:lnTo>
                <a:lnTo>
                  <a:pt x="298" y="135"/>
                </a:lnTo>
                <a:lnTo>
                  <a:pt x="286" y="133"/>
                </a:lnTo>
                <a:lnTo>
                  <a:pt x="272" y="133"/>
                </a:lnTo>
                <a:lnTo>
                  <a:pt x="257" y="135"/>
                </a:lnTo>
                <a:lnTo>
                  <a:pt x="251" y="146"/>
                </a:lnTo>
                <a:lnTo>
                  <a:pt x="246" y="154"/>
                </a:lnTo>
                <a:lnTo>
                  <a:pt x="239" y="161"/>
                </a:lnTo>
                <a:lnTo>
                  <a:pt x="235" y="164"/>
                </a:lnTo>
                <a:lnTo>
                  <a:pt x="229" y="167"/>
                </a:lnTo>
                <a:lnTo>
                  <a:pt x="223" y="169"/>
                </a:lnTo>
                <a:lnTo>
                  <a:pt x="217" y="170"/>
                </a:lnTo>
                <a:lnTo>
                  <a:pt x="211" y="172"/>
                </a:lnTo>
                <a:lnTo>
                  <a:pt x="205" y="175"/>
                </a:lnTo>
                <a:lnTo>
                  <a:pt x="187" y="186"/>
                </a:lnTo>
                <a:lnTo>
                  <a:pt x="171" y="197"/>
                </a:lnTo>
                <a:lnTo>
                  <a:pt x="153" y="208"/>
                </a:lnTo>
                <a:lnTo>
                  <a:pt x="133" y="215"/>
                </a:lnTo>
                <a:lnTo>
                  <a:pt x="124" y="211"/>
                </a:lnTo>
                <a:lnTo>
                  <a:pt x="115" y="205"/>
                </a:lnTo>
                <a:lnTo>
                  <a:pt x="107" y="200"/>
                </a:lnTo>
                <a:lnTo>
                  <a:pt x="97" y="195"/>
                </a:lnTo>
                <a:lnTo>
                  <a:pt x="81" y="196"/>
                </a:lnTo>
                <a:lnTo>
                  <a:pt x="66" y="196"/>
                </a:lnTo>
                <a:lnTo>
                  <a:pt x="54" y="196"/>
                </a:lnTo>
                <a:lnTo>
                  <a:pt x="45" y="196"/>
                </a:lnTo>
                <a:lnTo>
                  <a:pt x="36" y="197"/>
                </a:lnTo>
                <a:lnTo>
                  <a:pt x="29" y="197"/>
                </a:lnTo>
                <a:lnTo>
                  <a:pt x="21" y="200"/>
                </a:lnTo>
                <a:lnTo>
                  <a:pt x="18" y="202"/>
                </a:lnTo>
                <a:lnTo>
                  <a:pt x="16" y="205"/>
                </a:lnTo>
                <a:lnTo>
                  <a:pt x="13" y="210"/>
                </a:lnTo>
                <a:lnTo>
                  <a:pt x="11" y="214"/>
                </a:lnTo>
                <a:lnTo>
                  <a:pt x="10" y="221"/>
                </a:lnTo>
                <a:lnTo>
                  <a:pt x="7" y="230"/>
                </a:lnTo>
                <a:lnTo>
                  <a:pt x="5" y="240"/>
                </a:lnTo>
                <a:lnTo>
                  <a:pt x="0" y="251"/>
                </a:lnTo>
                <a:lnTo>
                  <a:pt x="6" y="258"/>
                </a:lnTo>
                <a:lnTo>
                  <a:pt x="13" y="263"/>
                </a:lnTo>
                <a:lnTo>
                  <a:pt x="20" y="266"/>
                </a:lnTo>
                <a:lnTo>
                  <a:pt x="27" y="268"/>
                </a:lnTo>
                <a:lnTo>
                  <a:pt x="43" y="270"/>
                </a:lnTo>
                <a:lnTo>
                  <a:pt x="61" y="271"/>
                </a:lnTo>
                <a:lnTo>
                  <a:pt x="64" y="276"/>
                </a:lnTo>
                <a:lnTo>
                  <a:pt x="68" y="281"/>
                </a:lnTo>
                <a:lnTo>
                  <a:pt x="79" y="289"/>
                </a:lnTo>
                <a:lnTo>
                  <a:pt x="93" y="294"/>
                </a:lnTo>
                <a:lnTo>
                  <a:pt x="110" y="297"/>
                </a:lnTo>
                <a:lnTo>
                  <a:pt x="126" y="298"/>
                </a:lnTo>
                <a:lnTo>
                  <a:pt x="142" y="299"/>
                </a:lnTo>
                <a:lnTo>
                  <a:pt x="156" y="299"/>
                </a:lnTo>
                <a:lnTo>
                  <a:pt x="165" y="299"/>
                </a:lnTo>
                <a:lnTo>
                  <a:pt x="164" y="306"/>
                </a:lnTo>
                <a:lnTo>
                  <a:pt x="163" y="314"/>
                </a:lnTo>
                <a:lnTo>
                  <a:pt x="160" y="325"/>
                </a:lnTo>
                <a:lnTo>
                  <a:pt x="154" y="334"/>
                </a:lnTo>
                <a:lnTo>
                  <a:pt x="150" y="338"/>
                </a:lnTo>
                <a:lnTo>
                  <a:pt x="144" y="343"/>
                </a:lnTo>
                <a:lnTo>
                  <a:pt x="139" y="352"/>
                </a:lnTo>
                <a:lnTo>
                  <a:pt x="136" y="358"/>
                </a:lnTo>
                <a:lnTo>
                  <a:pt x="133" y="363"/>
                </a:lnTo>
                <a:lnTo>
                  <a:pt x="132" y="364"/>
                </a:lnTo>
                <a:lnTo>
                  <a:pt x="131" y="366"/>
                </a:lnTo>
                <a:lnTo>
                  <a:pt x="128" y="368"/>
                </a:lnTo>
                <a:lnTo>
                  <a:pt x="124" y="371"/>
                </a:lnTo>
                <a:lnTo>
                  <a:pt x="117" y="375"/>
                </a:lnTo>
                <a:lnTo>
                  <a:pt x="113" y="380"/>
                </a:lnTo>
                <a:lnTo>
                  <a:pt x="107" y="385"/>
                </a:lnTo>
                <a:lnTo>
                  <a:pt x="102" y="390"/>
                </a:lnTo>
                <a:lnTo>
                  <a:pt x="97" y="395"/>
                </a:lnTo>
                <a:lnTo>
                  <a:pt x="96" y="403"/>
                </a:lnTo>
                <a:lnTo>
                  <a:pt x="99" y="409"/>
                </a:lnTo>
                <a:lnTo>
                  <a:pt x="104" y="415"/>
                </a:lnTo>
                <a:lnTo>
                  <a:pt x="111" y="419"/>
                </a:lnTo>
                <a:lnTo>
                  <a:pt x="128" y="424"/>
                </a:lnTo>
                <a:lnTo>
                  <a:pt x="135" y="426"/>
                </a:lnTo>
                <a:lnTo>
                  <a:pt x="140" y="427"/>
                </a:lnTo>
                <a:lnTo>
                  <a:pt x="154" y="426"/>
                </a:lnTo>
                <a:lnTo>
                  <a:pt x="167" y="425"/>
                </a:lnTo>
                <a:lnTo>
                  <a:pt x="189" y="424"/>
                </a:lnTo>
                <a:lnTo>
                  <a:pt x="199" y="424"/>
                </a:lnTo>
                <a:lnTo>
                  <a:pt x="210" y="425"/>
                </a:lnTo>
                <a:lnTo>
                  <a:pt x="221" y="427"/>
                </a:lnTo>
                <a:lnTo>
                  <a:pt x="233" y="431"/>
                </a:lnTo>
                <a:lnTo>
                  <a:pt x="229" y="450"/>
                </a:lnTo>
                <a:lnTo>
                  <a:pt x="225" y="469"/>
                </a:lnTo>
                <a:lnTo>
                  <a:pt x="225" y="478"/>
                </a:lnTo>
                <a:lnTo>
                  <a:pt x="225" y="486"/>
                </a:lnTo>
                <a:lnTo>
                  <a:pt x="228" y="493"/>
                </a:lnTo>
                <a:lnTo>
                  <a:pt x="233" y="499"/>
                </a:lnTo>
                <a:lnTo>
                  <a:pt x="240" y="502"/>
                </a:lnTo>
                <a:lnTo>
                  <a:pt x="247" y="505"/>
                </a:lnTo>
                <a:lnTo>
                  <a:pt x="254" y="506"/>
                </a:lnTo>
                <a:lnTo>
                  <a:pt x="257" y="507"/>
                </a:lnTo>
                <a:lnTo>
                  <a:pt x="259" y="521"/>
                </a:lnTo>
                <a:lnTo>
                  <a:pt x="262" y="529"/>
                </a:lnTo>
                <a:lnTo>
                  <a:pt x="265" y="535"/>
                </a:lnTo>
                <a:lnTo>
                  <a:pt x="269" y="539"/>
                </a:lnTo>
                <a:lnTo>
                  <a:pt x="273" y="543"/>
                </a:lnTo>
                <a:lnTo>
                  <a:pt x="287" y="549"/>
                </a:lnTo>
                <a:lnTo>
                  <a:pt x="302" y="555"/>
                </a:lnTo>
                <a:lnTo>
                  <a:pt x="308" y="557"/>
                </a:lnTo>
                <a:lnTo>
                  <a:pt x="314" y="559"/>
                </a:lnTo>
                <a:lnTo>
                  <a:pt x="318" y="568"/>
                </a:lnTo>
                <a:lnTo>
                  <a:pt x="322" y="575"/>
                </a:lnTo>
                <a:lnTo>
                  <a:pt x="327" y="577"/>
                </a:lnTo>
                <a:lnTo>
                  <a:pt x="333" y="579"/>
                </a:lnTo>
                <a:lnTo>
                  <a:pt x="341" y="579"/>
                </a:lnTo>
                <a:lnTo>
                  <a:pt x="348" y="578"/>
                </a:lnTo>
                <a:lnTo>
                  <a:pt x="358" y="576"/>
                </a:lnTo>
                <a:lnTo>
                  <a:pt x="369" y="575"/>
                </a:lnTo>
                <a:lnTo>
                  <a:pt x="369" y="571"/>
                </a:lnTo>
                <a:lnTo>
                  <a:pt x="369" y="566"/>
                </a:lnTo>
                <a:lnTo>
                  <a:pt x="370" y="562"/>
                </a:lnTo>
                <a:lnTo>
                  <a:pt x="373" y="559"/>
                </a:lnTo>
                <a:lnTo>
                  <a:pt x="377" y="558"/>
                </a:lnTo>
                <a:lnTo>
                  <a:pt x="383" y="560"/>
                </a:lnTo>
                <a:lnTo>
                  <a:pt x="390" y="562"/>
                </a:lnTo>
                <a:lnTo>
                  <a:pt x="398" y="565"/>
                </a:lnTo>
                <a:lnTo>
                  <a:pt x="413" y="573"/>
                </a:lnTo>
                <a:lnTo>
                  <a:pt x="420" y="576"/>
                </a:lnTo>
                <a:lnTo>
                  <a:pt x="424" y="579"/>
                </a:lnTo>
                <a:lnTo>
                  <a:pt x="433" y="578"/>
                </a:lnTo>
                <a:lnTo>
                  <a:pt x="440" y="577"/>
                </a:lnTo>
                <a:lnTo>
                  <a:pt x="449" y="575"/>
                </a:lnTo>
                <a:lnTo>
                  <a:pt x="455" y="574"/>
                </a:lnTo>
                <a:lnTo>
                  <a:pt x="459" y="572"/>
                </a:lnTo>
                <a:lnTo>
                  <a:pt x="463" y="570"/>
                </a:lnTo>
                <a:lnTo>
                  <a:pt x="467" y="566"/>
                </a:lnTo>
                <a:lnTo>
                  <a:pt x="473" y="561"/>
                </a:lnTo>
                <a:lnTo>
                  <a:pt x="481" y="555"/>
                </a:lnTo>
                <a:lnTo>
                  <a:pt x="490" y="558"/>
                </a:lnTo>
                <a:lnTo>
                  <a:pt x="495" y="560"/>
                </a:lnTo>
                <a:lnTo>
                  <a:pt x="508" y="565"/>
                </a:lnTo>
                <a:lnTo>
                  <a:pt x="520" y="568"/>
                </a:lnTo>
                <a:lnTo>
                  <a:pt x="527" y="570"/>
                </a:lnTo>
                <a:lnTo>
                  <a:pt x="537" y="571"/>
                </a:lnTo>
                <a:lnTo>
                  <a:pt x="546" y="576"/>
                </a:lnTo>
                <a:lnTo>
                  <a:pt x="556" y="579"/>
                </a:lnTo>
                <a:lnTo>
                  <a:pt x="564" y="579"/>
                </a:lnTo>
                <a:lnTo>
                  <a:pt x="571" y="578"/>
                </a:lnTo>
                <a:lnTo>
                  <a:pt x="578" y="575"/>
                </a:lnTo>
                <a:lnTo>
                  <a:pt x="584" y="569"/>
                </a:lnTo>
                <a:lnTo>
                  <a:pt x="589" y="561"/>
                </a:lnTo>
                <a:lnTo>
                  <a:pt x="593" y="551"/>
                </a:lnTo>
                <a:lnTo>
                  <a:pt x="599" y="553"/>
                </a:lnTo>
                <a:lnTo>
                  <a:pt x="602" y="555"/>
                </a:lnTo>
                <a:lnTo>
                  <a:pt x="605" y="555"/>
                </a:lnTo>
                <a:lnTo>
                  <a:pt x="613" y="554"/>
                </a:lnTo>
                <a:lnTo>
                  <a:pt x="618" y="552"/>
                </a:lnTo>
                <a:lnTo>
                  <a:pt x="624" y="549"/>
                </a:lnTo>
                <a:lnTo>
                  <a:pt x="628" y="548"/>
                </a:lnTo>
                <a:lnTo>
                  <a:pt x="629" y="547"/>
                </a:lnTo>
                <a:lnTo>
                  <a:pt x="628" y="547"/>
                </a:lnTo>
                <a:lnTo>
                  <a:pt x="627" y="550"/>
                </a:lnTo>
                <a:lnTo>
                  <a:pt x="621" y="555"/>
                </a:lnTo>
              </a:path>
            </a:pathLst>
          </a:custGeom>
          <a:solidFill>
            <a:srgbClr val="FF0000"/>
          </a:solidFill>
          <a:ln w="12700" cap="rnd" cmpd="sng">
            <a:solidFill>
              <a:schemeClr val="tx1"/>
            </a:solidFill>
            <a:prstDash val="solid"/>
            <a:round/>
            <a:headEnd type="none" w="sm" len="sm"/>
            <a:tailEnd type="none" w="sm" len="sm"/>
          </a:ln>
        </p:spPr>
        <p:txBody>
          <a:bodyPr/>
          <a:p>
            <a:endParaRPr lang="zh-CN" altLang="en-US"/>
          </a:p>
        </p:txBody>
      </p:sp>
      <p:sp>
        <p:nvSpPr>
          <p:cNvPr id="49167" name="Freeform 15"/>
          <p:cNvSpPr/>
          <p:nvPr/>
        </p:nvSpPr>
        <p:spPr>
          <a:xfrm>
            <a:off x="3767138" y="4924425"/>
            <a:ext cx="871537" cy="420688"/>
          </a:xfrm>
          <a:custGeom>
            <a:avLst/>
            <a:gdLst/>
            <a:ahLst/>
            <a:cxnLst>
              <a:cxn ang="0">
                <a:pos x="18" y="20"/>
              </a:cxn>
              <a:cxn ang="0">
                <a:pos x="20" y="34"/>
              </a:cxn>
              <a:cxn ang="0">
                <a:pos x="18" y="45"/>
              </a:cxn>
              <a:cxn ang="0">
                <a:pos x="12" y="64"/>
              </a:cxn>
              <a:cxn ang="0">
                <a:pos x="2" y="96"/>
              </a:cxn>
              <a:cxn ang="0">
                <a:pos x="0" y="100"/>
              </a:cxn>
              <a:cxn ang="0">
                <a:pos x="13" y="123"/>
              </a:cxn>
              <a:cxn ang="0">
                <a:pos x="36" y="136"/>
              </a:cxn>
              <a:cxn ang="0">
                <a:pos x="119" y="106"/>
              </a:cxn>
              <a:cxn ang="0">
                <a:pos x="156" y="94"/>
              </a:cxn>
              <a:cxn ang="0">
                <a:pos x="178" y="88"/>
              </a:cxn>
              <a:cxn ang="0">
                <a:pos x="216" y="92"/>
              </a:cxn>
              <a:cxn ang="0">
                <a:pos x="223" y="102"/>
              </a:cxn>
              <a:cxn ang="0">
                <a:pos x="227" y="111"/>
              </a:cxn>
              <a:cxn ang="0">
                <a:pos x="230" y="123"/>
              </a:cxn>
              <a:cxn ang="0">
                <a:pos x="237" y="143"/>
              </a:cxn>
              <a:cxn ang="0">
                <a:pos x="240" y="152"/>
              </a:cxn>
              <a:cxn ang="0">
                <a:pos x="228" y="212"/>
              </a:cxn>
              <a:cxn ang="0">
                <a:pos x="225" y="223"/>
              </a:cxn>
              <a:cxn ang="0">
                <a:pos x="267" y="241"/>
              </a:cxn>
              <a:cxn ang="0">
                <a:pos x="284" y="259"/>
              </a:cxn>
              <a:cxn ang="0">
                <a:pos x="303" y="260"/>
              </a:cxn>
              <a:cxn ang="0">
                <a:pos x="340" y="243"/>
              </a:cxn>
              <a:cxn ang="0">
                <a:pos x="349" y="230"/>
              </a:cxn>
              <a:cxn ang="0">
                <a:pos x="354" y="219"/>
              </a:cxn>
              <a:cxn ang="0">
                <a:pos x="358" y="205"/>
              </a:cxn>
              <a:cxn ang="0">
                <a:pos x="368" y="194"/>
              </a:cxn>
              <a:cxn ang="0">
                <a:pos x="388" y="192"/>
              </a:cxn>
              <a:cxn ang="0">
                <a:pos x="403" y="202"/>
              </a:cxn>
              <a:cxn ang="0">
                <a:pos x="414" y="208"/>
              </a:cxn>
              <a:cxn ang="0">
                <a:pos x="430" y="199"/>
              </a:cxn>
              <a:cxn ang="0">
                <a:pos x="444" y="179"/>
              </a:cxn>
              <a:cxn ang="0">
                <a:pos x="459" y="165"/>
              </a:cxn>
              <a:cxn ang="0">
                <a:pos x="467" y="160"/>
              </a:cxn>
              <a:cxn ang="0">
                <a:pos x="483" y="165"/>
              </a:cxn>
              <a:cxn ang="0">
                <a:pos x="509" y="167"/>
              </a:cxn>
              <a:cxn ang="0">
                <a:pos x="534" y="162"/>
              </a:cxn>
              <a:cxn ang="0">
                <a:pos x="545" y="152"/>
              </a:cxn>
              <a:cxn ang="0">
                <a:pos x="543" y="133"/>
              </a:cxn>
              <a:cxn ang="0">
                <a:pos x="539" y="122"/>
              </a:cxn>
              <a:cxn ang="0">
                <a:pos x="541" y="111"/>
              </a:cxn>
              <a:cxn ang="0">
                <a:pos x="544" y="88"/>
              </a:cxn>
              <a:cxn ang="0">
                <a:pos x="531" y="41"/>
              </a:cxn>
              <a:cxn ang="0">
                <a:pos x="515" y="17"/>
              </a:cxn>
              <a:cxn ang="0">
                <a:pos x="495" y="10"/>
              </a:cxn>
              <a:cxn ang="0">
                <a:pos x="487" y="12"/>
              </a:cxn>
              <a:cxn ang="0">
                <a:pos x="479" y="10"/>
              </a:cxn>
              <a:cxn ang="0">
                <a:pos x="456" y="8"/>
              </a:cxn>
              <a:cxn ang="0">
                <a:pos x="15" y="2"/>
              </a:cxn>
              <a:cxn ang="0">
                <a:pos x="10" y="0"/>
              </a:cxn>
            </a:cxnLst>
            <a:pathLst>
              <a:path w="549" h="265">
                <a:moveTo>
                  <a:pt x="16" y="0"/>
                </a:moveTo>
                <a:lnTo>
                  <a:pt x="17" y="8"/>
                </a:lnTo>
                <a:lnTo>
                  <a:pt x="18" y="15"/>
                </a:lnTo>
                <a:lnTo>
                  <a:pt x="18" y="20"/>
                </a:lnTo>
                <a:lnTo>
                  <a:pt x="19" y="25"/>
                </a:lnTo>
                <a:lnTo>
                  <a:pt x="19" y="29"/>
                </a:lnTo>
                <a:lnTo>
                  <a:pt x="20" y="32"/>
                </a:lnTo>
                <a:lnTo>
                  <a:pt x="20" y="34"/>
                </a:lnTo>
                <a:lnTo>
                  <a:pt x="20" y="36"/>
                </a:lnTo>
                <a:lnTo>
                  <a:pt x="20" y="40"/>
                </a:lnTo>
                <a:lnTo>
                  <a:pt x="19" y="42"/>
                </a:lnTo>
                <a:lnTo>
                  <a:pt x="18" y="45"/>
                </a:lnTo>
                <a:lnTo>
                  <a:pt x="18" y="48"/>
                </a:lnTo>
                <a:lnTo>
                  <a:pt x="16" y="53"/>
                </a:lnTo>
                <a:lnTo>
                  <a:pt x="14" y="58"/>
                </a:lnTo>
                <a:lnTo>
                  <a:pt x="12" y="64"/>
                </a:lnTo>
                <a:lnTo>
                  <a:pt x="8" y="76"/>
                </a:lnTo>
                <a:lnTo>
                  <a:pt x="4" y="88"/>
                </a:lnTo>
                <a:lnTo>
                  <a:pt x="3" y="92"/>
                </a:lnTo>
                <a:lnTo>
                  <a:pt x="2" y="96"/>
                </a:lnTo>
                <a:lnTo>
                  <a:pt x="1" y="97"/>
                </a:lnTo>
                <a:lnTo>
                  <a:pt x="1" y="99"/>
                </a:lnTo>
                <a:lnTo>
                  <a:pt x="0" y="99"/>
                </a:lnTo>
                <a:lnTo>
                  <a:pt x="0" y="100"/>
                </a:lnTo>
                <a:lnTo>
                  <a:pt x="3" y="107"/>
                </a:lnTo>
                <a:lnTo>
                  <a:pt x="6" y="113"/>
                </a:lnTo>
                <a:lnTo>
                  <a:pt x="9" y="118"/>
                </a:lnTo>
                <a:lnTo>
                  <a:pt x="13" y="123"/>
                </a:lnTo>
                <a:lnTo>
                  <a:pt x="18" y="127"/>
                </a:lnTo>
                <a:lnTo>
                  <a:pt x="23" y="130"/>
                </a:lnTo>
                <a:lnTo>
                  <a:pt x="29" y="133"/>
                </a:lnTo>
                <a:lnTo>
                  <a:pt x="36" y="136"/>
                </a:lnTo>
                <a:lnTo>
                  <a:pt x="64" y="126"/>
                </a:lnTo>
                <a:lnTo>
                  <a:pt x="91" y="115"/>
                </a:lnTo>
                <a:lnTo>
                  <a:pt x="105" y="111"/>
                </a:lnTo>
                <a:lnTo>
                  <a:pt x="119" y="106"/>
                </a:lnTo>
                <a:lnTo>
                  <a:pt x="133" y="102"/>
                </a:lnTo>
                <a:lnTo>
                  <a:pt x="148" y="100"/>
                </a:lnTo>
                <a:lnTo>
                  <a:pt x="152" y="97"/>
                </a:lnTo>
                <a:lnTo>
                  <a:pt x="156" y="94"/>
                </a:lnTo>
                <a:lnTo>
                  <a:pt x="161" y="93"/>
                </a:lnTo>
                <a:lnTo>
                  <a:pt x="164" y="91"/>
                </a:lnTo>
                <a:lnTo>
                  <a:pt x="171" y="89"/>
                </a:lnTo>
                <a:lnTo>
                  <a:pt x="178" y="88"/>
                </a:lnTo>
                <a:lnTo>
                  <a:pt x="185" y="89"/>
                </a:lnTo>
                <a:lnTo>
                  <a:pt x="193" y="90"/>
                </a:lnTo>
                <a:lnTo>
                  <a:pt x="204" y="91"/>
                </a:lnTo>
                <a:lnTo>
                  <a:pt x="216" y="92"/>
                </a:lnTo>
                <a:lnTo>
                  <a:pt x="219" y="95"/>
                </a:lnTo>
                <a:lnTo>
                  <a:pt x="220" y="98"/>
                </a:lnTo>
                <a:lnTo>
                  <a:pt x="221" y="100"/>
                </a:lnTo>
                <a:lnTo>
                  <a:pt x="223" y="102"/>
                </a:lnTo>
                <a:lnTo>
                  <a:pt x="224" y="104"/>
                </a:lnTo>
                <a:lnTo>
                  <a:pt x="226" y="106"/>
                </a:lnTo>
                <a:lnTo>
                  <a:pt x="226" y="109"/>
                </a:lnTo>
                <a:lnTo>
                  <a:pt x="227" y="111"/>
                </a:lnTo>
                <a:lnTo>
                  <a:pt x="228" y="113"/>
                </a:lnTo>
                <a:lnTo>
                  <a:pt x="228" y="116"/>
                </a:lnTo>
                <a:lnTo>
                  <a:pt x="229" y="119"/>
                </a:lnTo>
                <a:lnTo>
                  <a:pt x="230" y="123"/>
                </a:lnTo>
                <a:lnTo>
                  <a:pt x="232" y="128"/>
                </a:lnTo>
                <a:lnTo>
                  <a:pt x="234" y="131"/>
                </a:lnTo>
                <a:lnTo>
                  <a:pt x="235" y="135"/>
                </a:lnTo>
                <a:lnTo>
                  <a:pt x="237" y="143"/>
                </a:lnTo>
                <a:lnTo>
                  <a:pt x="238" y="146"/>
                </a:lnTo>
                <a:lnTo>
                  <a:pt x="239" y="149"/>
                </a:lnTo>
                <a:lnTo>
                  <a:pt x="240" y="151"/>
                </a:lnTo>
                <a:lnTo>
                  <a:pt x="240" y="152"/>
                </a:lnTo>
                <a:lnTo>
                  <a:pt x="238" y="170"/>
                </a:lnTo>
                <a:lnTo>
                  <a:pt x="236" y="188"/>
                </a:lnTo>
                <a:lnTo>
                  <a:pt x="233" y="200"/>
                </a:lnTo>
                <a:lnTo>
                  <a:pt x="228" y="212"/>
                </a:lnTo>
                <a:lnTo>
                  <a:pt x="227" y="216"/>
                </a:lnTo>
                <a:lnTo>
                  <a:pt x="226" y="219"/>
                </a:lnTo>
                <a:lnTo>
                  <a:pt x="225" y="221"/>
                </a:lnTo>
                <a:lnTo>
                  <a:pt x="225" y="223"/>
                </a:lnTo>
                <a:lnTo>
                  <a:pt x="224" y="224"/>
                </a:lnTo>
                <a:lnTo>
                  <a:pt x="244" y="230"/>
                </a:lnTo>
                <a:lnTo>
                  <a:pt x="264" y="236"/>
                </a:lnTo>
                <a:lnTo>
                  <a:pt x="267" y="241"/>
                </a:lnTo>
                <a:lnTo>
                  <a:pt x="271" y="246"/>
                </a:lnTo>
                <a:lnTo>
                  <a:pt x="275" y="251"/>
                </a:lnTo>
                <a:lnTo>
                  <a:pt x="279" y="255"/>
                </a:lnTo>
                <a:lnTo>
                  <a:pt x="284" y="259"/>
                </a:lnTo>
                <a:lnTo>
                  <a:pt x="288" y="262"/>
                </a:lnTo>
                <a:lnTo>
                  <a:pt x="291" y="263"/>
                </a:lnTo>
                <a:lnTo>
                  <a:pt x="292" y="264"/>
                </a:lnTo>
                <a:lnTo>
                  <a:pt x="303" y="260"/>
                </a:lnTo>
                <a:lnTo>
                  <a:pt x="314" y="256"/>
                </a:lnTo>
                <a:lnTo>
                  <a:pt x="325" y="251"/>
                </a:lnTo>
                <a:lnTo>
                  <a:pt x="336" y="248"/>
                </a:lnTo>
                <a:lnTo>
                  <a:pt x="340" y="243"/>
                </a:lnTo>
                <a:lnTo>
                  <a:pt x="343" y="238"/>
                </a:lnTo>
                <a:lnTo>
                  <a:pt x="345" y="235"/>
                </a:lnTo>
                <a:lnTo>
                  <a:pt x="347" y="232"/>
                </a:lnTo>
                <a:lnTo>
                  <a:pt x="349" y="230"/>
                </a:lnTo>
                <a:lnTo>
                  <a:pt x="350" y="228"/>
                </a:lnTo>
                <a:lnTo>
                  <a:pt x="351" y="225"/>
                </a:lnTo>
                <a:lnTo>
                  <a:pt x="353" y="222"/>
                </a:lnTo>
                <a:lnTo>
                  <a:pt x="354" y="219"/>
                </a:lnTo>
                <a:lnTo>
                  <a:pt x="355" y="217"/>
                </a:lnTo>
                <a:lnTo>
                  <a:pt x="356" y="214"/>
                </a:lnTo>
                <a:lnTo>
                  <a:pt x="357" y="210"/>
                </a:lnTo>
                <a:lnTo>
                  <a:pt x="358" y="205"/>
                </a:lnTo>
                <a:lnTo>
                  <a:pt x="360" y="200"/>
                </a:lnTo>
                <a:lnTo>
                  <a:pt x="362" y="197"/>
                </a:lnTo>
                <a:lnTo>
                  <a:pt x="365" y="195"/>
                </a:lnTo>
                <a:lnTo>
                  <a:pt x="368" y="194"/>
                </a:lnTo>
                <a:lnTo>
                  <a:pt x="372" y="194"/>
                </a:lnTo>
                <a:lnTo>
                  <a:pt x="380" y="193"/>
                </a:lnTo>
                <a:lnTo>
                  <a:pt x="385" y="193"/>
                </a:lnTo>
                <a:lnTo>
                  <a:pt x="388" y="192"/>
                </a:lnTo>
                <a:lnTo>
                  <a:pt x="394" y="195"/>
                </a:lnTo>
                <a:lnTo>
                  <a:pt x="397" y="198"/>
                </a:lnTo>
                <a:lnTo>
                  <a:pt x="401" y="200"/>
                </a:lnTo>
                <a:lnTo>
                  <a:pt x="403" y="202"/>
                </a:lnTo>
                <a:lnTo>
                  <a:pt x="407" y="205"/>
                </a:lnTo>
                <a:lnTo>
                  <a:pt x="409" y="206"/>
                </a:lnTo>
                <a:lnTo>
                  <a:pt x="411" y="207"/>
                </a:lnTo>
                <a:lnTo>
                  <a:pt x="414" y="208"/>
                </a:lnTo>
                <a:lnTo>
                  <a:pt x="418" y="210"/>
                </a:lnTo>
                <a:lnTo>
                  <a:pt x="424" y="212"/>
                </a:lnTo>
                <a:lnTo>
                  <a:pt x="428" y="205"/>
                </a:lnTo>
                <a:lnTo>
                  <a:pt x="430" y="199"/>
                </a:lnTo>
                <a:lnTo>
                  <a:pt x="434" y="194"/>
                </a:lnTo>
                <a:lnTo>
                  <a:pt x="437" y="188"/>
                </a:lnTo>
                <a:lnTo>
                  <a:pt x="440" y="183"/>
                </a:lnTo>
                <a:lnTo>
                  <a:pt x="444" y="179"/>
                </a:lnTo>
                <a:lnTo>
                  <a:pt x="449" y="175"/>
                </a:lnTo>
                <a:lnTo>
                  <a:pt x="456" y="172"/>
                </a:lnTo>
                <a:lnTo>
                  <a:pt x="458" y="168"/>
                </a:lnTo>
                <a:lnTo>
                  <a:pt x="459" y="165"/>
                </a:lnTo>
                <a:lnTo>
                  <a:pt x="461" y="162"/>
                </a:lnTo>
                <a:lnTo>
                  <a:pt x="462" y="161"/>
                </a:lnTo>
                <a:lnTo>
                  <a:pt x="464" y="160"/>
                </a:lnTo>
                <a:lnTo>
                  <a:pt x="467" y="160"/>
                </a:lnTo>
                <a:lnTo>
                  <a:pt x="471" y="161"/>
                </a:lnTo>
                <a:lnTo>
                  <a:pt x="475" y="162"/>
                </a:lnTo>
                <a:lnTo>
                  <a:pt x="479" y="164"/>
                </a:lnTo>
                <a:lnTo>
                  <a:pt x="483" y="165"/>
                </a:lnTo>
                <a:lnTo>
                  <a:pt x="486" y="167"/>
                </a:lnTo>
                <a:lnTo>
                  <a:pt x="488" y="168"/>
                </a:lnTo>
                <a:lnTo>
                  <a:pt x="499" y="167"/>
                </a:lnTo>
                <a:lnTo>
                  <a:pt x="509" y="167"/>
                </a:lnTo>
                <a:lnTo>
                  <a:pt x="516" y="166"/>
                </a:lnTo>
                <a:lnTo>
                  <a:pt x="524" y="165"/>
                </a:lnTo>
                <a:lnTo>
                  <a:pt x="531" y="164"/>
                </a:lnTo>
                <a:lnTo>
                  <a:pt x="534" y="162"/>
                </a:lnTo>
                <a:lnTo>
                  <a:pt x="537" y="160"/>
                </a:lnTo>
                <a:lnTo>
                  <a:pt x="539" y="158"/>
                </a:lnTo>
                <a:lnTo>
                  <a:pt x="543" y="155"/>
                </a:lnTo>
                <a:lnTo>
                  <a:pt x="545" y="152"/>
                </a:lnTo>
                <a:lnTo>
                  <a:pt x="548" y="148"/>
                </a:lnTo>
                <a:lnTo>
                  <a:pt x="546" y="142"/>
                </a:lnTo>
                <a:lnTo>
                  <a:pt x="545" y="137"/>
                </a:lnTo>
                <a:lnTo>
                  <a:pt x="543" y="133"/>
                </a:lnTo>
                <a:lnTo>
                  <a:pt x="542" y="130"/>
                </a:lnTo>
                <a:lnTo>
                  <a:pt x="541" y="128"/>
                </a:lnTo>
                <a:lnTo>
                  <a:pt x="540" y="125"/>
                </a:lnTo>
                <a:lnTo>
                  <a:pt x="539" y="122"/>
                </a:lnTo>
                <a:lnTo>
                  <a:pt x="539" y="119"/>
                </a:lnTo>
                <a:lnTo>
                  <a:pt x="540" y="117"/>
                </a:lnTo>
                <a:lnTo>
                  <a:pt x="540" y="114"/>
                </a:lnTo>
                <a:lnTo>
                  <a:pt x="541" y="111"/>
                </a:lnTo>
                <a:lnTo>
                  <a:pt x="541" y="107"/>
                </a:lnTo>
                <a:lnTo>
                  <a:pt x="542" y="102"/>
                </a:lnTo>
                <a:lnTo>
                  <a:pt x="543" y="96"/>
                </a:lnTo>
                <a:lnTo>
                  <a:pt x="544" y="88"/>
                </a:lnTo>
                <a:lnTo>
                  <a:pt x="541" y="77"/>
                </a:lnTo>
                <a:lnTo>
                  <a:pt x="538" y="65"/>
                </a:lnTo>
                <a:lnTo>
                  <a:pt x="535" y="53"/>
                </a:lnTo>
                <a:lnTo>
                  <a:pt x="531" y="41"/>
                </a:lnTo>
                <a:lnTo>
                  <a:pt x="526" y="30"/>
                </a:lnTo>
                <a:lnTo>
                  <a:pt x="523" y="25"/>
                </a:lnTo>
                <a:lnTo>
                  <a:pt x="519" y="21"/>
                </a:lnTo>
                <a:lnTo>
                  <a:pt x="515" y="17"/>
                </a:lnTo>
                <a:lnTo>
                  <a:pt x="510" y="13"/>
                </a:lnTo>
                <a:lnTo>
                  <a:pt x="505" y="10"/>
                </a:lnTo>
                <a:lnTo>
                  <a:pt x="500" y="8"/>
                </a:lnTo>
                <a:lnTo>
                  <a:pt x="495" y="10"/>
                </a:lnTo>
                <a:lnTo>
                  <a:pt x="492" y="10"/>
                </a:lnTo>
                <a:lnTo>
                  <a:pt x="490" y="11"/>
                </a:lnTo>
                <a:lnTo>
                  <a:pt x="488" y="12"/>
                </a:lnTo>
                <a:lnTo>
                  <a:pt x="487" y="12"/>
                </a:lnTo>
                <a:lnTo>
                  <a:pt x="486" y="12"/>
                </a:lnTo>
                <a:lnTo>
                  <a:pt x="483" y="10"/>
                </a:lnTo>
                <a:lnTo>
                  <a:pt x="481" y="10"/>
                </a:lnTo>
                <a:lnTo>
                  <a:pt x="479" y="10"/>
                </a:lnTo>
                <a:lnTo>
                  <a:pt x="475" y="9"/>
                </a:lnTo>
                <a:lnTo>
                  <a:pt x="470" y="8"/>
                </a:lnTo>
                <a:lnTo>
                  <a:pt x="464" y="8"/>
                </a:lnTo>
                <a:lnTo>
                  <a:pt x="456" y="8"/>
                </a:lnTo>
                <a:lnTo>
                  <a:pt x="347" y="7"/>
                </a:lnTo>
                <a:lnTo>
                  <a:pt x="238" y="5"/>
                </a:lnTo>
                <a:lnTo>
                  <a:pt x="20" y="4"/>
                </a:lnTo>
                <a:lnTo>
                  <a:pt x="15" y="2"/>
                </a:lnTo>
                <a:lnTo>
                  <a:pt x="11" y="1"/>
                </a:lnTo>
                <a:lnTo>
                  <a:pt x="10" y="1"/>
                </a:lnTo>
                <a:lnTo>
                  <a:pt x="8" y="0"/>
                </a:lnTo>
                <a:lnTo>
                  <a:pt x="10" y="0"/>
                </a:lnTo>
                <a:lnTo>
                  <a:pt x="12" y="0"/>
                </a:lnTo>
                <a:lnTo>
                  <a:pt x="16" y="0"/>
                </a:lnTo>
              </a:path>
            </a:pathLst>
          </a:custGeom>
          <a:solidFill>
            <a:srgbClr val="FF0000"/>
          </a:solidFill>
          <a:ln w="12700" cap="rnd" cmpd="sng">
            <a:solidFill>
              <a:schemeClr val="tx1"/>
            </a:solidFill>
            <a:prstDash val="solid"/>
            <a:round/>
            <a:headEnd type="none" w="sm" len="sm"/>
            <a:tailEnd type="none" w="sm" len="sm"/>
          </a:ln>
        </p:spPr>
        <p:txBody>
          <a:bodyPr/>
          <a:p>
            <a:endParaRPr lang="zh-CN" altLang="en-US"/>
          </a:p>
        </p:txBody>
      </p:sp>
      <p:sp>
        <p:nvSpPr>
          <p:cNvPr id="49168" name="Freeform 16"/>
          <p:cNvSpPr/>
          <p:nvPr/>
        </p:nvSpPr>
        <p:spPr>
          <a:xfrm>
            <a:off x="3670300" y="4375150"/>
            <a:ext cx="903288" cy="573088"/>
          </a:xfrm>
          <a:custGeom>
            <a:avLst/>
            <a:gdLst/>
            <a:ahLst/>
            <a:cxnLst>
              <a:cxn ang="0">
                <a:pos x="41" y="346"/>
              </a:cxn>
              <a:cxn ang="0">
                <a:pos x="12" y="340"/>
              </a:cxn>
              <a:cxn ang="0">
                <a:pos x="0" y="324"/>
              </a:cxn>
              <a:cxn ang="0">
                <a:pos x="12" y="311"/>
              </a:cxn>
              <a:cxn ang="0">
                <a:pos x="42" y="300"/>
              </a:cxn>
              <a:cxn ang="0">
                <a:pos x="57" y="286"/>
              </a:cxn>
              <a:cxn ang="0">
                <a:pos x="53" y="270"/>
              </a:cxn>
              <a:cxn ang="0">
                <a:pos x="32" y="231"/>
              </a:cxn>
              <a:cxn ang="0">
                <a:pos x="13" y="197"/>
              </a:cxn>
              <a:cxn ang="0">
                <a:pos x="16" y="168"/>
              </a:cxn>
              <a:cxn ang="0">
                <a:pos x="20" y="108"/>
              </a:cxn>
              <a:cxn ang="0">
                <a:pos x="40" y="91"/>
              </a:cxn>
              <a:cxn ang="0">
                <a:pos x="56" y="84"/>
              </a:cxn>
              <a:cxn ang="0">
                <a:pos x="70" y="63"/>
              </a:cxn>
              <a:cxn ang="0">
                <a:pos x="92" y="54"/>
              </a:cxn>
              <a:cxn ang="0">
                <a:pos x="119" y="53"/>
              </a:cxn>
              <a:cxn ang="0">
                <a:pos x="150" y="47"/>
              </a:cxn>
              <a:cxn ang="0">
                <a:pos x="163" y="32"/>
              </a:cxn>
              <a:cxn ang="0">
                <a:pos x="176" y="16"/>
              </a:cxn>
              <a:cxn ang="0">
                <a:pos x="196" y="0"/>
              </a:cxn>
              <a:cxn ang="0">
                <a:pos x="221" y="9"/>
              </a:cxn>
              <a:cxn ang="0">
                <a:pos x="241" y="10"/>
              </a:cxn>
              <a:cxn ang="0">
                <a:pos x="249" y="12"/>
              </a:cxn>
              <a:cxn ang="0">
                <a:pos x="247" y="16"/>
              </a:cxn>
              <a:cxn ang="0">
                <a:pos x="258" y="25"/>
              </a:cxn>
              <a:cxn ang="0">
                <a:pos x="280" y="31"/>
              </a:cxn>
              <a:cxn ang="0">
                <a:pos x="310" y="26"/>
              </a:cxn>
              <a:cxn ang="0">
                <a:pos x="347" y="24"/>
              </a:cxn>
              <a:cxn ang="0">
                <a:pos x="360" y="36"/>
              </a:cxn>
              <a:cxn ang="0">
                <a:pos x="384" y="44"/>
              </a:cxn>
              <a:cxn ang="0">
                <a:pos x="407" y="36"/>
              </a:cxn>
              <a:cxn ang="0">
                <a:pos x="413" y="27"/>
              </a:cxn>
              <a:cxn ang="0">
                <a:pos x="422" y="25"/>
              </a:cxn>
              <a:cxn ang="0">
                <a:pos x="436" y="40"/>
              </a:cxn>
              <a:cxn ang="0">
                <a:pos x="441" y="58"/>
              </a:cxn>
              <a:cxn ang="0">
                <a:pos x="448" y="63"/>
              </a:cxn>
              <a:cxn ang="0">
                <a:pos x="476" y="52"/>
              </a:cxn>
              <a:cxn ang="0">
                <a:pos x="489" y="34"/>
              </a:cxn>
              <a:cxn ang="0">
                <a:pos x="508" y="32"/>
              </a:cxn>
              <a:cxn ang="0">
                <a:pos x="510" y="58"/>
              </a:cxn>
              <a:cxn ang="0">
                <a:pos x="515" y="78"/>
              </a:cxn>
              <a:cxn ang="0">
                <a:pos x="540" y="88"/>
              </a:cxn>
              <a:cxn ang="0">
                <a:pos x="559" y="97"/>
              </a:cxn>
              <a:cxn ang="0">
                <a:pos x="561" y="112"/>
              </a:cxn>
              <a:cxn ang="0">
                <a:pos x="566" y="146"/>
              </a:cxn>
              <a:cxn ang="0">
                <a:pos x="561" y="197"/>
              </a:cxn>
              <a:cxn ang="0">
                <a:pos x="533" y="226"/>
              </a:cxn>
              <a:cxn ang="0">
                <a:pos x="521" y="264"/>
              </a:cxn>
              <a:cxn ang="0">
                <a:pos x="539" y="301"/>
              </a:cxn>
              <a:cxn ang="0">
                <a:pos x="561" y="334"/>
              </a:cxn>
              <a:cxn ang="0">
                <a:pos x="556" y="356"/>
              </a:cxn>
              <a:cxn ang="0">
                <a:pos x="535" y="360"/>
              </a:cxn>
              <a:cxn ang="0">
                <a:pos x="495" y="350"/>
              </a:cxn>
              <a:cxn ang="0">
                <a:pos x="324" y="359"/>
              </a:cxn>
              <a:cxn ang="0">
                <a:pos x="109" y="350"/>
              </a:cxn>
              <a:cxn ang="0">
                <a:pos x="66" y="348"/>
              </a:cxn>
              <a:cxn ang="0">
                <a:pos x="70" y="347"/>
              </a:cxn>
            </a:cxnLst>
            <a:pathLst>
              <a:path w="569" h="361">
                <a:moveTo>
                  <a:pt x="72" y="344"/>
                </a:moveTo>
                <a:lnTo>
                  <a:pt x="65" y="344"/>
                </a:lnTo>
                <a:lnTo>
                  <a:pt x="57" y="345"/>
                </a:lnTo>
                <a:lnTo>
                  <a:pt x="41" y="346"/>
                </a:lnTo>
                <a:lnTo>
                  <a:pt x="33" y="346"/>
                </a:lnTo>
                <a:lnTo>
                  <a:pt x="26" y="345"/>
                </a:lnTo>
                <a:lnTo>
                  <a:pt x="18" y="343"/>
                </a:lnTo>
                <a:lnTo>
                  <a:pt x="12" y="340"/>
                </a:lnTo>
                <a:lnTo>
                  <a:pt x="6" y="336"/>
                </a:lnTo>
                <a:lnTo>
                  <a:pt x="2" y="331"/>
                </a:lnTo>
                <a:lnTo>
                  <a:pt x="0" y="327"/>
                </a:lnTo>
                <a:lnTo>
                  <a:pt x="0" y="324"/>
                </a:lnTo>
                <a:lnTo>
                  <a:pt x="1" y="320"/>
                </a:lnTo>
                <a:lnTo>
                  <a:pt x="4" y="316"/>
                </a:lnTo>
                <a:lnTo>
                  <a:pt x="8" y="313"/>
                </a:lnTo>
                <a:lnTo>
                  <a:pt x="12" y="311"/>
                </a:lnTo>
                <a:lnTo>
                  <a:pt x="22" y="307"/>
                </a:lnTo>
                <a:lnTo>
                  <a:pt x="32" y="303"/>
                </a:lnTo>
                <a:lnTo>
                  <a:pt x="40" y="301"/>
                </a:lnTo>
                <a:lnTo>
                  <a:pt x="42" y="300"/>
                </a:lnTo>
                <a:lnTo>
                  <a:pt x="44" y="300"/>
                </a:lnTo>
                <a:lnTo>
                  <a:pt x="49" y="295"/>
                </a:lnTo>
                <a:lnTo>
                  <a:pt x="54" y="290"/>
                </a:lnTo>
                <a:lnTo>
                  <a:pt x="57" y="286"/>
                </a:lnTo>
                <a:lnTo>
                  <a:pt x="58" y="282"/>
                </a:lnTo>
                <a:lnTo>
                  <a:pt x="58" y="279"/>
                </a:lnTo>
                <a:lnTo>
                  <a:pt x="57" y="274"/>
                </a:lnTo>
                <a:lnTo>
                  <a:pt x="53" y="270"/>
                </a:lnTo>
                <a:lnTo>
                  <a:pt x="48" y="264"/>
                </a:lnTo>
                <a:lnTo>
                  <a:pt x="44" y="255"/>
                </a:lnTo>
                <a:lnTo>
                  <a:pt x="41" y="247"/>
                </a:lnTo>
                <a:lnTo>
                  <a:pt x="32" y="231"/>
                </a:lnTo>
                <a:lnTo>
                  <a:pt x="22" y="216"/>
                </a:lnTo>
                <a:lnTo>
                  <a:pt x="17" y="208"/>
                </a:lnTo>
                <a:lnTo>
                  <a:pt x="12" y="200"/>
                </a:lnTo>
                <a:lnTo>
                  <a:pt x="13" y="197"/>
                </a:lnTo>
                <a:lnTo>
                  <a:pt x="14" y="194"/>
                </a:lnTo>
                <a:lnTo>
                  <a:pt x="15" y="191"/>
                </a:lnTo>
                <a:lnTo>
                  <a:pt x="16" y="188"/>
                </a:lnTo>
                <a:lnTo>
                  <a:pt x="16" y="168"/>
                </a:lnTo>
                <a:lnTo>
                  <a:pt x="16" y="148"/>
                </a:lnTo>
                <a:lnTo>
                  <a:pt x="16" y="128"/>
                </a:lnTo>
                <a:lnTo>
                  <a:pt x="18" y="118"/>
                </a:lnTo>
                <a:lnTo>
                  <a:pt x="20" y="108"/>
                </a:lnTo>
                <a:lnTo>
                  <a:pt x="23" y="103"/>
                </a:lnTo>
                <a:lnTo>
                  <a:pt x="28" y="99"/>
                </a:lnTo>
                <a:lnTo>
                  <a:pt x="33" y="94"/>
                </a:lnTo>
                <a:lnTo>
                  <a:pt x="40" y="91"/>
                </a:lnTo>
                <a:lnTo>
                  <a:pt x="45" y="88"/>
                </a:lnTo>
                <a:lnTo>
                  <a:pt x="51" y="86"/>
                </a:lnTo>
                <a:lnTo>
                  <a:pt x="55" y="85"/>
                </a:lnTo>
                <a:lnTo>
                  <a:pt x="56" y="84"/>
                </a:lnTo>
                <a:lnTo>
                  <a:pt x="61" y="78"/>
                </a:lnTo>
                <a:lnTo>
                  <a:pt x="65" y="72"/>
                </a:lnTo>
                <a:lnTo>
                  <a:pt x="68" y="67"/>
                </a:lnTo>
                <a:lnTo>
                  <a:pt x="70" y="63"/>
                </a:lnTo>
                <a:lnTo>
                  <a:pt x="73" y="60"/>
                </a:lnTo>
                <a:lnTo>
                  <a:pt x="76" y="58"/>
                </a:lnTo>
                <a:lnTo>
                  <a:pt x="83" y="55"/>
                </a:lnTo>
                <a:lnTo>
                  <a:pt x="92" y="54"/>
                </a:lnTo>
                <a:lnTo>
                  <a:pt x="96" y="54"/>
                </a:lnTo>
                <a:lnTo>
                  <a:pt x="103" y="53"/>
                </a:lnTo>
                <a:lnTo>
                  <a:pt x="110" y="53"/>
                </a:lnTo>
                <a:lnTo>
                  <a:pt x="119" y="53"/>
                </a:lnTo>
                <a:lnTo>
                  <a:pt x="128" y="52"/>
                </a:lnTo>
                <a:lnTo>
                  <a:pt x="140" y="52"/>
                </a:lnTo>
                <a:lnTo>
                  <a:pt x="146" y="49"/>
                </a:lnTo>
                <a:lnTo>
                  <a:pt x="150" y="47"/>
                </a:lnTo>
                <a:lnTo>
                  <a:pt x="152" y="45"/>
                </a:lnTo>
                <a:lnTo>
                  <a:pt x="155" y="42"/>
                </a:lnTo>
                <a:lnTo>
                  <a:pt x="160" y="35"/>
                </a:lnTo>
                <a:lnTo>
                  <a:pt x="163" y="32"/>
                </a:lnTo>
                <a:lnTo>
                  <a:pt x="168" y="28"/>
                </a:lnTo>
                <a:lnTo>
                  <a:pt x="170" y="23"/>
                </a:lnTo>
                <a:lnTo>
                  <a:pt x="173" y="19"/>
                </a:lnTo>
                <a:lnTo>
                  <a:pt x="176" y="16"/>
                </a:lnTo>
                <a:lnTo>
                  <a:pt x="179" y="13"/>
                </a:lnTo>
                <a:lnTo>
                  <a:pt x="187" y="7"/>
                </a:lnTo>
                <a:lnTo>
                  <a:pt x="192" y="4"/>
                </a:lnTo>
                <a:lnTo>
                  <a:pt x="196" y="0"/>
                </a:lnTo>
                <a:lnTo>
                  <a:pt x="202" y="2"/>
                </a:lnTo>
                <a:lnTo>
                  <a:pt x="207" y="4"/>
                </a:lnTo>
                <a:lnTo>
                  <a:pt x="216" y="8"/>
                </a:lnTo>
                <a:lnTo>
                  <a:pt x="221" y="9"/>
                </a:lnTo>
                <a:lnTo>
                  <a:pt x="225" y="10"/>
                </a:lnTo>
                <a:lnTo>
                  <a:pt x="231" y="10"/>
                </a:lnTo>
                <a:lnTo>
                  <a:pt x="236" y="8"/>
                </a:lnTo>
                <a:lnTo>
                  <a:pt x="241" y="10"/>
                </a:lnTo>
                <a:lnTo>
                  <a:pt x="245" y="11"/>
                </a:lnTo>
                <a:lnTo>
                  <a:pt x="247" y="11"/>
                </a:lnTo>
                <a:lnTo>
                  <a:pt x="248" y="12"/>
                </a:lnTo>
                <a:lnTo>
                  <a:pt x="249" y="12"/>
                </a:lnTo>
                <a:lnTo>
                  <a:pt x="248" y="12"/>
                </a:lnTo>
                <a:lnTo>
                  <a:pt x="246" y="13"/>
                </a:lnTo>
                <a:lnTo>
                  <a:pt x="246" y="14"/>
                </a:lnTo>
                <a:lnTo>
                  <a:pt x="247" y="16"/>
                </a:lnTo>
                <a:lnTo>
                  <a:pt x="249" y="18"/>
                </a:lnTo>
                <a:lnTo>
                  <a:pt x="252" y="20"/>
                </a:lnTo>
                <a:lnTo>
                  <a:pt x="256" y="24"/>
                </a:lnTo>
                <a:lnTo>
                  <a:pt x="258" y="25"/>
                </a:lnTo>
                <a:lnTo>
                  <a:pt x="261" y="26"/>
                </a:lnTo>
                <a:lnTo>
                  <a:pt x="270" y="29"/>
                </a:lnTo>
                <a:lnTo>
                  <a:pt x="275" y="30"/>
                </a:lnTo>
                <a:lnTo>
                  <a:pt x="280" y="31"/>
                </a:lnTo>
                <a:lnTo>
                  <a:pt x="283" y="32"/>
                </a:lnTo>
                <a:lnTo>
                  <a:pt x="284" y="32"/>
                </a:lnTo>
                <a:lnTo>
                  <a:pt x="297" y="29"/>
                </a:lnTo>
                <a:lnTo>
                  <a:pt x="310" y="26"/>
                </a:lnTo>
                <a:lnTo>
                  <a:pt x="323" y="22"/>
                </a:lnTo>
                <a:lnTo>
                  <a:pt x="336" y="20"/>
                </a:lnTo>
                <a:lnTo>
                  <a:pt x="343" y="22"/>
                </a:lnTo>
                <a:lnTo>
                  <a:pt x="347" y="24"/>
                </a:lnTo>
                <a:lnTo>
                  <a:pt x="352" y="26"/>
                </a:lnTo>
                <a:lnTo>
                  <a:pt x="355" y="29"/>
                </a:lnTo>
                <a:lnTo>
                  <a:pt x="358" y="32"/>
                </a:lnTo>
                <a:lnTo>
                  <a:pt x="360" y="36"/>
                </a:lnTo>
                <a:lnTo>
                  <a:pt x="362" y="42"/>
                </a:lnTo>
                <a:lnTo>
                  <a:pt x="364" y="48"/>
                </a:lnTo>
                <a:lnTo>
                  <a:pt x="374" y="46"/>
                </a:lnTo>
                <a:lnTo>
                  <a:pt x="384" y="44"/>
                </a:lnTo>
                <a:lnTo>
                  <a:pt x="391" y="42"/>
                </a:lnTo>
                <a:lnTo>
                  <a:pt x="399" y="39"/>
                </a:lnTo>
                <a:lnTo>
                  <a:pt x="405" y="37"/>
                </a:lnTo>
                <a:lnTo>
                  <a:pt x="407" y="36"/>
                </a:lnTo>
                <a:lnTo>
                  <a:pt x="408" y="36"/>
                </a:lnTo>
                <a:lnTo>
                  <a:pt x="409" y="32"/>
                </a:lnTo>
                <a:lnTo>
                  <a:pt x="411" y="29"/>
                </a:lnTo>
                <a:lnTo>
                  <a:pt x="413" y="27"/>
                </a:lnTo>
                <a:lnTo>
                  <a:pt x="414" y="25"/>
                </a:lnTo>
                <a:lnTo>
                  <a:pt x="416" y="24"/>
                </a:lnTo>
                <a:lnTo>
                  <a:pt x="418" y="24"/>
                </a:lnTo>
                <a:lnTo>
                  <a:pt x="422" y="25"/>
                </a:lnTo>
                <a:lnTo>
                  <a:pt x="425" y="26"/>
                </a:lnTo>
                <a:lnTo>
                  <a:pt x="429" y="30"/>
                </a:lnTo>
                <a:lnTo>
                  <a:pt x="432" y="35"/>
                </a:lnTo>
                <a:lnTo>
                  <a:pt x="436" y="40"/>
                </a:lnTo>
                <a:lnTo>
                  <a:pt x="437" y="46"/>
                </a:lnTo>
                <a:lnTo>
                  <a:pt x="439" y="51"/>
                </a:lnTo>
                <a:lnTo>
                  <a:pt x="440" y="55"/>
                </a:lnTo>
                <a:lnTo>
                  <a:pt x="441" y="58"/>
                </a:lnTo>
                <a:lnTo>
                  <a:pt x="443" y="60"/>
                </a:lnTo>
                <a:lnTo>
                  <a:pt x="444" y="61"/>
                </a:lnTo>
                <a:lnTo>
                  <a:pt x="446" y="62"/>
                </a:lnTo>
                <a:lnTo>
                  <a:pt x="448" y="63"/>
                </a:lnTo>
                <a:lnTo>
                  <a:pt x="453" y="61"/>
                </a:lnTo>
                <a:lnTo>
                  <a:pt x="458" y="59"/>
                </a:lnTo>
                <a:lnTo>
                  <a:pt x="466" y="55"/>
                </a:lnTo>
                <a:lnTo>
                  <a:pt x="476" y="52"/>
                </a:lnTo>
                <a:lnTo>
                  <a:pt x="480" y="46"/>
                </a:lnTo>
                <a:lnTo>
                  <a:pt x="482" y="42"/>
                </a:lnTo>
                <a:lnTo>
                  <a:pt x="485" y="37"/>
                </a:lnTo>
                <a:lnTo>
                  <a:pt x="489" y="34"/>
                </a:lnTo>
                <a:lnTo>
                  <a:pt x="492" y="32"/>
                </a:lnTo>
                <a:lnTo>
                  <a:pt x="497" y="31"/>
                </a:lnTo>
                <a:lnTo>
                  <a:pt x="502" y="31"/>
                </a:lnTo>
                <a:lnTo>
                  <a:pt x="508" y="32"/>
                </a:lnTo>
                <a:lnTo>
                  <a:pt x="509" y="40"/>
                </a:lnTo>
                <a:lnTo>
                  <a:pt x="509" y="46"/>
                </a:lnTo>
                <a:lnTo>
                  <a:pt x="509" y="52"/>
                </a:lnTo>
                <a:lnTo>
                  <a:pt x="510" y="58"/>
                </a:lnTo>
                <a:lnTo>
                  <a:pt x="510" y="62"/>
                </a:lnTo>
                <a:lnTo>
                  <a:pt x="510" y="66"/>
                </a:lnTo>
                <a:lnTo>
                  <a:pt x="512" y="73"/>
                </a:lnTo>
                <a:lnTo>
                  <a:pt x="515" y="78"/>
                </a:lnTo>
                <a:lnTo>
                  <a:pt x="520" y="81"/>
                </a:lnTo>
                <a:lnTo>
                  <a:pt x="529" y="85"/>
                </a:lnTo>
                <a:lnTo>
                  <a:pt x="534" y="86"/>
                </a:lnTo>
                <a:lnTo>
                  <a:pt x="540" y="88"/>
                </a:lnTo>
                <a:lnTo>
                  <a:pt x="546" y="91"/>
                </a:lnTo>
                <a:lnTo>
                  <a:pt x="552" y="94"/>
                </a:lnTo>
                <a:lnTo>
                  <a:pt x="556" y="96"/>
                </a:lnTo>
                <a:lnTo>
                  <a:pt x="559" y="97"/>
                </a:lnTo>
                <a:lnTo>
                  <a:pt x="562" y="100"/>
                </a:lnTo>
                <a:lnTo>
                  <a:pt x="562" y="103"/>
                </a:lnTo>
                <a:lnTo>
                  <a:pt x="562" y="108"/>
                </a:lnTo>
                <a:lnTo>
                  <a:pt x="561" y="112"/>
                </a:lnTo>
                <a:lnTo>
                  <a:pt x="560" y="116"/>
                </a:lnTo>
                <a:lnTo>
                  <a:pt x="562" y="127"/>
                </a:lnTo>
                <a:lnTo>
                  <a:pt x="564" y="137"/>
                </a:lnTo>
                <a:lnTo>
                  <a:pt x="566" y="146"/>
                </a:lnTo>
                <a:lnTo>
                  <a:pt x="567" y="155"/>
                </a:lnTo>
                <a:lnTo>
                  <a:pt x="568" y="170"/>
                </a:lnTo>
                <a:lnTo>
                  <a:pt x="566" y="184"/>
                </a:lnTo>
                <a:lnTo>
                  <a:pt x="561" y="197"/>
                </a:lnTo>
                <a:lnTo>
                  <a:pt x="553" y="209"/>
                </a:lnTo>
                <a:lnTo>
                  <a:pt x="547" y="215"/>
                </a:lnTo>
                <a:lnTo>
                  <a:pt x="540" y="220"/>
                </a:lnTo>
                <a:lnTo>
                  <a:pt x="533" y="226"/>
                </a:lnTo>
                <a:lnTo>
                  <a:pt x="524" y="232"/>
                </a:lnTo>
                <a:lnTo>
                  <a:pt x="521" y="242"/>
                </a:lnTo>
                <a:lnTo>
                  <a:pt x="521" y="253"/>
                </a:lnTo>
                <a:lnTo>
                  <a:pt x="521" y="264"/>
                </a:lnTo>
                <a:lnTo>
                  <a:pt x="524" y="274"/>
                </a:lnTo>
                <a:lnTo>
                  <a:pt x="528" y="284"/>
                </a:lnTo>
                <a:lnTo>
                  <a:pt x="533" y="293"/>
                </a:lnTo>
                <a:lnTo>
                  <a:pt x="539" y="301"/>
                </a:lnTo>
                <a:lnTo>
                  <a:pt x="548" y="308"/>
                </a:lnTo>
                <a:lnTo>
                  <a:pt x="552" y="318"/>
                </a:lnTo>
                <a:lnTo>
                  <a:pt x="556" y="326"/>
                </a:lnTo>
                <a:lnTo>
                  <a:pt x="561" y="334"/>
                </a:lnTo>
                <a:lnTo>
                  <a:pt x="564" y="344"/>
                </a:lnTo>
                <a:lnTo>
                  <a:pt x="562" y="350"/>
                </a:lnTo>
                <a:lnTo>
                  <a:pt x="559" y="353"/>
                </a:lnTo>
                <a:lnTo>
                  <a:pt x="556" y="356"/>
                </a:lnTo>
                <a:lnTo>
                  <a:pt x="551" y="358"/>
                </a:lnTo>
                <a:lnTo>
                  <a:pt x="546" y="359"/>
                </a:lnTo>
                <a:lnTo>
                  <a:pt x="541" y="360"/>
                </a:lnTo>
                <a:lnTo>
                  <a:pt x="535" y="360"/>
                </a:lnTo>
                <a:lnTo>
                  <a:pt x="530" y="359"/>
                </a:lnTo>
                <a:lnTo>
                  <a:pt x="518" y="357"/>
                </a:lnTo>
                <a:lnTo>
                  <a:pt x="506" y="353"/>
                </a:lnTo>
                <a:lnTo>
                  <a:pt x="495" y="350"/>
                </a:lnTo>
                <a:lnTo>
                  <a:pt x="484" y="348"/>
                </a:lnTo>
                <a:lnTo>
                  <a:pt x="432" y="353"/>
                </a:lnTo>
                <a:lnTo>
                  <a:pt x="378" y="357"/>
                </a:lnTo>
                <a:lnTo>
                  <a:pt x="324" y="359"/>
                </a:lnTo>
                <a:lnTo>
                  <a:pt x="270" y="359"/>
                </a:lnTo>
                <a:lnTo>
                  <a:pt x="216" y="357"/>
                </a:lnTo>
                <a:lnTo>
                  <a:pt x="162" y="354"/>
                </a:lnTo>
                <a:lnTo>
                  <a:pt x="109" y="350"/>
                </a:lnTo>
                <a:lnTo>
                  <a:pt x="56" y="344"/>
                </a:lnTo>
                <a:lnTo>
                  <a:pt x="61" y="346"/>
                </a:lnTo>
                <a:lnTo>
                  <a:pt x="64" y="347"/>
                </a:lnTo>
                <a:lnTo>
                  <a:pt x="66" y="348"/>
                </a:lnTo>
                <a:lnTo>
                  <a:pt x="67" y="348"/>
                </a:lnTo>
                <a:lnTo>
                  <a:pt x="68" y="348"/>
                </a:lnTo>
                <a:lnTo>
                  <a:pt x="69" y="348"/>
                </a:lnTo>
                <a:lnTo>
                  <a:pt x="70" y="347"/>
                </a:lnTo>
                <a:lnTo>
                  <a:pt x="72" y="344"/>
                </a:lnTo>
              </a:path>
            </a:pathLst>
          </a:custGeom>
          <a:solidFill>
            <a:srgbClr val="3366FF"/>
          </a:solidFill>
          <a:ln w="12700" cap="rnd" cmpd="sng">
            <a:solidFill>
              <a:schemeClr val="tx1"/>
            </a:solidFill>
            <a:prstDash val="solid"/>
            <a:round/>
            <a:headEnd type="none" w="sm" len="sm"/>
            <a:tailEnd type="none" w="sm" len="sm"/>
          </a:ln>
        </p:spPr>
        <p:txBody>
          <a:bodyPr/>
          <a:p>
            <a:endParaRPr lang="zh-CN" altLang="en-US"/>
          </a:p>
        </p:txBody>
      </p:sp>
      <p:sp>
        <p:nvSpPr>
          <p:cNvPr id="49169" name="Freeform 17"/>
          <p:cNvSpPr/>
          <p:nvPr/>
        </p:nvSpPr>
        <p:spPr>
          <a:xfrm>
            <a:off x="3562350" y="3822700"/>
            <a:ext cx="1341438" cy="719138"/>
          </a:xfrm>
          <a:custGeom>
            <a:avLst/>
            <a:gdLst/>
            <a:ahLst/>
            <a:cxnLst>
              <a:cxn ang="0">
                <a:pos x="44" y="409"/>
              </a:cxn>
              <a:cxn ang="0">
                <a:pos x="4" y="373"/>
              </a:cxn>
              <a:cxn ang="0">
                <a:pos x="4" y="316"/>
              </a:cxn>
              <a:cxn ang="0">
                <a:pos x="38" y="304"/>
              </a:cxn>
              <a:cxn ang="0">
                <a:pos x="72" y="301"/>
              </a:cxn>
              <a:cxn ang="0">
                <a:pos x="113" y="305"/>
              </a:cxn>
              <a:cxn ang="0">
                <a:pos x="150" y="285"/>
              </a:cxn>
              <a:cxn ang="0">
                <a:pos x="150" y="268"/>
              </a:cxn>
              <a:cxn ang="0">
                <a:pos x="181" y="241"/>
              </a:cxn>
              <a:cxn ang="0">
                <a:pos x="162" y="181"/>
              </a:cxn>
              <a:cxn ang="0">
                <a:pos x="113" y="155"/>
              </a:cxn>
              <a:cxn ang="0">
                <a:pos x="97" y="101"/>
              </a:cxn>
              <a:cxn ang="0">
                <a:pos x="118" y="84"/>
              </a:cxn>
              <a:cxn ang="0">
                <a:pos x="140" y="61"/>
              </a:cxn>
              <a:cxn ang="0">
                <a:pos x="97" y="21"/>
              </a:cxn>
              <a:cxn ang="0">
                <a:pos x="136" y="1"/>
              </a:cxn>
              <a:cxn ang="0">
                <a:pos x="241" y="2"/>
              </a:cxn>
              <a:cxn ang="0">
                <a:pos x="256" y="16"/>
              </a:cxn>
              <a:cxn ang="0">
                <a:pos x="268" y="24"/>
              </a:cxn>
              <a:cxn ang="0">
                <a:pos x="302" y="54"/>
              </a:cxn>
              <a:cxn ang="0">
                <a:pos x="351" y="75"/>
              </a:cxn>
              <a:cxn ang="0">
                <a:pos x="400" y="89"/>
              </a:cxn>
              <a:cxn ang="0">
                <a:pos x="403" y="90"/>
              </a:cxn>
              <a:cxn ang="0">
                <a:pos x="438" y="82"/>
              </a:cxn>
              <a:cxn ang="0">
                <a:pos x="527" y="80"/>
              </a:cxn>
              <a:cxn ang="0">
                <a:pos x="557" y="88"/>
              </a:cxn>
              <a:cxn ang="0">
                <a:pos x="568" y="120"/>
              </a:cxn>
              <a:cxn ang="0">
                <a:pos x="596" y="127"/>
              </a:cxn>
              <a:cxn ang="0">
                <a:pos x="629" y="135"/>
              </a:cxn>
              <a:cxn ang="0">
                <a:pos x="663" y="149"/>
              </a:cxn>
              <a:cxn ang="0">
                <a:pos x="708" y="163"/>
              </a:cxn>
              <a:cxn ang="0">
                <a:pos x="757" y="167"/>
              </a:cxn>
              <a:cxn ang="0">
                <a:pos x="803" y="224"/>
              </a:cxn>
              <a:cxn ang="0">
                <a:pos x="831" y="281"/>
              </a:cxn>
              <a:cxn ang="0">
                <a:pos x="844" y="327"/>
              </a:cxn>
              <a:cxn ang="0">
                <a:pos x="805" y="343"/>
              </a:cxn>
              <a:cxn ang="0">
                <a:pos x="765" y="376"/>
              </a:cxn>
              <a:cxn ang="0">
                <a:pos x="728" y="393"/>
              </a:cxn>
              <a:cxn ang="0">
                <a:pos x="693" y="415"/>
              </a:cxn>
              <a:cxn ang="0">
                <a:pos x="632" y="436"/>
              </a:cxn>
              <a:cxn ang="0">
                <a:pos x="599" y="440"/>
              </a:cxn>
              <a:cxn ang="0">
                <a:pos x="576" y="400"/>
              </a:cxn>
              <a:cxn ang="0">
                <a:pos x="568" y="376"/>
              </a:cxn>
              <a:cxn ang="0">
                <a:pos x="557" y="382"/>
              </a:cxn>
              <a:cxn ang="0">
                <a:pos x="526" y="407"/>
              </a:cxn>
              <a:cxn ang="0">
                <a:pos x="498" y="388"/>
              </a:cxn>
              <a:cxn ang="0">
                <a:pos x="464" y="382"/>
              </a:cxn>
              <a:cxn ang="0">
                <a:pos x="436" y="391"/>
              </a:cxn>
              <a:cxn ang="0">
                <a:pos x="403" y="374"/>
              </a:cxn>
              <a:cxn ang="0">
                <a:pos x="343" y="371"/>
              </a:cxn>
              <a:cxn ang="0">
                <a:pos x="272" y="352"/>
              </a:cxn>
              <a:cxn ang="0">
                <a:pos x="222" y="388"/>
              </a:cxn>
              <a:cxn ang="0">
                <a:pos x="180" y="401"/>
              </a:cxn>
              <a:cxn ang="0">
                <a:pos x="135" y="410"/>
              </a:cxn>
              <a:cxn ang="0">
                <a:pos x="97" y="437"/>
              </a:cxn>
              <a:cxn ang="0">
                <a:pos x="76" y="451"/>
              </a:cxn>
              <a:cxn ang="0">
                <a:pos x="74" y="441"/>
              </a:cxn>
            </a:cxnLst>
            <a:pathLst>
              <a:path w="845" h="453">
                <a:moveTo>
                  <a:pt x="76" y="440"/>
                </a:moveTo>
                <a:lnTo>
                  <a:pt x="71" y="432"/>
                </a:lnTo>
                <a:lnTo>
                  <a:pt x="64" y="425"/>
                </a:lnTo>
                <a:lnTo>
                  <a:pt x="57" y="419"/>
                </a:lnTo>
                <a:lnTo>
                  <a:pt x="50" y="414"/>
                </a:lnTo>
                <a:lnTo>
                  <a:pt x="44" y="409"/>
                </a:lnTo>
                <a:lnTo>
                  <a:pt x="35" y="406"/>
                </a:lnTo>
                <a:lnTo>
                  <a:pt x="16" y="400"/>
                </a:lnTo>
                <a:lnTo>
                  <a:pt x="14" y="395"/>
                </a:lnTo>
                <a:lnTo>
                  <a:pt x="11" y="390"/>
                </a:lnTo>
                <a:lnTo>
                  <a:pt x="5" y="378"/>
                </a:lnTo>
                <a:lnTo>
                  <a:pt x="4" y="373"/>
                </a:lnTo>
                <a:lnTo>
                  <a:pt x="1" y="368"/>
                </a:lnTo>
                <a:lnTo>
                  <a:pt x="0" y="365"/>
                </a:lnTo>
                <a:lnTo>
                  <a:pt x="0" y="364"/>
                </a:lnTo>
                <a:lnTo>
                  <a:pt x="1" y="340"/>
                </a:lnTo>
                <a:lnTo>
                  <a:pt x="1" y="328"/>
                </a:lnTo>
                <a:lnTo>
                  <a:pt x="4" y="316"/>
                </a:lnTo>
                <a:lnTo>
                  <a:pt x="7" y="313"/>
                </a:lnTo>
                <a:lnTo>
                  <a:pt x="11" y="310"/>
                </a:lnTo>
                <a:lnTo>
                  <a:pt x="22" y="306"/>
                </a:lnTo>
                <a:lnTo>
                  <a:pt x="29" y="305"/>
                </a:lnTo>
                <a:lnTo>
                  <a:pt x="34" y="304"/>
                </a:lnTo>
                <a:lnTo>
                  <a:pt x="38" y="304"/>
                </a:lnTo>
                <a:lnTo>
                  <a:pt x="39" y="304"/>
                </a:lnTo>
                <a:lnTo>
                  <a:pt x="46" y="302"/>
                </a:lnTo>
                <a:lnTo>
                  <a:pt x="54" y="299"/>
                </a:lnTo>
                <a:lnTo>
                  <a:pt x="61" y="297"/>
                </a:lnTo>
                <a:lnTo>
                  <a:pt x="64" y="296"/>
                </a:lnTo>
                <a:lnTo>
                  <a:pt x="72" y="301"/>
                </a:lnTo>
                <a:lnTo>
                  <a:pt x="79" y="304"/>
                </a:lnTo>
                <a:lnTo>
                  <a:pt x="86" y="307"/>
                </a:lnTo>
                <a:lnTo>
                  <a:pt x="91" y="307"/>
                </a:lnTo>
                <a:lnTo>
                  <a:pt x="98" y="307"/>
                </a:lnTo>
                <a:lnTo>
                  <a:pt x="105" y="307"/>
                </a:lnTo>
                <a:lnTo>
                  <a:pt x="113" y="305"/>
                </a:lnTo>
                <a:lnTo>
                  <a:pt x="124" y="304"/>
                </a:lnTo>
                <a:lnTo>
                  <a:pt x="135" y="301"/>
                </a:lnTo>
                <a:lnTo>
                  <a:pt x="143" y="296"/>
                </a:lnTo>
                <a:lnTo>
                  <a:pt x="146" y="293"/>
                </a:lnTo>
                <a:lnTo>
                  <a:pt x="148" y="289"/>
                </a:lnTo>
                <a:lnTo>
                  <a:pt x="150" y="285"/>
                </a:lnTo>
                <a:lnTo>
                  <a:pt x="152" y="280"/>
                </a:lnTo>
                <a:lnTo>
                  <a:pt x="148" y="278"/>
                </a:lnTo>
                <a:lnTo>
                  <a:pt x="146" y="277"/>
                </a:lnTo>
                <a:lnTo>
                  <a:pt x="143" y="274"/>
                </a:lnTo>
                <a:lnTo>
                  <a:pt x="144" y="271"/>
                </a:lnTo>
                <a:lnTo>
                  <a:pt x="150" y="268"/>
                </a:lnTo>
                <a:lnTo>
                  <a:pt x="155" y="265"/>
                </a:lnTo>
                <a:lnTo>
                  <a:pt x="163" y="262"/>
                </a:lnTo>
                <a:lnTo>
                  <a:pt x="170" y="259"/>
                </a:lnTo>
                <a:lnTo>
                  <a:pt x="176" y="256"/>
                </a:lnTo>
                <a:lnTo>
                  <a:pt x="180" y="248"/>
                </a:lnTo>
                <a:lnTo>
                  <a:pt x="181" y="241"/>
                </a:lnTo>
                <a:lnTo>
                  <a:pt x="181" y="234"/>
                </a:lnTo>
                <a:lnTo>
                  <a:pt x="178" y="227"/>
                </a:lnTo>
                <a:lnTo>
                  <a:pt x="172" y="212"/>
                </a:lnTo>
                <a:lnTo>
                  <a:pt x="163" y="196"/>
                </a:lnTo>
                <a:lnTo>
                  <a:pt x="162" y="189"/>
                </a:lnTo>
                <a:lnTo>
                  <a:pt x="162" y="181"/>
                </a:lnTo>
                <a:lnTo>
                  <a:pt x="161" y="174"/>
                </a:lnTo>
                <a:lnTo>
                  <a:pt x="157" y="168"/>
                </a:lnTo>
                <a:lnTo>
                  <a:pt x="151" y="165"/>
                </a:lnTo>
                <a:lnTo>
                  <a:pt x="144" y="162"/>
                </a:lnTo>
                <a:lnTo>
                  <a:pt x="128" y="158"/>
                </a:lnTo>
                <a:lnTo>
                  <a:pt x="113" y="155"/>
                </a:lnTo>
                <a:lnTo>
                  <a:pt x="99" y="152"/>
                </a:lnTo>
                <a:lnTo>
                  <a:pt x="98" y="145"/>
                </a:lnTo>
                <a:lnTo>
                  <a:pt x="97" y="137"/>
                </a:lnTo>
                <a:lnTo>
                  <a:pt x="95" y="124"/>
                </a:lnTo>
                <a:lnTo>
                  <a:pt x="95" y="109"/>
                </a:lnTo>
                <a:lnTo>
                  <a:pt x="97" y="101"/>
                </a:lnTo>
                <a:lnTo>
                  <a:pt x="99" y="92"/>
                </a:lnTo>
                <a:lnTo>
                  <a:pt x="101" y="90"/>
                </a:lnTo>
                <a:lnTo>
                  <a:pt x="105" y="89"/>
                </a:lnTo>
                <a:lnTo>
                  <a:pt x="109" y="89"/>
                </a:lnTo>
                <a:lnTo>
                  <a:pt x="112" y="88"/>
                </a:lnTo>
                <a:lnTo>
                  <a:pt x="118" y="84"/>
                </a:lnTo>
                <a:lnTo>
                  <a:pt x="127" y="78"/>
                </a:lnTo>
                <a:lnTo>
                  <a:pt x="133" y="73"/>
                </a:lnTo>
                <a:lnTo>
                  <a:pt x="136" y="73"/>
                </a:lnTo>
                <a:lnTo>
                  <a:pt x="136" y="72"/>
                </a:lnTo>
                <a:lnTo>
                  <a:pt x="139" y="67"/>
                </a:lnTo>
                <a:lnTo>
                  <a:pt x="140" y="61"/>
                </a:lnTo>
                <a:lnTo>
                  <a:pt x="140" y="52"/>
                </a:lnTo>
                <a:lnTo>
                  <a:pt x="135" y="45"/>
                </a:lnTo>
                <a:lnTo>
                  <a:pt x="127" y="37"/>
                </a:lnTo>
                <a:lnTo>
                  <a:pt x="117" y="31"/>
                </a:lnTo>
                <a:lnTo>
                  <a:pt x="108" y="26"/>
                </a:lnTo>
                <a:lnTo>
                  <a:pt x="97" y="21"/>
                </a:lnTo>
                <a:lnTo>
                  <a:pt x="89" y="16"/>
                </a:lnTo>
                <a:lnTo>
                  <a:pt x="98" y="11"/>
                </a:lnTo>
                <a:lnTo>
                  <a:pt x="108" y="7"/>
                </a:lnTo>
                <a:lnTo>
                  <a:pt x="117" y="4"/>
                </a:lnTo>
                <a:lnTo>
                  <a:pt x="127" y="2"/>
                </a:lnTo>
                <a:lnTo>
                  <a:pt x="136" y="1"/>
                </a:lnTo>
                <a:lnTo>
                  <a:pt x="147" y="1"/>
                </a:lnTo>
                <a:lnTo>
                  <a:pt x="167" y="1"/>
                </a:lnTo>
                <a:lnTo>
                  <a:pt x="189" y="3"/>
                </a:lnTo>
                <a:lnTo>
                  <a:pt x="210" y="4"/>
                </a:lnTo>
                <a:lnTo>
                  <a:pt x="231" y="4"/>
                </a:lnTo>
                <a:lnTo>
                  <a:pt x="241" y="2"/>
                </a:lnTo>
                <a:lnTo>
                  <a:pt x="252" y="0"/>
                </a:lnTo>
                <a:lnTo>
                  <a:pt x="253" y="5"/>
                </a:lnTo>
                <a:lnTo>
                  <a:pt x="255" y="10"/>
                </a:lnTo>
                <a:lnTo>
                  <a:pt x="255" y="13"/>
                </a:lnTo>
                <a:lnTo>
                  <a:pt x="255" y="15"/>
                </a:lnTo>
                <a:lnTo>
                  <a:pt x="256" y="16"/>
                </a:lnTo>
                <a:lnTo>
                  <a:pt x="257" y="16"/>
                </a:lnTo>
                <a:lnTo>
                  <a:pt x="259" y="16"/>
                </a:lnTo>
                <a:lnTo>
                  <a:pt x="260" y="16"/>
                </a:lnTo>
                <a:lnTo>
                  <a:pt x="263" y="18"/>
                </a:lnTo>
                <a:lnTo>
                  <a:pt x="266" y="20"/>
                </a:lnTo>
                <a:lnTo>
                  <a:pt x="268" y="24"/>
                </a:lnTo>
                <a:lnTo>
                  <a:pt x="276" y="36"/>
                </a:lnTo>
                <a:lnTo>
                  <a:pt x="285" y="48"/>
                </a:lnTo>
                <a:lnTo>
                  <a:pt x="286" y="50"/>
                </a:lnTo>
                <a:lnTo>
                  <a:pt x="289" y="52"/>
                </a:lnTo>
                <a:lnTo>
                  <a:pt x="295" y="53"/>
                </a:lnTo>
                <a:lnTo>
                  <a:pt x="302" y="54"/>
                </a:lnTo>
                <a:lnTo>
                  <a:pt x="305" y="55"/>
                </a:lnTo>
                <a:lnTo>
                  <a:pt x="308" y="56"/>
                </a:lnTo>
                <a:lnTo>
                  <a:pt x="319" y="63"/>
                </a:lnTo>
                <a:lnTo>
                  <a:pt x="330" y="68"/>
                </a:lnTo>
                <a:lnTo>
                  <a:pt x="340" y="72"/>
                </a:lnTo>
                <a:lnTo>
                  <a:pt x="351" y="75"/>
                </a:lnTo>
                <a:lnTo>
                  <a:pt x="361" y="78"/>
                </a:lnTo>
                <a:lnTo>
                  <a:pt x="372" y="82"/>
                </a:lnTo>
                <a:lnTo>
                  <a:pt x="383" y="86"/>
                </a:lnTo>
                <a:lnTo>
                  <a:pt x="392" y="92"/>
                </a:lnTo>
                <a:lnTo>
                  <a:pt x="398" y="91"/>
                </a:lnTo>
                <a:lnTo>
                  <a:pt x="400" y="89"/>
                </a:lnTo>
                <a:lnTo>
                  <a:pt x="403" y="88"/>
                </a:lnTo>
                <a:lnTo>
                  <a:pt x="404" y="88"/>
                </a:lnTo>
                <a:lnTo>
                  <a:pt x="403" y="88"/>
                </a:lnTo>
                <a:lnTo>
                  <a:pt x="402" y="89"/>
                </a:lnTo>
                <a:lnTo>
                  <a:pt x="402" y="90"/>
                </a:lnTo>
                <a:lnTo>
                  <a:pt x="403" y="90"/>
                </a:lnTo>
                <a:lnTo>
                  <a:pt x="404" y="90"/>
                </a:lnTo>
                <a:lnTo>
                  <a:pt x="408" y="89"/>
                </a:lnTo>
                <a:lnTo>
                  <a:pt x="414" y="88"/>
                </a:lnTo>
                <a:lnTo>
                  <a:pt x="422" y="86"/>
                </a:lnTo>
                <a:lnTo>
                  <a:pt x="432" y="84"/>
                </a:lnTo>
                <a:lnTo>
                  <a:pt x="438" y="82"/>
                </a:lnTo>
                <a:lnTo>
                  <a:pt x="447" y="79"/>
                </a:lnTo>
                <a:lnTo>
                  <a:pt x="453" y="77"/>
                </a:lnTo>
                <a:lnTo>
                  <a:pt x="456" y="76"/>
                </a:lnTo>
                <a:lnTo>
                  <a:pt x="486" y="78"/>
                </a:lnTo>
                <a:lnTo>
                  <a:pt x="516" y="80"/>
                </a:lnTo>
                <a:lnTo>
                  <a:pt x="527" y="80"/>
                </a:lnTo>
                <a:lnTo>
                  <a:pt x="536" y="80"/>
                </a:lnTo>
                <a:lnTo>
                  <a:pt x="547" y="81"/>
                </a:lnTo>
                <a:lnTo>
                  <a:pt x="551" y="82"/>
                </a:lnTo>
                <a:lnTo>
                  <a:pt x="556" y="84"/>
                </a:lnTo>
                <a:lnTo>
                  <a:pt x="556" y="85"/>
                </a:lnTo>
                <a:lnTo>
                  <a:pt x="557" y="88"/>
                </a:lnTo>
                <a:lnTo>
                  <a:pt x="560" y="94"/>
                </a:lnTo>
                <a:lnTo>
                  <a:pt x="561" y="100"/>
                </a:lnTo>
                <a:lnTo>
                  <a:pt x="564" y="106"/>
                </a:lnTo>
                <a:lnTo>
                  <a:pt x="565" y="112"/>
                </a:lnTo>
                <a:lnTo>
                  <a:pt x="566" y="117"/>
                </a:lnTo>
                <a:lnTo>
                  <a:pt x="568" y="120"/>
                </a:lnTo>
                <a:lnTo>
                  <a:pt x="569" y="123"/>
                </a:lnTo>
                <a:lnTo>
                  <a:pt x="573" y="125"/>
                </a:lnTo>
                <a:lnTo>
                  <a:pt x="576" y="127"/>
                </a:lnTo>
                <a:lnTo>
                  <a:pt x="581" y="127"/>
                </a:lnTo>
                <a:lnTo>
                  <a:pt x="591" y="127"/>
                </a:lnTo>
                <a:lnTo>
                  <a:pt x="596" y="127"/>
                </a:lnTo>
                <a:lnTo>
                  <a:pt x="600" y="128"/>
                </a:lnTo>
                <a:lnTo>
                  <a:pt x="607" y="130"/>
                </a:lnTo>
                <a:lnTo>
                  <a:pt x="615" y="133"/>
                </a:lnTo>
                <a:lnTo>
                  <a:pt x="621" y="136"/>
                </a:lnTo>
                <a:lnTo>
                  <a:pt x="624" y="136"/>
                </a:lnTo>
                <a:lnTo>
                  <a:pt x="629" y="135"/>
                </a:lnTo>
                <a:lnTo>
                  <a:pt x="635" y="133"/>
                </a:lnTo>
                <a:lnTo>
                  <a:pt x="639" y="133"/>
                </a:lnTo>
                <a:lnTo>
                  <a:pt x="643" y="134"/>
                </a:lnTo>
                <a:lnTo>
                  <a:pt x="651" y="138"/>
                </a:lnTo>
                <a:lnTo>
                  <a:pt x="660" y="144"/>
                </a:lnTo>
                <a:lnTo>
                  <a:pt x="663" y="149"/>
                </a:lnTo>
                <a:lnTo>
                  <a:pt x="666" y="153"/>
                </a:lnTo>
                <a:lnTo>
                  <a:pt x="673" y="160"/>
                </a:lnTo>
                <a:lnTo>
                  <a:pt x="681" y="164"/>
                </a:lnTo>
                <a:lnTo>
                  <a:pt x="692" y="168"/>
                </a:lnTo>
                <a:lnTo>
                  <a:pt x="701" y="166"/>
                </a:lnTo>
                <a:lnTo>
                  <a:pt x="708" y="163"/>
                </a:lnTo>
                <a:lnTo>
                  <a:pt x="718" y="160"/>
                </a:lnTo>
                <a:lnTo>
                  <a:pt x="723" y="159"/>
                </a:lnTo>
                <a:lnTo>
                  <a:pt x="730" y="158"/>
                </a:lnTo>
                <a:lnTo>
                  <a:pt x="737" y="159"/>
                </a:lnTo>
                <a:lnTo>
                  <a:pt x="748" y="160"/>
                </a:lnTo>
                <a:lnTo>
                  <a:pt x="757" y="167"/>
                </a:lnTo>
                <a:lnTo>
                  <a:pt x="764" y="175"/>
                </a:lnTo>
                <a:lnTo>
                  <a:pt x="771" y="181"/>
                </a:lnTo>
                <a:lnTo>
                  <a:pt x="780" y="188"/>
                </a:lnTo>
                <a:lnTo>
                  <a:pt x="788" y="201"/>
                </a:lnTo>
                <a:lnTo>
                  <a:pt x="797" y="212"/>
                </a:lnTo>
                <a:lnTo>
                  <a:pt x="803" y="224"/>
                </a:lnTo>
                <a:lnTo>
                  <a:pt x="812" y="236"/>
                </a:lnTo>
                <a:lnTo>
                  <a:pt x="813" y="246"/>
                </a:lnTo>
                <a:lnTo>
                  <a:pt x="816" y="254"/>
                </a:lnTo>
                <a:lnTo>
                  <a:pt x="818" y="261"/>
                </a:lnTo>
                <a:lnTo>
                  <a:pt x="822" y="268"/>
                </a:lnTo>
                <a:lnTo>
                  <a:pt x="831" y="281"/>
                </a:lnTo>
                <a:lnTo>
                  <a:pt x="835" y="288"/>
                </a:lnTo>
                <a:lnTo>
                  <a:pt x="840" y="296"/>
                </a:lnTo>
                <a:lnTo>
                  <a:pt x="841" y="306"/>
                </a:lnTo>
                <a:lnTo>
                  <a:pt x="843" y="314"/>
                </a:lnTo>
                <a:lnTo>
                  <a:pt x="844" y="321"/>
                </a:lnTo>
                <a:lnTo>
                  <a:pt x="844" y="327"/>
                </a:lnTo>
                <a:lnTo>
                  <a:pt x="843" y="332"/>
                </a:lnTo>
                <a:lnTo>
                  <a:pt x="840" y="337"/>
                </a:lnTo>
                <a:lnTo>
                  <a:pt x="835" y="343"/>
                </a:lnTo>
                <a:lnTo>
                  <a:pt x="828" y="348"/>
                </a:lnTo>
                <a:lnTo>
                  <a:pt x="814" y="345"/>
                </a:lnTo>
                <a:lnTo>
                  <a:pt x="805" y="343"/>
                </a:lnTo>
                <a:lnTo>
                  <a:pt x="794" y="342"/>
                </a:lnTo>
                <a:lnTo>
                  <a:pt x="787" y="343"/>
                </a:lnTo>
                <a:lnTo>
                  <a:pt x="780" y="344"/>
                </a:lnTo>
                <a:lnTo>
                  <a:pt x="775" y="355"/>
                </a:lnTo>
                <a:lnTo>
                  <a:pt x="771" y="366"/>
                </a:lnTo>
                <a:lnTo>
                  <a:pt x="765" y="376"/>
                </a:lnTo>
                <a:lnTo>
                  <a:pt x="761" y="380"/>
                </a:lnTo>
                <a:lnTo>
                  <a:pt x="756" y="384"/>
                </a:lnTo>
                <a:lnTo>
                  <a:pt x="750" y="386"/>
                </a:lnTo>
                <a:lnTo>
                  <a:pt x="745" y="388"/>
                </a:lnTo>
                <a:lnTo>
                  <a:pt x="733" y="392"/>
                </a:lnTo>
                <a:lnTo>
                  <a:pt x="728" y="393"/>
                </a:lnTo>
                <a:lnTo>
                  <a:pt x="724" y="394"/>
                </a:lnTo>
                <a:lnTo>
                  <a:pt x="722" y="395"/>
                </a:lnTo>
                <a:lnTo>
                  <a:pt x="720" y="396"/>
                </a:lnTo>
                <a:lnTo>
                  <a:pt x="711" y="404"/>
                </a:lnTo>
                <a:lnTo>
                  <a:pt x="703" y="410"/>
                </a:lnTo>
                <a:lnTo>
                  <a:pt x="693" y="415"/>
                </a:lnTo>
                <a:lnTo>
                  <a:pt x="684" y="418"/>
                </a:lnTo>
                <a:lnTo>
                  <a:pt x="663" y="425"/>
                </a:lnTo>
                <a:lnTo>
                  <a:pt x="652" y="428"/>
                </a:lnTo>
                <a:lnTo>
                  <a:pt x="640" y="432"/>
                </a:lnTo>
                <a:lnTo>
                  <a:pt x="636" y="433"/>
                </a:lnTo>
                <a:lnTo>
                  <a:pt x="632" y="436"/>
                </a:lnTo>
                <a:lnTo>
                  <a:pt x="624" y="441"/>
                </a:lnTo>
                <a:lnTo>
                  <a:pt x="618" y="445"/>
                </a:lnTo>
                <a:lnTo>
                  <a:pt x="617" y="447"/>
                </a:lnTo>
                <a:lnTo>
                  <a:pt x="615" y="448"/>
                </a:lnTo>
                <a:lnTo>
                  <a:pt x="607" y="444"/>
                </a:lnTo>
                <a:lnTo>
                  <a:pt x="599" y="440"/>
                </a:lnTo>
                <a:lnTo>
                  <a:pt x="594" y="436"/>
                </a:lnTo>
                <a:lnTo>
                  <a:pt x="590" y="430"/>
                </a:lnTo>
                <a:lnTo>
                  <a:pt x="585" y="424"/>
                </a:lnTo>
                <a:lnTo>
                  <a:pt x="583" y="417"/>
                </a:lnTo>
                <a:lnTo>
                  <a:pt x="580" y="409"/>
                </a:lnTo>
                <a:lnTo>
                  <a:pt x="576" y="400"/>
                </a:lnTo>
                <a:lnTo>
                  <a:pt x="575" y="397"/>
                </a:lnTo>
                <a:lnTo>
                  <a:pt x="573" y="393"/>
                </a:lnTo>
                <a:lnTo>
                  <a:pt x="571" y="385"/>
                </a:lnTo>
                <a:lnTo>
                  <a:pt x="569" y="382"/>
                </a:lnTo>
                <a:lnTo>
                  <a:pt x="569" y="379"/>
                </a:lnTo>
                <a:lnTo>
                  <a:pt x="568" y="376"/>
                </a:lnTo>
                <a:lnTo>
                  <a:pt x="560" y="378"/>
                </a:lnTo>
                <a:lnTo>
                  <a:pt x="557" y="379"/>
                </a:lnTo>
                <a:lnTo>
                  <a:pt x="556" y="379"/>
                </a:lnTo>
                <a:lnTo>
                  <a:pt x="556" y="380"/>
                </a:lnTo>
                <a:lnTo>
                  <a:pt x="557" y="381"/>
                </a:lnTo>
                <a:lnTo>
                  <a:pt x="557" y="382"/>
                </a:lnTo>
                <a:lnTo>
                  <a:pt x="554" y="386"/>
                </a:lnTo>
                <a:lnTo>
                  <a:pt x="547" y="392"/>
                </a:lnTo>
                <a:lnTo>
                  <a:pt x="541" y="397"/>
                </a:lnTo>
                <a:lnTo>
                  <a:pt x="534" y="403"/>
                </a:lnTo>
                <a:lnTo>
                  <a:pt x="527" y="406"/>
                </a:lnTo>
                <a:lnTo>
                  <a:pt x="526" y="407"/>
                </a:lnTo>
                <a:lnTo>
                  <a:pt x="524" y="408"/>
                </a:lnTo>
                <a:lnTo>
                  <a:pt x="515" y="404"/>
                </a:lnTo>
                <a:lnTo>
                  <a:pt x="508" y="400"/>
                </a:lnTo>
                <a:lnTo>
                  <a:pt x="504" y="396"/>
                </a:lnTo>
                <a:lnTo>
                  <a:pt x="501" y="392"/>
                </a:lnTo>
                <a:lnTo>
                  <a:pt x="498" y="388"/>
                </a:lnTo>
                <a:lnTo>
                  <a:pt x="496" y="383"/>
                </a:lnTo>
                <a:lnTo>
                  <a:pt x="492" y="379"/>
                </a:lnTo>
                <a:lnTo>
                  <a:pt x="483" y="376"/>
                </a:lnTo>
                <a:lnTo>
                  <a:pt x="474" y="379"/>
                </a:lnTo>
                <a:lnTo>
                  <a:pt x="468" y="381"/>
                </a:lnTo>
                <a:lnTo>
                  <a:pt x="464" y="382"/>
                </a:lnTo>
                <a:lnTo>
                  <a:pt x="462" y="383"/>
                </a:lnTo>
                <a:lnTo>
                  <a:pt x="460" y="384"/>
                </a:lnTo>
                <a:lnTo>
                  <a:pt x="457" y="385"/>
                </a:lnTo>
                <a:lnTo>
                  <a:pt x="453" y="388"/>
                </a:lnTo>
                <a:lnTo>
                  <a:pt x="448" y="392"/>
                </a:lnTo>
                <a:lnTo>
                  <a:pt x="436" y="391"/>
                </a:lnTo>
                <a:lnTo>
                  <a:pt x="430" y="389"/>
                </a:lnTo>
                <a:lnTo>
                  <a:pt x="423" y="388"/>
                </a:lnTo>
                <a:lnTo>
                  <a:pt x="421" y="386"/>
                </a:lnTo>
                <a:lnTo>
                  <a:pt x="417" y="384"/>
                </a:lnTo>
                <a:lnTo>
                  <a:pt x="408" y="379"/>
                </a:lnTo>
                <a:lnTo>
                  <a:pt x="403" y="374"/>
                </a:lnTo>
                <a:lnTo>
                  <a:pt x="402" y="373"/>
                </a:lnTo>
                <a:lnTo>
                  <a:pt x="400" y="372"/>
                </a:lnTo>
                <a:lnTo>
                  <a:pt x="388" y="373"/>
                </a:lnTo>
                <a:lnTo>
                  <a:pt x="377" y="373"/>
                </a:lnTo>
                <a:lnTo>
                  <a:pt x="358" y="373"/>
                </a:lnTo>
                <a:lnTo>
                  <a:pt x="343" y="371"/>
                </a:lnTo>
                <a:lnTo>
                  <a:pt x="331" y="369"/>
                </a:lnTo>
                <a:lnTo>
                  <a:pt x="320" y="365"/>
                </a:lnTo>
                <a:lnTo>
                  <a:pt x="306" y="361"/>
                </a:lnTo>
                <a:lnTo>
                  <a:pt x="291" y="356"/>
                </a:lnTo>
                <a:lnTo>
                  <a:pt x="283" y="354"/>
                </a:lnTo>
                <a:lnTo>
                  <a:pt x="272" y="352"/>
                </a:lnTo>
                <a:lnTo>
                  <a:pt x="263" y="355"/>
                </a:lnTo>
                <a:lnTo>
                  <a:pt x="255" y="360"/>
                </a:lnTo>
                <a:lnTo>
                  <a:pt x="248" y="365"/>
                </a:lnTo>
                <a:lnTo>
                  <a:pt x="241" y="371"/>
                </a:lnTo>
                <a:lnTo>
                  <a:pt x="229" y="383"/>
                </a:lnTo>
                <a:lnTo>
                  <a:pt x="222" y="388"/>
                </a:lnTo>
                <a:lnTo>
                  <a:pt x="212" y="392"/>
                </a:lnTo>
                <a:lnTo>
                  <a:pt x="202" y="396"/>
                </a:lnTo>
                <a:lnTo>
                  <a:pt x="193" y="398"/>
                </a:lnTo>
                <a:lnTo>
                  <a:pt x="189" y="400"/>
                </a:lnTo>
                <a:lnTo>
                  <a:pt x="185" y="400"/>
                </a:lnTo>
                <a:lnTo>
                  <a:pt x="180" y="401"/>
                </a:lnTo>
                <a:lnTo>
                  <a:pt x="173" y="402"/>
                </a:lnTo>
                <a:lnTo>
                  <a:pt x="163" y="403"/>
                </a:lnTo>
                <a:lnTo>
                  <a:pt x="157" y="403"/>
                </a:lnTo>
                <a:lnTo>
                  <a:pt x="148" y="404"/>
                </a:lnTo>
                <a:lnTo>
                  <a:pt x="142" y="407"/>
                </a:lnTo>
                <a:lnTo>
                  <a:pt x="135" y="410"/>
                </a:lnTo>
                <a:lnTo>
                  <a:pt x="124" y="418"/>
                </a:lnTo>
                <a:lnTo>
                  <a:pt x="113" y="426"/>
                </a:lnTo>
                <a:lnTo>
                  <a:pt x="106" y="429"/>
                </a:lnTo>
                <a:lnTo>
                  <a:pt x="99" y="432"/>
                </a:lnTo>
                <a:lnTo>
                  <a:pt x="98" y="434"/>
                </a:lnTo>
                <a:lnTo>
                  <a:pt x="97" y="437"/>
                </a:lnTo>
                <a:lnTo>
                  <a:pt x="93" y="444"/>
                </a:lnTo>
                <a:lnTo>
                  <a:pt x="90" y="447"/>
                </a:lnTo>
                <a:lnTo>
                  <a:pt x="86" y="450"/>
                </a:lnTo>
                <a:lnTo>
                  <a:pt x="83" y="451"/>
                </a:lnTo>
                <a:lnTo>
                  <a:pt x="80" y="452"/>
                </a:lnTo>
                <a:lnTo>
                  <a:pt x="76" y="451"/>
                </a:lnTo>
                <a:lnTo>
                  <a:pt x="72" y="450"/>
                </a:lnTo>
                <a:lnTo>
                  <a:pt x="69" y="448"/>
                </a:lnTo>
                <a:lnTo>
                  <a:pt x="68" y="444"/>
                </a:lnTo>
                <a:lnTo>
                  <a:pt x="68" y="442"/>
                </a:lnTo>
                <a:lnTo>
                  <a:pt x="71" y="441"/>
                </a:lnTo>
                <a:lnTo>
                  <a:pt x="74" y="441"/>
                </a:lnTo>
                <a:lnTo>
                  <a:pt x="76" y="440"/>
                </a:lnTo>
              </a:path>
            </a:pathLst>
          </a:custGeom>
          <a:solidFill>
            <a:srgbClr val="3366FF"/>
          </a:solidFill>
          <a:ln w="12700" cap="rnd" cmpd="sng">
            <a:solidFill>
              <a:schemeClr val="tx1"/>
            </a:solidFill>
            <a:prstDash val="solid"/>
            <a:round/>
            <a:headEnd type="none" w="sm" len="sm"/>
            <a:tailEnd type="none" w="sm" len="sm"/>
          </a:ln>
        </p:spPr>
        <p:txBody>
          <a:bodyPr/>
          <a:p>
            <a:endParaRPr lang="zh-CN" altLang="en-US"/>
          </a:p>
        </p:txBody>
      </p:sp>
      <p:sp>
        <p:nvSpPr>
          <p:cNvPr id="49170" name="Freeform 18"/>
          <p:cNvSpPr/>
          <p:nvPr/>
        </p:nvSpPr>
        <p:spPr>
          <a:xfrm>
            <a:off x="3835400" y="3225800"/>
            <a:ext cx="1030288" cy="852488"/>
          </a:xfrm>
          <a:custGeom>
            <a:avLst/>
            <a:gdLst/>
            <a:ahLst/>
            <a:cxnLst>
              <a:cxn ang="0">
                <a:pos x="325" y="20"/>
              </a:cxn>
              <a:cxn ang="0">
                <a:pos x="327" y="32"/>
              </a:cxn>
              <a:cxn ang="0">
                <a:pos x="326" y="63"/>
              </a:cxn>
              <a:cxn ang="0">
                <a:pos x="302" y="97"/>
              </a:cxn>
              <a:cxn ang="0">
                <a:pos x="283" y="109"/>
              </a:cxn>
              <a:cxn ang="0">
                <a:pos x="241" y="136"/>
              </a:cxn>
              <a:cxn ang="0">
                <a:pos x="203" y="131"/>
              </a:cxn>
              <a:cxn ang="0">
                <a:pos x="165" y="155"/>
              </a:cxn>
              <a:cxn ang="0">
                <a:pos x="145" y="166"/>
              </a:cxn>
              <a:cxn ang="0">
                <a:pos x="117" y="180"/>
              </a:cxn>
              <a:cxn ang="0">
                <a:pos x="86" y="206"/>
              </a:cxn>
              <a:cxn ang="0">
                <a:pos x="34" y="215"/>
              </a:cxn>
              <a:cxn ang="0">
                <a:pos x="3" y="244"/>
              </a:cxn>
              <a:cxn ang="0">
                <a:pos x="13" y="265"/>
              </a:cxn>
              <a:cxn ang="0">
                <a:pos x="51" y="336"/>
              </a:cxn>
              <a:cxn ang="0">
                <a:pos x="84" y="388"/>
              </a:cxn>
              <a:cxn ang="0">
                <a:pos x="120" y="432"/>
              </a:cxn>
              <a:cxn ang="0">
                <a:pos x="174" y="448"/>
              </a:cxn>
              <a:cxn ang="0">
                <a:pos x="213" y="469"/>
              </a:cxn>
              <a:cxn ang="0">
                <a:pos x="288" y="457"/>
              </a:cxn>
              <a:cxn ang="0">
                <a:pos x="384" y="468"/>
              </a:cxn>
              <a:cxn ang="0">
                <a:pos x="392" y="492"/>
              </a:cxn>
              <a:cxn ang="0">
                <a:pos x="423" y="503"/>
              </a:cxn>
              <a:cxn ang="0">
                <a:pos x="452" y="504"/>
              </a:cxn>
              <a:cxn ang="0">
                <a:pos x="476" y="496"/>
              </a:cxn>
              <a:cxn ang="0">
                <a:pos x="492" y="521"/>
              </a:cxn>
              <a:cxn ang="0">
                <a:pos x="527" y="534"/>
              </a:cxn>
              <a:cxn ang="0">
                <a:pos x="560" y="530"/>
              </a:cxn>
              <a:cxn ang="0">
                <a:pos x="600" y="484"/>
              </a:cxn>
              <a:cxn ang="0">
                <a:pos x="597" y="454"/>
              </a:cxn>
              <a:cxn ang="0">
                <a:pos x="580" y="436"/>
              </a:cxn>
              <a:cxn ang="0">
                <a:pos x="595" y="448"/>
              </a:cxn>
              <a:cxn ang="0">
                <a:pos x="598" y="452"/>
              </a:cxn>
              <a:cxn ang="0">
                <a:pos x="566" y="429"/>
              </a:cxn>
              <a:cxn ang="0">
                <a:pos x="536" y="420"/>
              </a:cxn>
              <a:cxn ang="0">
                <a:pos x="508" y="395"/>
              </a:cxn>
              <a:cxn ang="0">
                <a:pos x="512" y="370"/>
              </a:cxn>
              <a:cxn ang="0">
                <a:pos x="527" y="334"/>
              </a:cxn>
              <a:cxn ang="0">
                <a:pos x="568" y="256"/>
              </a:cxn>
              <a:cxn ang="0">
                <a:pos x="626" y="281"/>
              </a:cxn>
              <a:cxn ang="0">
                <a:pos x="642" y="274"/>
              </a:cxn>
              <a:cxn ang="0">
                <a:pos x="646" y="247"/>
              </a:cxn>
              <a:cxn ang="0">
                <a:pos x="638" y="194"/>
              </a:cxn>
              <a:cxn ang="0">
                <a:pos x="618" y="185"/>
              </a:cxn>
              <a:cxn ang="0">
                <a:pos x="555" y="181"/>
              </a:cxn>
              <a:cxn ang="0">
                <a:pos x="476" y="148"/>
              </a:cxn>
              <a:cxn ang="0">
                <a:pos x="466" y="113"/>
              </a:cxn>
              <a:cxn ang="0">
                <a:pos x="508" y="82"/>
              </a:cxn>
              <a:cxn ang="0">
                <a:pos x="561" y="32"/>
              </a:cxn>
              <a:cxn ang="0">
                <a:pos x="542" y="27"/>
              </a:cxn>
              <a:cxn ang="0">
                <a:pos x="511" y="31"/>
              </a:cxn>
              <a:cxn ang="0">
                <a:pos x="483" y="15"/>
              </a:cxn>
              <a:cxn ang="0">
                <a:pos x="465" y="21"/>
              </a:cxn>
              <a:cxn ang="0">
                <a:pos x="388" y="12"/>
              </a:cxn>
              <a:cxn ang="0">
                <a:pos x="353" y="1"/>
              </a:cxn>
              <a:cxn ang="0">
                <a:pos x="335" y="2"/>
              </a:cxn>
            </a:cxnLst>
            <a:pathLst>
              <a:path w="649" h="537">
                <a:moveTo>
                  <a:pt x="328" y="8"/>
                </a:moveTo>
                <a:lnTo>
                  <a:pt x="327" y="12"/>
                </a:lnTo>
                <a:lnTo>
                  <a:pt x="326" y="15"/>
                </a:lnTo>
                <a:lnTo>
                  <a:pt x="325" y="18"/>
                </a:lnTo>
                <a:lnTo>
                  <a:pt x="325" y="20"/>
                </a:lnTo>
                <a:lnTo>
                  <a:pt x="325" y="21"/>
                </a:lnTo>
                <a:lnTo>
                  <a:pt x="326" y="23"/>
                </a:lnTo>
                <a:lnTo>
                  <a:pt x="326" y="25"/>
                </a:lnTo>
                <a:lnTo>
                  <a:pt x="327" y="28"/>
                </a:lnTo>
                <a:lnTo>
                  <a:pt x="327" y="32"/>
                </a:lnTo>
                <a:lnTo>
                  <a:pt x="328" y="37"/>
                </a:lnTo>
                <a:lnTo>
                  <a:pt x="328" y="44"/>
                </a:lnTo>
                <a:lnTo>
                  <a:pt x="328" y="52"/>
                </a:lnTo>
                <a:lnTo>
                  <a:pt x="327" y="58"/>
                </a:lnTo>
                <a:lnTo>
                  <a:pt x="326" y="63"/>
                </a:lnTo>
                <a:lnTo>
                  <a:pt x="319" y="72"/>
                </a:lnTo>
                <a:lnTo>
                  <a:pt x="311" y="81"/>
                </a:lnTo>
                <a:lnTo>
                  <a:pt x="304" y="88"/>
                </a:lnTo>
                <a:lnTo>
                  <a:pt x="303" y="95"/>
                </a:lnTo>
                <a:lnTo>
                  <a:pt x="302" y="97"/>
                </a:lnTo>
                <a:lnTo>
                  <a:pt x="301" y="100"/>
                </a:lnTo>
                <a:lnTo>
                  <a:pt x="297" y="103"/>
                </a:lnTo>
                <a:lnTo>
                  <a:pt x="294" y="105"/>
                </a:lnTo>
                <a:lnTo>
                  <a:pt x="289" y="107"/>
                </a:lnTo>
                <a:lnTo>
                  <a:pt x="283" y="109"/>
                </a:lnTo>
                <a:lnTo>
                  <a:pt x="276" y="112"/>
                </a:lnTo>
                <a:lnTo>
                  <a:pt x="267" y="118"/>
                </a:lnTo>
                <a:lnTo>
                  <a:pt x="258" y="125"/>
                </a:lnTo>
                <a:lnTo>
                  <a:pt x="251" y="131"/>
                </a:lnTo>
                <a:lnTo>
                  <a:pt x="241" y="136"/>
                </a:lnTo>
                <a:lnTo>
                  <a:pt x="234" y="134"/>
                </a:lnTo>
                <a:lnTo>
                  <a:pt x="228" y="132"/>
                </a:lnTo>
                <a:lnTo>
                  <a:pt x="218" y="131"/>
                </a:lnTo>
                <a:lnTo>
                  <a:pt x="209" y="130"/>
                </a:lnTo>
                <a:lnTo>
                  <a:pt x="203" y="131"/>
                </a:lnTo>
                <a:lnTo>
                  <a:pt x="196" y="132"/>
                </a:lnTo>
                <a:lnTo>
                  <a:pt x="185" y="144"/>
                </a:lnTo>
                <a:lnTo>
                  <a:pt x="178" y="149"/>
                </a:lnTo>
                <a:lnTo>
                  <a:pt x="172" y="152"/>
                </a:lnTo>
                <a:lnTo>
                  <a:pt x="165" y="155"/>
                </a:lnTo>
                <a:lnTo>
                  <a:pt x="157" y="157"/>
                </a:lnTo>
                <a:lnTo>
                  <a:pt x="151" y="159"/>
                </a:lnTo>
                <a:lnTo>
                  <a:pt x="149" y="160"/>
                </a:lnTo>
                <a:lnTo>
                  <a:pt x="148" y="160"/>
                </a:lnTo>
                <a:lnTo>
                  <a:pt x="145" y="166"/>
                </a:lnTo>
                <a:lnTo>
                  <a:pt x="140" y="172"/>
                </a:lnTo>
                <a:lnTo>
                  <a:pt x="133" y="175"/>
                </a:lnTo>
                <a:lnTo>
                  <a:pt x="126" y="177"/>
                </a:lnTo>
                <a:lnTo>
                  <a:pt x="119" y="179"/>
                </a:lnTo>
                <a:lnTo>
                  <a:pt x="117" y="180"/>
                </a:lnTo>
                <a:lnTo>
                  <a:pt x="116" y="180"/>
                </a:lnTo>
                <a:lnTo>
                  <a:pt x="109" y="190"/>
                </a:lnTo>
                <a:lnTo>
                  <a:pt x="102" y="198"/>
                </a:lnTo>
                <a:lnTo>
                  <a:pt x="93" y="203"/>
                </a:lnTo>
                <a:lnTo>
                  <a:pt x="86" y="206"/>
                </a:lnTo>
                <a:lnTo>
                  <a:pt x="77" y="208"/>
                </a:lnTo>
                <a:lnTo>
                  <a:pt x="67" y="210"/>
                </a:lnTo>
                <a:lnTo>
                  <a:pt x="56" y="211"/>
                </a:lnTo>
                <a:lnTo>
                  <a:pt x="44" y="212"/>
                </a:lnTo>
                <a:lnTo>
                  <a:pt x="34" y="215"/>
                </a:lnTo>
                <a:lnTo>
                  <a:pt x="26" y="220"/>
                </a:lnTo>
                <a:lnTo>
                  <a:pt x="17" y="225"/>
                </a:lnTo>
                <a:lnTo>
                  <a:pt x="8" y="228"/>
                </a:lnTo>
                <a:lnTo>
                  <a:pt x="5" y="237"/>
                </a:lnTo>
                <a:lnTo>
                  <a:pt x="3" y="244"/>
                </a:lnTo>
                <a:lnTo>
                  <a:pt x="0" y="249"/>
                </a:lnTo>
                <a:lnTo>
                  <a:pt x="0" y="254"/>
                </a:lnTo>
                <a:lnTo>
                  <a:pt x="3" y="258"/>
                </a:lnTo>
                <a:lnTo>
                  <a:pt x="6" y="262"/>
                </a:lnTo>
                <a:lnTo>
                  <a:pt x="13" y="265"/>
                </a:lnTo>
                <a:lnTo>
                  <a:pt x="24" y="268"/>
                </a:lnTo>
                <a:lnTo>
                  <a:pt x="31" y="292"/>
                </a:lnTo>
                <a:lnTo>
                  <a:pt x="39" y="314"/>
                </a:lnTo>
                <a:lnTo>
                  <a:pt x="45" y="325"/>
                </a:lnTo>
                <a:lnTo>
                  <a:pt x="51" y="336"/>
                </a:lnTo>
                <a:lnTo>
                  <a:pt x="58" y="344"/>
                </a:lnTo>
                <a:lnTo>
                  <a:pt x="68" y="352"/>
                </a:lnTo>
                <a:lnTo>
                  <a:pt x="72" y="362"/>
                </a:lnTo>
                <a:lnTo>
                  <a:pt x="77" y="375"/>
                </a:lnTo>
                <a:lnTo>
                  <a:pt x="84" y="388"/>
                </a:lnTo>
                <a:lnTo>
                  <a:pt x="92" y="401"/>
                </a:lnTo>
                <a:lnTo>
                  <a:pt x="100" y="414"/>
                </a:lnTo>
                <a:lnTo>
                  <a:pt x="110" y="424"/>
                </a:lnTo>
                <a:lnTo>
                  <a:pt x="115" y="429"/>
                </a:lnTo>
                <a:lnTo>
                  <a:pt x="120" y="432"/>
                </a:lnTo>
                <a:lnTo>
                  <a:pt x="127" y="435"/>
                </a:lnTo>
                <a:lnTo>
                  <a:pt x="132" y="436"/>
                </a:lnTo>
                <a:lnTo>
                  <a:pt x="147" y="439"/>
                </a:lnTo>
                <a:lnTo>
                  <a:pt x="162" y="443"/>
                </a:lnTo>
                <a:lnTo>
                  <a:pt x="174" y="448"/>
                </a:lnTo>
                <a:lnTo>
                  <a:pt x="188" y="456"/>
                </a:lnTo>
                <a:lnTo>
                  <a:pt x="192" y="461"/>
                </a:lnTo>
                <a:lnTo>
                  <a:pt x="198" y="466"/>
                </a:lnTo>
                <a:lnTo>
                  <a:pt x="205" y="468"/>
                </a:lnTo>
                <a:lnTo>
                  <a:pt x="213" y="469"/>
                </a:lnTo>
                <a:lnTo>
                  <a:pt x="221" y="470"/>
                </a:lnTo>
                <a:lnTo>
                  <a:pt x="230" y="470"/>
                </a:lnTo>
                <a:lnTo>
                  <a:pt x="249" y="466"/>
                </a:lnTo>
                <a:lnTo>
                  <a:pt x="269" y="462"/>
                </a:lnTo>
                <a:lnTo>
                  <a:pt x="288" y="457"/>
                </a:lnTo>
                <a:lnTo>
                  <a:pt x="306" y="452"/>
                </a:lnTo>
                <a:lnTo>
                  <a:pt x="321" y="448"/>
                </a:lnTo>
                <a:lnTo>
                  <a:pt x="351" y="459"/>
                </a:lnTo>
                <a:lnTo>
                  <a:pt x="367" y="464"/>
                </a:lnTo>
                <a:lnTo>
                  <a:pt x="384" y="468"/>
                </a:lnTo>
                <a:lnTo>
                  <a:pt x="386" y="473"/>
                </a:lnTo>
                <a:lnTo>
                  <a:pt x="387" y="478"/>
                </a:lnTo>
                <a:lnTo>
                  <a:pt x="389" y="485"/>
                </a:lnTo>
                <a:lnTo>
                  <a:pt x="391" y="490"/>
                </a:lnTo>
                <a:lnTo>
                  <a:pt x="392" y="492"/>
                </a:lnTo>
                <a:lnTo>
                  <a:pt x="395" y="493"/>
                </a:lnTo>
                <a:lnTo>
                  <a:pt x="399" y="495"/>
                </a:lnTo>
                <a:lnTo>
                  <a:pt x="406" y="497"/>
                </a:lnTo>
                <a:lnTo>
                  <a:pt x="416" y="500"/>
                </a:lnTo>
                <a:lnTo>
                  <a:pt x="423" y="503"/>
                </a:lnTo>
                <a:lnTo>
                  <a:pt x="431" y="505"/>
                </a:lnTo>
                <a:lnTo>
                  <a:pt x="437" y="507"/>
                </a:lnTo>
                <a:lnTo>
                  <a:pt x="438" y="508"/>
                </a:lnTo>
                <a:lnTo>
                  <a:pt x="439" y="508"/>
                </a:lnTo>
                <a:lnTo>
                  <a:pt x="452" y="504"/>
                </a:lnTo>
                <a:lnTo>
                  <a:pt x="464" y="500"/>
                </a:lnTo>
                <a:lnTo>
                  <a:pt x="468" y="499"/>
                </a:lnTo>
                <a:lnTo>
                  <a:pt x="472" y="497"/>
                </a:lnTo>
                <a:lnTo>
                  <a:pt x="475" y="497"/>
                </a:lnTo>
                <a:lnTo>
                  <a:pt x="476" y="496"/>
                </a:lnTo>
                <a:lnTo>
                  <a:pt x="479" y="503"/>
                </a:lnTo>
                <a:lnTo>
                  <a:pt x="482" y="509"/>
                </a:lnTo>
                <a:lnTo>
                  <a:pt x="485" y="514"/>
                </a:lnTo>
                <a:lnTo>
                  <a:pt x="488" y="517"/>
                </a:lnTo>
                <a:lnTo>
                  <a:pt x="492" y="521"/>
                </a:lnTo>
                <a:lnTo>
                  <a:pt x="497" y="523"/>
                </a:lnTo>
                <a:lnTo>
                  <a:pt x="504" y="526"/>
                </a:lnTo>
                <a:lnTo>
                  <a:pt x="512" y="528"/>
                </a:lnTo>
                <a:lnTo>
                  <a:pt x="520" y="531"/>
                </a:lnTo>
                <a:lnTo>
                  <a:pt x="527" y="534"/>
                </a:lnTo>
                <a:lnTo>
                  <a:pt x="533" y="535"/>
                </a:lnTo>
                <a:lnTo>
                  <a:pt x="535" y="536"/>
                </a:lnTo>
                <a:lnTo>
                  <a:pt x="536" y="536"/>
                </a:lnTo>
                <a:lnTo>
                  <a:pt x="549" y="534"/>
                </a:lnTo>
                <a:lnTo>
                  <a:pt x="560" y="530"/>
                </a:lnTo>
                <a:lnTo>
                  <a:pt x="569" y="526"/>
                </a:lnTo>
                <a:lnTo>
                  <a:pt x="580" y="520"/>
                </a:lnTo>
                <a:lnTo>
                  <a:pt x="587" y="509"/>
                </a:lnTo>
                <a:lnTo>
                  <a:pt x="593" y="497"/>
                </a:lnTo>
                <a:lnTo>
                  <a:pt x="600" y="484"/>
                </a:lnTo>
                <a:lnTo>
                  <a:pt x="604" y="472"/>
                </a:lnTo>
                <a:lnTo>
                  <a:pt x="603" y="464"/>
                </a:lnTo>
                <a:lnTo>
                  <a:pt x="602" y="460"/>
                </a:lnTo>
                <a:lnTo>
                  <a:pt x="600" y="456"/>
                </a:lnTo>
                <a:lnTo>
                  <a:pt x="597" y="454"/>
                </a:lnTo>
                <a:lnTo>
                  <a:pt x="593" y="450"/>
                </a:lnTo>
                <a:lnTo>
                  <a:pt x="588" y="445"/>
                </a:lnTo>
                <a:lnTo>
                  <a:pt x="584" y="441"/>
                </a:lnTo>
                <a:lnTo>
                  <a:pt x="580" y="437"/>
                </a:lnTo>
                <a:lnTo>
                  <a:pt x="580" y="436"/>
                </a:lnTo>
                <a:lnTo>
                  <a:pt x="581" y="436"/>
                </a:lnTo>
                <a:lnTo>
                  <a:pt x="583" y="438"/>
                </a:lnTo>
                <a:lnTo>
                  <a:pt x="587" y="441"/>
                </a:lnTo>
                <a:lnTo>
                  <a:pt x="592" y="444"/>
                </a:lnTo>
                <a:lnTo>
                  <a:pt x="595" y="448"/>
                </a:lnTo>
                <a:lnTo>
                  <a:pt x="597" y="452"/>
                </a:lnTo>
                <a:lnTo>
                  <a:pt x="598" y="454"/>
                </a:lnTo>
                <a:lnTo>
                  <a:pt x="600" y="454"/>
                </a:lnTo>
                <a:lnTo>
                  <a:pt x="601" y="454"/>
                </a:lnTo>
                <a:lnTo>
                  <a:pt x="598" y="452"/>
                </a:lnTo>
                <a:lnTo>
                  <a:pt x="595" y="447"/>
                </a:lnTo>
                <a:lnTo>
                  <a:pt x="592" y="443"/>
                </a:lnTo>
                <a:lnTo>
                  <a:pt x="588" y="439"/>
                </a:lnTo>
                <a:lnTo>
                  <a:pt x="584" y="436"/>
                </a:lnTo>
                <a:lnTo>
                  <a:pt x="566" y="429"/>
                </a:lnTo>
                <a:lnTo>
                  <a:pt x="548" y="424"/>
                </a:lnTo>
                <a:lnTo>
                  <a:pt x="545" y="423"/>
                </a:lnTo>
                <a:lnTo>
                  <a:pt x="541" y="422"/>
                </a:lnTo>
                <a:lnTo>
                  <a:pt x="537" y="421"/>
                </a:lnTo>
                <a:lnTo>
                  <a:pt x="536" y="420"/>
                </a:lnTo>
                <a:lnTo>
                  <a:pt x="532" y="416"/>
                </a:lnTo>
                <a:lnTo>
                  <a:pt x="528" y="410"/>
                </a:lnTo>
                <a:lnTo>
                  <a:pt x="517" y="402"/>
                </a:lnTo>
                <a:lnTo>
                  <a:pt x="512" y="398"/>
                </a:lnTo>
                <a:lnTo>
                  <a:pt x="508" y="395"/>
                </a:lnTo>
                <a:lnTo>
                  <a:pt x="505" y="393"/>
                </a:lnTo>
                <a:lnTo>
                  <a:pt x="504" y="392"/>
                </a:lnTo>
                <a:lnTo>
                  <a:pt x="506" y="387"/>
                </a:lnTo>
                <a:lnTo>
                  <a:pt x="509" y="379"/>
                </a:lnTo>
                <a:lnTo>
                  <a:pt x="512" y="370"/>
                </a:lnTo>
                <a:lnTo>
                  <a:pt x="515" y="360"/>
                </a:lnTo>
                <a:lnTo>
                  <a:pt x="520" y="350"/>
                </a:lnTo>
                <a:lnTo>
                  <a:pt x="523" y="342"/>
                </a:lnTo>
                <a:lnTo>
                  <a:pt x="526" y="336"/>
                </a:lnTo>
                <a:lnTo>
                  <a:pt x="527" y="334"/>
                </a:lnTo>
                <a:lnTo>
                  <a:pt x="528" y="332"/>
                </a:lnTo>
                <a:lnTo>
                  <a:pt x="542" y="315"/>
                </a:lnTo>
                <a:lnTo>
                  <a:pt x="553" y="297"/>
                </a:lnTo>
                <a:lnTo>
                  <a:pt x="562" y="277"/>
                </a:lnTo>
                <a:lnTo>
                  <a:pt x="568" y="256"/>
                </a:lnTo>
                <a:lnTo>
                  <a:pt x="581" y="264"/>
                </a:lnTo>
                <a:lnTo>
                  <a:pt x="592" y="272"/>
                </a:lnTo>
                <a:lnTo>
                  <a:pt x="604" y="279"/>
                </a:lnTo>
                <a:lnTo>
                  <a:pt x="616" y="284"/>
                </a:lnTo>
                <a:lnTo>
                  <a:pt x="626" y="281"/>
                </a:lnTo>
                <a:lnTo>
                  <a:pt x="631" y="279"/>
                </a:lnTo>
                <a:lnTo>
                  <a:pt x="635" y="278"/>
                </a:lnTo>
                <a:lnTo>
                  <a:pt x="638" y="277"/>
                </a:lnTo>
                <a:lnTo>
                  <a:pt x="640" y="276"/>
                </a:lnTo>
                <a:lnTo>
                  <a:pt x="642" y="274"/>
                </a:lnTo>
                <a:lnTo>
                  <a:pt x="644" y="270"/>
                </a:lnTo>
                <a:lnTo>
                  <a:pt x="648" y="264"/>
                </a:lnTo>
                <a:lnTo>
                  <a:pt x="648" y="261"/>
                </a:lnTo>
                <a:lnTo>
                  <a:pt x="647" y="257"/>
                </a:lnTo>
                <a:lnTo>
                  <a:pt x="646" y="247"/>
                </a:lnTo>
                <a:lnTo>
                  <a:pt x="644" y="234"/>
                </a:lnTo>
                <a:lnTo>
                  <a:pt x="643" y="221"/>
                </a:lnTo>
                <a:lnTo>
                  <a:pt x="641" y="209"/>
                </a:lnTo>
                <a:lnTo>
                  <a:pt x="640" y="199"/>
                </a:lnTo>
                <a:lnTo>
                  <a:pt x="638" y="194"/>
                </a:lnTo>
                <a:lnTo>
                  <a:pt x="637" y="191"/>
                </a:lnTo>
                <a:lnTo>
                  <a:pt x="637" y="189"/>
                </a:lnTo>
                <a:lnTo>
                  <a:pt x="636" y="188"/>
                </a:lnTo>
                <a:lnTo>
                  <a:pt x="628" y="186"/>
                </a:lnTo>
                <a:lnTo>
                  <a:pt x="618" y="185"/>
                </a:lnTo>
                <a:lnTo>
                  <a:pt x="600" y="184"/>
                </a:lnTo>
                <a:lnTo>
                  <a:pt x="592" y="182"/>
                </a:lnTo>
                <a:lnTo>
                  <a:pt x="585" y="181"/>
                </a:lnTo>
                <a:lnTo>
                  <a:pt x="570" y="181"/>
                </a:lnTo>
                <a:lnTo>
                  <a:pt x="555" y="181"/>
                </a:lnTo>
                <a:lnTo>
                  <a:pt x="540" y="180"/>
                </a:lnTo>
                <a:lnTo>
                  <a:pt x="525" y="169"/>
                </a:lnTo>
                <a:lnTo>
                  <a:pt x="509" y="161"/>
                </a:lnTo>
                <a:lnTo>
                  <a:pt x="493" y="154"/>
                </a:lnTo>
                <a:lnTo>
                  <a:pt x="476" y="148"/>
                </a:lnTo>
                <a:lnTo>
                  <a:pt x="471" y="139"/>
                </a:lnTo>
                <a:lnTo>
                  <a:pt x="467" y="132"/>
                </a:lnTo>
                <a:lnTo>
                  <a:pt x="465" y="125"/>
                </a:lnTo>
                <a:lnTo>
                  <a:pt x="465" y="119"/>
                </a:lnTo>
                <a:lnTo>
                  <a:pt x="466" y="113"/>
                </a:lnTo>
                <a:lnTo>
                  <a:pt x="468" y="108"/>
                </a:lnTo>
                <a:lnTo>
                  <a:pt x="474" y="101"/>
                </a:lnTo>
                <a:lnTo>
                  <a:pt x="485" y="94"/>
                </a:lnTo>
                <a:lnTo>
                  <a:pt x="496" y="89"/>
                </a:lnTo>
                <a:lnTo>
                  <a:pt x="508" y="82"/>
                </a:lnTo>
                <a:lnTo>
                  <a:pt x="520" y="76"/>
                </a:lnTo>
                <a:lnTo>
                  <a:pt x="529" y="64"/>
                </a:lnTo>
                <a:lnTo>
                  <a:pt x="541" y="54"/>
                </a:lnTo>
                <a:lnTo>
                  <a:pt x="564" y="36"/>
                </a:lnTo>
                <a:lnTo>
                  <a:pt x="561" y="32"/>
                </a:lnTo>
                <a:lnTo>
                  <a:pt x="558" y="29"/>
                </a:lnTo>
                <a:lnTo>
                  <a:pt x="555" y="27"/>
                </a:lnTo>
                <a:lnTo>
                  <a:pt x="552" y="26"/>
                </a:lnTo>
                <a:lnTo>
                  <a:pt x="547" y="25"/>
                </a:lnTo>
                <a:lnTo>
                  <a:pt x="542" y="27"/>
                </a:lnTo>
                <a:lnTo>
                  <a:pt x="536" y="29"/>
                </a:lnTo>
                <a:lnTo>
                  <a:pt x="530" y="33"/>
                </a:lnTo>
                <a:lnTo>
                  <a:pt x="524" y="37"/>
                </a:lnTo>
                <a:lnTo>
                  <a:pt x="516" y="40"/>
                </a:lnTo>
                <a:lnTo>
                  <a:pt x="511" y="31"/>
                </a:lnTo>
                <a:lnTo>
                  <a:pt x="507" y="22"/>
                </a:lnTo>
                <a:lnTo>
                  <a:pt x="502" y="16"/>
                </a:lnTo>
                <a:lnTo>
                  <a:pt x="497" y="14"/>
                </a:lnTo>
                <a:lnTo>
                  <a:pt x="492" y="12"/>
                </a:lnTo>
                <a:lnTo>
                  <a:pt x="483" y="15"/>
                </a:lnTo>
                <a:lnTo>
                  <a:pt x="477" y="17"/>
                </a:lnTo>
                <a:lnTo>
                  <a:pt x="473" y="19"/>
                </a:lnTo>
                <a:lnTo>
                  <a:pt x="470" y="20"/>
                </a:lnTo>
                <a:lnTo>
                  <a:pt x="468" y="21"/>
                </a:lnTo>
                <a:lnTo>
                  <a:pt x="465" y="21"/>
                </a:lnTo>
                <a:lnTo>
                  <a:pt x="459" y="22"/>
                </a:lnTo>
                <a:lnTo>
                  <a:pt x="452" y="24"/>
                </a:lnTo>
                <a:lnTo>
                  <a:pt x="419" y="20"/>
                </a:lnTo>
                <a:lnTo>
                  <a:pt x="404" y="16"/>
                </a:lnTo>
                <a:lnTo>
                  <a:pt x="388" y="12"/>
                </a:lnTo>
                <a:lnTo>
                  <a:pt x="376" y="8"/>
                </a:lnTo>
                <a:lnTo>
                  <a:pt x="364" y="4"/>
                </a:lnTo>
                <a:lnTo>
                  <a:pt x="361" y="3"/>
                </a:lnTo>
                <a:lnTo>
                  <a:pt x="356" y="2"/>
                </a:lnTo>
                <a:lnTo>
                  <a:pt x="353" y="1"/>
                </a:lnTo>
                <a:lnTo>
                  <a:pt x="352" y="0"/>
                </a:lnTo>
                <a:lnTo>
                  <a:pt x="345" y="1"/>
                </a:lnTo>
                <a:lnTo>
                  <a:pt x="341" y="2"/>
                </a:lnTo>
                <a:lnTo>
                  <a:pt x="337" y="2"/>
                </a:lnTo>
                <a:lnTo>
                  <a:pt x="335" y="2"/>
                </a:lnTo>
                <a:lnTo>
                  <a:pt x="332" y="3"/>
                </a:lnTo>
                <a:lnTo>
                  <a:pt x="331" y="5"/>
                </a:lnTo>
                <a:lnTo>
                  <a:pt x="328" y="8"/>
                </a:lnTo>
              </a:path>
            </a:pathLst>
          </a:custGeom>
          <a:solidFill>
            <a:srgbClr val="3366FF"/>
          </a:solidFill>
          <a:ln w="12700" cap="rnd" cmpd="sng">
            <a:solidFill>
              <a:schemeClr val="tx1"/>
            </a:solidFill>
            <a:prstDash val="solid"/>
            <a:round/>
            <a:headEnd type="none" w="sm" len="sm"/>
            <a:tailEnd type="none" w="sm" len="sm"/>
          </a:ln>
        </p:spPr>
        <p:txBody>
          <a:bodyPr/>
          <a:p>
            <a:endParaRPr lang="zh-CN" altLang="en-US"/>
          </a:p>
        </p:txBody>
      </p:sp>
      <p:sp>
        <p:nvSpPr>
          <p:cNvPr id="49171" name="Freeform 19"/>
          <p:cNvSpPr/>
          <p:nvPr/>
        </p:nvSpPr>
        <p:spPr>
          <a:xfrm>
            <a:off x="4281488" y="2533650"/>
            <a:ext cx="428625" cy="738188"/>
          </a:xfrm>
          <a:custGeom>
            <a:avLst/>
            <a:gdLst/>
            <a:ahLst/>
            <a:cxnLst>
              <a:cxn ang="0">
                <a:pos x="26" y="416"/>
              </a:cxn>
              <a:cxn ang="0">
                <a:pos x="21" y="400"/>
              </a:cxn>
              <a:cxn ang="0">
                <a:pos x="29" y="379"/>
              </a:cxn>
              <a:cxn ang="0">
                <a:pos x="44" y="350"/>
              </a:cxn>
              <a:cxn ang="0">
                <a:pos x="55" y="324"/>
              </a:cxn>
              <a:cxn ang="0">
                <a:pos x="43" y="269"/>
              </a:cxn>
              <a:cxn ang="0">
                <a:pos x="28" y="247"/>
              </a:cxn>
              <a:cxn ang="0">
                <a:pos x="3" y="232"/>
              </a:cxn>
              <a:cxn ang="0">
                <a:pos x="0" y="196"/>
              </a:cxn>
              <a:cxn ang="0">
                <a:pos x="9" y="174"/>
              </a:cxn>
              <a:cxn ang="0">
                <a:pos x="28" y="157"/>
              </a:cxn>
              <a:cxn ang="0">
                <a:pos x="41" y="149"/>
              </a:cxn>
              <a:cxn ang="0">
                <a:pos x="45" y="138"/>
              </a:cxn>
              <a:cxn ang="0">
                <a:pos x="45" y="122"/>
              </a:cxn>
              <a:cxn ang="0">
                <a:pos x="63" y="113"/>
              </a:cxn>
              <a:cxn ang="0">
                <a:pos x="75" y="105"/>
              </a:cxn>
              <a:cxn ang="0">
                <a:pos x="74" y="91"/>
              </a:cxn>
              <a:cxn ang="0">
                <a:pos x="36" y="20"/>
              </a:cxn>
              <a:cxn ang="0">
                <a:pos x="46" y="16"/>
              </a:cxn>
              <a:cxn ang="0">
                <a:pos x="68" y="10"/>
              </a:cxn>
              <a:cxn ang="0">
                <a:pos x="78" y="6"/>
              </a:cxn>
              <a:cxn ang="0">
                <a:pos x="94" y="0"/>
              </a:cxn>
              <a:cxn ang="0">
                <a:pos x="167" y="20"/>
              </a:cxn>
              <a:cxn ang="0">
                <a:pos x="173" y="41"/>
              </a:cxn>
              <a:cxn ang="0">
                <a:pos x="187" y="56"/>
              </a:cxn>
              <a:cxn ang="0">
                <a:pos x="205" y="62"/>
              </a:cxn>
              <a:cxn ang="0">
                <a:pos x="217" y="63"/>
              </a:cxn>
              <a:cxn ang="0">
                <a:pos x="250" y="58"/>
              </a:cxn>
              <a:cxn ang="0">
                <a:pos x="267" y="65"/>
              </a:cxn>
              <a:cxn ang="0">
                <a:pos x="268" y="83"/>
              </a:cxn>
              <a:cxn ang="0">
                <a:pos x="258" y="120"/>
              </a:cxn>
              <a:cxn ang="0">
                <a:pos x="254" y="132"/>
              </a:cxn>
              <a:cxn ang="0">
                <a:pos x="253" y="154"/>
              </a:cxn>
              <a:cxn ang="0">
                <a:pos x="251" y="213"/>
              </a:cxn>
              <a:cxn ang="0">
                <a:pos x="235" y="252"/>
              </a:cxn>
              <a:cxn ang="0">
                <a:pos x="240" y="321"/>
              </a:cxn>
              <a:cxn ang="0">
                <a:pos x="248" y="330"/>
              </a:cxn>
              <a:cxn ang="0">
                <a:pos x="245" y="337"/>
              </a:cxn>
              <a:cxn ang="0">
                <a:pos x="227" y="355"/>
              </a:cxn>
              <a:cxn ang="0">
                <a:pos x="209" y="390"/>
              </a:cxn>
              <a:cxn ang="0">
                <a:pos x="199" y="444"/>
              </a:cxn>
              <a:cxn ang="0">
                <a:pos x="203" y="452"/>
              </a:cxn>
              <a:cxn ang="0">
                <a:pos x="200" y="458"/>
              </a:cxn>
              <a:cxn ang="0">
                <a:pos x="182" y="464"/>
              </a:cxn>
              <a:cxn ang="0">
                <a:pos x="133" y="455"/>
              </a:cxn>
              <a:cxn ang="0">
                <a:pos x="83" y="443"/>
              </a:cxn>
              <a:cxn ang="0">
                <a:pos x="68" y="438"/>
              </a:cxn>
              <a:cxn ang="0">
                <a:pos x="46" y="432"/>
              </a:cxn>
              <a:cxn ang="0">
                <a:pos x="38" y="428"/>
              </a:cxn>
            </a:cxnLst>
            <a:pathLst>
              <a:path w="270" h="465">
                <a:moveTo>
                  <a:pt x="39" y="428"/>
                </a:moveTo>
                <a:lnTo>
                  <a:pt x="34" y="424"/>
                </a:lnTo>
                <a:lnTo>
                  <a:pt x="29" y="420"/>
                </a:lnTo>
                <a:lnTo>
                  <a:pt x="26" y="416"/>
                </a:lnTo>
                <a:lnTo>
                  <a:pt x="23" y="412"/>
                </a:lnTo>
                <a:lnTo>
                  <a:pt x="21" y="408"/>
                </a:lnTo>
                <a:lnTo>
                  <a:pt x="21" y="404"/>
                </a:lnTo>
                <a:lnTo>
                  <a:pt x="21" y="400"/>
                </a:lnTo>
                <a:lnTo>
                  <a:pt x="21" y="396"/>
                </a:lnTo>
                <a:lnTo>
                  <a:pt x="23" y="392"/>
                </a:lnTo>
                <a:lnTo>
                  <a:pt x="24" y="388"/>
                </a:lnTo>
                <a:lnTo>
                  <a:pt x="29" y="379"/>
                </a:lnTo>
                <a:lnTo>
                  <a:pt x="34" y="370"/>
                </a:lnTo>
                <a:lnTo>
                  <a:pt x="39" y="360"/>
                </a:lnTo>
                <a:lnTo>
                  <a:pt x="41" y="355"/>
                </a:lnTo>
                <a:lnTo>
                  <a:pt x="44" y="350"/>
                </a:lnTo>
                <a:lnTo>
                  <a:pt x="49" y="338"/>
                </a:lnTo>
                <a:lnTo>
                  <a:pt x="51" y="332"/>
                </a:lnTo>
                <a:lnTo>
                  <a:pt x="53" y="327"/>
                </a:lnTo>
                <a:lnTo>
                  <a:pt x="55" y="324"/>
                </a:lnTo>
                <a:lnTo>
                  <a:pt x="53" y="310"/>
                </a:lnTo>
                <a:lnTo>
                  <a:pt x="51" y="295"/>
                </a:lnTo>
                <a:lnTo>
                  <a:pt x="47" y="281"/>
                </a:lnTo>
                <a:lnTo>
                  <a:pt x="43" y="269"/>
                </a:lnTo>
                <a:lnTo>
                  <a:pt x="40" y="263"/>
                </a:lnTo>
                <a:lnTo>
                  <a:pt x="36" y="257"/>
                </a:lnTo>
                <a:lnTo>
                  <a:pt x="32" y="252"/>
                </a:lnTo>
                <a:lnTo>
                  <a:pt x="28" y="247"/>
                </a:lnTo>
                <a:lnTo>
                  <a:pt x="22" y="243"/>
                </a:lnTo>
                <a:lnTo>
                  <a:pt x="17" y="239"/>
                </a:lnTo>
                <a:lnTo>
                  <a:pt x="10" y="235"/>
                </a:lnTo>
                <a:lnTo>
                  <a:pt x="3" y="232"/>
                </a:lnTo>
                <a:lnTo>
                  <a:pt x="1" y="219"/>
                </a:lnTo>
                <a:lnTo>
                  <a:pt x="0" y="211"/>
                </a:lnTo>
                <a:lnTo>
                  <a:pt x="0" y="204"/>
                </a:lnTo>
                <a:lnTo>
                  <a:pt x="0" y="196"/>
                </a:lnTo>
                <a:lnTo>
                  <a:pt x="1" y="189"/>
                </a:lnTo>
                <a:lnTo>
                  <a:pt x="3" y="182"/>
                </a:lnTo>
                <a:lnTo>
                  <a:pt x="7" y="176"/>
                </a:lnTo>
                <a:lnTo>
                  <a:pt x="9" y="174"/>
                </a:lnTo>
                <a:lnTo>
                  <a:pt x="11" y="171"/>
                </a:lnTo>
                <a:lnTo>
                  <a:pt x="16" y="167"/>
                </a:lnTo>
                <a:lnTo>
                  <a:pt x="22" y="161"/>
                </a:lnTo>
                <a:lnTo>
                  <a:pt x="28" y="157"/>
                </a:lnTo>
                <a:lnTo>
                  <a:pt x="34" y="153"/>
                </a:lnTo>
                <a:lnTo>
                  <a:pt x="38" y="150"/>
                </a:lnTo>
                <a:lnTo>
                  <a:pt x="40" y="150"/>
                </a:lnTo>
                <a:lnTo>
                  <a:pt x="41" y="149"/>
                </a:lnTo>
                <a:lnTo>
                  <a:pt x="42" y="148"/>
                </a:lnTo>
                <a:lnTo>
                  <a:pt x="43" y="148"/>
                </a:lnTo>
                <a:lnTo>
                  <a:pt x="44" y="143"/>
                </a:lnTo>
                <a:lnTo>
                  <a:pt x="45" y="138"/>
                </a:lnTo>
                <a:lnTo>
                  <a:pt x="45" y="134"/>
                </a:lnTo>
                <a:lnTo>
                  <a:pt x="45" y="130"/>
                </a:lnTo>
                <a:lnTo>
                  <a:pt x="45" y="126"/>
                </a:lnTo>
                <a:lnTo>
                  <a:pt x="45" y="122"/>
                </a:lnTo>
                <a:lnTo>
                  <a:pt x="46" y="118"/>
                </a:lnTo>
                <a:lnTo>
                  <a:pt x="47" y="112"/>
                </a:lnTo>
                <a:lnTo>
                  <a:pt x="56" y="114"/>
                </a:lnTo>
                <a:lnTo>
                  <a:pt x="63" y="113"/>
                </a:lnTo>
                <a:lnTo>
                  <a:pt x="69" y="112"/>
                </a:lnTo>
                <a:lnTo>
                  <a:pt x="73" y="109"/>
                </a:lnTo>
                <a:lnTo>
                  <a:pt x="74" y="107"/>
                </a:lnTo>
                <a:lnTo>
                  <a:pt x="75" y="105"/>
                </a:lnTo>
                <a:lnTo>
                  <a:pt x="76" y="102"/>
                </a:lnTo>
                <a:lnTo>
                  <a:pt x="76" y="98"/>
                </a:lnTo>
                <a:lnTo>
                  <a:pt x="76" y="94"/>
                </a:lnTo>
                <a:lnTo>
                  <a:pt x="74" y="91"/>
                </a:lnTo>
                <a:lnTo>
                  <a:pt x="73" y="86"/>
                </a:lnTo>
                <a:lnTo>
                  <a:pt x="71" y="80"/>
                </a:lnTo>
                <a:lnTo>
                  <a:pt x="35" y="20"/>
                </a:lnTo>
                <a:lnTo>
                  <a:pt x="36" y="20"/>
                </a:lnTo>
                <a:lnTo>
                  <a:pt x="36" y="19"/>
                </a:lnTo>
                <a:lnTo>
                  <a:pt x="38" y="19"/>
                </a:lnTo>
                <a:lnTo>
                  <a:pt x="41" y="19"/>
                </a:lnTo>
                <a:lnTo>
                  <a:pt x="46" y="16"/>
                </a:lnTo>
                <a:lnTo>
                  <a:pt x="53" y="14"/>
                </a:lnTo>
                <a:lnTo>
                  <a:pt x="60" y="12"/>
                </a:lnTo>
                <a:lnTo>
                  <a:pt x="66" y="10"/>
                </a:lnTo>
                <a:lnTo>
                  <a:pt x="68" y="10"/>
                </a:lnTo>
                <a:lnTo>
                  <a:pt x="70" y="9"/>
                </a:lnTo>
                <a:lnTo>
                  <a:pt x="71" y="8"/>
                </a:lnTo>
                <a:lnTo>
                  <a:pt x="74" y="7"/>
                </a:lnTo>
                <a:lnTo>
                  <a:pt x="78" y="6"/>
                </a:lnTo>
                <a:lnTo>
                  <a:pt x="86" y="3"/>
                </a:lnTo>
                <a:lnTo>
                  <a:pt x="90" y="1"/>
                </a:lnTo>
                <a:lnTo>
                  <a:pt x="92" y="1"/>
                </a:lnTo>
                <a:lnTo>
                  <a:pt x="94" y="0"/>
                </a:lnTo>
                <a:lnTo>
                  <a:pt x="95" y="0"/>
                </a:lnTo>
                <a:lnTo>
                  <a:pt x="131" y="9"/>
                </a:lnTo>
                <a:lnTo>
                  <a:pt x="149" y="14"/>
                </a:lnTo>
                <a:lnTo>
                  <a:pt x="167" y="20"/>
                </a:lnTo>
                <a:lnTo>
                  <a:pt x="169" y="25"/>
                </a:lnTo>
                <a:lnTo>
                  <a:pt x="170" y="31"/>
                </a:lnTo>
                <a:lnTo>
                  <a:pt x="171" y="36"/>
                </a:lnTo>
                <a:lnTo>
                  <a:pt x="173" y="41"/>
                </a:lnTo>
                <a:lnTo>
                  <a:pt x="175" y="45"/>
                </a:lnTo>
                <a:lnTo>
                  <a:pt x="178" y="49"/>
                </a:lnTo>
                <a:lnTo>
                  <a:pt x="182" y="53"/>
                </a:lnTo>
                <a:lnTo>
                  <a:pt x="187" y="56"/>
                </a:lnTo>
                <a:lnTo>
                  <a:pt x="190" y="57"/>
                </a:lnTo>
                <a:lnTo>
                  <a:pt x="194" y="59"/>
                </a:lnTo>
                <a:lnTo>
                  <a:pt x="202" y="62"/>
                </a:lnTo>
                <a:lnTo>
                  <a:pt x="205" y="62"/>
                </a:lnTo>
                <a:lnTo>
                  <a:pt x="208" y="63"/>
                </a:lnTo>
                <a:lnTo>
                  <a:pt x="210" y="64"/>
                </a:lnTo>
                <a:lnTo>
                  <a:pt x="211" y="64"/>
                </a:lnTo>
                <a:lnTo>
                  <a:pt x="217" y="63"/>
                </a:lnTo>
                <a:lnTo>
                  <a:pt x="224" y="62"/>
                </a:lnTo>
                <a:lnTo>
                  <a:pt x="237" y="60"/>
                </a:lnTo>
                <a:lnTo>
                  <a:pt x="244" y="59"/>
                </a:lnTo>
                <a:lnTo>
                  <a:pt x="250" y="58"/>
                </a:lnTo>
                <a:lnTo>
                  <a:pt x="257" y="59"/>
                </a:lnTo>
                <a:lnTo>
                  <a:pt x="263" y="60"/>
                </a:lnTo>
                <a:lnTo>
                  <a:pt x="266" y="62"/>
                </a:lnTo>
                <a:lnTo>
                  <a:pt x="267" y="65"/>
                </a:lnTo>
                <a:lnTo>
                  <a:pt x="269" y="68"/>
                </a:lnTo>
                <a:lnTo>
                  <a:pt x="269" y="72"/>
                </a:lnTo>
                <a:lnTo>
                  <a:pt x="269" y="77"/>
                </a:lnTo>
                <a:lnTo>
                  <a:pt x="268" y="83"/>
                </a:lnTo>
                <a:lnTo>
                  <a:pt x="266" y="94"/>
                </a:lnTo>
                <a:lnTo>
                  <a:pt x="263" y="105"/>
                </a:lnTo>
                <a:lnTo>
                  <a:pt x="259" y="115"/>
                </a:lnTo>
                <a:lnTo>
                  <a:pt x="258" y="120"/>
                </a:lnTo>
                <a:lnTo>
                  <a:pt x="256" y="124"/>
                </a:lnTo>
                <a:lnTo>
                  <a:pt x="255" y="126"/>
                </a:lnTo>
                <a:lnTo>
                  <a:pt x="255" y="128"/>
                </a:lnTo>
                <a:lnTo>
                  <a:pt x="254" y="132"/>
                </a:lnTo>
                <a:lnTo>
                  <a:pt x="253" y="135"/>
                </a:lnTo>
                <a:lnTo>
                  <a:pt x="251" y="138"/>
                </a:lnTo>
                <a:lnTo>
                  <a:pt x="251" y="140"/>
                </a:lnTo>
                <a:lnTo>
                  <a:pt x="253" y="154"/>
                </a:lnTo>
                <a:lnTo>
                  <a:pt x="254" y="169"/>
                </a:lnTo>
                <a:lnTo>
                  <a:pt x="254" y="183"/>
                </a:lnTo>
                <a:lnTo>
                  <a:pt x="253" y="198"/>
                </a:lnTo>
                <a:lnTo>
                  <a:pt x="251" y="213"/>
                </a:lnTo>
                <a:lnTo>
                  <a:pt x="247" y="226"/>
                </a:lnTo>
                <a:lnTo>
                  <a:pt x="242" y="240"/>
                </a:lnTo>
                <a:lnTo>
                  <a:pt x="239" y="246"/>
                </a:lnTo>
                <a:lnTo>
                  <a:pt x="235" y="252"/>
                </a:lnTo>
                <a:lnTo>
                  <a:pt x="236" y="284"/>
                </a:lnTo>
                <a:lnTo>
                  <a:pt x="237" y="301"/>
                </a:lnTo>
                <a:lnTo>
                  <a:pt x="239" y="316"/>
                </a:lnTo>
                <a:lnTo>
                  <a:pt x="240" y="321"/>
                </a:lnTo>
                <a:lnTo>
                  <a:pt x="242" y="324"/>
                </a:lnTo>
                <a:lnTo>
                  <a:pt x="245" y="326"/>
                </a:lnTo>
                <a:lnTo>
                  <a:pt x="247" y="327"/>
                </a:lnTo>
                <a:lnTo>
                  <a:pt x="248" y="330"/>
                </a:lnTo>
                <a:lnTo>
                  <a:pt x="248" y="332"/>
                </a:lnTo>
                <a:lnTo>
                  <a:pt x="248" y="333"/>
                </a:lnTo>
                <a:lnTo>
                  <a:pt x="247" y="335"/>
                </a:lnTo>
                <a:lnTo>
                  <a:pt x="245" y="337"/>
                </a:lnTo>
                <a:lnTo>
                  <a:pt x="243" y="340"/>
                </a:lnTo>
                <a:lnTo>
                  <a:pt x="240" y="344"/>
                </a:lnTo>
                <a:lnTo>
                  <a:pt x="235" y="348"/>
                </a:lnTo>
                <a:lnTo>
                  <a:pt x="227" y="355"/>
                </a:lnTo>
                <a:lnTo>
                  <a:pt x="219" y="363"/>
                </a:lnTo>
                <a:lnTo>
                  <a:pt x="215" y="367"/>
                </a:lnTo>
                <a:lnTo>
                  <a:pt x="211" y="372"/>
                </a:lnTo>
                <a:lnTo>
                  <a:pt x="209" y="390"/>
                </a:lnTo>
                <a:lnTo>
                  <a:pt x="206" y="408"/>
                </a:lnTo>
                <a:lnTo>
                  <a:pt x="204" y="426"/>
                </a:lnTo>
                <a:lnTo>
                  <a:pt x="202" y="435"/>
                </a:lnTo>
                <a:lnTo>
                  <a:pt x="199" y="444"/>
                </a:lnTo>
                <a:lnTo>
                  <a:pt x="200" y="446"/>
                </a:lnTo>
                <a:lnTo>
                  <a:pt x="200" y="447"/>
                </a:lnTo>
                <a:lnTo>
                  <a:pt x="203" y="450"/>
                </a:lnTo>
                <a:lnTo>
                  <a:pt x="203" y="452"/>
                </a:lnTo>
                <a:lnTo>
                  <a:pt x="204" y="454"/>
                </a:lnTo>
                <a:lnTo>
                  <a:pt x="204" y="455"/>
                </a:lnTo>
                <a:lnTo>
                  <a:pt x="203" y="456"/>
                </a:lnTo>
                <a:lnTo>
                  <a:pt x="200" y="458"/>
                </a:lnTo>
                <a:lnTo>
                  <a:pt x="197" y="460"/>
                </a:lnTo>
                <a:lnTo>
                  <a:pt x="189" y="463"/>
                </a:lnTo>
                <a:lnTo>
                  <a:pt x="185" y="464"/>
                </a:lnTo>
                <a:lnTo>
                  <a:pt x="182" y="464"/>
                </a:lnTo>
                <a:lnTo>
                  <a:pt x="180" y="464"/>
                </a:lnTo>
                <a:lnTo>
                  <a:pt x="179" y="464"/>
                </a:lnTo>
                <a:lnTo>
                  <a:pt x="156" y="461"/>
                </a:lnTo>
                <a:lnTo>
                  <a:pt x="133" y="455"/>
                </a:lnTo>
                <a:lnTo>
                  <a:pt x="110" y="450"/>
                </a:lnTo>
                <a:lnTo>
                  <a:pt x="87" y="444"/>
                </a:lnTo>
                <a:lnTo>
                  <a:pt x="86" y="443"/>
                </a:lnTo>
                <a:lnTo>
                  <a:pt x="83" y="443"/>
                </a:lnTo>
                <a:lnTo>
                  <a:pt x="80" y="442"/>
                </a:lnTo>
                <a:lnTo>
                  <a:pt x="76" y="441"/>
                </a:lnTo>
                <a:lnTo>
                  <a:pt x="72" y="440"/>
                </a:lnTo>
                <a:lnTo>
                  <a:pt x="68" y="438"/>
                </a:lnTo>
                <a:lnTo>
                  <a:pt x="58" y="435"/>
                </a:lnTo>
                <a:lnTo>
                  <a:pt x="54" y="434"/>
                </a:lnTo>
                <a:lnTo>
                  <a:pt x="49" y="432"/>
                </a:lnTo>
                <a:lnTo>
                  <a:pt x="46" y="432"/>
                </a:lnTo>
                <a:lnTo>
                  <a:pt x="42" y="430"/>
                </a:lnTo>
                <a:lnTo>
                  <a:pt x="40" y="429"/>
                </a:lnTo>
                <a:lnTo>
                  <a:pt x="38" y="429"/>
                </a:lnTo>
                <a:lnTo>
                  <a:pt x="38" y="428"/>
                </a:lnTo>
                <a:lnTo>
                  <a:pt x="39" y="428"/>
                </a:lnTo>
              </a:path>
            </a:pathLst>
          </a:custGeom>
          <a:solidFill>
            <a:srgbClr val="3366FF"/>
          </a:solidFill>
          <a:ln w="12700" cap="rnd" cmpd="sng">
            <a:solidFill>
              <a:schemeClr val="tx1"/>
            </a:solidFill>
            <a:prstDash val="solid"/>
            <a:round/>
            <a:headEnd type="none" w="sm" len="sm"/>
            <a:tailEnd type="none" w="sm" len="sm"/>
          </a:ln>
        </p:spPr>
        <p:txBody>
          <a:bodyPr/>
          <a:p>
            <a:endParaRPr lang="zh-CN" altLang="en-US"/>
          </a:p>
        </p:txBody>
      </p:sp>
      <p:sp>
        <p:nvSpPr>
          <p:cNvPr id="49172" name="Freeform 20"/>
          <p:cNvSpPr/>
          <p:nvPr/>
        </p:nvSpPr>
        <p:spPr>
          <a:xfrm>
            <a:off x="4581525" y="2844800"/>
            <a:ext cx="1166813" cy="687388"/>
          </a:xfrm>
          <a:custGeom>
            <a:avLst/>
            <a:gdLst/>
            <a:ahLst/>
            <a:cxnLst>
              <a:cxn ang="0">
                <a:pos x="674" y="84"/>
              </a:cxn>
              <a:cxn ang="0">
                <a:pos x="653" y="109"/>
              </a:cxn>
              <a:cxn ang="0">
                <a:pos x="599" y="132"/>
              </a:cxn>
              <a:cxn ang="0">
                <a:pos x="559" y="176"/>
              </a:cxn>
              <a:cxn ang="0">
                <a:pos x="540" y="202"/>
              </a:cxn>
              <a:cxn ang="0">
                <a:pos x="520" y="224"/>
              </a:cxn>
              <a:cxn ang="0">
                <a:pos x="483" y="271"/>
              </a:cxn>
              <a:cxn ang="0">
                <a:pos x="454" y="321"/>
              </a:cxn>
              <a:cxn ang="0">
                <a:pos x="423" y="342"/>
              </a:cxn>
              <a:cxn ang="0">
                <a:pos x="406" y="351"/>
              </a:cxn>
              <a:cxn ang="0">
                <a:pos x="395" y="383"/>
              </a:cxn>
              <a:cxn ang="0">
                <a:pos x="368" y="410"/>
              </a:cxn>
              <a:cxn ang="0">
                <a:pos x="340" y="408"/>
              </a:cxn>
              <a:cxn ang="0">
                <a:pos x="326" y="402"/>
              </a:cxn>
              <a:cxn ang="0">
                <a:pos x="292" y="430"/>
              </a:cxn>
              <a:cxn ang="0">
                <a:pos x="263" y="426"/>
              </a:cxn>
              <a:cxn ang="0">
                <a:pos x="242" y="412"/>
              </a:cxn>
              <a:cxn ang="0">
                <a:pos x="211" y="378"/>
              </a:cxn>
              <a:cxn ang="0">
                <a:pos x="185" y="374"/>
              </a:cxn>
              <a:cxn ang="0">
                <a:pos x="160" y="394"/>
              </a:cxn>
              <a:cxn ang="0">
                <a:pos x="159" y="424"/>
              </a:cxn>
              <a:cxn ang="0">
                <a:pos x="147" y="427"/>
              </a:cxn>
              <a:cxn ang="0">
                <a:pos x="102" y="418"/>
              </a:cxn>
              <a:cxn ang="0">
                <a:pos x="31" y="392"/>
              </a:cxn>
              <a:cxn ang="0">
                <a:pos x="5" y="376"/>
              </a:cxn>
              <a:cxn ang="0">
                <a:pos x="5" y="346"/>
              </a:cxn>
              <a:cxn ang="0">
                <a:pos x="41" y="322"/>
              </a:cxn>
              <a:cxn ang="0">
                <a:pos x="58" y="307"/>
              </a:cxn>
              <a:cxn ang="0">
                <a:pos x="82" y="288"/>
              </a:cxn>
              <a:cxn ang="0">
                <a:pos x="88" y="267"/>
              </a:cxn>
              <a:cxn ang="0">
                <a:pos x="63" y="265"/>
              </a:cxn>
              <a:cxn ang="0">
                <a:pos x="44" y="272"/>
              </a:cxn>
              <a:cxn ang="0">
                <a:pos x="21" y="245"/>
              </a:cxn>
              <a:cxn ang="0">
                <a:pos x="15" y="227"/>
              </a:cxn>
              <a:cxn ang="0">
                <a:pos x="25" y="182"/>
              </a:cxn>
              <a:cxn ang="0">
                <a:pos x="33" y="158"/>
              </a:cxn>
              <a:cxn ang="0">
                <a:pos x="77" y="127"/>
              </a:cxn>
              <a:cxn ang="0">
                <a:pos x="89" y="107"/>
              </a:cxn>
              <a:cxn ang="0">
                <a:pos x="109" y="90"/>
              </a:cxn>
              <a:cxn ang="0">
                <a:pos x="140" y="71"/>
              </a:cxn>
              <a:cxn ang="0">
                <a:pos x="156" y="51"/>
              </a:cxn>
              <a:cxn ang="0">
                <a:pos x="205" y="42"/>
              </a:cxn>
              <a:cxn ang="0">
                <a:pos x="236" y="3"/>
              </a:cxn>
              <a:cxn ang="0">
                <a:pos x="257" y="24"/>
              </a:cxn>
              <a:cxn ang="0">
                <a:pos x="302" y="19"/>
              </a:cxn>
              <a:cxn ang="0">
                <a:pos x="354" y="32"/>
              </a:cxn>
              <a:cxn ang="0">
                <a:pos x="358" y="65"/>
              </a:cxn>
              <a:cxn ang="0">
                <a:pos x="364" y="86"/>
              </a:cxn>
              <a:cxn ang="0">
                <a:pos x="395" y="100"/>
              </a:cxn>
              <a:cxn ang="0">
                <a:pos x="422" y="109"/>
              </a:cxn>
              <a:cxn ang="0">
                <a:pos x="460" y="97"/>
              </a:cxn>
              <a:cxn ang="0">
                <a:pos x="469" y="73"/>
              </a:cxn>
              <a:cxn ang="0">
                <a:pos x="498" y="52"/>
              </a:cxn>
              <a:cxn ang="0">
                <a:pos x="520" y="33"/>
              </a:cxn>
              <a:cxn ang="0">
                <a:pos x="551" y="14"/>
              </a:cxn>
              <a:cxn ang="0">
                <a:pos x="571" y="26"/>
              </a:cxn>
              <a:cxn ang="0">
                <a:pos x="609" y="30"/>
              </a:cxn>
              <a:cxn ang="0">
                <a:pos x="627" y="39"/>
              </a:cxn>
              <a:cxn ang="0">
                <a:pos x="678" y="20"/>
              </a:cxn>
              <a:cxn ang="0">
                <a:pos x="704" y="30"/>
              </a:cxn>
              <a:cxn ang="0">
                <a:pos x="724" y="45"/>
              </a:cxn>
              <a:cxn ang="0">
                <a:pos x="725" y="68"/>
              </a:cxn>
            </a:cxnLst>
            <a:pathLst>
              <a:path w="735" h="433">
                <a:moveTo>
                  <a:pt x="734" y="60"/>
                </a:moveTo>
                <a:lnTo>
                  <a:pt x="718" y="65"/>
                </a:lnTo>
                <a:lnTo>
                  <a:pt x="703" y="70"/>
                </a:lnTo>
                <a:lnTo>
                  <a:pt x="689" y="76"/>
                </a:lnTo>
                <a:lnTo>
                  <a:pt x="674" y="84"/>
                </a:lnTo>
                <a:lnTo>
                  <a:pt x="668" y="93"/>
                </a:lnTo>
                <a:lnTo>
                  <a:pt x="663" y="99"/>
                </a:lnTo>
                <a:lnTo>
                  <a:pt x="660" y="104"/>
                </a:lnTo>
                <a:lnTo>
                  <a:pt x="656" y="107"/>
                </a:lnTo>
                <a:lnTo>
                  <a:pt x="653" y="109"/>
                </a:lnTo>
                <a:lnTo>
                  <a:pt x="647" y="112"/>
                </a:lnTo>
                <a:lnTo>
                  <a:pt x="640" y="114"/>
                </a:lnTo>
                <a:lnTo>
                  <a:pt x="630" y="116"/>
                </a:lnTo>
                <a:lnTo>
                  <a:pt x="616" y="124"/>
                </a:lnTo>
                <a:lnTo>
                  <a:pt x="599" y="132"/>
                </a:lnTo>
                <a:lnTo>
                  <a:pt x="582" y="139"/>
                </a:lnTo>
                <a:lnTo>
                  <a:pt x="574" y="142"/>
                </a:lnTo>
                <a:lnTo>
                  <a:pt x="566" y="144"/>
                </a:lnTo>
                <a:lnTo>
                  <a:pt x="562" y="160"/>
                </a:lnTo>
                <a:lnTo>
                  <a:pt x="559" y="176"/>
                </a:lnTo>
                <a:lnTo>
                  <a:pt x="557" y="187"/>
                </a:lnTo>
                <a:lnTo>
                  <a:pt x="556" y="192"/>
                </a:lnTo>
                <a:lnTo>
                  <a:pt x="554" y="196"/>
                </a:lnTo>
                <a:lnTo>
                  <a:pt x="548" y="200"/>
                </a:lnTo>
                <a:lnTo>
                  <a:pt x="540" y="202"/>
                </a:lnTo>
                <a:lnTo>
                  <a:pt x="532" y="204"/>
                </a:lnTo>
                <a:lnTo>
                  <a:pt x="531" y="204"/>
                </a:lnTo>
                <a:lnTo>
                  <a:pt x="530" y="204"/>
                </a:lnTo>
                <a:lnTo>
                  <a:pt x="526" y="214"/>
                </a:lnTo>
                <a:lnTo>
                  <a:pt x="520" y="224"/>
                </a:lnTo>
                <a:lnTo>
                  <a:pt x="514" y="236"/>
                </a:lnTo>
                <a:lnTo>
                  <a:pt x="509" y="246"/>
                </a:lnTo>
                <a:lnTo>
                  <a:pt x="500" y="256"/>
                </a:lnTo>
                <a:lnTo>
                  <a:pt x="493" y="265"/>
                </a:lnTo>
                <a:lnTo>
                  <a:pt x="483" y="271"/>
                </a:lnTo>
                <a:lnTo>
                  <a:pt x="474" y="276"/>
                </a:lnTo>
                <a:lnTo>
                  <a:pt x="468" y="285"/>
                </a:lnTo>
                <a:lnTo>
                  <a:pt x="464" y="294"/>
                </a:lnTo>
                <a:lnTo>
                  <a:pt x="457" y="313"/>
                </a:lnTo>
                <a:lnTo>
                  <a:pt x="454" y="321"/>
                </a:lnTo>
                <a:lnTo>
                  <a:pt x="449" y="330"/>
                </a:lnTo>
                <a:lnTo>
                  <a:pt x="442" y="337"/>
                </a:lnTo>
                <a:lnTo>
                  <a:pt x="433" y="344"/>
                </a:lnTo>
                <a:lnTo>
                  <a:pt x="427" y="342"/>
                </a:lnTo>
                <a:lnTo>
                  <a:pt x="423" y="342"/>
                </a:lnTo>
                <a:lnTo>
                  <a:pt x="418" y="342"/>
                </a:lnTo>
                <a:lnTo>
                  <a:pt x="414" y="342"/>
                </a:lnTo>
                <a:lnTo>
                  <a:pt x="412" y="344"/>
                </a:lnTo>
                <a:lnTo>
                  <a:pt x="408" y="347"/>
                </a:lnTo>
                <a:lnTo>
                  <a:pt x="406" y="351"/>
                </a:lnTo>
                <a:lnTo>
                  <a:pt x="402" y="356"/>
                </a:lnTo>
                <a:lnTo>
                  <a:pt x="401" y="363"/>
                </a:lnTo>
                <a:lnTo>
                  <a:pt x="400" y="369"/>
                </a:lnTo>
                <a:lnTo>
                  <a:pt x="398" y="379"/>
                </a:lnTo>
                <a:lnTo>
                  <a:pt x="395" y="383"/>
                </a:lnTo>
                <a:lnTo>
                  <a:pt x="393" y="387"/>
                </a:lnTo>
                <a:lnTo>
                  <a:pt x="388" y="389"/>
                </a:lnTo>
                <a:lnTo>
                  <a:pt x="382" y="392"/>
                </a:lnTo>
                <a:lnTo>
                  <a:pt x="375" y="402"/>
                </a:lnTo>
                <a:lnTo>
                  <a:pt x="368" y="410"/>
                </a:lnTo>
                <a:lnTo>
                  <a:pt x="360" y="417"/>
                </a:lnTo>
                <a:lnTo>
                  <a:pt x="350" y="424"/>
                </a:lnTo>
                <a:lnTo>
                  <a:pt x="346" y="419"/>
                </a:lnTo>
                <a:lnTo>
                  <a:pt x="344" y="414"/>
                </a:lnTo>
                <a:lnTo>
                  <a:pt x="340" y="408"/>
                </a:lnTo>
                <a:lnTo>
                  <a:pt x="338" y="403"/>
                </a:lnTo>
                <a:lnTo>
                  <a:pt x="336" y="400"/>
                </a:lnTo>
                <a:lnTo>
                  <a:pt x="334" y="400"/>
                </a:lnTo>
                <a:lnTo>
                  <a:pt x="331" y="400"/>
                </a:lnTo>
                <a:lnTo>
                  <a:pt x="326" y="402"/>
                </a:lnTo>
                <a:lnTo>
                  <a:pt x="318" y="404"/>
                </a:lnTo>
                <a:lnTo>
                  <a:pt x="311" y="412"/>
                </a:lnTo>
                <a:lnTo>
                  <a:pt x="303" y="421"/>
                </a:lnTo>
                <a:lnTo>
                  <a:pt x="296" y="427"/>
                </a:lnTo>
                <a:lnTo>
                  <a:pt x="292" y="430"/>
                </a:lnTo>
                <a:lnTo>
                  <a:pt x="286" y="432"/>
                </a:lnTo>
                <a:lnTo>
                  <a:pt x="276" y="431"/>
                </a:lnTo>
                <a:lnTo>
                  <a:pt x="271" y="430"/>
                </a:lnTo>
                <a:lnTo>
                  <a:pt x="267" y="428"/>
                </a:lnTo>
                <a:lnTo>
                  <a:pt x="263" y="426"/>
                </a:lnTo>
                <a:lnTo>
                  <a:pt x="258" y="424"/>
                </a:lnTo>
                <a:lnTo>
                  <a:pt x="251" y="418"/>
                </a:lnTo>
                <a:lnTo>
                  <a:pt x="244" y="414"/>
                </a:lnTo>
                <a:lnTo>
                  <a:pt x="243" y="413"/>
                </a:lnTo>
                <a:lnTo>
                  <a:pt x="242" y="412"/>
                </a:lnTo>
                <a:lnTo>
                  <a:pt x="238" y="402"/>
                </a:lnTo>
                <a:lnTo>
                  <a:pt x="233" y="393"/>
                </a:lnTo>
                <a:lnTo>
                  <a:pt x="227" y="385"/>
                </a:lnTo>
                <a:lnTo>
                  <a:pt x="218" y="380"/>
                </a:lnTo>
                <a:lnTo>
                  <a:pt x="211" y="378"/>
                </a:lnTo>
                <a:lnTo>
                  <a:pt x="203" y="375"/>
                </a:lnTo>
                <a:lnTo>
                  <a:pt x="196" y="373"/>
                </a:lnTo>
                <a:lnTo>
                  <a:pt x="195" y="372"/>
                </a:lnTo>
                <a:lnTo>
                  <a:pt x="194" y="372"/>
                </a:lnTo>
                <a:lnTo>
                  <a:pt x="185" y="374"/>
                </a:lnTo>
                <a:lnTo>
                  <a:pt x="180" y="377"/>
                </a:lnTo>
                <a:lnTo>
                  <a:pt x="174" y="380"/>
                </a:lnTo>
                <a:lnTo>
                  <a:pt x="169" y="384"/>
                </a:lnTo>
                <a:lnTo>
                  <a:pt x="164" y="388"/>
                </a:lnTo>
                <a:lnTo>
                  <a:pt x="160" y="394"/>
                </a:lnTo>
                <a:lnTo>
                  <a:pt x="157" y="400"/>
                </a:lnTo>
                <a:lnTo>
                  <a:pt x="154" y="408"/>
                </a:lnTo>
                <a:lnTo>
                  <a:pt x="156" y="414"/>
                </a:lnTo>
                <a:lnTo>
                  <a:pt x="158" y="419"/>
                </a:lnTo>
                <a:lnTo>
                  <a:pt x="159" y="424"/>
                </a:lnTo>
                <a:lnTo>
                  <a:pt x="159" y="426"/>
                </a:lnTo>
                <a:lnTo>
                  <a:pt x="158" y="428"/>
                </a:lnTo>
                <a:lnTo>
                  <a:pt x="156" y="429"/>
                </a:lnTo>
                <a:lnTo>
                  <a:pt x="152" y="429"/>
                </a:lnTo>
                <a:lnTo>
                  <a:pt x="147" y="427"/>
                </a:lnTo>
                <a:lnTo>
                  <a:pt x="143" y="426"/>
                </a:lnTo>
                <a:lnTo>
                  <a:pt x="133" y="423"/>
                </a:lnTo>
                <a:lnTo>
                  <a:pt x="129" y="421"/>
                </a:lnTo>
                <a:lnTo>
                  <a:pt x="126" y="420"/>
                </a:lnTo>
                <a:lnTo>
                  <a:pt x="102" y="418"/>
                </a:lnTo>
                <a:lnTo>
                  <a:pt x="78" y="416"/>
                </a:lnTo>
                <a:lnTo>
                  <a:pt x="69" y="413"/>
                </a:lnTo>
                <a:lnTo>
                  <a:pt x="60" y="409"/>
                </a:lnTo>
                <a:lnTo>
                  <a:pt x="42" y="400"/>
                </a:lnTo>
                <a:lnTo>
                  <a:pt x="31" y="392"/>
                </a:lnTo>
                <a:lnTo>
                  <a:pt x="17" y="384"/>
                </a:lnTo>
                <a:lnTo>
                  <a:pt x="14" y="382"/>
                </a:lnTo>
                <a:lnTo>
                  <a:pt x="10" y="379"/>
                </a:lnTo>
                <a:lnTo>
                  <a:pt x="7" y="377"/>
                </a:lnTo>
                <a:lnTo>
                  <a:pt x="5" y="376"/>
                </a:lnTo>
                <a:lnTo>
                  <a:pt x="1" y="368"/>
                </a:lnTo>
                <a:lnTo>
                  <a:pt x="0" y="361"/>
                </a:lnTo>
                <a:lnTo>
                  <a:pt x="0" y="355"/>
                </a:lnTo>
                <a:lnTo>
                  <a:pt x="2" y="351"/>
                </a:lnTo>
                <a:lnTo>
                  <a:pt x="5" y="346"/>
                </a:lnTo>
                <a:lnTo>
                  <a:pt x="11" y="342"/>
                </a:lnTo>
                <a:lnTo>
                  <a:pt x="19" y="337"/>
                </a:lnTo>
                <a:lnTo>
                  <a:pt x="26" y="332"/>
                </a:lnTo>
                <a:lnTo>
                  <a:pt x="33" y="327"/>
                </a:lnTo>
                <a:lnTo>
                  <a:pt x="41" y="322"/>
                </a:lnTo>
                <a:lnTo>
                  <a:pt x="47" y="318"/>
                </a:lnTo>
                <a:lnTo>
                  <a:pt x="48" y="317"/>
                </a:lnTo>
                <a:lnTo>
                  <a:pt x="50" y="316"/>
                </a:lnTo>
                <a:lnTo>
                  <a:pt x="53" y="311"/>
                </a:lnTo>
                <a:lnTo>
                  <a:pt x="58" y="307"/>
                </a:lnTo>
                <a:lnTo>
                  <a:pt x="69" y="298"/>
                </a:lnTo>
                <a:lnTo>
                  <a:pt x="73" y="294"/>
                </a:lnTo>
                <a:lnTo>
                  <a:pt x="78" y="291"/>
                </a:lnTo>
                <a:lnTo>
                  <a:pt x="81" y="289"/>
                </a:lnTo>
                <a:lnTo>
                  <a:pt x="82" y="288"/>
                </a:lnTo>
                <a:lnTo>
                  <a:pt x="85" y="283"/>
                </a:lnTo>
                <a:lnTo>
                  <a:pt x="88" y="278"/>
                </a:lnTo>
                <a:lnTo>
                  <a:pt x="89" y="274"/>
                </a:lnTo>
                <a:lnTo>
                  <a:pt x="89" y="270"/>
                </a:lnTo>
                <a:lnTo>
                  <a:pt x="88" y="267"/>
                </a:lnTo>
                <a:lnTo>
                  <a:pt x="84" y="265"/>
                </a:lnTo>
                <a:lnTo>
                  <a:pt x="79" y="262"/>
                </a:lnTo>
                <a:lnTo>
                  <a:pt x="73" y="260"/>
                </a:lnTo>
                <a:lnTo>
                  <a:pt x="67" y="263"/>
                </a:lnTo>
                <a:lnTo>
                  <a:pt x="63" y="265"/>
                </a:lnTo>
                <a:lnTo>
                  <a:pt x="59" y="269"/>
                </a:lnTo>
                <a:lnTo>
                  <a:pt x="56" y="272"/>
                </a:lnTo>
                <a:lnTo>
                  <a:pt x="53" y="273"/>
                </a:lnTo>
                <a:lnTo>
                  <a:pt x="48" y="273"/>
                </a:lnTo>
                <a:lnTo>
                  <a:pt x="44" y="272"/>
                </a:lnTo>
                <a:lnTo>
                  <a:pt x="38" y="268"/>
                </a:lnTo>
                <a:lnTo>
                  <a:pt x="35" y="263"/>
                </a:lnTo>
                <a:lnTo>
                  <a:pt x="33" y="258"/>
                </a:lnTo>
                <a:lnTo>
                  <a:pt x="28" y="251"/>
                </a:lnTo>
                <a:lnTo>
                  <a:pt x="21" y="245"/>
                </a:lnTo>
                <a:lnTo>
                  <a:pt x="17" y="240"/>
                </a:lnTo>
                <a:lnTo>
                  <a:pt x="14" y="236"/>
                </a:lnTo>
                <a:lnTo>
                  <a:pt x="14" y="234"/>
                </a:lnTo>
                <a:lnTo>
                  <a:pt x="15" y="231"/>
                </a:lnTo>
                <a:lnTo>
                  <a:pt x="15" y="227"/>
                </a:lnTo>
                <a:lnTo>
                  <a:pt x="16" y="222"/>
                </a:lnTo>
                <a:lnTo>
                  <a:pt x="17" y="216"/>
                </a:lnTo>
                <a:lnTo>
                  <a:pt x="19" y="209"/>
                </a:lnTo>
                <a:lnTo>
                  <a:pt x="21" y="196"/>
                </a:lnTo>
                <a:lnTo>
                  <a:pt x="25" y="182"/>
                </a:lnTo>
                <a:lnTo>
                  <a:pt x="26" y="176"/>
                </a:lnTo>
                <a:lnTo>
                  <a:pt x="28" y="170"/>
                </a:lnTo>
                <a:lnTo>
                  <a:pt x="29" y="165"/>
                </a:lnTo>
                <a:lnTo>
                  <a:pt x="31" y="161"/>
                </a:lnTo>
                <a:lnTo>
                  <a:pt x="33" y="158"/>
                </a:lnTo>
                <a:lnTo>
                  <a:pt x="34" y="156"/>
                </a:lnTo>
                <a:lnTo>
                  <a:pt x="52" y="144"/>
                </a:lnTo>
                <a:lnTo>
                  <a:pt x="70" y="132"/>
                </a:lnTo>
                <a:lnTo>
                  <a:pt x="73" y="130"/>
                </a:lnTo>
                <a:lnTo>
                  <a:pt x="77" y="127"/>
                </a:lnTo>
                <a:lnTo>
                  <a:pt x="81" y="125"/>
                </a:lnTo>
                <a:lnTo>
                  <a:pt x="82" y="124"/>
                </a:lnTo>
                <a:lnTo>
                  <a:pt x="84" y="117"/>
                </a:lnTo>
                <a:lnTo>
                  <a:pt x="87" y="112"/>
                </a:lnTo>
                <a:lnTo>
                  <a:pt x="89" y="107"/>
                </a:lnTo>
                <a:lnTo>
                  <a:pt x="91" y="103"/>
                </a:lnTo>
                <a:lnTo>
                  <a:pt x="94" y="100"/>
                </a:lnTo>
                <a:lnTo>
                  <a:pt x="96" y="97"/>
                </a:lnTo>
                <a:lnTo>
                  <a:pt x="102" y="93"/>
                </a:lnTo>
                <a:lnTo>
                  <a:pt x="109" y="90"/>
                </a:lnTo>
                <a:lnTo>
                  <a:pt x="116" y="87"/>
                </a:lnTo>
                <a:lnTo>
                  <a:pt x="126" y="83"/>
                </a:lnTo>
                <a:lnTo>
                  <a:pt x="132" y="80"/>
                </a:lnTo>
                <a:lnTo>
                  <a:pt x="138" y="76"/>
                </a:lnTo>
                <a:lnTo>
                  <a:pt x="140" y="71"/>
                </a:lnTo>
                <a:lnTo>
                  <a:pt x="141" y="65"/>
                </a:lnTo>
                <a:lnTo>
                  <a:pt x="144" y="62"/>
                </a:lnTo>
                <a:lnTo>
                  <a:pt x="146" y="58"/>
                </a:lnTo>
                <a:lnTo>
                  <a:pt x="150" y="53"/>
                </a:lnTo>
                <a:lnTo>
                  <a:pt x="156" y="51"/>
                </a:lnTo>
                <a:lnTo>
                  <a:pt x="163" y="50"/>
                </a:lnTo>
                <a:lnTo>
                  <a:pt x="171" y="49"/>
                </a:lnTo>
                <a:lnTo>
                  <a:pt x="183" y="49"/>
                </a:lnTo>
                <a:lnTo>
                  <a:pt x="197" y="48"/>
                </a:lnTo>
                <a:lnTo>
                  <a:pt x="205" y="42"/>
                </a:lnTo>
                <a:lnTo>
                  <a:pt x="211" y="36"/>
                </a:lnTo>
                <a:lnTo>
                  <a:pt x="220" y="22"/>
                </a:lnTo>
                <a:lnTo>
                  <a:pt x="225" y="15"/>
                </a:lnTo>
                <a:lnTo>
                  <a:pt x="230" y="9"/>
                </a:lnTo>
                <a:lnTo>
                  <a:pt x="236" y="3"/>
                </a:lnTo>
                <a:lnTo>
                  <a:pt x="242" y="0"/>
                </a:lnTo>
                <a:lnTo>
                  <a:pt x="244" y="6"/>
                </a:lnTo>
                <a:lnTo>
                  <a:pt x="245" y="10"/>
                </a:lnTo>
                <a:lnTo>
                  <a:pt x="250" y="18"/>
                </a:lnTo>
                <a:lnTo>
                  <a:pt x="257" y="24"/>
                </a:lnTo>
                <a:lnTo>
                  <a:pt x="261" y="26"/>
                </a:lnTo>
                <a:lnTo>
                  <a:pt x="267" y="28"/>
                </a:lnTo>
                <a:lnTo>
                  <a:pt x="278" y="25"/>
                </a:lnTo>
                <a:lnTo>
                  <a:pt x="290" y="21"/>
                </a:lnTo>
                <a:lnTo>
                  <a:pt x="302" y="19"/>
                </a:lnTo>
                <a:lnTo>
                  <a:pt x="314" y="16"/>
                </a:lnTo>
                <a:lnTo>
                  <a:pt x="325" y="19"/>
                </a:lnTo>
                <a:lnTo>
                  <a:pt x="334" y="24"/>
                </a:lnTo>
                <a:lnTo>
                  <a:pt x="344" y="28"/>
                </a:lnTo>
                <a:lnTo>
                  <a:pt x="354" y="32"/>
                </a:lnTo>
                <a:lnTo>
                  <a:pt x="356" y="40"/>
                </a:lnTo>
                <a:lnTo>
                  <a:pt x="357" y="48"/>
                </a:lnTo>
                <a:lnTo>
                  <a:pt x="358" y="54"/>
                </a:lnTo>
                <a:lnTo>
                  <a:pt x="358" y="60"/>
                </a:lnTo>
                <a:lnTo>
                  <a:pt x="358" y="65"/>
                </a:lnTo>
                <a:lnTo>
                  <a:pt x="358" y="69"/>
                </a:lnTo>
                <a:lnTo>
                  <a:pt x="358" y="77"/>
                </a:lnTo>
                <a:lnTo>
                  <a:pt x="360" y="82"/>
                </a:lnTo>
                <a:lnTo>
                  <a:pt x="361" y="84"/>
                </a:lnTo>
                <a:lnTo>
                  <a:pt x="364" y="86"/>
                </a:lnTo>
                <a:lnTo>
                  <a:pt x="368" y="87"/>
                </a:lnTo>
                <a:lnTo>
                  <a:pt x="374" y="89"/>
                </a:lnTo>
                <a:lnTo>
                  <a:pt x="381" y="91"/>
                </a:lnTo>
                <a:lnTo>
                  <a:pt x="391" y="92"/>
                </a:lnTo>
                <a:lnTo>
                  <a:pt x="395" y="100"/>
                </a:lnTo>
                <a:lnTo>
                  <a:pt x="400" y="105"/>
                </a:lnTo>
                <a:lnTo>
                  <a:pt x="405" y="108"/>
                </a:lnTo>
                <a:lnTo>
                  <a:pt x="410" y="110"/>
                </a:lnTo>
                <a:lnTo>
                  <a:pt x="416" y="110"/>
                </a:lnTo>
                <a:lnTo>
                  <a:pt x="422" y="109"/>
                </a:lnTo>
                <a:lnTo>
                  <a:pt x="429" y="107"/>
                </a:lnTo>
                <a:lnTo>
                  <a:pt x="438" y="104"/>
                </a:lnTo>
                <a:lnTo>
                  <a:pt x="445" y="102"/>
                </a:lnTo>
                <a:lnTo>
                  <a:pt x="454" y="99"/>
                </a:lnTo>
                <a:lnTo>
                  <a:pt x="460" y="97"/>
                </a:lnTo>
                <a:lnTo>
                  <a:pt x="461" y="96"/>
                </a:lnTo>
                <a:lnTo>
                  <a:pt x="462" y="96"/>
                </a:lnTo>
                <a:lnTo>
                  <a:pt x="464" y="87"/>
                </a:lnTo>
                <a:lnTo>
                  <a:pt x="466" y="80"/>
                </a:lnTo>
                <a:lnTo>
                  <a:pt x="469" y="73"/>
                </a:lnTo>
                <a:lnTo>
                  <a:pt x="473" y="68"/>
                </a:lnTo>
                <a:lnTo>
                  <a:pt x="476" y="63"/>
                </a:lnTo>
                <a:lnTo>
                  <a:pt x="482" y="59"/>
                </a:lnTo>
                <a:lnTo>
                  <a:pt x="489" y="55"/>
                </a:lnTo>
                <a:lnTo>
                  <a:pt x="498" y="52"/>
                </a:lnTo>
                <a:lnTo>
                  <a:pt x="501" y="47"/>
                </a:lnTo>
                <a:lnTo>
                  <a:pt x="505" y="43"/>
                </a:lnTo>
                <a:lnTo>
                  <a:pt x="509" y="39"/>
                </a:lnTo>
                <a:lnTo>
                  <a:pt x="512" y="37"/>
                </a:lnTo>
                <a:lnTo>
                  <a:pt x="520" y="33"/>
                </a:lnTo>
                <a:lnTo>
                  <a:pt x="525" y="30"/>
                </a:lnTo>
                <a:lnTo>
                  <a:pt x="530" y="28"/>
                </a:lnTo>
                <a:lnTo>
                  <a:pt x="537" y="23"/>
                </a:lnTo>
                <a:lnTo>
                  <a:pt x="545" y="18"/>
                </a:lnTo>
                <a:lnTo>
                  <a:pt x="551" y="14"/>
                </a:lnTo>
                <a:lnTo>
                  <a:pt x="553" y="12"/>
                </a:lnTo>
                <a:lnTo>
                  <a:pt x="554" y="12"/>
                </a:lnTo>
                <a:lnTo>
                  <a:pt x="560" y="19"/>
                </a:lnTo>
                <a:lnTo>
                  <a:pt x="565" y="24"/>
                </a:lnTo>
                <a:lnTo>
                  <a:pt x="571" y="26"/>
                </a:lnTo>
                <a:lnTo>
                  <a:pt x="576" y="28"/>
                </a:lnTo>
                <a:lnTo>
                  <a:pt x="582" y="28"/>
                </a:lnTo>
                <a:lnTo>
                  <a:pt x="590" y="27"/>
                </a:lnTo>
                <a:lnTo>
                  <a:pt x="606" y="24"/>
                </a:lnTo>
                <a:lnTo>
                  <a:pt x="609" y="30"/>
                </a:lnTo>
                <a:lnTo>
                  <a:pt x="611" y="35"/>
                </a:lnTo>
                <a:lnTo>
                  <a:pt x="615" y="37"/>
                </a:lnTo>
                <a:lnTo>
                  <a:pt x="618" y="39"/>
                </a:lnTo>
                <a:lnTo>
                  <a:pt x="622" y="39"/>
                </a:lnTo>
                <a:lnTo>
                  <a:pt x="627" y="39"/>
                </a:lnTo>
                <a:lnTo>
                  <a:pt x="638" y="36"/>
                </a:lnTo>
                <a:lnTo>
                  <a:pt x="648" y="30"/>
                </a:lnTo>
                <a:lnTo>
                  <a:pt x="658" y="26"/>
                </a:lnTo>
                <a:lnTo>
                  <a:pt x="667" y="24"/>
                </a:lnTo>
                <a:lnTo>
                  <a:pt x="678" y="20"/>
                </a:lnTo>
                <a:lnTo>
                  <a:pt x="690" y="21"/>
                </a:lnTo>
                <a:lnTo>
                  <a:pt x="696" y="22"/>
                </a:lnTo>
                <a:lnTo>
                  <a:pt x="702" y="24"/>
                </a:lnTo>
                <a:lnTo>
                  <a:pt x="704" y="26"/>
                </a:lnTo>
                <a:lnTo>
                  <a:pt x="704" y="30"/>
                </a:lnTo>
                <a:lnTo>
                  <a:pt x="705" y="33"/>
                </a:lnTo>
                <a:lnTo>
                  <a:pt x="706" y="36"/>
                </a:lnTo>
                <a:lnTo>
                  <a:pt x="711" y="40"/>
                </a:lnTo>
                <a:lnTo>
                  <a:pt x="718" y="42"/>
                </a:lnTo>
                <a:lnTo>
                  <a:pt x="724" y="45"/>
                </a:lnTo>
                <a:lnTo>
                  <a:pt x="730" y="48"/>
                </a:lnTo>
                <a:lnTo>
                  <a:pt x="729" y="56"/>
                </a:lnTo>
                <a:lnTo>
                  <a:pt x="727" y="62"/>
                </a:lnTo>
                <a:lnTo>
                  <a:pt x="725" y="66"/>
                </a:lnTo>
                <a:lnTo>
                  <a:pt x="725" y="68"/>
                </a:lnTo>
                <a:lnTo>
                  <a:pt x="727" y="67"/>
                </a:lnTo>
                <a:lnTo>
                  <a:pt x="730" y="64"/>
                </a:lnTo>
                <a:lnTo>
                  <a:pt x="734" y="60"/>
                </a:lnTo>
              </a:path>
            </a:pathLst>
          </a:custGeom>
          <a:solidFill>
            <a:srgbClr val="FFFF00"/>
          </a:solidFill>
          <a:ln w="12700" cap="rnd" cmpd="sng">
            <a:solidFill>
              <a:schemeClr val="tx1"/>
            </a:solidFill>
            <a:prstDash val="solid"/>
            <a:round/>
            <a:headEnd type="none" w="sm" len="sm"/>
            <a:tailEnd type="none" w="sm" len="sm"/>
          </a:ln>
        </p:spPr>
        <p:txBody>
          <a:bodyPr/>
          <a:p>
            <a:endParaRPr lang="zh-CN" altLang="en-US"/>
          </a:p>
        </p:txBody>
      </p:sp>
      <p:sp>
        <p:nvSpPr>
          <p:cNvPr id="49173" name="Freeform 21"/>
          <p:cNvSpPr/>
          <p:nvPr/>
        </p:nvSpPr>
        <p:spPr>
          <a:xfrm>
            <a:off x="4241800" y="2070100"/>
            <a:ext cx="984250" cy="977900"/>
          </a:xfrm>
          <a:custGeom>
            <a:avLst/>
            <a:gdLst/>
            <a:ahLst/>
            <a:cxnLst>
              <a:cxn ang="0">
                <a:pos x="438" y="469"/>
              </a:cxn>
              <a:cxn ang="0">
                <a:pos x="422" y="444"/>
              </a:cxn>
              <a:cxn ang="0">
                <a:pos x="430" y="398"/>
              </a:cxn>
              <a:cxn ang="0">
                <a:pos x="461" y="371"/>
              </a:cxn>
              <a:cxn ang="0">
                <a:pos x="491" y="384"/>
              </a:cxn>
              <a:cxn ang="0">
                <a:pos x="544" y="364"/>
              </a:cxn>
              <a:cxn ang="0">
                <a:pos x="557" y="320"/>
              </a:cxn>
              <a:cxn ang="0">
                <a:pos x="577" y="289"/>
              </a:cxn>
              <a:cxn ang="0">
                <a:pos x="610" y="258"/>
              </a:cxn>
              <a:cxn ang="0">
                <a:pos x="615" y="249"/>
              </a:cxn>
              <a:cxn ang="0">
                <a:pos x="584" y="212"/>
              </a:cxn>
              <a:cxn ang="0">
                <a:pos x="575" y="200"/>
              </a:cxn>
              <a:cxn ang="0">
                <a:pos x="564" y="203"/>
              </a:cxn>
              <a:cxn ang="0">
                <a:pos x="539" y="188"/>
              </a:cxn>
              <a:cxn ang="0">
                <a:pos x="526" y="148"/>
              </a:cxn>
              <a:cxn ang="0">
                <a:pos x="505" y="123"/>
              </a:cxn>
              <a:cxn ang="0">
                <a:pos x="468" y="128"/>
              </a:cxn>
              <a:cxn ang="0">
                <a:pos x="431" y="110"/>
              </a:cxn>
              <a:cxn ang="0">
                <a:pos x="410" y="45"/>
              </a:cxn>
              <a:cxn ang="0">
                <a:pos x="373" y="10"/>
              </a:cxn>
              <a:cxn ang="0">
                <a:pos x="345" y="0"/>
              </a:cxn>
              <a:cxn ang="0">
                <a:pos x="296" y="32"/>
              </a:cxn>
              <a:cxn ang="0">
                <a:pos x="283" y="72"/>
              </a:cxn>
              <a:cxn ang="0">
                <a:pos x="240" y="87"/>
              </a:cxn>
              <a:cxn ang="0">
                <a:pos x="207" y="105"/>
              </a:cxn>
              <a:cxn ang="0">
                <a:pos x="183" y="109"/>
              </a:cxn>
              <a:cxn ang="0">
                <a:pos x="154" y="122"/>
              </a:cxn>
              <a:cxn ang="0">
                <a:pos x="155" y="133"/>
              </a:cxn>
              <a:cxn ang="0">
                <a:pos x="150" y="136"/>
              </a:cxn>
              <a:cxn ang="0">
                <a:pos x="119" y="128"/>
              </a:cxn>
              <a:cxn ang="0">
                <a:pos x="105" y="96"/>
              </a:cxn>
              <a:cxn ang="0">
                <a:pos x="77" y="85"/>
              </a:cxn>
              <a:cxn ang="0">
                <a:pos x="55" y="103"/>
              </a:cxn>
              <a:cxn ang="0">
                <a:pos x="38" y="156"/>
              </a:cxn>
              <a:cxn ang="0">
                <a:pos x="28" y="171"/>
              </a:cxn>
              <a:cxn ang="0">
                <a:pos x="1" y="187"/>
              </a:cxn>
              <a:cxn ang="0">
                <a:pos x="23" y="225"/>
              </a:cxn>
              <a:cxn ang="0">
                <a:pos x="58" y="261"/>
              </a:cxn>
              <a:cxn ang="0">
                <a:pos x="66" y="304"/>
              </a:cxn>
              <a:cxn ang="0">
                <a:pos x="76" y="312"/>
              </a:cxn>
              <a:cxn ang="0">
                <a:pos x="121" y="293"/>
              </a:cxn>
              <a:cxn ang="0">
                <a:pos x="186" y="308"/>
              </a:cxn>
              <a:cxn ang="0">
                <a:pos x="191" y="325"/>
              </a:cxn>
              <a:cxn ang="0">
                <a:pos x="211" y="349"/>
              </a:cxn>
              <a:cxn ang="0">
                <a:pos x="243" y="356"/>
              </a:cxn>
              <a:cxn ang="0">
                <a:pos x="270" y="351"/>
              </a:cxn>
              <a:cxn ang="0">
                <a:pos x="293" y="370"/>
              </a:cxn>
              <a:cxn ang="0">
                <a:pos x="280" y="416"/>
              </a:cxn>
              <a:cxn ang="0">
                <a:pos x="276" y="430"/>
              </a:cxn>
              <a:cxn ang="0">
                <a:pos x="274" y="461"/>
              </a:cxn>
              <a:cxn ang="0">
                <a:pos x="269" y="525"/>
              </a:cxn>
              <a:cxn ang="0">
                <a:pos x="261" y="553"/>
              </a:cxn>
              <a:cxn ang="0">
                <a:pos x="261" y="589"/>
              </a:cxn>
              <a:cxn ang="0">
                <a:pos x="277" y="615"/>
              </a:cxn>
              <a:cxn ang="0">
                <a:pos x="305" y="607"/>
              </a:cxn>
              <a:cxn ang="0">
                <a:pos x="314" y="581"/>
              </a:cxn>
              <a:cxn ang="0">
                <a:pos x="348" y="562"/>
              </a:cxn>
              <a:cxn ang="0">
                <a:pos x="361" y="540"/>
              </a:cxn>
              <a:cxn ang="0">
                <a:pos x="393" y="537"/>
              </a:cxn>
              <a:cxn ang="0">
                <a:pos x="419" y="530"/>
              </a:cxn>
              <a:cxn ang="0">
                <a:pos x="435" y="504"/>
              </a:cxn>
              <a:cxn ang="0">
                <a:pos x="437" y="488"/>
              </a:cxn>
              <a:cxn ang="0">
                <a:pos x="444" y="484"/>
              </a:cxn>
            </a:cxnLst>
            <a:pathLst>
              <a:path w="620" h="616">
                <a:moveTo>
                  <a:pt x="444" y="484"/>
                </a:moveTo>
                <a:lnTo>
                  <a:pt x="442" y="478"/>
                </a:lnTo>
                <a:lnTo>
                  <a:pt x="440" y="473"/>
                </a:lnTo>
                <a:lnTo>
                  <a:pt x="439" y="471"/>
                </a:lnTo>
                <a:lnTo>
                  <a:pt x="438" y="469"/>
                </a:lnTo>
                <a:lnTo>
                  <a:pt x="436" y="466"/>
                </a:lnTo>
                <a:lnTo>
                  <a:pt x="434" y="463"/>
                </a:lnTo>
                <a:lnTo>
                  <a:pt x="430" y="457"/>
                </a:lnTo>
                <a:lnTo>
                  <a:pt x="424" y="448"/>
                </a:lnTo>
                <a:lnTo>
                  <a:pt x="422" y="444"/>
                </a:lnTo>
                <a:lnTo>
                  <a:pt x="419" y="441"/>
                </a:lnTo>
                <a:lnTo>
                  <a:pt x="417" y="437"/>
                </a:lnTo>
                <a:lnTo>
                  <a:pt x="416" y="436"/>
                </a:lnTo>
                <a:lnTo>
                  <a:pt x="423" y="416"/>
                </a:lnTo>
                <a:lnTo>
                  <a:pt x="430" y="398"/>
                </a:lnTo>
                <a:lnTo>
                  <a:pt x="435" y="390"/>
                </a:lnTo>
                <a:lnTo>
                  <a:pt x="441" y="382"/>
                </a:lnTo>
                <a:lnTo>
                  <a:pt x="448" y="375"/>
                </a:lnTo>
                <a:lnTo>
                  <a:pt x="456" y="368"/>
                </a:lnTo>
                <a:lnTo>
                  <a:pt x="461" y="371"/>
                </a:lnTo>
                <a:lnTo>
                  <a:pt x="466" y="373"/>
                </a:lnTo>
                <a:lnTo>
                  <a:pt x="479" y="379"/>
                </a:lnTo>
                <a:lnTo>
                  <a:pt x="484" y="381"/>
                </a:lnTo>
                <a:lnTo>
                  <a:pt x="488" y="383"/>
                </a:lnTo>
                <a:lnTo>
                  <a:pt x="491" y="384"/>
                </a:lnTo>
                <a:lnTo>
                  <a:pt x="492" y="384"/>
                </a:lnTo>
                <a:lnTo>
                  <a:pt x="506" y="380"/>
                </a:lnTo>
                <a:lnTo>
                  <a:pt x="518" y="374"/>
                </a:lnTo>
                <a:lnTo>
                  <a:pt x="531" y="369"/>
                </a:lnTo>
                <a:lnTo>
                  <a:pt x="544" y="364"/>
                </a:lnTo>
                <a:lnTo>
                  <a:pt x="548" y="357"/>
                </a:lnTo>
                <a:lnTo>
                  <a:pt x="551" y="351"/>
                </a:lnTo>
                <a:lnTo>
                  <a:pt x="554" y="339"/>
                </a:lnTo>
                <a:lnTo>
                  <a:pt x="556" y="327"/>
                </a:lnTo>
                <a:lnTo>
                  <a:pt x="557" y="320"/>
                </a:lnTo>
                <a:lnTo>
                  <a:pt x="560" y="312"/>
                </a:lnTo>
                <a:lnTo>
                  <a:pt x="562" y="308"/>
                </a:lnTo>
                <a:lnTo>
                  <a:pt x="566" y="302"/>
                </a:lnTo>
                <a:lnTo>
                  <a:pt x="571" y="296"/>
                </a:lnTo>
                <a:lnTo>
                  <a:pt x="577" y="289"/>
                </a:lnTo>
                <a:lnTo>
                  <a:pt x="589" y="277"/>
                </a:lnTo>
                <a:lnTo>
                  <a:pt x="595" y="272"/>
                </a:lnTo>
                <a:lnTo>
                  <a:pt x="600" y="268"/>
                </a:lnTo>
                <a:lnTo>
                  <a:pt x="605" y="262"/>
                </a:lnTo>
                <a:lnTo>
                  <a:pt x="610" y="258"/>
                </a:lnTo>
                <a:lnTo>
                  <a:pt x="615" y="255"/>
                </a:lnTo>
                <a:lnTo>
                  <a:pt x="618" y="254"/>
                </a:lnTo>
                <a:lnTo>
                  <a:pt x="619" y="253"/>
                </a:lnTo>
                <a:lnTo>
                  <a:pt x="618" y="251"/>
                </a:lnTo>
                <a:lnTo>
                  <a:pt x="615" y="249"/>
                </a:lnTo>
                <a:lnTo>
                  <a:pt x="608" y="244"/>
                </a:lnTo>
                <a:lnTo>
                  <a:pt x="604" y="234"/>
                </a:lnTo>
                <a:lnTo>
                  <a:pt x="599" y="225"/>
                </a:lnTo>
                <a:lnTo>
                  <a:pt x="593" y="219"/>
                </a:lnTo>
                <a:lnTo>
                  <a:pt x="584" y="212"/>
                </a:lnTo>
                <a:lnTo>
                  <a:pt x="581" y="207"/>
                </a:lnTo>
                <a:lnTo>
                  <a:pt x="579" y="204"/>
                </a:lnTo>
                <a:lnTo>
                  <a:pt x="577" y="202"/>
                </a:lnTo>
                <a:lnTo>
                  <a:pt x="576" y="201"/>
                </a:lnTo>
                <a:lnTo>
                  <a:pt x="575" y="200"/>
                </a:lnTo>
                <a:lnTo>
                  <a:pt x="574" y="201"/>
                </a:lnTo>
                <a:lnTo>
                  <a:pt x="572" y="203"/>
                </a:lnTo>
                <a:lnTo>
                  <a:pt x="570" y="203"/>
                </a:lnTo>
                <a:lnTo>
                  <a:pt x="567" y="203"/>
                </a:lnTo>
                <a:lnTo>
                  <a:pt x="564" y="203"/>
                </a:lnTo>
                <a:lnTo>
                  <a:pt x="558" y="202"/>
                </a:lnTo>
                <a:lnTo>
                  <a:pt x="552" y="199"/>
                </a:lnTo>
                <a:lnTo>
                  <a:pt x="544" y="196"/>
                </a:lnTo>
                <a:lnTo>
                  <a:pt x="542" y="193"/>
                </a:lnTo>
                <a:lnTo>
                  <a:pt x="539" y="188"/>
                </a:lnTo>
                <a:lnTo>
                  <a:pt x="536" y="180"/>
                </a:lnTo>
                <a:lnTo>
                  <a:pt x="533" y="172"/>
                </a:lnTo>
                <a:lnTo>
                  <a:pt x="530" y="163"/>
                </a:lnTo>
                <a:lnTo>
                  <a:pt x="528" y="154"/>
                </a:lnTo>
                <a:lnTo>
                  <a:pt x="526" y="148"/>
                </a:lnTo>
                <a:lnTo>
                  <a:pt x="524" y="144"/>
                </a:lnTo>
                <a:lnTo>
                  <a:pt x="521" y="139"/>
                </a:lnTo>
                <a:lnTo>
                  <a:pt x="519" y="135"/>
                </a:lnTo>
                <a:lnTo>
                  <a:pt x="512" y="128"/>
                </a:lnTo>
                <a:lnTo>
                  <a:pt x="505" y="123"/>
                </a:lnTo>
                <a:lnTo>
                  <a:pt x="496" y="116"/>
                </a:lnTo>
                <a:lnTo>
                  <a:pt x="489" y="118"/>
                </a:lnTo>
                <a:lnTo>
                  <a:pt x="482" y="122"/>
                </a:lnTo>
                <a:lnTo>
                  <a:pt x="476" y="126"/>
                </a:lnTo>
                <a:lnTo>
                  <a:pt x="468" y="128"/>
                </a:lnTo>
                <a:lnTo>
                  <a:pt x="460" y="128"/>
                </a:lnTo>
                <a:lnTo>
                  <a:pt x="452" y="126"/>
                </a:lnTo>
                <a:lnTo>
                  <a:pt x="444" y="122"/>
                </a:lnTo>
                <a:lnTo>
                  <a:pt x="436" y="120"/>
                </a:lnTo>
                <a:lnTo>
                  <a:pt x="431" y="110"/>
                </a:lnTo>
                <a:lnTo>
                  <a:pt x="427" y="100"/>
                </a:lnTo>
                <a:lnTo>
                  <a:pt x="421" y="77"/>
                </a:lnTo>
                <a:lnTo>
                  <a:pt x="418" y="66"/>
                </a:lnTo>
                <a:lnTo>
                  <a:pt x="415" y="56"/>
                </a:lnTo>
                <a:lnTo>
                  <a:pt x="410" y="45"/>
                </a:lnTo>
                <a:lnTo>
                  <a:pt x="404" y="36"/>
                </a:lnTo>
                <a:lnTo>
                  <a:pt x="396" y="28"/>
                </a:lnTo>
                <a:lnTo>
                  <a:pt x="387" y="19"/>
                </a:lnTo>
                <a:lnTo>
                  <a:pt x="377" y="12"/>
                </a:lnTo>
                <a:lnTo>
                  <a:pt x="373" y="10"/>
                </a:lnTo>
                <a:lnTo>
                  <a:pt x="369" y="8"/>
                </a:lnTo>
                <a:lnTo>
                  <a:pt x="361" y="6"/>
                </a:lnTo>
                <a:lnTo>
                  <a:pt x="353" y="3"/>
                </a:lnTo>
                <a:lnTo>
                  <a:pt x="347" y="1"/>
                </a:lnTo>
                <a:lnTo>
                  <a:pt x="345" y="0"/>
                </a:lnTo>
                <a:lnTo>
                  <a:pt x="344" y="0"/>
                </a:lnTo>
                <a:lnTo>
                  <a:pt x="334" y="3"/>
                </a:lnTo>
                <a:lnTo>
                  <a:pt x="325" y="7"/>
                </a:lnTo>
                <a:lnTo>
                  <a:pt x="310" y="18"/>
                </a:lnTo>
                <a:lnTo>
                  <a:pt x="296" y="32"/>
                </a:lnTo>
                <a:lnTo>
                  <a:pt x="284" y="48"/>
                </a:lnTo>
                <a:lnTo>
                  <a:pt x="286" y="56"/>
                </a:lnTo>
                <a:lnTo>
                  <a:pt x="286" y="62"/>
                </a:lnTo>
                <a:lnTo>
                  <a:pt x="285" y="67"/>
                </a:lnTo>
                <a:lnTo>
                  <a:pt x="283" y="72"/>
                </a:lnTo>
                <a:lnTo>
                  <a:pt x="280" y="76"/>
                </a:lnTo>
                <a:lnTo>
                  <a:pt x="276" y="79"/>
                </a:lnTo>
                <a:lnTo>
                  <a:pt x="266" y="83"/>
                </a:lnTo>
                <a:lnTo>
                  <a:pt x="253" y="85"/>
                </a:lnTo>
                <a:lnTo>
                  <a:pt x="240" y="87"/>
                </a:lnTo>
                <a:lnTo>
                  <a:pt x="228" y="87"/>
                </a:lnTo>
                <a:lnTo>
                  <a:pt x="216" y="88"/>
                </a:lnTo>
                <a:lnTo>
                  <a:pt x="213" y="93"/>
                </a:lnTo>
                <a:lnTo>
                  <a:pt x="211" y="98"/>
                </a:lnTo>
                <a:lnTo>
                  <a:pt x="207" y="105"/>
                </a:lnTo>
                <a:lnTo>
                  <a:pt x="205" y="108"/>
                </a:lnTo>
                <a:lnTo>
                  <a:pt x="202" y="109"/>
                </a:lnTo>
                <a:lnTo>
                  <a:pt x="198" y="109"/>
                </a:lnTo>
                <a:lnTo>
                  <a:pt x="192" y="108"/>
                </a:lnTo>
                <a:lnTo>
                  <a:pt x="183" y="109"/>
                </a:lnTo>
                <a:lnTo>
                  <a:pt x="175" y="109"/>
                </a:lnTo>
                <a:lnTo>
                  <a:pt x="166" y="111"/>
                </a:lnTo>
                <a:lnTo>
                  <a:pt x="163" y="113"/>
                </a:lnTo>
                <a:lnTo>
                  <a:pt x="160" y="116"/>
                </a:lnTo>
                <a:lnTo>
                  <a:pt x="154" y="122"/>
                </a:lnTo>
                <a:lnTo>
                  <a:pt x="152" y="127"/>
                </a:lnTo>
                <a:lnTo>
                  <a:pt x="150" y="130"/>
                </a:lnTo>
                <a:lnTo>
                  <a:pt x="150" y="132"/>
                </a:lnTo>
                <a:lnTo>
                  <a:pt x="151" y="133"/>
                </a:lnTo>
                <a:lnTo>
                  <a:pt x="155" y="133"/>
                </a:lnTo>
                <a:lnTo>
                  <a:pt x="157" y="131"/>
                </a:lnTo>
                <a:lnTo>
                  <a:pt x="159" y="131"/>
                </a:lnTo>
                <a:lnTo>
                  <a:pt x="157" y="132"/>
                </a:lnTo>
                <a:lnTo>
                  <a:pt x="154" y="133"/>
                </a:lnTo>
                <a:lnTo>
                  <a:pt x="150" y="136"/>
                </a:lnTo>
                <a:lnTo>
                  <a:pt x="144" y="140"/>
                </a:lnTo>
                <a:lnTo>
                  <a:pt x="135" y="138"/>
                </a:lnTo>
                <a:lnTo>
                  <a:pt x="127" y="135"/>
                </a:lnTo>
                <a:lnTo>
                  <a:pt x="122" y="132"/>
                </a:lnTo>
                <a:lnTo>
                  <a:pt x="119" y="128"/>
                </a:lnTo>
                <a:lnTo>
                  <a:pt x="116" y="123"/>
                </a:lnTo>
                <a:lnTo>
                  <a:pt x="113" y="117"/>
                </a:lnTo>
                <a:lnTo>
                  <a:pt x="111" y="109"/>
                </a:lnTo>
                <a:lnTo>
                  <a:pt x="108" y="100"/>
                </a:lnTo>
                <a:lnTo>
                  <a:pt x="105" y="96"/>
                </a:lnTo>
                <a:lnTo>
                  <a:pt x="101" y="92"/>
                </a:lnTo>
                <a:lnTo>
                  <a:pt x="95" y="90"/>
                </a:lnTo>
                <a:lnTo>
                  <a:pt x="89" y="88"/>
                </a:lnTo>
                <a:lnTo>
                  <a:pt x="82" y="86"/>
                </a:lnTo>
                <a:lnTo>
                  <a:pt x="77" y="85"/>
                </a:lnTo>
                <a:lnTo>
                  <a:pt x="73" y="84"/>
                </a:lnTo>
                <a:lnTo>
                  <a:pt x="72" y="84"/>
                </a:lnTo>
                <a:lnTo>
                  <a:pt x="64" y="88"/>
                </a:lnTo>
                <a:lnTo>
                  <a:pt x="59" y="95"/>
                </a:lnTo>
                <a:lnTo>
                  <a:pt x="55" y="103"/>
                </a:lnTo>
                <a:lnTo>
                  <a:pt x="51" y="111"/>
                </a:lnTo>
                <a:lnTo>
                  <a:pt x="47" y="130"/>
                </a:lnTo>
                <a:lnTo>
                  <a:pt x="44" y="140"/>
                </a:lnTo>
                <a:lnTo>
                  <a:pt x="40" y="148"/>
                </a:lnTo>
                <a:lnTo>
                  <a:pt x="38" y="156"/>
                </a:lnTo>
                <a:lnTo>
                  <a:pt x="37" y="161"/>
                </a:lnTo>
                <a:lnTo>
                  <a:pt x="36" y="164"/>
                </a:lnTo>
                <a:lnTo>
                  <a:pt x="35" y="166"/>
                </a:lnTo>
                <a:lnTo>
                  <a:pt x="32" y="168"/>
                </a:lnTo>
                <a:lnTo>
                  <a:pt x="28" y="171"/>
                </a:lnTo>
                <a:lnTo>
                  <a:pt x="21" y="174"/>
                </a:lnTo>
                <a:lnTo>
                  <a:pt x="12" y="180"/>
                </a:lnTo>
                <a:lnTo>
                  <a:pt x="8" y="183"/>
                </a:lnTo>
                <a:lnTo>
                  <a:pt x="5" y="185"/>
                </a:lnTo>
                <a:lnTo>
                  <a:pt x="1" y="187"/>
                </a:lnTo>
                <a:lnTo>
                  <a:pt x="0" y="188"/>
                </a:lnTo>
                <a:lnTo>
                  <a:pt x="8" y="198"/>
                </a:lnTo>
                <a:lnTo>
                  <a:pt x="14" y="207"/>
                </a:lnTo>
                <a:lnTo>
                  <a:pt x="19" y="216"/>
                </a:lnTo>
                <a:lnTo>
                  <a:pt x="23" y="225"/>
                </a:lnTo>
                <a:lnTo>
                  <a:pt x="28" y="234"/>
                </a:lnTo>
                <a:lnTo>
                  <a:pt x="34" y="241"/>
                </a:lnTo>
                <a:lnTo>
                  <a:pt x="41" y="247"/>
                </a:lnTo>
                <a:lnTo>
                  <a:pt x="52" y="252"/>
                </a:lnTo>
                <a:lnTo>
                  <a:pt x="58" y="261"/>
                </a:lnTo>
                <a:lnTo>
                  <a:pt x="62" y="270"/>
                </a:lnTo>
                <a:lnTo>
                  <a:pt x="67" y="279"/>
                </a:lnTo>
                <a:lnTo>
                  <a:pt x="72" y="288"/>
                </a:lnTo>
                <a:lnTo>
                  <a:pt x="68" y="299"/>
                </a:lnTo>
                <a:lnTo>
                  <a:pt x="66" y="304"/>
                </a:lnTo>
                <a:lnTo>
                  <a:pt x="64" y="309"/>
                </a:lnTo>
                <a:lnTo>
                  <a:pt x="64" y="311"/>
                </a:lnTo>
                <a:lnTo>
                  <a:pt x="66" y="313"/>
                </a:lnTo>
                <a:lnTo>
                  <a:pt x="69" y="314"/>
                </a:lnTo>
                <a:lnTo>
                  <a:pt x="76" y="312"/>
                </a:lnTo>
                <a:lnTo>
                  <a:pt x="82" y="307"/>
                </a:lnTo>
                <a:lnTo>
                  <a:pt x="88" y="303"/>
                </a:lnTo>
                <a:lnTo>
                  <a:pt x="99" y="297"/>
                </a:lnTo>
                <a:lnTo>
                  <a:pt x="109" y="294"/>
                </a:lnTo>
                <a:lnTo>
                  <a:pt x="121" y="293"/>
                </a:lnTo>
                <a:lnTo>
                  <a:pt x="133" y="294"/>
                </a:lnTo>
                <a:lnTo>
                  <a:pt x="148" y="296"/>
                </a:lnTo>
                <a:lnTo>
                  <a:pt x="165" y="298"/>
                </a:lnTo>
                <a:lnTo>
                  <a:pt x="184" y="300"/>
                </a:lnTo>
                <a:lnTo>
                  <a:pt x="186" y="308"/>
                </a:lnTo>
                <a:lnTo>
                  <a:pt x="187" y="312"/>
                </a:lnTo>
                <a:lnTo>
                  <a:pt x="188" y="315"/>
                </a:lnTo>
                <a:lnTo>
                  <a:pt x="189" y="318"/>
                </a:lnTo>
                <a:lnTo>
                  <a:pt x="189" y="321"/>
                </a:lnTo>
                <a:lnTo>
                  <a:pt x="191" y="325"/>
                </a:lnTo>
                <a:lnTo>
                  <a:pt x="193" y="331"/>
                </a:lnTo>
                <a:lnTo>
                  <a:pt x="196" y="340"/>
                </a:lnTo>
                <a:lnTo>
                  <a:pt x="198" y="344"/>
                </a:lnTo>
                <a:lnTo>
                  <a:pt x="202" y="346"/>
                </a:lnTo>
                <a:lnTo>
                  <a:pt x="211" y="349"/>
                </a:lnTo>
                <a:lnTo>
                  <a:pt x="222" y="350"/>
                </a:lnTo>
                <a:lnTo>
                  <a:pt x="232" y="352"/>
                </a:lnTo>
                <a:lnTo>
                  <a:pt x="236" y="353"/>
                </a:lnTo>
                <a:lnTo>
                  <a:pt x="240" y="354"/>
                </a:lnTo>
                <a:lnTo>
                  <a:pt x="243" y="356"/>
                </a:lnTo>
                <a:lnTo>
                  <a:pt x="244" y="356"/>
                </a:lnTo>
                <a:lnTo>
                  <a:pt x="248" y="355"/>
                </a:lnTo>
                <a:lnTo>
                  <a:pt x="254" y="354"/>
                </a:lnTo>
                <a:lnTo>
                  <a:pt x="261" y="352"/>
                </a:lnTo>
                <a:lnTo>
                  <a:pt x="270" y="351"/>
                </a:lnTo>
                <a:lnTo>
                  <a:pt x="277" y="352"/>
                </a:lnTo>
                <a:lnTo>
                  <a:pt x="284" y="353"/>
                </a:lnTo>
                <a:lnTo>
                  <a:pt x="289" y="357"/>
                </a:lnTo>
                <a:lnTo>
                  <a:pt x="292" y="364"/>
                </a:lnTo>
                <a:lnTo>
                  <a:pt x="293" y="370"/>
                </a:lnTo>
                <a:lnTo>
                  <a:pt x="292" y="376"/>
                </a:lnTo>
                <a:lnTo>
                  <a:pt x="289" y="390"/>
                </a:lnTo>
                <a:lnTo>
                  <a:pt x="284" y="405"/>
                </a:lnTo>
                <a:lnTo>
                  <a:pt x="282" y="411"/>
                </a:lnTo>
                <a:lnTo>
                  <a:pt x="280" y="416"/>
                </a:lnTo>
                <a:lnTo>
                  <a:pt x="279" y="420"/>
                </a:lnTo>
                <a:lnTo>
                  <a:pt x="278" y="424"/>
                </a:lnTo>
                <a:lnTo>
                  <a:pt x="277" y="427"/>
                </a:lnTo>
                <a:lnTo>
                  <a:pt x="276" y="428"/>
                </a:lnTo>
                <a:lnTo>
                  <a:pt x="276" y="430"/>
                </a:lnTo>
                <a:lnTo>
                  <a:pt x="276" y="433"/>
                </a:lnTo>
                <a:lnTo>
                  <a:pt x="275" y="439"/>
                </a:lnTo>
                <a:lnTo>
                  <a:pt x="275" y="445"/>
                </a:lnTo>
                <a:lnTo>
                  <a:pt x="274" y="453"/>
                </a:lnTo>
                <a:lnTo>
                  <a:pt x="274" y="461"/>
                </a:lnTo>
                <a:lnTo>
                  <a:pt x="272" y="479"/>
                </a:lnTo>
                <a:lnTo>
                  <a:pt x="271" y="497"/>
                </a:lnTo>
                <a:lnTo>
                  <a:pt x="270" y="514"/>
                </a:lnTo>
                <a:lnTo>
                  <a:pt x="269" y="520"/>
                </a:lnTo>
                <a:lnTo>
                  <a:pt x="269" y="525"/>
                </a:lnTo>
                <a:lnTo>
                  <a:pt x="268" y="530"/>
                </a:lnTo>
                <a:lnTo>
                  <a:pt x="268" y="532"/>
                </a:lnTo>
                <a:lnTo>
                  <a:pt x="267" y="539"/>
                </a:lnTo>
                <a:lnTo>
                  <a:pt x="264" y="547"/>
                </a:lnTo>
                <a:lnTo>
                  <a:pt x="261" y="553"/>
                </a:lnTo>
                <a:lnTo>
                  <a:pt x="260" y="555"/>
                </a:lnTo>
                <a:lnTo>
                  <a:pt x="260" y="556"/>
                </a:lnTo>
                <a:lnTo>
                  <a:pt x="260" y="566"/>
                </a:lnTo>
                <a:lnTo>
                  <a:pt x="261" y="574"/>
                </a:lnTo>
                <a:lnTo>
                  <a:pt x="261" y="589"/>
                </a:lnTo>
                <a:lnTo>
                  <a:pt x="261" y="600"/>
                </a:lnTo>
                <a:lnTo>
                  <a:pt x="262" y="608"/>
                </a:lnTo>
                <a:lnTo>
                  <a:pt x="266" y="613"/>
                </a:lnTo>
                <a:lnTo>
                  <a:pt x="272" y="615"/>
                </a:lnTo>
                <a:lnTo>
                  <a:pt x="277" y="615"/>
                </a:lnTo>
                <a:lnTo>
                  <a:pt x="282" y="614"/>
                </a:lnTo>
                <a:lnTo>
                  <a:pt x="288" y="613"/>
                </a:lnTo>
                <a:lnTo>
                  <a:pt x="296" y="612"/>
                </a:lnTo>
                <a:lnTo>
                  <a:pt x="302" y="608"/>
                </a:lnTo>
                <a:lnTo>
                  <a:pt x="305" y="607"/>
                </a:lnTo>
                <a:lnTo>
                  <a:pt x="308" y="604"/>
                </a:lnTo>
                <a:lnTo>
                  <a:pt x="310" y="597"/>
                </a:lnTo>
                <a:lnTo>
                  <a:pt x="311" y="590"/>
                </a:lnTo>
                <a:lnTo>
                  <a:pt x="312" y="583"/>
                </a:lnTo>
                <a:lnTo>
                  <a:pt x="314" y="581"/>
                </a:lnTo>
                <a:lnTo>
                  <a:pt x="316" y="580"/>
                </a:lnTo>
                <a:lnTo>
                  <a:pt x="328" y="578"/>
                </a:lnTo>
                <a:lnTo>
                  <a:pt x="340" y="576"/>
                </a:lnTo>
                <a:lnTo>
                  <a:pt x="345" y="569"/>
                </a:lnTo>
                <a:lnTo>
                  <a:pt x="348" y="562"/>
                </a:lnTo>
                <a:lnTo>
                  <a:pt x="351" y="557"/>
                </a:lnTo>
                <a:lnTo>
                  <a:pt x="352" y="553"/>
                </a:lnTo>
                <a:lnTo>
                  <a:pt x="355" y="546"/>
                </a:lnTo>
                <a:lnTo>
                  <a:pt x="357" y="543"/>
                </a:lnTo>
                <a:lnTo>
                  <a:pt x="361" y="540"/>
                </a:lnTo>
                <a:lnTo>
                  <a:pt x="364" y="540"/>
                </a:lnTo>
                <a:lnTo>
                  <a:pt x="370" y="539"/>
                </a:lnTo>
                <a:lnTo>
                  <a:pt x="376" y="539"/>
                </a:lnTo>
                <a:lnTo>
                  <a:pt x="383" y="538"/>
                </a:lnTo>
                <a:lnTo>
                  <a:pt x="393" y="537"/>
                </a:lnTo>
                <a:lnTo>
                  <a:pt x="404" y="536"/>
                </a:lnTo>
                <a:lnTo>
                  <a:pt x="411" y="534"/>
                </a:lnTo>
                <a:lnTo>
                  <a:pt x="415" y="533"/>
                </a:lnTo>
                <a:lnTo>
                  <a:pt x="417" y="531"/>
                </a:lnTo>
                <a:lnTo>
                  <a:pt x="419" y="530"/>
                </a:lnTo>
                <a:lnTo>
                  <a:pt x="421" y="527"/>
                </a:lnTo>
                <a:lnTo>
                  <a:pt x="423" y="523"/>
                </a:lnTo>
                <a:lnTo>
                  <a:pt x="427" y="517"/>
                </a:lnTo>
                <a:lnTo>
                  <a:pt x="432" y="508"/>
                </a:lnTo>
                <a:lnTo>
                  <a:pt x="435" y="504"/>
                </a:lnTo>
                <a:lnTo>
                  <a:pt x="437" y="501"/>
                </a:lnTo>
                <a:lnTo>
                  <a:pt x="439" y="497"/>
                </a:lnTo>
                <a:lnTo>
                  <a:pt x="440" y="496"/>
                </a:lnTo>
                <a:lnTo>
                  <a:pt x="438" y="491"/>
                </a:lnTo>
                <a:lnTo>
                  <a:pt x="437" y="488"/>
                </a:lnTo>
                <a:lnTo>
                  <a:pt x="436" y="486"/>
                </a:lnTo>
                <a:lnTo>
                  <a:pt x="436" y="484"/>
                </a:lnTo>
                <a:lnTo>
                  <a:pt x="438" y="484"/>
                </a:lnTo>
                <a:lnTo>
                  <a:pt x="440" y="484"/>
                </a:lnTo>
                <a:lnTo>
                  <a:pt x="444" y="484"/>
                </a:lnTo>
              </a:path>
            </a:pathLst>
          </a:custGeom>
          <a:solidFill>
            <a:srgbClr val="FFFF00"/>
          </a:solidFill>
          <a:ln w="12700" cap="rnd" cmpd="sng">
            <a:solidFill>
              <a:schemeClr val="tx1"/>
            </a:solidFill>
            <a:prstDash val="solid"/>
            <a:round/>
            <a:headEnd type="none" w="sm" len="sm"/>
            <a:tailEnd type="none" w="sm" len="sm"/>
          </a:ln>
        </p:spPr>
        <p:txBody>
          <a:bodyPr/>
          <a:p>
            <a:endParaRPr lang="zh-CN" altLang="en-US"/>
          </a:p>
        </p:txBody>
      </p:sp>
      <p:sp>
        <p:nvSpPr>
          <p:cNvPr id="49174" name="Freeform 22"/>
          <p:cNvSpPr/>
          <p:nvPr/>
        </p:nvSpPr>
        <p:spPr>
          <a:xfrm>
            <a:off x="4978400" y="-15875"/>
            <a:ext cx="2035175" cy="1622425"/>
          </a:xfrm>
          <a:custGeom>
            <a:avLst/>
            <a:gdLst/>
            <a:ahLst/>
            <a:cxnLst>
              <a:cxn ang="0">
                <a:pos x="31" y="83"/>
              </a:cxn>
              <a:cxn ang="0">
                <a:pos x="10" y="101"/>
              </a:cxn>
              <a:cxn ang="0">
                <a:pos x="29" y="150"/>
              </a:cxn>
              <a:cxn ang="0">
                <a:pos x="111" y="139"/>
              </a:cxn>
              <a:cxn ang="0">
                <a:pos x="143" y="187"/>
              </a:cxn>
              <a:cxn ang="0">
                <a:pos x="184" y="249"/>
              </a:cxn>
              <a:cxn ang="0">
                <a:pos x="250" y="238"/>
              </a:cxn>
              <a:cxn ang="0">
                <a:pos x="314" y="220"/>
              </a:cxn>
              <a:cxn ang="0">
                <a:pos x="340" y="178"/>
              </a:cxn>
              <a:cxn ang="0">
                <a:pos x="383" y="210"/>
              </a:cxn>
              <a:cxn ang="0">
                <a:pos x="418" y="241"/>
              </a:cxn>
              <a:cxn ang="0">
                <a:pos x="398" y="391"/>
              </a:cxn>
              <a:cxn ang="0">
                <a:pos x="412" y="457"/>
              </a:cxn>
              <a:cxn ang="0">
                <a:pos x="385" y="497"/>
              </a:cxn>
              <a:cxn ang="0">
                <a:pos x="365" y="569"/>
              </a:cxn>
              <a:cxn ang="0">
                <a:pos x="268" y="650"/>
              </a:cxn>
              <a:cxn ang="0">
                <a:pos x="254" y="724"/>
              </a:cxn>
              <a:cxn ang="0">
                <a:pos x="293" y="767"/>
              </a:cxn>
              <a:cxn ang="0">
                <a:pos x="299" y="802"/>
              </a:cxn>
              <a:cxn ang="0">
                <a:pos x="322" y="825"/>
              </a:cxn>
              <a:cxn ang="0">
                <a:pos x="363" y="805"/>
              </a:cxn>
              <a:cxn ang="0">
                <a:pos x="426" y="868"/>
              </a:cxn>
              <a:cxn ang="0">
                <a:pos x="478" y="889"/>
              </a:cxn>
              <a:cxn ang="0">
                <a:pos x="570" y="883"/>
              </a:cxn>
              <a:cxn ang="0">
                <a:pos x="689" y="899"/>
              </a:cxn>
              <a:cxn ang="0">
                <a:pos x="711" y="921"/>
              </a:cxn>
              <a:cxn ang="0">
                <a:pos x="771" y="952"/>
              </a:cxn>
              <a:cxn ang="0">
                <a:pos x="820" y="965"/>
              </a:cxn>
              <a:cxn ang="0">
                <a:pos x="836" y="934"/>
              </a:cxn>
              <a:cxn ang="0">
                <a:pos x="879" y="990"/>
              </a:cxn>
              <a:cxn ang="0">
                <a:pos x="959" y="1002"/>
              </a:cxn>
              <a:cxn ang="0">
                <a:pos x="984" y="960"/>
              </a:cxn>
              <a:cxn ang="0">
                <a:pos x="1056" y="970"/>
              </a:cxn>
              <a:cxn ang="0">
                <a:pos x="1129" y="988"/>
              </a:cxn>
              <a:cxn ang="0">
                <a:pos x="1121" y="944"/>
              </a:cxn>
              <a:cxn ang="0">
                <a:pos x="1094" y="856"/>
              </a:cxn>
              <a:cxn ang="0">
                <a:pos x="1080" y="812"/>
              </a:cxn>
              <a:cxn ang="0">
                <a:pos x="1176" y="767"/>
              </a:cxn>
              <a:cxn ang="0">
                <a:pos x="1258" y="708"/>
              </a:cxn>
              <a:cxn ang="0">
                <a:pos x="1271" y="627"/>
              </a:cxn>
              <a:cxn ang="0">
                <a:pos x="1271" y="513"/>
              </a:cxn>
              <a:cxn ang="0">
                <a:pos x="1277" y="432"/>
              </a:cxn>
              <a:cxn ang="0">
                <a:pos x="1228" y="391"/>
              </a:cxn>
              <a:cxn ang="0">
                <a:pos x="1170" y="406"/>
              </a:cxn>
              <a:cxn ang="0">
                <a:pos x="1105" y="462"/>
              </a:cxn>
              <a:cxn ang="0">
                <a:pos x="1041" y="508"/>
              </a:cxn>
              <a:cxn ang="0">
                <a:pos x="959" y="518"/>
              </a:cxn>
              <a:cxn ang="0">
                <a:pos x="922" y="472"/>
              </a:cxn>
              <a:cxn ang="0">
                <a:pos x="875" y="408"/>
              </a:cxn>
              <a:cxn ang="0">
                <a:pos x="760" y="375"/>
              </a:cxn>
              <a:cxn ang="0">
                <a:pos x="568" y="322"/>
              </a:cxn>
              <a:cxn ang="0">
                <a:pos x="543" y="296"/>
              </a:cxn>
              <a:cxn ang="0">
                <a:pos x="467" y="173"/>
              </a:cxn>
              <a:cxn ang="0">
                <a:pos x="387" y="68"/>
              </a:cxn>
              <a:cxn ang="0">
                <a:pos x="301" y="23"/>
              </a:cxn>
              <a:cxn ang="0">
                <a:pos x="228" y="13"/>
              </a:cxn>
              <a:cxn ang="0">
                <a:pos x="74" y="5"/>
              </a:cxn>
              <a:cxn ang="0">
                <a:pos x="12" y="38"/>
              </a:cxn>
            </a:cxnLst>
            <a:pathLst>
              <a:path w="1282" h="1022">
                <a:moveTo>
                  <a:pt x="4" y="33"/>
                </a:moveTo>
                <a:lnTo>
                  <a:pt x="12" y="37"/>
                </a:lnTo>
                <a:lnTo>
                  <a:pt x="18" y="40"/>
                </a:lnTo>
                <a:lnTo>
                  <a:pt x="27" y="48"/>
                </a:lnTo>
                <a:lnTo>
                  <a:pt x="31" y="60"/>
                </a:lnTo>
                <a:lnTo>
                  <a:pt x="31" y="68"/>
                </a:lnTo>
                <a:lnTo>
                  <a:pt x="33" y="78"/>
                </a:lnTo>
                <a:lnTo>
                  <a:pt x="31" y="83"/>
                </a:lnTo>
                <a:lnTo>
                  <a:pt x="29" y="88"/>
                </a:lnTo>
                <a:lnTo>
                  <a:pt x="29" y="91"/>
                </a:lnTo>
                <a:lnTo>
                  <a:pt x="29" y="93"/>
                </a:lnTo>
                <a:lnTo>
                  <a:pt x="29" y="91"/>
                </a:lnTo>
                <a:lnTo>
                  <a:pt x="27" y="88"/>
                </a:lnTo>
                <a:lnTo>
                  <a:pt x="23" y="89"/>
                </a:lnTo>
                <a:lnTo>
                  <a:pt x="16" y="94"/>
                </a:lnTo>
                <a:lnTo>
                  <a:pt x="10" y="101"/>
                </a:lnTo>
                <a:lnTo>
                  <a:pt x="6" y="109"/>
                </a:lnTo>
                <a:lnTo>
                  <a:pt x="2" y="114"/>
                </a:lnTo>
                <a:lnTo>
                  <a:pt x="0" y="117"/>
                </a:lnTo>
                <a:lnTo>
                  <a:pt x="2" y="126"/>
                </a:lnTo>
                <a:lnTo>
                  <a:pt x="4" y="132"/>
                </a:lnTo>
                <a:lnTo>
                  <a:pt x="8" y="140"/>
                </a:lnTo>
                <a:lnTo>
                  <a:pt x="14" y="145"/>
                </a:lnTo>
                <a:lnTo>
                  <a:pt x="29" y="150"/>
                </a:lnTo>
                <a:lnTo>
                  <a:pt x="41" y="147"/>
                </a:lnTo>
                <a:lnTo>
                  <a:pt x="51" y="142"/>
                </a:lnTo>
                <a:lnTo>
                  <a:pt x="61" y="139"/>
                </a:lnTo>
                <a:lnTo>
                  <a:pt x="72" y="134"/>
                </a:lnTo>
                <a:lnTo>
                  <a:pt x="76" y="134"/>
                </a:lnTo>
                <a:lnTo>
                  <a:pt x="80" y="134"/>
                </a:lnTo>
                <a:lnTo>
                  <a:pt x="96" y="136"/>
                </a:lnTo>
                <a:lnTo>
                  <a:pt x="111" y="139"/>
                </a:lnTo>
                <a:lnTo>
                  <a:pt x="117" y="140"/>
                </a:lnTo>
                <a:lnTo>
                  <a:pt x="121" y="145"/>
                </a:lnTo>
                <a:lnTo>
                  <a:pt x="125" y="154"/>
                </a:lnTo>
                <a:lnTo>
                  <a:pt x="127" y="160"/>
                </a:lnTo>
                <a:lnTo>
                  <a:pt x="129" y="172"/>
                </a:lnTo>
                <a:lnTo>
                  <a:pt x="133" y="180"/>
                </a:lnTo>
                <a:lnTo>
                  <a:pt x="137" y="183"/>
                </a:lnTo>
                <a:lnTo>
                  <a:pt x="143" y="187"/>
                </a:lnTo>
                <a:lnTo>
                  <a:pt x="146" y="200"/>
                </a:lnTo>
                <a:lnTo>
                  <a:pt x="148" y="213"/>
                </a:lnTo>
                <a:lnTo>
                  <a:pt x="148" y="226"/>
                </a:lnTo>
                <a:lnTo>
                  <a:pt x="152" y="238"/>
                </a:lnTo>
                <a:lnTo>
                  <a:pt x="156" y="241"/>
                </a:lnTo>
                <a:lnTo>
                  <a:pt x="160" y="244"/>
                </a:lnTo>
                <a:lnTo>
                  <a:pt x="172" y="248"/>
                </a:lnTo>
                <a:lnTo>
                  <a:pt x="184" y="249"/>
                </a:lnTo>
                <a:lnTo>
                  <a:pt x="187" y="249"/>
                </a:lnTo>
                <a:lnTo>
                  <a:pt x="189" y="249"/>
                </a:lnTo>
                <a:lnTo>
                  <a:pt x="219" y="249"/>
                </a:lnTo>
                <a:lnTo>
                  <a:pt x="234" y="249"/>
                </a:lnTo>
                <a:lnTo>
                  <a:pt x="248" y="246"/>
                </a:lnTo>
                <a:lnTo>
                  <a:pt x="250" y="244"/>
                </a:lnTo>
                <a:lnTo>
                  <a:pt x="250" y="241"/>
                </a:lnTo>
                <a:lnTo>
                  <a:pt x="250" y="238"/>
                </a:lnTo>
                <a:lnTo>
                  <a:pt x="252" y="234"/>
                </a:lnTo>
                <a:lnTo>
                  <a:pt x="258" y="231"/>
                </a:lnTo>
                <a:lnTo>
                  <a:pt x="262" y="228"/>
                </a:lnTo>
                <a:lnTo>
                  <a:pt x="277" y="226"/>
                </a:lnTo>
                <a:lnTo>
                  <a:pt x="291" y="226"/>
                </a:lnTo>
                <a:lnTo>
                  <a:pt x="303" y="226"/>
                </a:lnTo>
                <a:lnTo>
                  <a:pt x="309" y="223"/>
                </a:lnTo>
                <a:lnTo>
                  <a:pt x="314" y="220"/>
                </a:lnTo>
                <a:lnTo>
                  <a:pt x="324" y="210"/>
                </a:lnTo>
                <a:lnTo>
                  <a:pt x="330" y="201"/>
                </a:lnTo>
                <a:lnTo>
                  <a:pt x="332" y="200"/>
                </a:lnTo>
                <a:lnTo>
                  <a:pt x="332" y="198"/>
                </a:lnTo>
                <a:lnTo>
                  <a:pt x="334" y="190"/>
                </a:lnTo>
                <a:lnTo>
                  <a:pt x="336" y="185"/>
                </a:lnTo>
                <a:lnTo>
                  <a:pt x="336" y="180"/>
                </a:lnTo>
                <a:lnTo>
                  <a:pt x="340" y="178"/>
                </a:lnTo>
                <a:lnTo>
                  <a:pt x="342" y="178"/>
                </a:lnTo>
                <a:lnTo>
                  <a:pt x="348" y="178"/>
                </a:lnTo>
                <a:lnTo>
                  <a:pt x="359" y="182"/>
                </a:lnTo>
                <a:lnTo>
                  <a:pt x="371" y="187"/>
                </a:lnTo>
                <a:lnTo>
                  <a:pt x="377" y="192"/>
                </a:lnTo>
                <a:lnTo>
                  <a:pt x="379" y="197"/>
                </a:lnTo>
                <a:lnTo>
                  <a:pt x="381" y="203"/>
                </a:lnTo>
                <a:lnTo>
                  <a:pt x="383" y="210"/>
                </a:lnTo>
                <a:lnTo>
                  <a:pt x="385" y="211"/>
                </a:lnTo>
                <a:lnTo>
                  <a:pt x="389" y="211"/>
                </a:lnTo>
                <a:lnTo>
                  <a:pt x="398" y="215"/>
                </a:lnTo>
                <a:lnTo>
                  <a:pt x="408" y="216"/>
                </a:lnTo>
                <a:lnTo>
                  <a:pt x="410" y="218"/>
                </a:lnTo>
                <a:lnTo>
                  <a:pt x="412" y="218"/>
                </a:lnTo>
                <a:lnTo>
                  <a:pt x="418" y="230"/>
                </a:lnTo>
                <a:lnTo>
                  <a:pt x="418" y="241"/>
                </a:lnTo>
                <a:lnTo>
                  <a:pt x="416" y="253"/>
                </a:lnTo>
                <a:lnTo>
                  <a:pt x="412" y="266"/>
                </a:lnTo>
                <a:lnTo>
                  <a:pt x="410" y="292"/>
                </a:lnTo>
                <a:lnTo>
                  <a:pt x="406" y="319"/>
                </a:lnTo>
                <a:lnTo>
                  <a:pt x="402" y="345"/>
                </a:lnTo>
                <a:lnTo>
                  <a:pt x="396" y="370"/>
                </a:lnTo>
                <a:lnTo>
                  <a:pt x="396" y="381"/>
                </a:lnTo>
                <a:lnTo>
                  <a:pt x="398" y="391"/>
                </a:lnTo>
                <a:lnTo>
                  <a:pt x="398" y="399"/>
                </a:lnTo>
                <a:lnTo>
                  <a:pt x="398" y="408"/>
                </a:lnTo>
                <a:lnTo>
                  <a:pt x="400" y="418"/>
                </a:lnTo>
                <a:lnTo>
                  <a:pt x="400" y="424"/>
                </a:lnTo>
                <a:lnTo>
                  <a:pt x="402" y="431"/>
                </a:lnTo>
                <a:lnTo>
                  <a:pt x="404" y="437"/>
                </a:lnTo>
                <a:lnTo>
                  <a:pt x="408" y="446"/>
                </a:lnTo>
                <a:lnTo>
                  <a:pt x="412" y="457"/>
                </a:lnTo>
                <a:lnTo>
                  <a:pt x="412" y="469"/>
                </a:lnTo>
                <a:lnTo>
                  <a:pt x="408" y="479"/>
                </a:lnTo>
                <a:lnTo>
                  <a:pt x="406" y="480"/>
                </a:lnTo>
                <a:lnTo>
                  <a:pt x="402" y="480"/>
                </a:lnTo>
                <a:lnTo>
                  <a:pt x="400" y="480"/>
                </a:lnTo>
                <a:lnTo>
                  <a:pt x="396" y="482"/>
                </a:lnTo>
                <a:lnTo>
                  <a:pt x="391" y="489"/>
                </a:lnTo>
                <a:lnTo>
                  <a:pt x="385" y="497"/>
                </a:lnTo>
                <a:lnTo>
                  <a:pt x="381" y="503"/>
                </a:lnTo>
                <a:lnTo>
                  <a:pt x="379" y="507"/>
                </a:lnTo>
                <a:lnTo>
                  <a:pt x="385" y="526"/>
                </a:lnTo>
                <a:lnTo>
                  <a:pt x="387" y="541"/>
                </a:lnTo>
                <a:lnTo>
                  <a:pt x="387" y="551"/>
                </a:lnTo>
                <a:lnTo>
                  <a:pt x="383" y="559"/>
                </a:lnTo>
                <a:lnTo>
                  <a:pt x="375" y="566"/>
                </a:lnTo>
                <a:lnTo>
                  <a:pt x="365" y="569"/>
                </a:lnTo>
                <a:lnTo>
                  <a:pt x="353" y="573"/>
                </a:lnTo>
                <a:lnTo>
                  <a:pt x="336" y="574"/>
                </a:lnTo>
                <a:lnTo>
                  <a:pt x="324" y="581"/>
                </a:lnTo>
                <a:lnTo>
                  <a:pt x="312" y="591"/>
                </a:lnTo>
                <a:lnTo>
                  <a:pt x="301" y="601"/>
                </a:lnTo>
                <a:lnTo>
                  <a:pt x="289" y="611"/>
                </a:lnTo>
                <a:lnTo>
                  <a:pt x="281" y="632"/>
                </a:lnTo>
                <a:lnTo>
                  <a:pt x="268" y="650"/>
                </a:lnTo>
                <a:lnTo>
                  <a:pt x="254" y="667"/>
                </a:lnTo>
                <a:lnTo>
                  <a:pt x="236" y="682"/>
                </a:lnTo>
                <a:lnTo>
                  <a:pt x="236" y="691"/>
                </a:lnTo>
                <a:lnTo>
                  <a:pt x="236" y="701"/>
                </a:lnTo>
                <a:lnTo>
                  <a:pt x="238" y="710"/>
                </a:lnTo>
                <a:lnTo>
                  <a:pt x="240" y="718"/>
                </a:lnTo>
                <a:lnTo>
                  <a:pt x="246" y="723"/>
                </a:lnTo>
                <a:lnTo>
                  <a:pt x="254" y="724"/>
                </a:lnTo>
                <a:lnTo>
                  <a:pt x="262" y="726"/>
                </a:lnTo>
                <a:lnTo>
                  <a:pt x="264" y="726"/>
                </a:lnTo>
                <a:lnTo>
                  <a:pt x="273" y="743"/>
                </a:lnTo>
                <a:lnTo>
                  <a:pt x="277" y="752"/>
                </a:lnTo>
                <a:lnTo>
                  <a:pt x="279" y="759"/>
                </a:lnTo>
                <a:lnTo>
                  <a:pt x="281" y="764"/>
                </a:lnTo>
                <a:lnTo>
                  <a:pt x="285" y="766"/>
                </a:lnTo>
                <a:lnTo>
                  <a:pt x="293" y="767"/>
                </a:lnTo>
                <a:lnTo>
                  <a:pt x="301" y="767"/>
                </a:lnTo>
                <a:lnTo>
                  <a:pt x="309" y="769"/>
                </a:lnTo>
                <a:lnTo>
                  <a:pt x="320" y="769"/>
                </a:lnTo>
                <a:lnTo>
                  <a:pt x="332" y="771"/>
                </a:lnTo>
                <a:lnTo>
                  <a:pt x="326" y="779"/>
                </a:lnTo>
                <a:lnTo>
                  <a:pt x="318" y="787"/>
                </a:lnTo>
                <a:lnTo>
                  <a:pt x="309" y="794"/>
                </a:lnTo>
                <a:lnTo>
                  <a:pt x="299" y="802"/>
                </a:lnTo>
                <a:lnTo>
                  <a:pt x="297" y="812"/>
                </a:lnTo>
                <a:lnTo>
                  <a:pt x="297" y="820"/>
                </a:lnTo>
                <a:lnTo>
                  <a:pt x="301" y="825"/>
                </a:lnTo>
                <a:lnTo>
                  <a:pt x="312" y="830"/>
                </a:lnTo>
                <a:lnTo>
                  <a:pt x="320" y="827"/>
                </a:lnTo>
                <a:lnTo>
                  <a:pt x="324" y="827"/>
                </a:lnTo>
                <a:lnTo>
                  <a:pt x="324" y="825"/>
                </a:lnTo>
                <a:lnTo>
                  <a:pt x="322" y="825"/>
                </a:lnTo>
                <a:lnTo>
                  <a:pt x="324" y="823"/>
                </a:lnTo>
                <a:lnTo>
                  <a:pt x="328" y="820"/>
                </a:lnTo>
                <a:lnTo>
                  <a:pt x="336" y="814"/>
                </a:lnTo>
                <a:lnTo>
                  <a:pt x="338" y="814"/>
                </a:lnTo>
                <a:lnTo>
                  <a:pt x="342" y="812"/>
                </a:lnTo>
                <a:lnTo>
                  <a:pt x="350" y="810"/>
                </a:lnTo>
                <a:lnTo>
                  <a:pt x="361" y="807"/>
                </a:lnTo>
                <a:lnTo>
                  <a:pt x="363" y="805"/>
                </a:lnTo>
                <a:lnTo>
                  <a:pt x="365" y="805"/>
                </a:lnTo>
                <a:lnTo>
                  <a:pt x="373" y="809"/>
                </a:lnTo>
                <a:lnTo>
                  <a:pt x="381" y="814"/>
                </a:lnTo>
                <a:lnTo>
                  <a:pt x="396" y="825"/>
                </a:lnTo>
                <a:lnTo>
                  <a:pt x="410" y="838"/>
                </a:lnTo>
                <a:lnTo>
                  <a:pt x="424" y="850"/>
                </a:lnTo>
                <a:lnTo>
                  <a:pt x="424" y="860"/>
                </a:lnTo>
                <a:lnTo>
                  <a:pt x="426" y="868"/>
                </a:lnTo>
                <a:lnTo>
                  <a:pt x="426" y="876"/>
                </a:lnTo>
                <a:lnTo>
                  <a:pt x="432" y="883"/>
                </a:lnTo>
                <a:lnTo>
                  <a:pt x="439" y="886"/>
                </a:lnTo>
                <a:lnTo>
                  <a:pt x="447" y="888"/>
                </a:lnTo>
                <a:lnTo>
                  <a:pt x="453" y="889"/>
                </a:lnTo>
                <a:lnTo>
                  <a:pt x="455" y="889"/>
                </a:lnTo>
                <a:lnTo>
                  <a:pt x="467" y="889"/>
                </a:lnTo>
                <a:lnTo>
                  <a:pt x="478" y="889"/>
                </a:lnTo>
                <a:lnTo>
                  <a:pt x="496" y="888"/>
                </a:lnTo>
                <a:lnTo>
                  <a:pt x="510" y="884"/>
                </a:lnTo>
                <a:lnTo>
                  <a:pt x="519" y="879"/>
                </a:lnTo>
                <a:lnTo>
                  <a:pt x="529" y="875"/>
                </a:lnTo>
                <a:lnTo>
                  <a:pt x="545" y="876"/>
                </a:lnTo>
                <a:lnTo>
                  <a:pt x="555" y="878"/>
                </a:lnTo>
                <a:lnTo>
                  <a:pt x="564" y="881"/>
                </a:lnTo>
                <a:lnTo>
                  <a:pt x="570" y="883"/>
                </a:lnTo>
                <a:lnTo>
                  <a:pt x="582" y="893"/>
                </a:lnTo>
                <a:lnTo>
                  <a:pt x="590" y="898"/>
                </a:lnTo>
                <a:lnTo>
                  <a:pt x="601" y="906"/>
                </a:lnTo>
                <a:lnTo>
                  <a:pt x="619" y="903"/>
                </a:lnTo>
                <a:lnTo>
                  <a:pt x="637" y="898"/>
                </a:lnTo>
                <a:lnTo>
                  <a:pt x="676" y="889"/>
                </a:lnTo>
                <a:lnTo>
                  <a:pt x="687" y="896"/>
                </a:lnTo>
                <a:lnTo>
                  <a:pt x="689" y="899"/>
                </a:lnTo>
                <a:lnTo>
                  <a:pt x="691" y="899"/>
                </a:lnTo>
                <a:lnTo>
                  <a:pt x="689" y="898"/>
                </a:lnTo>
                <a:lnTo>
                  <a:pt x="687" y="898"/>
                </a:lnTo>
                <a:lnTo>
                  <a:pt x="685" y="898"/>
                </a:lnTo>
                <a:lnTo>
                  <a:pt x="687" y="901"/>
                </a:lnTo>
                <a:lnTo>
                  <a:pt x="693" y="909"/>
                </a:lnTo>
                <a:lnTo>
                  <a:pt x="701" y="916"/>
                </a:lnTo>
                <a:lnTo>
                  <a:pt x="711" y="921"/>
                </a:lnTo>
                <a:lnTo>
                  <a:pt x="721" y="924"/>
                </a:lnTo>
                <a:lnTo>
                  <a:pt x="728" y="926"/>
                </a:lnTo>
                <a:lnTo>
                  <a:pt x="740" y="931"/>
                </a:lnTo>
                <a:lnTo>
                  <a:pt x="752" y="934"/>
                </a:lnTo>
                <a:lnTo>
                  <a:pt x="760" y="936"/>
                </a:lnTo>
                <a:lnTo>
                  <a:pt x="762" y="937"/>
                </a:lnTo>
                <a:lnTo>
                  <a:pt x="765" y="937"/>
                </a:lnTo>
                <a:lnTo>
                  <a:pt x="771" y="952"/>
                </a:lnTo>
                <a:lnTo>
                  <a:pt x="777" y="967"/>
                </a:lnTo>
                <a:lnTo>
                  <a:pt x="783" y="978"/>
                </a:lnTo>
                <a:lnTo>
                  <a:pt x="787" y="983"/>
                </a:lnTo>
                <a:lnTo>
                  <a:pt x="795" y="987"/>
                </a:lnTo>
                <a:lnTo>
                  <a:pt x="801" y="982"/>
                </a:lnTo>
                <a:lnTo>
                  <a:pt x="810" y="977"/>
                </a:lnTo>
                <a:lnTo>
                  <a:pt x="816" y="972"/>
                </a:lnTo>
                <a:lnTo>
                  <a:pt x="820" y="965"/>
                </a:lnTo>
                <a:lnTo>
                  <a:pt x="824" y="954"/>
                </a:lnTo>
                <a:lnTo>
                  <a:pt x="826" y="947"/>
                </a:lnTo>
                <a:lnTo>
                  <a:pt x="824" y="942"/>
                </a:lnTo>
                <a:lnTo>
                  <a:pt x="824" y="941"/>
                </a:lnTo>
                <a:lnTo>
                  <a:pt x="824" y="939"/>
                </a:lnTo>
                <a:lnTo>
                  <a:pt x="826" y="937"/>
                </a:lnTo>
                <a:lnTo>
                  <a:pt x="830" y="936"/>
                </a:lnTo>
                <a:lnTo>
                  <a:pt x="836" y="934"/>
                </a:lnTo>
                <a:lnTo>
                  <a:pt x="849" y="937"/>
                </a:lnTo>
                <a:lnTo>
                  <a:pt x="855" y="942"/>
                </a:lnTo>
                <a:lnTo>
                  <a:pt x="859" y="947"/>
                </a:lnTo>
                <a:lnTo>
                  <a:pt x="861" y="954"/>
                </a:lnTo>
                <a:lnTo>
                  <a:pt x="861" y="965"/>
                </a:lnTo>
                <a:lnTo>
                  <a:pt x="863" y="974"/>
                </a:lnTo>
                <a:lnTo>
                  <a:pt x="867" y="982"/>
                </a:lnTo>
                <a:lnTo>
                  <a:pt x="879" y="990"/>
                </a:lnTo>
                <a:lnTo>
                  <a:pt x="892" y="993"/>
                </a:lnTo>
                <a:lnTo>
                  <a:pt x="902" y="1003"/>
                </a:lnTo>
                <a:lnTo>
                  <a:pt x="914" y="1011"/>
                </a:lnTo>
                <a:lnTo>
                  <a:pt x="924" y="1018"/>
                </a:lnTo>
                <a:lnTo>
                  <a:pt x="928" y="1021"/>
                </a:lnTo>
                <a:lnTo>
                  <a:pt x="941" y="1015"/>
                </a:lnTo>
                <a:lnTo>
                  <a:pt x="951" y="1007"/>
                </a:lnTo>
                <a:lnTo>
                  <a:pt x="959" y="1002"/>
                </a:lnTo>
                <a:lnTo>
                  <a:pt x="961" y="1000"/>
                </a:lnTo>
                <a:lnTo>
                  <a:pt x="963" y="998"/>
                </a:lnTo>
                <a:lnTo>
                  <a:pt x="965" y="990"/>
                </a:lnTo>
                <a:lnTo>
                  <a:pt x="965" y="982"/>
                </a:lnTo>
                <a:lnTo>
                  <a:pt x="967" y="972"/>
                </a:lnTo>
                <a:lnTo>
                  <a:pt x="972" y="965"/>
                </a:lnTo>
                <a:lnTo>
                  <a:pt x="978" y="962"/>
                </a:lnTo>
                <a:lnTo>
                  <a:pt x="984" y="960"/>
                </a:lnTo>
                <a:lnTo>
                  <a:pt x="996" y="959"/>
                </a:lnTo>
                <a:lnTo>
                  <a:pt x="1004" y="955"/>
                </a:lnTo>
                <a:lnTo>
                  <a:pt x="1006" y="954"/>
                </a:lnTo>
                <a:lnTo>
                  <a:pt x="1008" y="954"/>
                </a:lnTo>
                <a:lnTo>
                  <a:pt x="1021" y="957"/>
                </a:lnTo>
                <a:lnTo>
                  <a:pt x="1033" y="962"/>
                </a:lnTo>
                <a:lnTo>
                  <a:pt x="1043" y="967"/>
                </a:lnTo>
                <a:lnTo>
                  <a:pt x="1056" y="970"/>
                </a:lnTo>
                <a:lnTo>
                  <a:pt x="1062" y="977"/>
                </a:lnTo>
                <a:lnTo>
                  <a:pt x="1068" y="980"/>
                </a:lnTo>
                <a:lnTo>
                  <a:pt x="1080" y="987"/>
                </a:lnTo>
                <a:lnTo>
                  <a:pt x="1092" y="990"/>
                </a:lnTo>
                <a:lnTo>
                  <a:pt x="1109" y="993"/>
                </a:lnTo>
                <a:lnTo>
                  <a:pt x="1117" y="992"/>
                </a:lnTo>
                <a:lnTo>
                  <a:pt x="1123" y="990"/>
                </a:lnTo>
                <a:lnTo>
                  <a:pt x="1129" y="988"/>
                </a:lnTo>
                <a:lnTo>
                  <a:pt x="1133" y="983"/>
                </a:lnTo>
                <a:lnTo>
                  <a:pt x="1133" y="980"/>
                </a:lnTo>
                <a:lnTo>
                  <a:pt x="1135" y="974"/>
                </a:lnTo>
                <a:lnTo>
                  <a:pt x="1133" y="969"/>
                </a:lnTo>
                <a:lnTo>
                  <a:pt x="1131" y="962"/>
                </a:lnTo>
                <a:lnTo>
                  <a:pt x="1127" y="957"/>
                </a:lnTo>
                <a:lnTo>
                  <a:pt x="1123" y="950"/>
                </a:lnTo>
                <a:lnTo>
                  <a:pt x="1121" y="944"/>
                </a:lnTo>
                <a:lnTo>
                  <a:pt x="1119" y="936"/>
                </a:lnTo>
                <a:lnTo>
                  <a:pt x="1117" y="929"/>
                </a:lnTo>
                <a:lnTo>
                  <a:pt x="1115" y="926"/>
                </a:lnTo>
                <a:lnTo>
                  <a:pt x="1113" y="908"/>
                </a:lnTo>
                <a:lnTo>
                  <a:pt x="1113" y="891"/>
                </a:lnTo>
                <a:lnTo>
                  <a:pt x="1107" y="876"/>
                </a:lnTo>
                <a:lnTo>
                  <a:pt x="1097" y="861"/>
                </a:lnTo>
                <a:lnTo>
                  <a:pt x="1094" y="856"/>
                </a:lnTo>
                <a:lnTo>
                  <a:pt x="1092" y="853"/>
                </a:lnTo>
                <a:lnTo>
                  <a:pt x="1086" y="848"/>
                </a:lnTo>
                <a:lnTo>
                  <a:pt x="1080" y="843"/>
                </a:lnTo>
                <a:lnTo>
                  <a:pt x="1076" y="838"/>
                </a:lnTo>
                <a:lnTo>
                  <a:pt x="1072" y="833"/>
                </a:lnTo>
                <a:lnTo>
                  <a:pt x="1074" y="825"/>
                </a:lnTo>
                <a:lnTo>
                  <a:pt x="1076" y="820"/>
                </a:lnTo>
                <a:lnTo>
                  <a:pt x="1080" y="812"/>
                </a:lnTo>
                <a:lnTo>
                  <a:pt x="1086" y="807"/>
                </a:lnTo>
                <a:lnTo>
                  <a:pt x="1101" y="802"/>
                </a:lnTo>
                <a:lnTo>
                  <a:pt x="1109" y="789"/>
                </a:lnTo>
                <a:lnTo>
                  <a:pt x="1115" y="777"/>
                </a:lnTo>
                <a:lnTo>
                  <a:pt x="1123" y="766"/>
                </a:lnTo>
                <a:lnTo>
                  <a:pt x="1135" y="757"/>
                </a:lnTo>
                <a:lnTo>
                  <a:pt x="1156" y="764"/>
                </a:lnTo>
                <a:lnTo>
                  <a:pt x="1176" y="767"/>
                </a:lnTo>
                <a:lnTo>
                  <a:pt x="1215" y="771"/>
                </a:lnTo>
                <a:lnTo>
                  <a:pt x="1224" y="767"/>
                </a:lnTo>
                <a:lnTo>
                  <a:pt x="1232" y="764"/>
                </a:lnTo>
                <a:lnTo>
                  <a:pt x="1240" y="756"/>
                </a:lnTo>
                <a:lnTo>
                  <a:pt x="1248" y="744"/>
                </a:lnTo>
                <a:lnTo>
                  <a:pt x="1256" y="729"/>
                </a:lnTo>
                <a:lnTo>
                  <a:pt x="1256" y="718"/>
                </a:lnTo>
                <a:lnTo>
                  <a:pt x="1258" y="708"/>
                </a:lnTo>
                <a:lnTo>
                  <a:pt x="1258" y="693"/>
                </a:lnTo>
                <a:lnTo>
                  <a:pt x="1261" y="678"/>
                </a:lnTo>
                <a:lnTo>
                  <a:pt x="1265" y="662"/>
                </a:lnTo>
                <a:lnTo>
                  <a:pt x="1267" y="655"/>
                </a:lnTo>
                <a:lnTo>
                  <a:pt x="1269" y="647"/>
                </a:lnTo>
                <a:lnTo>
                  <a:pt x="1273" y="642"/>
                </a:lnTo>
                <a:lnTo>
                  <a:pt x="1273" y="639"/>
                </a:lnTo>
                <a:lnTo>
                  <a:pt x="1271" y="627"/>
                </a:lnTo>
                <a:lnTo>
                  <a:pt x="1271" y="617"/>
                </a:lnTo>
                <a:lnTo>
                  <a:pt x="1269" y="601"/>
                </a:lnTo>
                <a:lnTo>
                  <a:pt x="1267" y="586"/>
                </a:lnTo>
                <a:lnTo>
                  <a:pt x="1267" y="573"/>
                </a:lnTo>
                <a:lnTo>
                  <a:pt x="1267" y="556"/>
                </a:lnTo>
                <a:lnTo>
                  <a:pt x="1269" y="538"/>
                </a:lnTo>
                <a:lnTo>
                  <a:pt x="1269" y="526"/>
                </a:lnTo>
                <a:lnTo>
                  <a:pt x="1271" y="513"/>
                </a:lnTo>
                <a:lnTo>
                  <a:pt x="1271" y="498"/>
                </a:lnTo>
                <a:lnTo>
                  <a:pt x="1273" y="482"/>
                </a:lnTo>
                <a:lnTo>
                  <a:pt x="1275" y="475"/>
                </a:lnTo>
                <a:lnTo>
                  <a:pt x="1277" y="467"/>
                </a:lnTo>
                <a:lnTo>
                  <a:pt x="1279" y="460"/>
                </a:lnTo>
                <a:lnTo>
                  <a:pt x="1281" y="457"/>
                </a:lnTo>
                <a:lnTo>
                  <a:pt x="1279" y="442"/>
                </a:lnTo>
                <a:lnTo>
                  <a:pt x="1277" y="432"/>
                </a:lnTo>
                <a:lnTo>
                  <a:pt x="1271" y="423"/>
                </a:lnTo>
                <a:lnTo>
                  <a:pt x="1261" y="414"/>
                </a:lnTo>
                <a:lnTo>
                  <a:pt x="1256" y="403"/>
                </a:lnTo>
                <a:lnTo>
                  <a:pt x="1252" y="396"/>
                </a:lnTo>
                <a:lnTo>
                  <a:pt x="1248" y="391"/>
                </a:lnTo>
                <a:lnTo>
                  <a:pt x="1242" y="390"/>
                </a:lnTo>
                <a:lnTo>
                  <a:pt x="1236" y="390"/>
                </a:lnTo>
                <a:lnTo>
                  <a:pt x="1228" y="391"/>
                </a:lnTo>
                <a:lnTo>
                  <a:pt x="1215" y="393"/>
                </a:lnTo>
                <a:lnTo>
                  <a:pt x="1199" y="395"/>
                </a:lnTo>
                <a:lnTo>
                  <a:pt x="1191" y="398"/>
                </a:lnTo>
                <a:lnTo>
                  <a:pt x="1185" y="399"/>
                </a:lnTo>
                <a:lnTo>
                  <a:pt x="1181" y="401"/>
                </a:lnTo>
                <a:lnTo>
                  <a:pt x="1179" y="401"/>
                </a:lnTo>
                <a:lnTo>
                  <a:pt x="1174" y="404"/>
                </a:lnTo>
                <a:lnTo>
                  <a:pt x="1170" y="406"/>
                </a:lnTo>
                <a:lnTo>
                  <a:pt x="1164" y="409"/>
                </a:lnTo>
                <a:lnTo>
                  <a:pt x="1160" y="419"/>
                </a:lnTo>
                <a:lnTo>
                  <a:pt x="1154" y="427"/>
                </a:lnTo>
                <a:lnTo>
                  <a:pt x="1146" y="434"/>
                </a:lnTo>
                <a:lnTo>
                  <a:pt x="1138" y="439"/>
                </a:lnTo>
                <a:lnTo>
                  <a:pt x="1121" y="449"/>
                </a:lnTo>
                <a:lnTo>
                  <a:pt x="1113" y="456"/>
                </a:lnTo>
                <a:lnTo>
                  <a:pt x="1105" y="462"/>
                </a:lnTo>
                <a:lnTo>
                  <a:pt x="1097" y="470"/>
                </a:lnTo>
                <a:lnTo>
                  <a:pt x="1088" y="477"/>
                </a:lnTo>
                <a:lnTo>
                  <a:pt x="1078" y="482"/>
                </a:lnTo>
                <a:lnTo>
                  <a:pt x="1068" y="485"/>
                </a:lnTo>
                <a:lnTo>
                  <a:pt x="1062" y="493"/>
                </a:lnTo>
                <a:lnTo>
                  <a:pt x="1056" y="500"/>
                </a:lnTo>
                <a:lnTo>
                  <a:pt x="1047" y="505"/>
                </a:lnTo>
                <a:lnTo>
                  <a:pt x="1041" y="508"/>
                </a:lnTo>
                <a:lnTo>
                  <a:pt x="1025" y="512"/>
                </a:lnTo>
                <a:lnTo>
                  <a:pt x="1004" y="513"/>
                </a:lnTo>
                <a:lnTo>
                  <a:pt x="996" y="517"/>
                </a:lnTo>
                <a:lnTo>
                  <a:pt x="990" y="520"/>
                </a:lnTo>
                <a:lnTo>
                  <a:pt x="982" y="522"/>
                </a:lnTo>
                <a:lnTo>
                  <a:pt x="974" y="522"/>
                </a:lnTo>
                <a:lnTo>
                  <a:pt x="967" y="520"/>
                </a:lnTo>
                <a:lnTo>
                  <a:pt x="959" y="518"/>
                </a:lnTo>
                <a:lnTo>
                  <a:pt x="949" y="515"/>
                </a:lnTo>
                <a:lnTo>
                  <a:pt x="937" y="510"/>
                </a:lnTo>
                <a:lnTo>
                  <a:pt x="928" y="508"/>
                </a:lnTo>
                <a:lnTo>
                  <a:pt x="926" y="507"/>
                </a:lnTo>
                <a:lnTo>
                  <a:pt x="924" y="507"/>
                </a:lnTo>
                <a:lnTo>
                  <a:pt x="924" y="493"/>
                </a:lnTo>
                <a:lnTo>
                  <a:pt x="922" y="482"/>
                </a:lnTo>
                <a:lnTo>
                  <a:pt x="922" y="472"/>
                </a:lnTo>
                <a:lnTo>
                  <a:pt x="922" y="465"/>
                </a:lnTo>
                <a:lnTo>
                  <a:pt x="918" y="457"/>
                </a:lnTo>
                <a:lnTo>
                  <a:pt x="916" y="451"/>
                </a:lnTo>
                <a:lnTo>
                  <a:pt x="908" y="444"/>
                </a:lnTo>
                <a:lnTo>
                  <a:pt x="900" y="437"/>
                </a:lnTo>
                <a:lnTo>
                  <a:pt x="892" y="424"/>
                </a:lnTo>
                <a:lnTo>
                  <a:pt x="883" y="414"/>
                </a:lnTo>
                <a:lnTo>
                  <a:pt x="875" y="408"/>
                </a:lnTo>
                <a:lnTo>
                  <a:pt x="861" y="403"/>
                </a:lnTo>
                <a:lnTo>
                  <a:pt x="844" y="404"/>
                </a:lnTo>
                <a:lnTo>
                  <a:pt x="832" y="403"/>
                </a:lnTo>
                <a:lnTo>
                  <a:pt x="820" y="399"/>
                </a:lnTo>
                <a:lnTo>
                  <a:pt x="810" y="395"/>
                </a:lnTo>
                <a:lnTo>
                  <a:pt x="787" y="385"/>
                </a:lnTo>
                <a:lnTo>
                  <a:pt x="775" y="380"/>
                </a:lnTo>
                <a:lnTo>
                  <a:pt x="760" y="375"/>
                </a:lnTo>
                <a:lnTo>
                  <a:pt x="717" y="378"/>
                </a:lnTo>
                <a:lnTo>
                  <a:pt x="674" y="378"/>
                </a:lnTo>
                <a:lnTo>
                  <a:pt x="629" y="371"/>
                </a:lnTo>
                <a:lnTo>
                  <a:pt x="588" y="362"/>
                </a:lnTo>
                <a:lnTo>
                  <a:pt x="584" y="350"/>
                </a:lnTo>
                <a:lnTo>
                  <a:pt x="582" y="340"/>
                </a:lnTo>
                <a:lnTo>
                  <a:pt x="578" y="330"/>
                </a:lnTo>
                <a:lnTo>
                  <a:pt x="568" y="322"/>
                </a:lnTo>
                <a:lnTo>
                  <a:pt x="562" y="314"/>
                </a:lnTo>
                <a:lnTo>
                  <a:pt x="560" y="309"/>
                </a:lnTo>
                <a:lnTo>
                  <a:pt x="562" y="310"/>
                </a:lnTo>
                <a:lnTo>
                  <a:pt x="562" y="312"/>
                </a:lnTo>
                <a:lnTo>
                  <a:pt x="560" y="312"/>
                </a:lnTo>
                <a:lnTo>
                  <a:pt x="555" y="309"/>
                </a:lnTo>
                <a:lnTo>
                  <a:pt x="547" y="302"/>
                </a:lnTo>
                <a:lnTo>
                  <a:pt x="543" y="296"/>
                </a:lnTo>
                <a:lnTo>
                  <a:pt x="541" y="291"/>
                </a:lnTo>
                <a:lnTo>
                  <a:pt x="539" y="286"/>
                </a:lnTo>
                <a:lnTo>
                  <a:pt x="537" y="277"/>
                </a:lnTo>
                <a:lnTo>
                  <a:pt x="523" y="259"/>
                </a:lnTo>
                <a:lnTo>
                  <a:pt x="504" y="246"/>
                </a:lnTo>
                <a:lnTo>
                  <a:pt x="492" y="223"/>
                </a:lnTo>
                <a:lnTo>
                  <a:pt x="480" y="197"/>
                </a:lnTo>
                <a:lnTo>
                  <a:pt x="467" y="173"/>
                </a:lnTo>
                <a:lnTo>
                  <a:pt x="459" y="162"/>
                </a:lnTo>
                <a:lnTo>
                  <a:pt x="449" y="154"/>
                </a:lnTo>
                <a:lnTo>
                  <a:pt x="430" y="129"/>
                </a:lnTo>
                <a:lnTo>
                  <a:pt x="412" y="106"/>
                </a:lnTo>
                <a:lnTo>
                  <a:pt x="408" y="96"/>
                </a:lnTo>
                <a:lnTo>
                  <a:pt x="406" y="88"/>
                </a:lnTo>
                <a:lnTo>
                  <a:pt x="398" y="76"/>
                </a:lnTo>
                <a:lnTo>
                  <a:pt x="387" y="68"/>
                </a:lnTo>
                <a:lnTo>
                  <a:pt x="379" y="65"/>
                </a:lnTo>
                <a:lnTo>
                  <a:pt x="369" y="61"/>
                </a:lnTo>
                <a:lnTo>
                  <a:pt x="361" y="50"/>
                </a:lnTo>
                <a:lnTo>
                  <a:pt x="353" y="41"/>
                </a:lnTo>
                <a:lnTo>
                  <a:pt x="344" y="35"/>
                </a:lnTo>
                <a:lnTo>
                  <a:pt x="334" y="30"/>
                </a:lnTo>
                <a:lnTo>
                  <a:pt x="314" y="25"/>
                </a:lnTo>
                <a:lnTo>
                  <a:pt x="301" y="23"/>
                </a:lnTo>
                <a:lnTo>
                  <a:pt x="285" y="22"/>
                </a:lnTo>
                <a:lnTo>
                  <a:pt x="275" y="20"/>
                </a:lnTo>
                <a:lnTo>
                  <a:pt x="266" y="18"/>
                </a:lnTo>
                <a:lnTo>
                  <a:pt x="256" y="17"/>
                </a:lnTo>
                <a:lnTo>
                  <a:pt x="248" y="15"/>
                </a:lnTo>
                <a:lnTo>
                  <a:pt x="242" y="13"/>
                </a:lnTo>
                <a:lnTo>
                  <a:pt x="236" y="13"/>
                </a:lnTo>
                <a:lnTo>
                  <a:pt x="228" y="13"/>
                </a:lnTo>
                <a:lnTo>
                  <a:pt x="215" y="12"/>
                </a:lnTo>
                <a:lnTo>
                  <a:pt x="207" y="12"/>
                </a:lnTo>
                <a:lnTo>
                  <a:pt x="197" y="10"/>
                </a:lnTo>
                <a:lnTo>
                  <a:pt x="174" y="5"/>
                </a:lnTo>
                <a:lnTo>
                  <a:pt x="150" y="2"/>
                </a:lnTo>
                <a:lnTo>
                  <a:pt x="125" y="0"/>
                </a:lnTo>
                <a:lnTo>
                  <a:pt x="98" y="2"/>
                </a:lnTo>
                <a:lnTo>
                  <a:pt x="74" y="5"/>
                </a:lnTo>
                <a:lnTo>
                  <a:pt x="47" y="12"/>
                </a:lnTo>
                <a:lnTo>
                  <a:pt x="25" y="22"/>
                </a:lnTo>
                <a:lnTo>
                  <a:pt x="4" y="33"/>
                </a:lnTo>
                <a:lnTo>
                  <a:pt x="12" y="38"/>
                </a:lnTo>
                <a:lnTo>
                  <a:pt x="14" y="41"/>
                </a:lnTo>
                <a:lnTo>
                  <a:pt x="16" y="41"/>
                </a:lnTo>
                <a:lnTo>
                  <a:pt x="14" y="41"/>
                </a:lnTo>
                <a:lnTo>
                  <a:pt x="12" y="38"/>
                </a:lnTo>
                <a:lnTo>
                  <a:pt x="4" y="33"/>
                </a:lnTo>
              </a:path>
            </a:pathLst>
          </a:custGeom>
          <a:solidFill>
            <a:srgbClr val="FFFF00"/>
          </a:solidFill>
          <a:ln w="12700" cap="rnd" cmpd="sng">
            <a:solidFill>
              <a:schemeClr val="tx1"/>
            </a:solidFill>
            <a:prstDash val="solid"/>
            <a:round/>
            <a:headEnd type="none" w="sm" len="sm"/>
            <a:tailEnd type="none" w="sm" len="sm"/>
          </a:ln>
        </p:spPr>
        <p:txBody>
          <a:bodyPr/>
          <a:p>
            <a:endParaRPr lang="zh-CN" altLang="en-US"/>
          </a:p>
        </p:txBody>
      </p:sp>
      <p:sp>
        <p:nvSpPr>
          <p:cNvPr id="49175" name="Freeform 23"/>
          <p:cNvSpPr/>
          <p:nvPr/>
        </p:nvSpPr>
        <p:spPr>
          <a:xfrm>
            <a:off x="5305425" y="1270000"/>
            <a:ext cx="1495425" cy="928688"/>
          </a:xfrm>
          <a:custGeom>
            <a:avLst/>
            <a:gdLst/>
            <a:ahLst/>
            <a:cxnLst>
              <a:cxn ang="0">
                <a:pos x="89" y="74"/>
              </a:cxn>
              <a:cxn ang="0">
                <a:pos x="63" y="92"/>
              </a:cxn>
              <a:cxn ang="0">
                <a:pos x="23" y="77"/>
              </a:cxn>
              <a:cxn ang="0">
                <a:pos x="0" y="87"/>
              </a:cxn>
              <a:cxn ang="0">
                <a:pos x="31" y="124"/>
              </a:cxn>
              <a:cxn ang="0">
                <a:pos x="51" y="211"/>
              </a:cxn>
              <a:cxn ang="0">
                <a:pos x="86" y="264"/>
              </a:cxn>
              <a:cxn ang="0">
                <a:pos x="124" y="241"/>
              </a:cxn>
              <a:cxn ang="0">
                <a:pos x="130" y="225"/>
              </a:cxn>
              <a:cxn ang="0">
                <a:pos x="162" y="224"/>
              </a:cxn>
              <a:cxn ang="0">
                <a:pos x="184" y="250"/>
              </a:cxn>
              <a:cxn ang="0">
                <a:pos x="208" y="267"/>
              </a:cxn>
              <a:cxn ang="0">
                <a:pos x="208" y="315"/>
              </a:cxn>
              <a:cxn ang="0">
                <a:pos x="239" y="332"/>
              </a:cxn>
              <a:cxn ang="0">
                <a:pos x="310" y="344"/>
              </a:cxn>
              <a:cxn ang="0">
                <a:pos x="341" y="358"/>
              </a:cxn>
              <a:cxn ang="0">
                <a:pos x="373" y="384"/>
              </a:cxn>
              <a:cxn ang="0">
                <a:pos x="408" y="423"/>
              </a:cxn>
              <a:cxn ang="0">
                <a:pos x="434" y="466"/>
              </a:cxn>
              <a:cxn ang="0">
                <a:pos x="449" y="505"/>
              </a:cxn>
              <a:cxn ang="0">
                <a:pos x="483" y="545"/>
              </a:cxn>
              <a:cxn ang="0">
                <a:pos x="501" y="584"/>
              </a:cxn>
              <a:cxn ang="0">
                <a:pos x="544" y="531"/>
              </a:cxn>
              <a:cxn ang="0">
                <a:pos x="567" y="469"/>
              </a:cxn>
              <a:cxn ang="0">
                <a:pos x="637" y="482"/>
              </a:cxn>
              <a:cxn ang="0">
                <a:pos x="703" y="479"/>
              </a:cxn>
              <a:cxn ang="0">
                <a:pos x="711" y="404"/>
              </a:cxn>
              <a:cxn ang="0">
                <a:pos x="750" y="384"/>
              </a:cxn>
              <a:cxn ang="0">
                <a:pos x="781" y="346"/>
              </a:cxn>
              <a:cxn ang="0">
                <a:pos x="827" y="311"/>
              </a:cxn>
              <a:cxn ang="0">
                <a:pos x="827" y="271"/>
              </a:cxn>
              <a:cxn ang="0">
                <a:pos x="856" y="269"/>
              </a:cxn>
              <a:cxn ang="0">
                <a:pos x="903" y="300"/>
              </a:cxn>
              <a:cxn ang="0">
                <a:pos x="929" y="287"/>
              </a:cxn>
              <a:cxn ang="0">
                <a:pos x="931" y="244"/>
              </a:cxn>
              <a:cxn ang="0">
                <a:pos x="941" y="209"/>
              </a:cxn>
              <a:cxn ang="0">
                <a:pos x="928" y="184"/>
              </a:cxn>
              <a:cxn ang="0">
                <a:pos x="885" y="183"/>
              </a:cxn>
              <a:cxn ang="0">
                <a:pos x="810" y="152"/>
              </a:cxn>
              <a:cxn ang="0">
                <a:pos x="758" y="160"/>
              </a:cxn>
              <a:cxn ang="0">
                <a:pos x="731" y="204"/>
              </a:cxn>
              <a:cxn ang="0">
                <a:pos x="671" y="185"/>
              </a:cxn>
              <a:cxn ang="0">
                <a:pos x="642" y="148"/>
              </a:cxn>
              <a:cxn ang="0">
                <a:pos x="616" y="147"/>
              </a:cxn>
              <a:cxn ang="0">
                <a:pos x="588" y="174"/>
              </a:cxn>
              <a:cxn ang="0">
                <a:pos x="569" y="157"/>
              </a:cxn>
              <a:cxn ang="0">
                <a:pos x="517" y="114"/>
              </a:cxn>
              <a:cxn ang="0">
                <a:pos x="452" y="88"/>
              </a:cxn>
              <a:cxn ang="0">
                <a:pos x="353" y="80"/>
              </a:cxn>
              <a:cxn ang="0">
                <a:pos x="268" y="74"/>
              </a:cxn>
              <a:cxn ang="0">
                <a:pos x="231" y="66"/>
              </a:cxn>
              <a:cxn ang="0">
                <a:pos x="219" y="36"/>
              </a:cxn>
              <a:cxn ang="0">
                <a:pos x="158" y="0"/>
              </a:cxn>
              <a:cxn ang="0">
                <a:pos x="86" y="28"/>
              </a:cxn>
            </a:cxnLst>
            <a:pathLst>
              <a:path w="942" h="585">
                <a:moveTo>
                  <a:pt x="90" y="20"/>
                </a:moveTo>
                <a:lnTo>
                  <a:pt x="90" y="30"/>
                </a:lnTo>
                <a:lnTo>
                  <a:pt x="90" y="41"/>
                </a:lnTo>
                <a:lnTo>
                  <a:pt x="90" y="52"/>
                </a:lnTo>
                <a:lnTo>
                  <a:pt x="90" y="65"/>
                </a:lnTo>
                <a:lnTo>
                  <a:pt x="89" y="74"/>
                </a:lnTo>
                <a:lnTo>
                  <a:pt x="86" y="83"/>
                </a:lnTo>
                <a:lnTo>
                  <a:pt x="81" y="89"/>
                </a:lnTo>
                <a:lnTo>
                  <a:pt x="78" y="91"/>
                </a:lnTo>
                <a:lnTo>
                  <a:pt x="74" y="92"/>
                </a:lnTo>
                <a:lnTo>
                  <a:pt x="69" y="92"/>
                </a:lnTo>
                <a:lnTo>
                  <a:pt x="63" y="92"/>
                </a:lnTo>
                <a:lnTo>
                  <a:pt x="54" y="88"/>
                </a:lnTo>
                <a:lnTo>
                  <a:pt x="44" y="83"/>
                </a:lnTo>
                <a:lnTo>
                  <a:pt x="34" y="80"/>
                </a:lnTo>
                <a:lnTo>
                  <a:pt x="31" y="79"/>
                </a:lnTo>
                <a:lnTo>
                  <a:pt x="26" y="78"/>
                </a:lnTo>
                <a:lnTo>
                  <a:pt x="23" y="77"/>
                </a:lnTo>
                <a:lnTo>
                  <a:pt x="22" y="76"/>
                </a:lnTo>
                <a:lnTo>
                  <a:pt x="17" y="76"/>
                </a:lnTo>
                <a:lnTo>
                  <a:pt x="11" y="76"/>
                </a:lnTo>
                <a:lnTo>
                  <a:pt x="5" y="77"/>
                </a:lnTo>
                <a:lnTo>
                  <a:pt x="2" y="80"/>
                </a:lnTo>
                <a:lnTo>
                  <a:pt x="0" y="87"/>
                </a:lnTo>
                <a:lnTo>
                  <a:pt x="0" y="94"/>
                </a:lnTo>
                <a:lnTo>
                  <a:pt x="3" y="99"/>
                </a:lnTo>
                <a:lnTo>
                  <a:pt x="8" y="106"/>
                </a:lnTo>
                <a:lnTo>
                  <a:pt x="20" y="115"/>
                </a:lnTo>
                <a:lnTo>
                  <a:pt x="26" y="120"/>
                </a:lnTo>
                <a:lnTo>
                  <a:pt x="31" y="124"/>
                </a:lnTo>
                <a:lnTo>
                  <a:pt x="31" y="136"/>
                </a:lnTo>
                <a:lnTo>
                  <a:pt x="31" y="149"/>
                </a:lnTo>
                <a:lnTo>
                  <a:pt x="34" y="177"/>
                </a:lnTo>
                <a:lnTo>
                  <a:pt x="37" y="190"/>
                </a:lnTo>
                <a:lnTo>
                  <a:pt x="43" y="201"/>
                </a:lnTo>
                <a:lnTo>
                  <a:pt x="51" y="211"/>
                </a:lnTo>
                <a:lnTo>
                  <a:pt x="55" y="213"/>
                </a:lnTo>
                <a:lnTo>
                  <a:pt x="61" y="216"/>
                </a:lnTo>
                <a:lnTo>
                  <a:pt x="69" y="228"/>
                </a:lnTo>
                <a:lnTo>
                  <a:pt x="74" y="241"/>
                </a:lnTo>
                <a:lnTo>
                  <a:pt x="80" y="253"/>
                </a:lnTo>
                <a:lnTo>
                  <a:pt x="86" y="264"/>
                </a:lnTo>
                <a:lnTo>
                  <a:pt x="93" y="263"/>
                </a:lnTo>
                <a:lnTo>
                  <a:pt x="103" y="261"/>
                </a:lnTo>
                <a:lnTo>
                  <a:pt x="112" y="257"/>
                </a:lnTo>
                <a:lnTo>
                  <a:pt x="118" y="252"/>
                </a:lnTo>
                <a:lnTo>
                  <a:pt x="122" y="245"/>
                </a:lnTo>
                <a:lnTo>
                  <a:pt x="124" y="241"/>
                </a:lnTo>
                <a:lnTo>
                  <a:pt x="127" y="237"/>
                </a:lnTo>
                <a:lnTo>
                  <a:pt x="127" y="234"/>
                </a:lnTo>
                <a:lnTo>
                  <a:pt x="129" y="230"/>
                </a:lnTo>
                <a:lnTo>
                  <a:pt x="127" y="228"/>
                </a:lnTo>
                <a:lnTo>
                  <a:pt x="127" y="227"/>
                </a:lnTo>
                <a:lnTo>
                  <a:pt x="130" y="225"/>
                </a:lnTo>
                <a:lnTo>
                  <a:pt x="133" y="223"/>
                </a:lnTo>
                <a:lnTo>
                  <a:pt x="138" y="220"/>
                </a:lnTo>
                <a:lnTo>
                  <a:pt x="144" y="220"/>
                </a:lnTo>
                <a:lnTo>
                  <a:pt x="150" y="221"/>
                </a:lnTo>
                <a:lnTo>
                  <a:pt x="156" y="221"/>
                </a:lnTo>
                <a:lnTo>
                  <a:pt x="162" y="224"/>
                </a:lnTo>
                <a:lnTo>
                  <a:pt x="167" y="230"/>
                </a:lnTo>
                <a:lnTo>
                  <a:pt x="170" y="238"/>
                </a:lnTo>
                <a:lnTo>
                  <a:pt x="173" y="244"/>
                </a:lnTo>
                <a:lnTo>
                  <a:pt x="174" y="246"/>
                </a:lnTo>
                <a:lnTo>
                  <a:pt x="177" y="248"/>
                </a:lnTo>
                <a:lnTo>
                  <a:pt x="184" y="250"/>
                </a:lnTo>
                <a:lnTo>
                  <a:pt x="190" y="252"/>
                </a:lnTo>
                <a:lnTo>
                  <a:pt x="194" y="257"/>
                </a:lnTo>
                <a:lnTo>
                  <a:pt x="199" y="261"/>
                </a:lnTo>
                <a:lnTo>
                  <a:pt x="203" y="264"/>
                </a:lnTo>
                <a:lnTo>
                  <a:pt x="205" y="266"/>
                </a:lnTo>
                <a:lnTo>
                  <a:pt x="208" y="267"/>
                </a:lnTo>
                <a:lnTo>
                  <a:pt x="208" y="270"/>
                </a:lnTo>
                <a:lnTo>
                  <a:pt x="208" y="273"/>
                </a:lnTo>
                <a:lnTo>
                  <a:pt x="206" y="280"/>
                </a:lnTo>
                <a:lnTo>
                  <a:pt x="206" y="292"/>
                </a:lnTo>
                <a:lnTo>
                  <a:pt x="206" y="304"/>
                </a:lnTo>
                <a:lnTo>
                  <a:pt x="208" y="315"/>
                </a:lnTo>
                <a:lnTo>
                  <a:pt x="211" y="320"/>
                </a:lnTo>
                <a:lnTo>
                  <a:pt x="214" y="324"/>
                </a:lnTo>
                <a:lnTo>
                  <a:pt x="222" y="328"/>
                </a:lnTo>
                <a:lnTo>
                  <a:pt x="229" y="329"/>
                </a:lnTo>
                <a:lnTo>
                  <a:pt x="235" y="331"/>
                </a:lnTo>
                <a:lnTo>
                  <a:pt x="239" y="332"/>
                </a:lnTo>
                <a:lnTo>
                  <a:pt x="249" y="329"/>
                </a:lnTo>
                <a:lnTo>
                  <a:pt x="258" y="329"/>
                </a:lnTo>
                <a:lnTo>
                  <a:pt x="268" y="329"/>
                </a:lnTo>
                <a:lnTo>
                  <a:pt x="275" y="331"/>
                </a:lnTo>
                <a:lnTo>
                  <a:pt x="292" y="338"/>
                </a:lnTo>
                <a:lnTo>
                  <a:pt x="310" y="344"/>
                </a:lnTo>
                <a:lnTo>
                  <a:pt x="315" y="349"/>
                </a:lnTo>
                <a:lnTo>
                  <a:pt x="321" y="355"/>
                </a:lnTo>
                <a:lnTo>
                  <a:pt x="327" y="359"/>
                </a:lnTo>
                <a:lnTo>
                  <a:pt x="330" y="360"/>
                </a:lnTo>
                <a:lnTo>
                  <a:pt x="333" y="360"/>
                </a:lnTo>
                <a:lnTo>
                  <a:pt x="341" y="358"/>
                </a:lnTo>
                <a:lnTo>
                  <a:pt x="349" y="356"/>
                </a:lnTo>
                <a:lnTo>
                  <a:pt x="355" y="353"/>
                </a:lnTo>
                <a:lnTo>
                  <a:pt x="358" y="352"/>
                </a:lnTo>
                <a:lnTo>
                  <a:pt x="362" y="358"/>
                </a:lnTo>
                <a:lnTo>
                  <a:pt x="365" y="367"/>
                </a:lnTo>
                <a:lnTo>
                  <a:pt x="373" y="384"/>
                </a:lnTo>
                <a:lnTo>
                  <a:pt x="378" y="392"/>
                </a:lnTo>
                <a:lnTo>
                  <a:pt x="381" y="400"/>
                </a:lnTo>
                <a:lnTo>
                  <a:pt x="385" y="406"/>
                </a:lnTo>
                <a:lnTo>
                  <a:pt x="390" y="412"/>
                </a:lnTo>
                <a:lnTo>
                  <a:pt x="399" y="418"/>
                </a:lnTo>
                <a:lnTo>
                  <a:pt x="408" y="423"/>
                </a:lnTo>
                <a:lnTo>
                  <a:pt x="417" y="428"/>
                </a:lnTo>
                <a:lnTo>
                  <a:pt x="426" y="432"/>
                </a:lnTo>
                <a:lnTo>
                  <a:pt x="425" y="439"/>
                </a:lnTo>
                <a:lnTo>
                  <a:pt x="425" y="445"/>
                </a:lnTo>
                <a:lnTo>
                  <a:pt x="428" y="455"/>
                </a:lnTo>
                <a:lnTo>
                  <a:pt x="434" y="466"/>
                </a:lnTo>
                <a:lnTo>
                  <a:pt x="437" y="473"/>
                </a:lnTo>
                <a:lnTo>
                  <a:pt x="439" y="480"/>
                </a:lnTo>
                <a:lnTo>
                  <a:pt x="439" y="490"/>
                </a:lnTo>
                <a:lnTo>
                  <a:pt x="439" y="496"/>
                </a:lnTo>
                <a:lnTo>
                  <a:pt x="442" y="500"/>
                </a:lnTo>
                <a:lnTo>
                  <a:pt x="449" y="505"/>
                </a:lnTo>
                <a:lnTo>
                  <a:pt x="460" y="509"/>
                </a:lnTo>
                <a:lnTo>
                  <a:pt x="469" y="512"/>
                </a:lnTo>
                <a:lnTo>
                  <a:pt x="478" y="516"/>
                </a:lnTo>
                <a:lnTo>
                  <a:pt x="485" y="526"/>
                </a:lnTo>
                <a:lnTo>
                  <a:pt x="485" y="535"/>
                </a:lnTo>
                <a:lnTo>
                  <a:pt x="483" y="545"/>
                </a:lnTo>
                <a:lnTo>
                  <a:pt x="478" y="556"/>
                </a:lnTo>
                <a:lnTo>
                  <a:pt x="485" y="565"/>
                </a:lnTo>
                <a:lnTo>
                  <a:pt x="488" y="574"/>
                </a:lnTo>
                <a:lnTo>
                  <a:pt x="492" y="579"/>
                </a:lnTo>
                <a:lnTo>
                  <a:pt x="497" y="582"/>
                </a:lnTo>
                <a:lnTo>
                  <a:pt x="501" y="584"/>
                </a:lnTo>
                <a:lnTo>
                  <a:pt x="514" y="576"/>
                </a:lnTo>
                <a:lnTo>
                  <a:pt x="523" y="566"/>
                </a:lnTo>
                <a:lnTo>
                  <a:pt x="530" y="558"/>
                </a:lnTo>
                <a:lnTo>
                  <a:pt x="535" y="549"/>
                </a:lnTo>
                <a:lnTo>
                  <a:pt x="540" y="541"/>
                </a:lnTo>
                <a:lnTo>
                  <a:pt x="544" y="531"/>
                </a:lnTo>
                <a:lnTo>
                  <a:pt x="550" y="520"/>
                </a:lnTo>
                <a:lnTo>
                  <a:pt x="558" y="508"/>
                </a:lnTo>
                <a:lnTo>
                  <a:pt x="559" y="500"/>
                </a:lnTo>
                <a:lnTo>
                  <a:pt x="559" y="492"/>
                </a:lnTo>
                <a:lnTo>
                  <a:pt x="561" y="480"/>
                </a:lnTo>
                <a:lnTo>
                  <a:pt x="567" y="469"/>
                </a:lnTo>
                <a:lnTo>
                  <a:pt x="572" y="464"/>
                </a:lnTo>
                <a:lnTo>
                  <a:pt x="578" y="460"/>
                </a:lnTo>
                <a:lnTo>
                  <a:pt x="590" y="462"/>
                </a:lnTo>
                <a:lnTo>
                  <a:pt x="601" y="466"/>
                </a:lnTo>
                <a:lnTo>
                  <a:pt x="619" y="475"/>
                </a:lnTo>
                <a:lnTo>
                  <a:pt x="637" y="482"/>
                </a:lnTo>
                <a:lnTo>
                  <a:pt x="650" y="486"/>
                </a:lnTo>
                <a:lnTo>
                  <a:pt x="662" y="488"/>
                </a:lnTo>
                <a:lnTo>
                  <a:pt x="679" y="486"/>
                </a:lnTo>
                <a:lnTo>
                  <a:pt x="692" y="484"/>
                </a:lnTo>
                <a:lnTo>
                  <a:pt x="698" y="482"/>
                </a:lnTo>
                <a:lnTo>
                  <a:pt x="703" y="479"/>
                </a:lnTo>
                <a:lnTo>
                  <a:pt x="709" y="475"/>
                </a:lnTo>
                <a:lnTo>
                  <a:pt x="714" y="468"/>
                </a:lnTo>
                <a:lnTo>
                  <a:pt x="711" y="450"/>
                </a:lnTo>
                <a:lnTo>
                  <a:pt x="709" y="431"/>
                </a:lnTo>
                <a:lnTo>
                  <a:pt x="709" y="413"/>
                </a:lnTo>
                <a:lnTo>
                  <a:pt x="711" y="404"/>
                </a:lnTo>
                <a:lnTo>
                  <a:pt x="714" y="396"/>
                </a:lnTo>
                <a:lnTo>
                  <a:pt x="717" y="393"/>
                </a:lnTo>
                <a:lnTo>
                  <a:pt x="723" y="391"/>
                </a:lnTo>
                <a:lnTo>
                  <a:pt x="732" y="388"/>
                </a:lnTo>
                <a:lnTo>
                  <a:pt x="741" y="387"/>
                </a:lnTo>
                <a:lnTo>
                  <a:pt x="750" y="384"/>
                </a:lnTo>
                <a:lnTo>
                  <a:pt x="760" y="383"/>
                </a:lnTo>
                <a:lnTo>
                  <a:pt x="766" y="381"/>
                </a:lnTo>
                <a:lnTo>
                  <a:pt x="770" y="380"/>
                </a:lnTo>
                <a:lnTo>
                  <a:pt x="775" y="367"/>
                </a:lnTo>
                <a:lnTo>
                  <a:pt x="778" y="356"/>
                </a:lnTo>
                <a:lnTo>
                  <a:pt x="781" y="346"/>
                </a:lnTo>
                <a:lnTo>
                  <a:pt x="786" y="337"/>
                </a:lnTo>
                <a:lnTo>
                  <a:pt x="790" y="330"/>
                </a:lnTo>
                <a:lnTo>
                  <a:pt x="798" y="324"/>
                </a:lnTo>
                <a:lnTo>
                  <a:pt x="808" y="319"/>
                </a:lnTo>
                <a:lnTo>
                  <a:pt x="822" y="316"/>
                </a:lnTo>
                <a:lnTo>
                  <a:pt x="827" y="311"/>
                </a:lnTo>
                <a:lnTo>
                  <a:pt x="830" y="306"/>
                </a:lnTo>
                <a:lnTo>
                  <a:pt x="833" y="298"/>
                </a:lnTo>
                <a:lnTo>
                  <a:pt x="830" y="288"/>
                </a:lnTo>
                <a:lnTo>
                  <a:pt x="828" y="283"/>
                </a:lnTo>
                <a:lnTo>
                  <a:pt x="825" y="276"/>
                </a:lnTo>
                <a:lnTo>
                  <a:pt x="827" y="271"/>
                </a:lnTo>
                <a:lnTo>
                  <a:pt x="830" y="269"/>
                </a:lnTo>
                <a:lnTo>
                  <a:pt x="831" y="266"/>
                </a:lnTo>
                <a:lnTo>
                  <a:pt x="834" y="265"/>
                </a:lnTo>
                <a:lnTo>
                  <a:pt x="842" y="264"/>
                </a:lnTo>
                <a:lnTo>
                  <a:pt x="848" y="266"/>
                </a:lnTo>
                <a:lnTo>
                  <a:pt x="856" y="269"/>
                </a:lnTo>
                <a:lnTo>
                  <a:pt x="863" y="273"/>
                </a:lnTo>
                <a:lnTo>
                  <a:pt x="871" y="277"/>
                </a:lnTo>
                <a:lnTo>
                  <a:pt x="877" y="280"/>
                </a:lnTo>
                <a:lnTo>
                  <a:pt x="886" y="288"/>
                </a:lnTo>
                <a:lnTo>
                  <a:pt x="894" y="295"/>
                </a:lnTo>
                <a:lnTo>
                  <a:pt x="903" y="300"/>
                </a:lnTo>
                <a:lnTo>
                  <a:pt x="914" y="304"/>
                </a:lnTo>
                <a:lnTo>
                  <a:pt x="923" y="301"/>
                </a:lnTo>
                <a:lnTo>
                  <a:pt x="928" y="300"/>
                </a:lnTo>
                <a:lnTo>
                  <a:pt x="931" y="297"/>
                </a:lnTo>
                <a:lnTo>
                  <a:pt x="931" y="294"/>
                </a:lnTo>
                <a:lnTo>
                  <a:pt x="929" y="287"/>
                </a:lnTo>
                <a:lnTo>
                  <a:pt x="929" y="284"/>
                </a:lnTo>
                <a:lnTo>
                  <a:pt x="929" y="278"/>
                </a:lnTo>
                <a:lnTo>
                  <a:pt x="929" y="272"/>
                </a:lnTo>
                <a:lnTo>
                  <a:pt x="929" y="264"/>
                </a:lnTo>
                <a:lnTo>
                  <a:pt x="929" y="256"/>
                </a:lnTo>
                <a:lnTo>
                  <a:pt x="931" y="244"/>
                </a:lnTo>
                <a:lnTo>
                  <a:pt x="932" y="239"/>
                </a:lnTo>
                <a:lnTo>
                  <a:pt x="934" y="233"/>
                </a:lnTo>
                <a:lnTo>
                  <a:pt x="937" y="221"/>
                </a:lnTo>
                <a:lnTo>
                  <a:pt x="938" y="216"/>
                </a:lnTo>
                <a:lnTo>
                  <a:pt x="940" y="212"/>
                </a:lnTo>
                <a:lnTo>
                  <a:pt x="941" y="209"/>
                </a:lnTo>
                <a:lnTo>
                  <a:pt x="941" y="208"/>
                </a:lnTo>
                <a:lnTo>
                  <a:pt x="937" y="198"/>
                </a:lnTo>
                <a:lnTo>
                  <a:pt x="934" y="193"/>
                </a:lnTo>
                <a:lnTo>
                  <a:pt x="931" y="188"/>
                </a:lnTo>
                <a:lnTo>
                  <a:pt x="929" y="186"/>
                </a:lnTo>
                <a:lnTo>
                  <a:pt x="928" y="184"/>
                </a:lnTo>
                <a:lnTo>
                  <a:pt x="925" y="183"/>
                </a:lnTo>
                <a:lnTo>
                  <a:pt x="920" y="182"/>
                </a:lnTo>
                <a:lnTo>
                  <a:pt x="914" y="180"/>
                </a:lnTo>
                <a:lnTo>
                  <a:pt x="906" y="182"/>
                </a:lnTo>
                <a:lnTo>
                  <a:pt x="899" y="183"/>
                </a:lnTo>
                <a:lnTo>
                  <a:pt x="885" y="183"/>
                </a:lnTo>
                <a:lnTo>
                  <a:pt x="873" y="181"/>
                </a:lnTo>
                <a:lnTo>
                  <a:pt x="860" y="176"/>
                </a:lnTo>
                <a:lnTo>
                  <a:pt x="848" y="169"/>
                </a:lnTo>
                <a:lnTo>
                  <a:pt x="836" y="163"/>
                </a:lnTo>
                <a:lnTo>
                  <a:pt x="824" y="157"/>
                </a:lnTo>
                <a:lnTo>
                  <a:pt x="810" y="152"/>
                </a:lnTo>
                <a:lnTo>
                  <a:pt x="796" y="153"/>
                </a:lnTo>
                <a:lnTo>
                  <a:pt x="783" y="153"/>
                </a:lnTo>
                <a:lnTo>
                  <a:pt x="775" y="153"/>
                </a:lnTo>
                <a:lnTo>
                  <a:pt x="769" y="154"/>
                </a:lnTo>
                <a:lnTo>
                  <a:pt x="763" y="156"/>
                </a:lnTo>
                <a:lnTo>
                  <a:pt x="758" y="160"/>
                </a:lnTo>
                <a:lnTo>
                  <a:pt x="753" y="166"/>
                </a:lnTo>
                <a:lnTo>
                  <a:pt x="750" y="170"/>
                </a:lnTo>
                <a:lnTo>
                  <a:pt x="746" y="183"/>
                </a:lnTo>
                <a:lnTo>
                  <a:pt x="740" y="194"/>
                </a:lnTo>
                <a:lnTo>
                  <a:pt x="737" y="199"/>
                </a:lnTo>
                <a:lnTo>
                  <a:pt x="731" y="204"/>
                </a:lnTo>
                <a:lnTo>
                  <a:pt x="715" y="202"/>
                </a:lnTo>
                <a:lnTo>
                  <a:pt x="705" y="199"/>
                </a:lnTo>
                <a:lnTo>
                  <a:pt x="695" y="197"/>
                </a:lnTo>
                <a:lnTo>
                  <a:pt x="688" y="193"/>
                </a:lnTo>
                <a:lnTo>
                  <a:pt x="680" y="189"/>
                </a:lnTo>
                <a:lnTo>
                  <a:pt x="671" y="185"/>
                </a:lnTo>
                <a:lnTo>
                  <a:pt x="662" y="181"/>
                </a:lnTo>
                <a:lnTo>
                  <a:pt x="650" y="176"/>
                </a:lnTo>
                <a:lnTo>
                  <a:pt x="648" y="168"/>
                </a:lnTo>
                <a:lnTo>
                  <a:pt x="648" y="161"/>
                </a:lnTo>
                <a:lnTo>
                  <a:pt x="647" y="154"/>
                </a:lnTo>
                <a:lnTo>
                  <a:pt x="642" y="148"/>
                </a:lnTo>
                <a:lnTo>
                  <a:pt x="636" y="145"/>
                </a:lnTo>
                <a:lnTo>
                  <a:pt x="628" y="142"/>
                </a:lnTo>
                <a:lnTo>
                  <a:pt x="621" y="141"/>
                </a:lnTo>
                <a:lnTo>
                  <a:pt x="619" y="140"/>
                </a:lnTo>
                <a:lnTo>
                  <a:pt x="617" y="140"/>
                </a:lnTo>
                <a:lnTo>
                  <a:pt x="616" y="147"/>
                </a:lnTo>
                <a:lnTo>
                  <a:pt x="614" y="152"/>
                </a:lnTo>
                <a:lnTo>
                  <a:pt x="613" y="161"/>
                </a:lnTo>
                <a:lnTo>
                  <a:pt x="607" y="168"/>
                </a:lnTo>
                <a:lnTo>
                  <a:pt x="604" y="172"/>
                </a:lnTo>
                <a:lnTo>
                  <a:pt x="598" y="176"/>
                </a:lnTo>
                <a:lnTo>
                  <a:pt x="588" y="174"/>
                </a:lnTo>
                <a:lnTo>
                  <a:pt x="582" y="171"/>
                </a:lnTo>
                <a:lnTo>
                  <a:pt x="578" y="169"/>
                </a:lnTo>
                <a:lnTo>
                  <a:pt x="576" y="168"/>
                </a:lnTo>
                <a:lnTo>
                  <a:pt x="575" y="165"/>
                </a:lnTo>
                <a:lnTo>
                  <a:pt x="573" y="161"/>
                </a:lnTo>
                <a:lnTo>
                  <a:pt x="569" y="157"/>
                </a:lnTo>
                <a:lnTo>
                  <a:pt x="562" y="152"/>
                </a:lnTo>
                <a:lnTo>
                  <a:pt x="556" y="140"/>
                </a:lnTo>
                <a:lnTo>
                  <a:pt x="549" y="132"/>
                </a:lnTo>
                <a:lnTo>
                  <a:pt x="540" y="124"/>
                </a:lnTo>
                <a:lnTo>
                  <a:pt x="529" y="119"/>
                </a:lnTo>
                <a:lnTo>
                  <a:pt x="517" y="114"/>
                </a:lnTo>
                <a:lnTo>
                  <a:pt x="504" y="110"/>
                </a:lnTo>
                <a:lnTo>
                  <a:pt x="481" y="104"/>
                </a:lnTo>
                <a:lnTo>
                  <a:pt x="475" y="96"/>
                </a:lnTo>
                <a:lnTo>
                  <a:pt x="468" y="91"/>
                </a:lnTo>
                <a:lnTo>
                  <a:pt x="460" y="89"/>
                </a:lnTo>
                <a:lnTo>
                  <a:pt x="452" y="88"/>
                </a:lnTo>
                <a:lnTo>
                  <a:pt x="443" y="89"/>
                </a:lnTo>
                <a:lnTo>
                  <a:pt x="434" y="91"/>
                </a:lnTo>
                <a:lnTo>
                  <a:pt x="414" y="96"/>
                </a:lnTo>
                <a:lnTo>
                  <a:pt x="393" y="93"/>
                </a:lnTo>
                <a:lnTo>
                  <a:pt x="371" y="87"/>
                </a:lnTo>
                <a:lnTo>
                  <a:pt x="353" y="80"/>
                </a:lnTo>
                <a:lnTo>
                  <a:pt x="342" y="74"/>
                </a:lnTo>
                <a:lnTo>
                  <a:pt x="333" y="68"/>
                </a:lnTo>
                <a:lnTo>
                  <a:pt x="304" y="70"/>
                </a:lnTo>
                <a:lnTo>
                  <a:pt x="274" y="72"/>
                </a:lnTo>
                <a:lnTo>
                  <a:pt x="271" y="73"/>
                </a:lnTo>
                <a:lnTo>
                  <a:pt x="268" y="74"/>
                </a:lnTo>
                <a:lnTo>
                  <a:pt x="265" y="75"/>
                </a:lnTo>
                <a:lnTo>
                  <a:pt x="261" y="76"/>
                </a:lnTo>
                <a:lnTo>
                  <a:pt x="257" y="75"/>
                </a:lnTo>
                <a:lnTo>
                  <a:pt x="251" y="74"/>
                </a:lnTo>
                <a:lnTo>
                  <a:pt x="240" y="69"/>
                </a:lnTo>
                <a:lnTo>
                  <a:pt x="231" y="66"/>
                </a:lnTo>
                <a:lnTo>
                  <a:pt x="228" y="65"/>
                </a:lnTo>
                <a:lnTo>
                  <a:pt x="226" y="64"/>
                </a:lnTo>
                <a:lnTo>
                  <a:pt x="225" y="57"/>
                </a:lnTo>
                <a:lnTo>
                  <a:pt x="223" y="50"/>
                </a:lnTo>
                <a:lnTo>
                  <a:pt x="222" y="42"/>
                </a:lnTo>
                <a:lnTo>
                  <a:pt x="219" y="36"/>
                </a:lnTo>
                <a:lnTo>
                  <a:pt x="214" y="31"/>
                </a:lnTo>
                <a:lnTo>
                  <a:pt x="206" y="25"/>
                </a:lnTo>
                <a:lnTo>
                  <a:pt x="191" y="15"/>
                </a:lnTo>
                <a:lnTo>
                  <a:pt x="174" y="7"/>
                </a:lnTo>
                <a:lnTo>
                  <a:pt x="165" y="3"/>
                </a:lnTo>
                <a:lnTo>
                  <a:pt x="158" y="0"/>
                </a:lnTo>
                <a:lnTo>
                  <a:pt x="124" y="7"/>
                </a:lnTo>
                <a:lnTo>
                  <a:pt x="90" y="16"/>
                </a:lnTo>
                <a:lnTo>
                  <a:pt x="89" y="21"/>
                </a:lnTo>
                <a:lnTo>
                  <a:pt x="87" y="24"/>
                </a:lnTo>
                <a:lnTo>
                  <a:pt x="87" y="27"/>
                </a:lnTo>
                <a:lnTo>
                  <a:pt x="86" y="28"/>
                </a:lnTo>
                <a:lnTo>
                  <a:pt x="87" y="26"/>
                </a:lnTo>
                <a:lnTo>
                  <a:pt x="89" y="23"/>
                </a:lnTo>
                <a:lnTo>
                  <a:pt x="90" y="20"/>
                </a:lnTo>
              </a:path>
            </a:pathLst>
          </a:custGeom>
          <a:solidFill>
            <a:srgbClr val="FFFF00"/>
          </a:solidFill>
          <a:ln w="12700" cap="rnd" cmpd="sng">
            <a:solidFill>
              <a:schemeClr val="tx1"/>
            </a:solidFill>
            <a:prstDash val="solid"/>
            <a:round/>
            <a:headEnd type="none" w="sm" len="sm"/>
            <a:tailEnd type="none" w="sm" len="sm"/>
          </a:ln>
        </p:spPr>
        <p:txBody>
          <a:bodyPr/>
          <a:p>
            <a:endParaRPr lang="zh-CN" altLang="en-US"/>
          </a:p>
        </p:txBody>
      </p:sp>
      <p:sp>
        <p:nvSpPr>
          <p:cNvPr id="49176" name="Freeform 24"/>
          <p:cNvSpPr/>
          <p:nvPr/>
        </p:nvSpPr>
        <p:spPr>
          <a:xfrm>
            <a:off x="5067300" y="1790700"/>
            <a:ext cx="1017588" cy="912813"/>
          </a:xfrm>
          <a:custGeom>
            <a:avLst/>
            <a:gdLst/>
            <a:ahLst/>
            <a:cxnLst>
              <a:cxn ang="0">
                <a:pos x="379" y="47"/>
              </a:cxn>
              <a:cxn ang="0">
                <a:pos x="355" y="67"/>
              </a:cxn>
              <a:cxn ang="0">
                <a:pos x="330" y="86"/>
              </a:cxn>
              <a:cxn ang="0">
                <a:pos x="276" y="88"/>
              </a:cxn>
              <a:cxn ang="0">
                <a:pos x="237" y="126"/>
              </a:cxn>
              <a:cxn ang="0">
                <a:pos x="176" y="140"/>
              </a:cxn>
              <a:cxn ang="0">
                <a:pos x="157" y="159"/>
              </a:cxn>
              <a:cxn ang="0">
                <a:pos x="144" y="176"/>
              </a:cxn>
              <a:cxn ang="0">
                <a:pos x="133" y="184"/>
              </a:cxn>
              <a:cxn ang="0">
                <a:pos x="115" y="213"/>
              </a:cxn>
              <a:cxn ang="0">
                <a:pos x="78" y="224"/>
              </a:cxn>
              <a:cxn ang="0">
                <a:pos x="48" y="188"/>
              </a:cxn>
              <a:cxn ang="0">
                <a:pos x="26" y="171"/>
              </a:cxn>
              <a:cxn ang="0">
                <a:pos x="8" y="182"/>
              </a:cxn>
              <a:cxn ang="0">
                <a:pos x="6" y="218"/>
              </a:cxn>
              <a:cxn ang="0">
                <a:pos x="16" y="251"/>
              </a:cxn>
              <a:cxn ang="0">
                <a:pos x="12" y="282"/>
              </a:cxn>
              <a:cxn ang="0">
                <a:pos x="4" y="323"/>
              </a:cxn>
              <a:cxn ang="0">
                <a:pos x="25" y="363"/>
              </a:cxn>
              <a:cxn ang="0">
                <a:pos x="42" y="375"/>
              </a:cxn>
              <a:cxn ang="0">
                <a:pos x="80" y="393"/>
              </a:cxn>
              <a:cxn ang="0">
                <a:pos x="98" y="427"/>
              </a:cxn>
              <a:cxn ang="0">
                <a:pos x="118" y="431"/>
              </a:cxn>
              <a:cxn ang="0">
                <a:pos x="144" y="424"/>
              </a:cxn>
              <a:cxn ang="0">
                <a:pos x="159" y="391"/>
              </a:cxn>
              <a:cxn ang="0">
                <a:pos x="179" y="372"/>
              </a:cxn>
              <a:cxn ang="0">
                <a:pos x="201" y="345"/>
              </a:cxn>
              <a:cxn ang="0">
                <a:pos x="254" y="326"/>
              </a:cxn>
              <a:cxn ang="0">
                <a:pos x="302" y="354"/>
              </a:cxn>
              <a:cxn ang="0">
                <a:pos x="300" y="392"/>
              </a:cxn>
              <a:cxn ang="0">
                <a:pos x="281" y="413"/>
              </a:cxn>
              <a:cxn ang="0">
                <a:pos x="269" y="435"/>
              </a:cxn>
              <a:cxn ang="0">
                <a:pos x="262" y="460"/>
              </a:cxn>
              <a:cxn ang="0">
                <a:pos x="282" y="499"/>
              </a:cxn>
              <a:cxn ang="0">
                <a:pos x="248" y="572"/>
              </a:cxn>
              <a:cxn ang="0">
                <a:pos x="264" y="568"/>
              </a:cxn>
              <a:cxn ang="0">
                <a:pos x="299" y="557"/>
              </a:cxn>
              <a:cxn ang="0">
                <a:pos x="360" y="496"/>
              </a:cxn>
              <a:cxn ang="0">
                <a:pos x="372" y="444"/>
              </a:cxn>
              <a:cxn ang="0">
                <a:pos x="392" y="434"/>
              </a:cxn>
              <a:cxn ang="0">
                <a:pos x="441" y="400"/>
              </a:cxn>
              <a:cxn ang="0">
                <a:pos x="503" y="393"/>
              </a:cxn>
              <a:cxn ang="0">
                <a:pos x="536" y="357"/>
              </a:cxn>
              <a:cxn ang="0">
                <a:pos x="563" y="319"/>
              </a:cxn>
              <a:cxn ang="0">
                <a:pos x="627" y="277"/>
              </a:cxn>
              <a:cxn ang="0">
                <a:pos x="640" y="256"/>
              </a:cxn>
              <a:cxn ang="0">
                <a:pos x="627" y="223"/>
              </a:cxn>
              <a:cxn ang="0">
                <a:pos x="613" y="191"/>
              </a:cxn>
              <a:cxn ang="0">
                <a:pos x="591" y="170"/>
              </a:cxn>
              <a:cxn ang="0">
                <a:pos x="557" y="108"/>
              </a:cxn>
              <a:cxn ang="0">
                <a:pos x="543" y="90"/>
              </a:cxn>
              <a:cxn ang="0">
                <a:pos x="541" y="95"/>
              </a:cxn>
              <a:cxn ang="0">
                <a:pos x="526" y="66"/>
              </a:cxn>
              <a:cxn ang="0">
                <a:pos x="500" y="28"/>
              </a:cxn>
              <a:cxn ang="0">
                <a:pos x="471" y="30"/>
              </a:cxn>
              <a:cxn ang="0">
                <a:pos x="444" y="8"/>
              </a:cxn>
              <a:cxn ang="0">
                <a:pos x="420" y="0"/>
              </a:cxn>
              <a:cxn ang="0">
                <a:pos x="388" y="4"/>
              </a:cxn>
            </a:cxnLst>
            <a:pathLst>
              <a:path w="641" h="575">
                <a:moveTo>
                  <a:pt x="384" y="4"/>
                </a:moveTo>
                <a:lnTo>
                  <a:pt x="383" y="17"/>
                </a:lnTo>
                <a:lnTo>
                  <a:pt x="383" y="30"/>
                </a:lnTo>
                <a:lnTo>
                  <a:pt x="381" y="42"/>
                </a:lnTo>
                <a:lnTo>
                  <a:pt x="379" y="47"/>
                </a:lnTo>
                <a:lnTo>
                  <a:pt x="376" y="52"/>
                </a:lnTo>
                <a:lnTo>
                  <a:pt x="373" y="55"/>
                </a:lnTo>
                <a:lnTo>
                  <a:pt x="370" y="58"/>
                </a:lnTo>
                <a:lnTo>
                  <a:pt x="362" y="63"/>
                </a:lnTo>
                <a:lnTo>
                  <a:pt x="355" y="67"/>
                </a:lnTo>
                <a:lnTo>
                  <a:pt x="353" y="68"/>
                </a:lnTo>
                <a:lnTo>
                  <a:pt x="352" y="68"/>
                </a:lnTo>
                <a:lnTo>
                  <a:pt x="345" y="77"/>
                </a:lnTo>
                <a:lnTo>
                  <a:pt x="338" y="82"/>
                </a:lnTo>
                <a:lnTo>
                  <a:pt x="330" y="86"/>
                </a:lnTo>
                <a:lnTo>
                  <a:pt x="320" y="88"/>
                </a:lnTo>
                <a:lnTo>
                  <a:pt x="311" y="88"/>
                </a:lnTo>
                <a:lnTo>
                  <a:pt x="300" y="88"/>
                </a:lnTo>
                <a:lnTo>
                  <a:pt x="289" y="88"/>
                </a:lnTo>
                <a:lnTo>
                  <a:pt x="276" y="88"/>
                </a:lnTo>
                <a:lnTo>
                  <a:pt x="267" y="95"/>
                </a:lnTo>
                <a:lnTo>
                  <a:pt x="259" y="104"/>
                </a:lnTo>
                <a:lnTo>
                  <a:pt x="252" y="112"/>
                </a:lnTo>
                <a:lnTo>
                  <a:pt x="244" y="120"/>
                </a:lnTo>
                <a:lnTo>
                  <a:pt x="237" y="126"/>
                </a:lnTo>
                <a:lnTo>
                  <a:pt x="229" y="129"/>
                </a:lnTo>
                <a:lnTo>
                  <a:pt x="221" y="133"/>
                </a:lnTo>
                <a:lnTo>
                  <a:pt x="212" y="135"/>
                </a:lnTo>
                <a:lnTo>
                  <a:pt x="193" y="138"/>
                </a:lnTo>
                <a:lnTo>
                  <a:pt x="176" y="140"/>
                </a:lnTo>
                <a:lnTo>
                  <a:pt x="174" y="145"/>
                </a:lnTo>
                <a:lnTo>
                  <a:pt x="172" y="149"/>
                </a:lnTo>
                <a:lnTo>
                  <a:pt x="168" y="153"/>
                </a:lnTo>
                <a:lnTo>
                  <a:pt x="165" y="154"/>
                </a:lnTo>
                <a:lnTo>
                  <a:pt x="157" y="159"/>
                </a:lnTo>
                <a:lnTo>
                  <a:pt x="148" y="164"/>
                </a:lnTo>
                <a:lnTo>
                  <a:pt x="147" y="167"/>
                </a:lnTo>
                <a:lnTo>
                  <a:pt x="146" y="170"/>
                </a:lnTo>
                <a:lnTo>
                  <a:pt x="145" y="174"/>
                </a:lnTo>
                <a:lnTo>
                  <a:pt x="144" y="176"/>
                </a:lnTo>
                <a:lnTo>
                  <a:pt x="143" y="176"/>
                </a:lnTo>
                <a:lnTo>
                  <a:pt x="141" y="177"/>
                </a:lnTo>
                <a:lnTo>
                  <a:pt x="138" y="178"/>
                </a:lnTo>
                <a:lnTo>
                  <a:pt x="136" y="181"/>
                </a:lnTo>
                <a:lnTo>
                  <a:pt x="133" y="184"/>
                </a:lnTo>
                <a:lnTo>
                  <a:pt x="128" y="190"/>
                </a:lnTo>
                <a:lnTo>
                  <a:pt x="126" y="196"/>
                </a:lnTo>
                <a:lnTo>
                  <a:pt x="124" y="203"/>
                </a:lnTo>
                <a:lnTo>
                  <a:pt x="120" y="208"/>
                </a:lnTo>
                <a:lnTo>
                  <a:pt x="115" y="213"/>
                </a:lnTo>
                <a:lnTo>
                  <a:pt x="111" y="216"/>
                </a:lnTo>
                <a:lnTo>
                  <a:pt x="103" y="221"/>
                </a:lnTo>
                <a:lnTo>
                  <a:pt x="93" y="225"/>
                </a:lnTo>
                <a:lnTo>
                  <a:pt x="84" y="228"/>
                </a:lnTo>
                <a:lnTo>
                  <a:pt x="78" y="224"/>
                </a:lnTo>
                <a:lnTo>
                  <a:pt x="73" y="218"/>
                </a:lnTo>
                <a:lnTo>
                  <a:pt x="66" y="208"/>
                </a:lnTo>
                <a:lnTo>
                  <a:pt x="59" y="197"/>
                </a:lnTo>
                <a:lnTo>
                  <a:pt x="53" y="192"/>
                </a:lnTo>
                <a:lnTo>
                  <a:pt x="48" y="188"/>
                </a:lnTo>
                <a:lnTo>
                  <a:pt x="44" y="182"/>
                </a:lnTo>
                <a:lnTo>
                  <a:pt x="43" y="178"/>
                </a:lnTo>
                <a:lnTo>
                  <a:pt x="40" y="176"/>
                </a:lnTo>
                <a:lnTo>
                  <a:pt x="33" y="173"/>
                </a:lnTo>
                <a:lnTo>
                  <a:pt x="26" y="171"/>
                </a:lnTo>
                <a:lnTo>
                  <a:pt x="20" y="169"/>
                </a:lnTo>
                <a:lnTo>
                  <a:pt x="17" y="168"/>
                </a:lnTo>
                <a:lnTo>
                  <a:pt x="16" y="168"/>
                </a:lnTo>
                <a:lnTo>
                  <a:pt x="11" y="176"/>
                </a:lnTo>
                <a:lnTo>
                  <a:pt x="8" y="182"/>
                </a:lnTo>
                <a:lnTo>
                  <a:pt x="5" y="189"/>
                </a:lnTo>
                <a:lnTo>
                  <a:pt x="4" y="195"/>
                </a:lnTo>
                <a:lnTo>
                  <a:pt x="4" y="202"/>
                </a:lnTo>
                <a:lnTo>
                  <a:pt x="5" y="209"/>
                </a:lnTo>
                <a:lnTo>
                  <a:pt x="6" y="218"/>
                </a:lnTo>
                <a:lnTo>
                  <a:pt x="8" y="228"/>
                </a:lnTo>
                <a:lnTo>
                  <a:pt x="10" y="235"/>
                </a:lnTo>
                <a:lnTo>
                  <a:pt x="13" y="243"/>
                </a:lnTo>
                <a:lnTo>
                  <a:pt x="15" y="249"/>
                </a:lnTo>
                <a:lnTo>
                  <a:pt x="16" y="251"/>
                </a:lnTo>
                <a:lnTo>
                  <a:pt x="16" y="252"/>
                </a:lnTo>
                <a:lnTo>
                  <a:pt x="15" y="261"/>
                </a:lnTo>
                <a:lnTo>
                  <a:pt x="14" y="269"/>
                </a:lnTo>
                <a:lnTo>
                  <a:pt x="13" y="276"/>
                </a:lnTo>
                <a:lnTo>
                  <a:pt x="12" y="282"/>
                </a:lnTo>
                <a:lnTo>
                  <a:pt x="8" y="294"/>
                </a:lnTo>
                <a:lnTo>
                  <a:pt x="4" y="301"/>
                </a:lnTo>
                <a:lnTo>
                  <a:pt x="0" y="308"/>
                </a:lnTo>
                <a:lnTo>
                  <a:pt x="2" y="316"/>
                </a:lnTo>
                <a:lnTo>
                  <a:pt x="4" y="323"/>
                </a:lnTo>
                <a:lnTo>
                  <a:pt x="9" y="335"/>
                </a:lnTo>
                <a:lnTo>
                  <a:pt x="15" y="347"/>
                </a:lnTo>
                <a:lnTo>
                  <a:pt x="20" y="352"/>
                </a:lnTo>
                <a:lnTo>
                  <a:pt x="24" y="360"/>
                </a:lnTo>
                <a:lnTo>
                  <a:pt x="25" y="363"/>
                </a:lnTo>
                <a:lnTo>
                  <a:pt x="25" y="367"/>
                </a:lnTo>
                <a:lnTo>
                  <a:pt x="26" y="370"/>
                </a:lnTo>
                <a:lnTo>
                  <a:pt x="28" y="372"/>
                </a:lnTo>
                <a:lnTo>
                  <a:pt x="35" y="375"/>
                </a:lnTo>
                <a:lnTo>
                  <a:pt x="42" y="375"/>
                </a:lnTo>
                <a:lnTo>
                  <a:pt x="49" y="375"/>
                </a:lnTo>
                <a:lnTo>
                  <a:pt x="56" y="376"/>
                </a:lnTo>
                <a:lnTo>
                  <a:pt x="66" y="381"/>
                </a:lnTo>
                <a:lnTo>
                  <a:pt x="73" y="387"/>
                </a:lnTo>
                <a:lnTo>
                  <a:pt x="80" y="393"/>
                </a:lnTo>
                <a:lnTo>
                  <a:pt x="88" y="400"/>
                </a:lnTo>
                <a:lnTo>
                  <a:pt x="90" y="412"/>
                </a:lnTo>
                <a:lnTo>
                  <a:pt x="93" y="421"/>
                </a:lnTo>
                <a:lnTo>
                  <a:pt x="96" y="424"/>
                </a:lnTo>
                <a:lnTo>
                  <a:pt x="98" y="427"/>
                </a:lnTo>
                <a:lnTo>
                  <a:pt x="102" y="430"/>
                </a:lnTo>
                <a:lnTo>
                  <a:pt x="108" y="432"/>
                </a:lnTo>
                <a:lnTo>
                  <a:pt x="109" y="432"/>
                </a:lnTo>
                <a:lnTo>
                  <a:pt x="113" y="431"/>
                </a:lnTo>
                <a:lnTo>
                  <a:pt x="118" y="431"/>
                </a:lnTo>
                <a:lnTo>
                  <a:pt x="124" y="429"/>
                </a:lnTo>
                <a:lnTo>
                  <a:pt x="130" y="428"/>
                </a:lnTo>
                <a:lnTo>
                  <a:pt x="136" y="427"/>
                </a:lnTo>
                <a:lnTo>
                  <a:pt x="141" y="425"/>
                </a:lnTo>
                <a:lnTo>
                  <a:pt x="144" y="424"/>
                </a:lnTo>
                <a:lnTo>
                  <a:pt x="147" y="421"/>
                </a:lnTo>
                <a:lnTo>
                  <a:pt x="150" y="416"/>
                </a:lnTo>
                <a:lnTo>
                  <a:pt x="155" y="406"/>
                </a:lnTo>
                <a:lnTo>
                  <a:pt x="158" y="396"/>
                </a:lnTo>
                <a:lnTo>
                  <a:pt x="159" y="391"/>
                </a:lnTo>
                <a:lnTo>
                  <a:pt x="160" y="388"/>
                </a:lnTo>
                <a:lnTo>
                  <a:pt x="161" y="386"/>
                </a:lnTo>
                <a:lnTo>
                  <a:pt x="164" y="383"/>
                </a:lnTo>
                <a:lnTo>
                  <a:pt x="171" y="377"/>
                </a:lnTo>
                <a:lnTo>
                  <a:pt x="179" y="372"/>
                </a:lnTo>
                <a:lnTo>
                  <a:pt x="182" y="370"/>
                </a:lnTo>
                <a:lnTo>
                  <a:pt x="184" y="368"/>
                </a:lnTo>
                <a:lnTo>
                  <a:pt x="189" y="361"/>
                </a:lnTo>
                <a:lnTo>
                  <a:pt x="193" y="355"/>
                </a:lnTo>
                <a:lnTo>
                  <a:pt x="201" y="345"/>
                </a:lnTo>
                <a:lnTo>
                  <a:pt x="209" y="338"/>
                </a:lnTo>
                <a:lnTo>
                  <a:pt x="218" y="333"/>
                </a:lnTo>
                <a:lnTo>
                  <a:pt x="227" y="329"/>
                </a:lnTo>
                <a:lnTo>
                  <a:pt x="238" y="327"/>
                </a:lnTo>
                <a:lnTo>
                  <a:pt x="254" y="326"/>
                </a:lnTo>
                <a:lnTo>
                  <a:pt x="262" y="325"/>
                </a:lnTo>
                <a:lnTo>
                  <a:pt x="272" y="324"/>
                </a:lnTo>
                <a:lnTo>
                  <a:pt x="285" y="333"/>
                </a:lnTo>
                <a:lnTo>
                  <a:pt x="294" y="343"/>
                </a:lnTo>
                <a:lnTo>
                  <a:pt x="302" y="354"/>
                </a:lnTo>
                <a:lnTo>
                  <a:pt x="308" y="368"/>
                </a:lnTo>
                <a:lnTo>
                  <a:pt x="306" y="375"/>
                </a:lnTo>
                <a:lnTo>
                  <a:pt x="305" y="379"/>
                </a:lnTo>
                <a:lnTo>
                  <a:pt x="302" y="388"/>
                </a:lnTo>
                <a:lnTo>
                  <a:pt x="300" y="392"/>
                </a:lnTo>
                <a:lnTo>
                  <a:pt x="297" y="397"/>
                </a:lnTo>
                <a:lnTo>
                  <a:pt x="293" y="400"/>
                </a:lnTo>
                <a:lnTo>
                  <a:pt x="288" y="404"/>
                </a:lnTo>
                <a:lnTo>
                  <a:pt x="285" y="410"/>
                </a:lnTo>
                <a:lnTo>
                  <a:pt x="281" y="413"/>
                </a:lnTo>
                <a:lnTo>
                  <a:pt x="277" y="420"/>
                </a:lnTo>
                <a:lnTo>
                  <a:pt x="274" y="424"/>
                </a:lnTo>
                <a:lnTo>
                  <a:pt x="272" y="427"/>
                </a:lnTo>
                <a:lnTo>
                  <a:pt x="271" y="430"/>
                </a:lnTo>
                <a:lnTo>
                  <a:pt x="269" y="435"/>
                </a:lnTo>
                <a:lnTo>
                  <a:pt x="267" y="442"/>
                </a:lnTo>
                <a:lnTo>
                  <a:pt x="266" y="447"/>
                </a:lnTo>
                <a:lnTo>
                  <a:pt x="264" y="452"/>
                </a:lnTo>
                <a:lnTo>
                  <a:pt x="263" y="456"/>
                </a:lnTo>
                <a:lnTo>
                  <a:pt x="262" y="460"/>
                </a:lnTo>
                <a:lnTo>
                  <a:pt x="261" y="463"/>
                </a:lnTo>
                <a:lnTo>
                  <a:pt x="260" y="464"/>
                </a:lnTo>
                <a:lnTo>
                  <a:pt x="268" y="476"/>
                </a:lnTo>
                <a:lnTo>
                  <a:pt x="276" y="487"/>
                </a:lnTo>
                <a:lnTo>
                  <a:pt x="282" y="499"/>
                </a:lnTo>
                <a:lnTo>
                  <a:pt x="288" y="512"/>
                </a:lnTo>
                <a:lnTo>
                  <a:pt x="276" y="526"/>
                </a:lnTo>
                <a:lnTo>
                  <a:pt x="266" y="541"/>
                </a:lnTo>
                <a:lnTo>
                  <a:pt x="257" y="557"/>
                </a:lnTo>
                <a:lnTo>
                  <a:pt x="248" y="572"/>
                </a:lnTo>
                <a:lnTo>
                  <a:pt x="248" y="573"/>
                </a:lnTo>
                <a:lnTo>
                  <a:pt x="249" y="574"/>
                </a:lnTo>
                <a:lnTo>
                  <a:pt x="253" y="572"/>
                </a:lnTo>
                <a:lnTo>
                  <a:pt x="259" y="570"/>
                </a:lnTo>
                <a:lnTo>
                  <a:pt x="264" y="568"/>
                </a:lnTo>
                <a:lnTo>
                  <a:pt x="276" y="564"/>
                </a:lnTo>
                <a:lnTo>
                  <a:pt x="288" y="560"/>
                </a:lnTo>
                <a:lnTo>
                  <a:pt x="292" y="559"/>
                </a:lnTo>
                <a:lnTo>
                  <a:pt x="296" y="558"/>
                </a:lnTo>
                <a:lnTo>
                  <a:pt x="299" y="557"/>
                </a:lnTo>
                <a:lnTo>
                  <a:pt x="300" y="556"/>
                </a:lnTo>
                <a:lnTo>
                  <a:pt x="315" y="542"/>
                </a:lnTo>
                <a:lnTo>
                  <a:pt x="332" y="527"/>
                </a:lnTo>
                <a:lnTo>
                  <a:pt x="346" y="512"/>
                </a:lnTo>
                <a:lnTo>
                  <a:pt x="360" y="496"/>
                </a:lnTo>
                <a:lnTo>
                  <a:pt x="361" y="483"/>
                </a:lnTo>
                <a:lnTo>
                  <a:pt x="362" y="469"/>
                </a:lnTo>
                <a:lnTo>
                  <a:pt x="365" y="456"/>
                </a:lnTo>
                <a:lnTo>
                  <a:pt x="368" y="449"/>
                </a:lnTo>
                <a:lnTo>
                  <a:pt x="372" y="444"/>
                </a:lnTo>
                <a:lnTo>
                  <a:pt x="375" y="440"/>
                </a:lnTo>
                <a:lnTo>
                  <a:pt x="378" y="438"/>
                </a:lnTo>
                <a:lnTo>
                  <a:pt x="383" y="437"/>
                </a:lnTo>
                <a:lnTo>
                  <a:pt x="389" y="435"/>
                </a:lnTo>
                <a:lnTo>
                  <a:pt x="392" y="434"/>
                </a:lnTo>
                <a:lnTo>
                  <a:pt x="396" y="432"/>
                </a:lnTo>
                <a:lnTo>
                  <a:pt x="404" y="427"/>
                </a:lnTo>
                <a:lnTo>
                  <a:pt x="411" y="422"/>
                </a:lnTo>
                <a:lnTo>
                  <a:pt x="425" y="411"/>
                </a:lnTo>
                <a:lnTo>
                  <a:pt x="441" y="400"/>
                </a:lnTo>
                <a:lnTo>
                  <a:pt x="448" y="395"/>
                </a:lnTo>
                <a:lnTo>
                  <a:pt x="456" y="392"/>
                </a:lnTo>
                <a:lnTo>
                  <a:pt x="474" y="394"/>
                </a:lnTo>
                <a:lnTo>
                  <a:pt x="488" y="395"/>
                </a:lnTo>
                <a:lnTo>
                  <a:pt x="503" y="393"/>
                </a:lnTo>
                <a:lnTo>
                  <a:pt x="520" y="388"/>
                </a:lnTo>
                <a:lnTo>
                  <a:pt x="526" y="381"/>
                </a:lnTo>
                <a:lnTo>
                  <a:pt x="531" y="373"/>
                </a:lnTo>
                <a:lnTo>
                  <a:pt x="534" y="365"/>
                </a:lnTo>
                <a:lnTo>
                  <a:pt x="536" y="357"/>
                </a:lnTo>
                <a:lnTo>
                  <a:pt x="539" y="350"/>
                </a:lnTo>
                <a:lnTo>
                  <a:pt x="542" y="342"/>
                </a:lnTo>
                <a:lnTo>
                  <a:pt x="547" y="335"/>
                </a:lnTo>
                <a:lnTo>
                  <a:pt x="556" y="328"/>
                </a:lnTo>
                <a:lnTo>
                  <a:pt x="563" y="319"/>
                </a:lnTo>
                <a:lnTo>
                  <a:pt x="572" y="312"/>
                </a:lnTo>
                <a:lnTo>
                  <a:pt x="582" y="304"/>
                </a:lnTo>
                <a:lnTo>
                  <a:pt x="594" y="297"/>
                </a:lnTo>
                <a:lnTo>
                  <a:pt x="616" y="284"/>
                </a:lnTo>
                <a:lnTo>
                  <a:pt x="627" y="277"/>
                </a:lnTo>
                <a:lnTo>
                  <a:pt x="636" y="268"/>
                </a:lnTo>
                <a:lnTo>
                  <a:pt x="637" y="264"/>
                </a:lnTo>
                <a:lnTo>
                  <a:pt x="639" y="262"/>
                </a:lnTo>
                <a:lnTo>
                  <a:pt x="640" y="259"/>
                </a:lnTo>
                <a:lnTo>
                  <a:pt x="640" y="256"/>
                </a:lnTo>
                <a:lnTo>
                  <a:pt x="638" y="250"/>
                </a:lnTo>
                <a:lnTo>
                  <a:pt x="634" y="244"/>
                </a:lnTo>
                <a:lnTo>
                  <a:pt x="631" y="239"/>
                </a:lnTo>
                <a:lnTo>
                  <a:pt x="628" y="232"/>
                </a:lnTo>
                <a:lnTo>
                  <a:pt x="627" y="223"/>
                </a:lnTo>
                <a:lnTo>
                  <a:pt x="626" y="213"/>
                </a:lnTo>
                <a:lnTo>
                  <a:pt x="625" y="204"/>
                </a:lnTo>
                <a:lnTo>
                  <a:pt x="624" y="200"/>
                </a:lnTo>
                <a:lnTo>
                  <a:pt x="620" y="196"/>
                </a:lnTo>
                <a:lnTo>
                  <a:pt x="613" y="191"/>
                </a:lnTo>
                <a:lnTo>
                  <a:pt x="605" y="186"/>
                </a:lnTo>
                <a:lnTo>
                  <a:pt x="599" y="182"/>
                </a:lnTo>
                <a:lnTo>
                  <a:pt x="597" y="180"/>
                </a:lnTo>
                <a:lnTo>
                  <a:pt x="596" y="180"/>
                </a:lnTo>
                <a:lnTo>
                  <a:pt x="591" y="170"/>
                </a:lnTo>
                <a:lnTo>
                  <a:pt x="586" y="160"/>
                </a:lnTo>
                <a:lnTo>
                  <a:pt x="576" y="137"/>
                </a:lnTo>
                <a:lnTo>
                  <a:pt x="571" y="126"/>
                </a:lnTo>
                <a:lnTo>
                  <a:pt x="565" y="117"/>
                </a:lnTo>
                <a:lnTo>
                  <a:pt x="557" y="108"/>
                </a:lnTo>
                <a:lnTo>
                  <a:pt x="547" y="104"/>
                </a:lnTo>
                <a:lnTo>
                  <a:pt x="545" y="97"/>
                </a:lnTo>
                <a:lnTo>
                  <a:pt x="544" y="93"/>
                </a:lnTo>
                <a:lnTo>
                  <a:pt x="543" y="91"/>
                </a:lnTo>
                <a:lnTo>
                  <a:pt x="543" y="90"/>
                </a:lnTo>
                <a:lnTo>
                  <a:pt x="543" y="91"/>
                </a:lnTo>
                <a:lnTo>
                  <a:pt x="544" y="93"/>
                </a:lnTo>
                <a:lnTo>
                  <a:pt x="544" y="97"/>
                </a:lnTo>
                <a:lnTo>
                  <a:pt x="543" y="97"/>
                </a:lnTo>
                <a:lnTo>
                  <a:pt x="541" y="95"/>
                </a:lnTo>
                <a:lnTo>
                  <a:pt x="539" y="92"/>
                </a:lnTo>
                <a:lnTo>
                  <a:pt x="536" y="88"/>
                </a:lnTo>
                <a:lnTo>
                  <a:pt x="532" y="80"/>
                </a:lnTo>
                <a:lnTo>
                  <a:pt x="528" y="73"/>
                </a:lnTo>
                <a:lnTo>
                  <a:pt x="526" y="66"/>
                </a:lnTo>
                <a:lnTo>
                  <a:pt x="521" y="50"/>
                </a:lnTo>
                <a:lnTo>
                  <a:pt x="518" y="43"/>
                </a:lnTo>
                <a:lnTo>
                  <a:pt x="514" y="37"/>
                </a:lnTo>
                <a:lnTo>
                  <a:pt x="507" y="31"/>
                </a:lnTo>
                <a:lnTo>
                  <a:pt x="500" y="28"/>
                </a:lnTo>
                <a:lnTo>
                  <a:pt x="493" y="30"/>
                </a:lnTo>
                <a:lnTo>
                  <a:pt x="487" y="31"/>
                </a:lnTo>
                <a:lnTo>
                  <a:pt x="482" y="31"/>
                </a:lnTo>
                <a:lnTo>
                  <a:pt x="478" y="31"/>
                </a:lnTo>
                <a:lnTo>
                  <a:pt x="471" y="30"/>
                </a:lnTo>
                <a:lnTo>
                  <a:pt x="467" y="27"/>
                </a:lnTo>
                <a:lnTo>
                  <a:pt x="463" y="23"/>
                </a:lnTo>
                <a:lnTo>
                  <a:pt x="459" y="18"/>
                </a:lnTo>
                <a:lnTo>
                  <a:pt x="453" y="13"/>
                </a:lnTo>
                <a:lnTo>
                  <a:pt x="444" y="8"/>
                </a:lnTo>
                <a:lnTo>
                  <a:pt x="437" y="6"/>
                </a:lnTo>
                <a:lnTo>
                  <a:pt x="429" y="3"/>
                </a:lnTo>
                <a:lnTo>
                  <a:pt x="423" y="1"/>
                </a:lnTo>
                <a:lnTo>
                  <a:pt x="421" y="0"/>
                </a:lnTo>
                <a:lnTo>
                  <a:pt x="420" y="0"/>
                </a:lnTo>
                <a:lnTo>
                  <a:pt x="415" y="0"/>
                </a:lnTo>
                <a:lnTo>
                  <a:pt x="410" y="1"/>
                </a:lnTo>
                <a:lnTo>
                  <a:pt x="398" y="2"/>
                </a:lnTo>
                <a:lnTo>
                  <a:pt x="392" y="3"/>
                </a:lnTo>
                <a:lnTo>
                  <a:pt x="388" y="4"/>
                </a:lnTo>
                <a:lnTo>
                  <a:pt x="385" y="4"/>
                </a:lnTo>
                <a:lnTo>
                  <a:pt x="384" y="4"/>
                </a:lnTo>
              </a:path>
            </a:pathLst>
          </a:custGeom>
          <a:solidFill>
            <a:srgbClr val="FFFF00"/>
          </a:solidFill>
          <a:ln w="12700" cap="rnd" cmpd="sng">
            <a:solidFill>
              <a:schemeClr val="tx1"/>
            </a:solidFill>
            <a:prstDash val="solid"/>
            <a:round/>
            <a:headEnd type="none" w="sm" len="sm"/>
            <a:tailEnd type="none" w="sm" len="sm"/>
          </a:ln>
        </p:spPr>
        <p:txBody>
          <a:bodyPr/>
          <a:p>
            <a:endParaRPr lang="zh-CN" altLang="en-US"/>
          </a:p>
        </p:txBody>
      </p:sp>
      <p:sp>
        <p:nvSpPr>
          <p:cNvPr id="49177" name="Freeform 25"/>
          <p:cNvSpPr/>
          <p:nvPr/>
        </p:nvSpPr>
        <p:spPr>
          <a:xfrm>
            <a:off x="4356100" y="44450"/>
            <a:ext cx="1309688" cy="2232025"/>
          </a:xfrm>
          <a:custGeom>
            <a:avLst/>
            <a:gdLst/>
            <a:ahLst/>
            <a:cxnLst>
              <a:cxn ang="0">
                <a:pos x="197" y="1302"/>
              </a:cxn>
              <a:cxn ang="0">
                <a:pos x="215" y="1079"/>
              </a:cxn>
              <a:cxn ang="0">
                <a:pos x="296" y="924"/>
              </a:cxn>
              <a:cxn ang="0">
                <a:pos x="301" y="807"/>
              </a:cxn>
              <a:cxn ang="0">
                <a:pos x="383" y="769"/>
              </a:cxn>
              <a:cxn ang="0">
                <a:pos x="333" y="704"/>
              </a:cxn>
              <a:cxn ang="0">
                <a:pos x="207" y="683"/>
              </a:cxn>
              <a:cxn ang="0">
                <a:pos x="104" y="692"/>
              </a:cxn>
              <a:cxn ang="0">
                <a:pos x="53" y="697"/>
              </a:cxn>
              <a:cxn ang="0">
                <a:pos x="0" y="683"/>
              </a:cxn>
              <a:cxn ang="0">
                <a:pos x="37" y="571"/>
              </a:cxn>
              <a:cxn ang="0">
                <a:pos x="53" y="499"/>
              </a:cxn>
              <a:cxn ang="0">
                <a:pos x="104" y="486"/>
              </a:cxn>
              <a:cxn ang="0">
                <a:pos x="186" y="474"/>
              </a:cxn>
              <a:cxn ang="0">
                <a:pos x="222" y="450"/>
              </a:cxn>
              <a:cxn ang="0">
                <a:pos x="284" y="391"/>
              </a:cxn>
              <a:cxn ang="0">
                <a:pos x="313" y="234"/>
              </a:cxn>
              <a:cxn ang="0">
                <a:pos x="352" y="164"/>
              </a:cxn>
              <a:cxn ang="0">
                <a:pos x="325" y="112"/>
              </a:cxn>
              <a:cxn ang="0">
                <a:pos x="310" y="108"/>
              </a:cxn>
              <a:cxn ang="0">
                <a:pos x="294" y="56"/>
              </a:cxn>
              <a:cxn ang="0">
                <a:pos x="391" y="0"/>
              </a:cxn>
              <a:cxn ang="0">
                <a:pos x="409" y="56"/>
              </a:cxn>
              <a:cxn ang="0">
                <a:pos x="425" y="108"/>
              </a:cxn>
              <a:cxn ang="0">
                <a:pos x="516" y="117"/>
              </a:cxn>
              <a:cxn ang="0">
                <a:pos x="557" y="200"/>
              </a:cxn>
              <a:cxn ang="0">
                <a:pos x="668" y="191"/>
              </a:cxn>
              <a:cxn ang="0">
                <a:pos x="729" y="162"/>
              </a:cxn>
              <a:cxn ang="0">
                <a:pos x="781" y="187"/>
              </a:cxn>
              <a:cxn ang="0">
                <a:pos x="792" y="315"/>
              </a:cxn>
              <a:cxn ang="0">
                <a:pos x="795" y="454"/>
              </a:cxn>
              <a:cxn ang="0">
                <a:pos x="768" y="504"/>
              </a:cxn>
              <a:cxn ang="0">
                <a:pos x="729" y="540"/>
              </a:cxn>
              <a:cxn ang="0">
                <a:pos x="694" y="562"/>
              </a:cxn>
              <a:cxn ang="0">
                <a:pos x="657" y="616"/>
              </a:cxn>
              <a:cxn ang="0">
                <a:pos x="628" y="683"/>
              </a:cxn>
              <a:cxn ang="0">
                <a:pos x="668" y="724"/>
              </a:cxn>
              <a:cxn ang="0">
                <a:pos x="711" y="749"/>
              </a:cxn>
              <a:cxn ang="0">
                <a:pos x="688" y="803"/>
              </a:cxn>
              <a:cxn ang="0">
                <a:pos x="634" y="856"/>
              </a:cxn>
              <a:cxn ang="0">
                <a:pos x="602" y="874"/>
              </a:cxn>
              <a:cxn ang="0">
                <a:pos x="626" y="962"/>
              </a:cxn>
              <a:cxn ang="0">
                <a:pos x="688" y="1034"/>
              </a:cxn>
              <a:cxn ang="0">
                <a:pos x="737" y="1003"/>
              </a:cxn>
              <a:cxn ang="0">
                <a:pos x="803" y="1054"/>
              </a:cxn>
              <a:cxn ang="0">
                <a:pos x="824" y="1120"/>
              </a:cxn>
              <a:cxn ang="0">
                <a:pos x="772" y="1189"/>
              </a:cxn>
              <a:cxn ang="0">
                <a:pos x="711" y="1187"/>
              </a:cxn>
              <a:cxn ang="0">
                <a:pos x="610" y="1248"/>
              </a:cxn>
              <a:cxn ang="0">
                <a:pos x="540" y="1320"/>
              </a:cxn>
              <a:cxn ang="0">
                <a:pos x="502" y="1295"/>
              </a:cxn>
              <a:cxn ang="0">
                <a:pos x="450" y="1286"/>
              </a:cxn>
              <a:cxn ang="0">
                <a:pos x="446" y="1396"/>
              </a:cxn>
              <a:cxn ang="0">
                <a:pos x="381" y="1405"/>
              </a:cxn>
              <a:cxn ang="0">
                <a:pos x="327" y="1311"/>
              </a:cxn>
              <a:cxn ang="0">
                <a:pos x="242" y="1290"/>
              </a:cxn>
              <a:cxn ang="0">
                <a:pos x="183" y="1360"/>
              </a:cxn>
            </a:cxnLst>
            <a:pathLst>
              <a:path w="825" h="1406">
                <a:moveTo>
                  <a:pt x="176" y="1356"/>
                </a:moveTo>
                <a:lnTo>
                  <a:pt x="185" y="1349"/>
                </a:lnTo>
                <a:lnTo>
                  <a:pt x="194" y="1338"/>
                </a:lnTo>
                <a:lnTo>
                  <a:pt x="202" y="1329"/>
                </a:lnTo>
                <a:lnTo>
                  <a:pt x="203" y="1326"/>
                </a:lnTo>
                <a:lnTo>
                  <a:pt x="205" y="1324"/>
                </a:lnTo>
                <a:lnTo>
                  <a:pt x="202" y="1315"/>
                </a:lnTo>
                <a:lnTo>
                  <a:pt x="199" y="1308"/>
                </a:lnTo>
                <a:lnTo>
                  <a:pt x="197" y="1302"/>
                </a:lnTo>
                <a:lnTo>
                  <a:pt x="195" y="1297"/>
                </a:lnTo>
                <a:lnTo>
                  <a:pt x="194" y="1290"/>
                </a:lnTo>
                <a:lnTo>
                  <a:pt x="191" y="1284"/>
                </a:lnTo>
                <a:lnTo>
                  <a:pt x="198" y="1232"/>
                </a:lnTo>
                <a:lnTo>
                  <a:pt x="202" y="1205"/>
                </a:lnTo>
                <a:lnTo>
                  <a:pt x="209" y="1180"/>
                </a:lnTo>
                <a:lnTo>
                  <a:pt x="211" y="1140"/>
                </a:lnTo>
                <a:lnTo>
                  <a:pt x="213" y="1099"/>
                </a:lnTo>
                <a:lnTo>
                  <a:pt x="215" y="1079"/>
                </a:lnTo>
                <a:lnTo>
                  <a:pt x="219" y="1059"/>
                </a:lnTo>
                <a:lnTo>
                  <a:pt x="224" y="1039"/>
                </a:lnTo>
                <a:lnTo>
                  <a:pt x="232" y="1021"/>
                </a:lnTo>
                <a:lnTo>
                  <a:pt x="239" y="1009"/>
                </a:lnTo>
                <a:lnTo>
                  <a:pt x="248" y="996"/>
                </a:lnTo>
                <a:lnTo>
                  <a:pt x="267" y="973"/>
                </a:lnTo>
                <a:lnTo>
                  <a:pt x="284" y="949"/>
                </a:lnTo>
                <a:lnTo>
                  <a:pt x="290" y="937"/>
                </a:lnTo>
                <a:lnTo>
                  <a:pt x="296" y="924"/>
                </a:lnTo>
                <a:lnTo>
                  <a:pt x="304" y="897"/>
                </a:lnTo>
                <a:lnTo>
                  <a:pt x="312" y="872"/>
                </a:lnTo>
                <a:lnTo>
                  <a:pt x="306" y="861"/>
                </a:lnTo>
                <a:lnTo>
                  <a:pt x="300" y="847"/>
                </a:lnTo>
                <a:lnTo>
                  <a:pt x="294" y="836"/>
                </a:lnTo>
                <a:lnTo>
                  <a:pt x="293" y="834"/>
                </a:lnTo>
                <a:lnTo>
                  <a:pt x="292" y="832"/>
                </a:lnTo>
                <a:lnTo>
                  <a:pt x="296" y="818"/>
                </a:lnTo>
                <a:lnTo>
                  <a:pt x="301" y="807"/>
                </a:lnTo>
                <a:lnTo>
                  <a:pt x="308" y="800"/>
                </a:lnTo>
                <a:lnTo>
                  <a:pt x="315" y="798"/>
                </a:lnTo>
                <a:lnTo>
                  <a:pt x="325" y="796"/>
                </a:lnTo>
                <a:lnTo>
                  <a:pt x="337" y="794"/>
                </a:lnTo>
                <a:lnTo>
                  <a:pt x="350" y="794"/>
                </a:lnTo>
                <a:lnTo>
                  <a:pt x="364" y="791"/>
                </a:lnTo>
                <a:lnTo>
                  <a:pt x="372" y="787"/>
                </a:lnTo>
                <a:lnTo>
                  <a:pt x="379" y="780"/>
                </a:lnTo>
                <a:lnTo>
                  <a:pt x="383" y="769"/>
                </a:lnTo>
                <a:lnTo>
                  <a:pt x="384" y="760"/>
                </a:lnTo>
                <a:lnTo>
                  <a:pt x="383" y="746"/>
                </a:lnTo>
                <a:lnTo>
                  <a:pt x="380" y="737"/>
                </a:lnTo>
                <a:lnTo>
                  <a:pt x="375" y="726"/>
                </a:lnTo>
                <a:lnTo>
                  <a:pt x="368" y="719"/>
                </a:lnTo>
                <a:lnTo>
                  <a:pt x="360" y="715"/>
                </a:lnTo>
                <a:lnTo>
                  <a:pt x="351" y="710"/>
                </a:lnTo>
                <a:lnTo>
                  <a:pt x="341" y="708"/>
                </a:lnTo>
                <a:lnTo>
                  <a:pt x="333" y="704"/>
                </a:lnTo>
                <a:lnTo>
                  <a:pt x="281" y="681"/>
                </a:lnTo>
                <a:lnTo>
                  <a:pt x="228" y="661"/>
                </a:lnTo>
                <a:lnTo>
                  <a:pt x="222" y="663"/>
                </a:lnTo>
                <a:lnTo>
                  <a:pt x="216" y="668"/>
                </a:lnTo>
                <a:lnTo>
                  <a:pt x="215" y="670"/>
                </a:lnTo>
                <a:lnTo>
                  <a:pt x="214" y="674"/>
                </a:lnTo>
                <a:lnTo>
                  <a:pt x="214" y="677"/>
                </a:lnTo>
                <a:lnTo>
                  <a:pt x="213" y="679"/>
                </a:lnTo>
                <a:lnTo>
                  <a:pt x="207" y="683"/>
                </a:lnTo>
                <a:lnTo>
                  <a:pt x="199" y="688"/>
                </a:lnTo>
                <a:lnTo>
                  <a:pt x="182" y="695"/>
                </a:lnTo>
                <a:lnTo>
                  <a:pt x="162" y="699"/>
                </a:lnTo>
                <a:lnTo>
                  <a:pt x="154" y="701"/>
                </a:lnTo>
                <a:lnTo>
                  <a:pt x="148" y="704"/>
                </a:lnTo>
                <a:lnTo>
                  <a:pt x="139" y="704"/>
                </a:lnTo>
                <a:lnTo>
                  <a:pt x="131" y="701"/>
                </a:lnTo>
                <a:lnTo>
                  <a:pt x="117" y="697"/>
                </a:lnTo>
                <a:lnTo>
                  <a:pt x="104" y="692"/>
                </a:lnTo>
                <a:lnTo>
                  <a:pt x="96" y="690"/>
                </a:lnTo>
                <a:lnTo>
                  <a:pt x="88" y="688"/>
                </a:lnTo>
                <a:lnTo>
                  <a:pt x="79" y="690"/>
                </a:lnTo>
                <a:lnTo>
                  <a:pt x="74" y="692"/>
                </a:lnTo>
                <a:lnTo>
                  <a:pt x="70" y="692"/>
                </a:lnTo>
                <a:lnTo>
                  <a:pt x="66" y="692"/>
                </a:lnTo>
                <a:lnTo>
                  <a:pt x="63" y="692"/>
                </a:lnTo>
                <a:lnTo>
                  <a:pt x="59" y="695"/>
                </a:lnTo>
                <a:lnTo>
                  <a:pt x="53" y="697"/>
                </a:lnTo>
                <a:lnTo>
                  <a:pt x="44" y="699"/>
                </a:lnTo>
                <a:lnTo>
                  <a:pt x="40" y="701"/>
                </a:lnTo>
                <a:lnTo>
                  <a:pt x="36" y="701"/>
                </a:lnTo>
                <a:lnTo>
                  <a:pt x="33" y="704"/>
                </a:lnTo>
                <a:lnTo>
                  <a:pt x="32" y="704"/>
                </a:lnTo>
                <a:lnTo>
                  <a:pt x="21" y="701"/>
                </a:lnTo>
                <a:lnTo>
                  <a:pt x="12" y="699"/>
                </a:lnTo>
                <a:lnTo>
                  <a:pt x="5" y="695"/>
                </a:lnTo>
                <a:lnTo>
                  <a:pt x="0" y="683"/>
                </a:lnTo>
                <a:lnTo>
                  <a:pt x="11" y="659"/>
                </a:lnTo>
                <a:lnTo>
                  <a:pt x="24" y="636"/>
                </a:lnTo>
                <a:lnTo>
                  <a:pt x="24" y="620"/>
                </a:lnTo>
                <a:lnTo>
                  <a:pt x="24" y="607"/>
                </a:lnTo>
                <a:lnTo>
                  <a:pt x="25" y="591"/>
                </a:lnTo>
                <a:lnTo>
                  <a:pt x="28" y="575"/>
                </a:lnTo>
                <a:lnTo>
                  <a:pt x="30" y="573"/>
                </a:lnTo>
                <a:lnTo>
                  <a:pt x="33" y="571"/>
                </a:lnTo>
                <a:lnTo>
                  <a:pt x="37" y="571"/>
                </a:lnTo>
                <a:lnTo>
                  <a:pt x="40" y="569"/>
                </a:lnTo>
                <a:lnTo>
                  <a:pt x="45" y="558"/>
                </a:lnTo>
                <a:lnTo>
                  <a:pt x="49" y="546"/>
                </a:lnTo>
                <a:lnTo>
                  <a:pt x="50" y="537"/>
                </a:lnTo>
                <a:lnTo>
                  <a:pt x="51" y="535"/>
                </a:lnTo>
                <a:lnTo>
                  <a:pt x="51" y="533"/>
                </a:lnTo>
                <a:lnTo>
                  <a:pt x="51" y="522"/>
                </a:lnTo>
                <a:lnTo>
                  <a:pt x="51" y="510"/>
                </a:lnTo>
                <a:lnTo>
                  <a:pt x="53" y="499"/>
                </a:lnTo>
                <a:lnTo>
                  <a:pt x="55" y="488"/>
                </a:lnTo>
                <a:lnTo>
                  <a:pt x="58" y="486"/>
                </a:lnTo>
                <a:lnTo>
                  <a:pt x="61" y="483"/>
                </a:lnTo>
                <a:lnTo>
                  <a:pt x="70" y="481"/>
                </a:lnTo>
                <a:lnTo>
                  <a:pt x="77" y="481"/>
                </a:lnTo>
                <a:lnTo>
                  <a:pt x="79" y="481"/>
                </a:lnTo>
                <a:lnTo>
                  <a:pt x="81" y="481"/>
                </a:lnTo>
                <a:lnTo>
                  <a:pt x="94" y="483"/>
                </a:lnTo>
                <a:lnTo>
                  <a:pt x="104" y="486"/>
                </a:lnTo>
                <a:lnTo>
                  <a:pt x="112" y="486"/>
                </a:lnTo>
                <a:lnTo>
                  <a:pt x="120" y="486"/>
                </a:lnTo>
                <a:lnTo>
                  <a:pt x="129" y="486"/>
                </a:lnTo>
                <a:lnTo>
                  <a:pt x="140" y="486"/>
                </a:lnTo>
                <a:lnTo>
                  <a:pt x="154" y="486"/>
                </a:lnTo>
                <a:lnTo>
                  <a:pt x="162" y="483"/>
                </a:lnTo>
                <a:lnTo>
                  <a:pt x="172" y="483"/>
                </a:lnTo>
                <a:lnTo>
                  <a:pt x="181" y="479"/>
                </a:lnTo>
                <a:lnTo>
                  <a:pt x="186" y="474"/>
                </a:lnTo>
                <a:lnTo>
                  <a:pt x="190" y="472"/>
                </a:lnTo>
                <a:lnTo>
                  <a:pt x="193" y="470"/>
                </a:lnTo>
                <a:lnTo>
                  <a:pt x="195" y="470"/>
                </a:lnTo>
                <a:lnTo>
                  <a:pt x="198" y="468"/>
                </a:lnTo>
                <a:lnTo>
                  <a:pt x="202" y="465"/>
                </a:lnTo>
                <a:lnTo>
                  <a:pt x="209" y="463"/>
                </a:lnTo>
                <a:lnTo>
                  <a:pt x="213" y="459"/>
                </a:lnTo>
                <a:lnTo>
                  <a:pt x="216" y="452"/>
                </a:lnTo>
                <a:lnTo>
                  <a:pt x="222" y="450"/>
                </a:lnTo>
                <a:lnTo>
                  <a:pt x="228" y="445"/>
                </a:lnTo>
                <a:lnTo>
                  <a:pt x="246" y="441"/>
                </a:lnTo>
                <a:lnTo>
                  <a:pt x="263" y="434"/>
                </a:lnTo>
                <a:lnTo>
                  <a:pt x="269" y="429"/>
                </a:lnTo>
                <a:lnTo>
                  <a:pt x="276" y="427"/>
                </a:lnTo>
                <a:lnTo>
                  <a:pt x="282" y="418"/>
                </a:lnTo>
                <a:lnTo>
                  <a:pt x="286" y="411"/>
                </a:lnTo>
                <a:lnTo>
                  <a:pt x="286" y="402"/>
                </a:lnTo>
                <a:lnTo>
                  <a:pt x="284" y="391"/>
                </a:lnTo>
                <a:lnTo>
                  <a:pt x="288" y="317"/>
                </a:lnTo>
                <a:lnTo>
                  <a:pt x="289" y="310"/>
                </a:lnTo>
                <a:lnTo>
                  <a:pt x="292" y="306"/>
                </a:lnTo>
                <a:lnTo>
                  <a:pt x="298" y="292"/>
                </a:lnTo>
                <a:lnTo>
                  <a:pt x="305" y="285"/>
                </a:lnTo>
                <a:lnTo>
                  <a:pt x="306" y="281"/>
                </a:lnTo>
                <a:lnTo>
                  <a:pt x="308" y="281"/>
                </a:lnTo>
                <a:lnTo>
                  <a:pt x="310" y="256"/>
                </a:lnTo>
                <a:lnTo>
                  <a:pt x="313" y="234"/>
                </a:lnTo>
                <a:lnTo>
                  <a:pt x="315" y="225"/>
                </a:lnTo>
                <a:lnTo>
                  <a:pt x="319" y="216"/>
                </a:lnTo>
                <a:lnTo>
                  <a:pt x="327" y="209"/>
                </a:lnTo>
                <a:lnTo>
                  <a:pt x="337" y="200"/>
                </a:lnTo>
                <a:lnTo>
                  <a:pt x="342" y="189"/>
                </a:lnTo>
                <a:lnTo>
                  <a:pt x="347" y="178"/>
                </a:lnTo>
                <a:lnTo>
                  <a:pt x="351" y="169"/>
                </a:lnTo>
                <a:lnTo>
                  <a:pt x="352" y="166"/>
                </a:lnTo>
                <a:lnTo>
                  <a:pt x="352" y="164"/>
                </a:lnTo>
                <a:lnTo>
                  <a:pt x="351" y="144"/>
                </a:lnTo>
                <a:lnTo>
                  <a:pt x="351" y="135"/>
                </a:lnTo>
                <a:lnTo>
                  <a:pt x="348" y="124"/>
                </a:lnTo>
                <a:lnTo>
                  <a:pt x="347" y="121"/>
                </a:lnTo>
                <a:lnTo>
                  <a:pt x="343" y="121"/>
                </a:lnTo>
                <a:lnTo>
                  <a:pt x="337" y="119"/>
                </a:lnTo>
                <a:lnTo>
                  <a:pt x="330" y="117"/>
                </a:lnTo>
                <a:lnTo>
                  <a:pt x="326" y="115"/>
                </a:lnTo>
                <a:lnTo>
                  <a:pt x="325" y="112"/>
                </a:lnTo>
                <a:lnTo>
                  <a:pt x="323" y="112"/>
                </a:lnTo>
                <a:lnTo>
                  <a:pt x="325" y="112"/>
                </a:lnTo>
                <a:lnTo>
                  <a:pt x="327" y="112"/>
                </a:lnTo>
                <a:lnTo>
                  <a:pt x="329" y="115"/>
                </a:lnTo>
                <a:lnTo>
                  <a:pt x="329" y="112"/>
                </a:lnTo>
                <a:lnTo>
                  <a:pt x="326" y="112"/>
                </a:lnTo>
                <a:lnTo>
                  <a:pt x="323" y="112"/>
                </a:lnTo>
                <a:lnTo>
                  <a:pt x="318" y="110"/>
                </a:lnTo>
                <a:lnTo>
                  <a:pt x="310" y="108"/>
                </a:lnTo>
                <a:lnTo>
                  <a:pt x="300" y="103"/>
                </a:lnTo>
                <a:lnTo>
                  <a:pt x="296" y="103"/>
                </a:lnTo>
                <a:lnTo>
                  <a:pt x="292" y="101"/>
                </a:lnTo>
                <a:lnTo>
                  <a:pt x="289" y="99"/>
                </a:lnTo>
                <a:lnTo>
                  <a:pt x="288" y="99"/>
                </a:lnTo>
                <a:lnTo>
                  <a:pt x="286" y="90"/>
                </a:lnTo>
                <a:lnTo>
                  <a:pt x="285" y="83"/>
                </a:lnTo>
                <a:lnTo>
                  <a:pt x="288" y="70"/>
                </a:lnTo>
                <a:lnTo>
                  <a:pt x="294" y="56"/>
                </a:lnTo>
                <a:lnTo>
                  <a:pt x="304" y="47"/>
                </a:lnTo>
                <a:lnTo>
                  <a:pt x="315" y="38"/>
                </a:lnTo>
                <a:lnTo>
                  <a:pt x="329" y="31"/>
                </a:lnTo>
                <a:lnTo>
                  <a:pt x="356" y="20"/>
                </a:lnTo>
                <a:lnTo>
                  <a:pt x="367" y="16"/>
                </a:lnTo>
                <a:lnTo>
                  <a:pt x="379" y="9"/>
                </a:lnTo>
                <a:lnTo>
                  <a:pt x="384" y="4"/>
                </a:lnTo>
                <a:lnTo>
                  <a:pt x="388" y="2"/>
                </a:lnTo>
                <a:lnTo>
                  <a:pt x="391" y="0"/>
                </a:lnTo>
                <a:lnTo>
                  <a:pt x="392" y="0"/>
                </a:lnTo>
                <a:lnTo>
                  <a:pt x="399" y="2"/>
                </a:lnTo>
                <a:lnTo>
                  <a:pt x="404" y="4"/>
                </a:lnTo>
                <a:lnTo>
                  <a:pt x="412" y="9"/>
                </a:lnTo>
                <a:lnTo>
                  <a:pt x="416" y="16"/>
                </a:lnTo>
                <a:lnTo>
                  <a:pt x="420" y="27"/>
                </a:lnTo>
                <a:lnTo>
                  <a:pt x="417" y="38"/>
                </a:lnTo>
                <a:lnTo>
                  <a:pt x="414" y="49"/>
                </a:lnTo>
                <a:lnTo>
                  <a:pt x="409" y="56"/>
                </a:lnTo>
                <a:lnTo>
                  <a:pt x="405" y="61"/>
                </a:lnTo>
                <a:lnTo>
                  <a:pt x="400" y="63"/>
                </a:lnTo>
                <a:lnTo>
                  <a:pt x="400" y="74"/>
                </a:lnTo>
                <a:lnTo>
                  <a:pt x="400" y="83"/>
                </a:lnTo>
                <a:lnTo>
                  <a:pt x="401" y="92"/>
                </a:lnTo>
                <a:lnTo>
                  <a:pt x="404" y="99"/>
                </a:lnTo>
                <a:lnTo>
                  <a:pt x="411" y="103"/>
                </a:lnTo>
                <a:lnTo>
                  <a:pt x="418" y="108"/>
                </a:lnTo>
                <a:lnTo>
                  <a:pt x="425" y="108"/>
                </a:lnTo>
                <a:lnTo>
                  <a:pt x="426" y="108"/>
                </a:lnTo>
                <a:lnTo>
                  <a:pt x="428" y="108"/>
                </a:lnTo>
                <a:lnTo>
                  <a:pt x="438" y="106"/>
                </a:lnTo>
                <a:lnTo>
                  <a:pt x="447" y="103"/>
                </a:lnTo>
                <a:lnTo>
                  <a:pt x="465" y="101"/>
                </a:lnTo>
                <a:lnTo>
                  <a:pt x="483" y="101"/>
                </a:lnTo>
                <a:lnTo>
                  <a:pt x="492" y="103"/>
                </a:lnTo>
                <a:lnTo>
                  <a:pt x="504" y="103"/>
                </a:lnTo>
                <a:lnTo>
                  <a:pt x="516" y="117"/>
                </a:lnTo>
                <a:lnTo>
                  <a:pt x="528" y="128"/>
                </a:lnTo>
                <a:lnTo>
                  <a:pt x="531" y="133"/>
                </a:lnTo>
                <a:lnTo>
                  <a:pt x="532" y="137"/>
                </a:lnTo>
                <a:lnTo>
                  <a:pt x="532" y="144"/>
                </a:lnTo>
                <a:lnTo>
                  <a:pt x="532" y="148"/>
                </a:lnTo>
                <a:lnTo>
                  <a:pt x="539" y="169"/>
                </a:lnTo>
                <a:lnTo>
                  <a:pt x="546" y="187"/>
                </a:lnTo>
                <a:lnTo>
                  <a:pt x="552" y="193"/>
                </a:lnTo>
                <a:lnTo>
                  <a:pt x="557" y="200"/>
                </a:lnTo>
                <a:lnTo>
                  <a:pt x="566" y="205"/>
                </a:lnTo>
                <a:lnTo>
                  <a:pt x="576" y="209"/>
                </a:lnTo>
                <a:lnTo>
                  <a:pt x="594" y="207"/>
                </a:lnTo>
                <a:lnTo>
                  <a:pt x="610" y="205"/>
                </a:lnTo>
                <a:lnTo>
                  <a:pt x="622" y="202"/>
                </a:lnTo>
                <a:lnTo>
                  <a:pt x="634" y="200"/>
                </a:lnTo>
                <a:lnTo>
                  <a:pt x="644" y="198"/>
                </a:lnTo>
                <a:lnTo>
                  <a:pt x="655" y="193"/>
                </a:lnTo>
                <a:lnTo>
                  <a:pt x="668" y="191"/>
                </a:lnTo>
                <a:lnTo>
                  <a:pt x="684" y="189"/>
                </a:lnTo>
                <a:lnTo>
                  <a:pt x="696" y="184"/>
                </a:lnTo>
                <a:lnTo>
                  <a:pt x="708" y="180"/>
                </a:lnTo>
                <a:lnTo>
                  <a:pt x="711" y="180"/>
                </a:lnTo>
                <a:lnTo>
                  <a:pt x="715" y="178"/>
                </a:lnTo>
                <a:lnTo>
                  <a:pt x="718" y="175"/>
                </a:lnTo>
                <a:lnTo>
                  <a:pt x="719" y="175"/>
                </a:lnTo>
                <a:lnTo>
                  <a:pt x="725" y="166"/>
                </a:lnTo>
                <a:lnTo>
                  <a:pt x="729" y="162"/>
                </a:lnTo>
                <a:lnTo>
                  <a:pt x="733" y="155"/>
                </a:lnTo>
                <a:lnTo>
                  <a:pt x="735" y="153"/>
                </a:lnTo>
                <a:lnTo>
                  <a:pt x="738" y="151"/>
                </a:lnTo>
                <a:lnTo>
                  <a:pt x="742" y="151"/>
                </a:lnTo>
                <a:lnTo>
                  <a:pt x="748" y="148"/>
                </a:lnTo>
                <a:lnTo>
                  <a:pt x="755" y="155"/>
                </a:lnTo>
                <a:lnTo>
                  <a:pt x="762" y="160"/>
                </a:lnTo>
                <a:lnTo>
                  <a:pt x="771" y="175"/>
                </a:lnTo>
                <a:lnTo>
                  <a:pt x="781" y="187"/>
                </a:lnTo>
                <a:lnTo>
                  <a:pt x="788" y="193"/>
                </a:lnTo>
                <a:lnTo>
                  <a:pt x="796" y="196"/>
                </a:lnTo>
                <a:lnTo>
                  <a:pt x="800" y="211"/>
                </a:lnTo>
                <a:lnTo>
                  <a:pt x="803" y="225"/>
                </a:lnTo>
                <a:lnTo>
                  <a:pt x="804" y="241"/>
                </a:lnTo>
                <a:lnTo>
                  <a:pt x="803" y="254"/>
                </a:lnTo>
                <a:lnTo>
                  <a:pt x="799" y="283"/>
                </a:lnTo>
                <a:lnTo>
                  <a:pt x="792" y="312"/>
                </a:lnTo>
                <a:lnTo>
                  <a:pt x="792" y="315"/>
                </a:lnTo>
                <a:lnTo>
                  <a:pt x="792" y="317"/>
                </a:lnTo>
                <a:lnTo>
                  <a:pt x="793" y="330"/>
                </a:lnTo>
                <a:lnTo>
                  <a:pt x="796" y="351"/>
                </a:lnTo>
                <a:lnTo>
                  <a:pt x="797" y="373"/>
                </a:lnTo>
                <a:lnTo>
                  <a:pt x="799" y="398"/>
                </a:lnTo>
                <a:lnTo>
                  <a:pt x="800" y="420"/>
                </a:lnTo>
                <a:lnTo>
                  <a:pt x="799" y="438"/>
                </a:lnTo>
                <a:lnTo>
                  <a:pt x="796" y="452"/>
                </a:lnTo>
                <a:lnTo>
                  <a:pt x="795" y="454"/>
                </a:lnTo>
                <a:lnTo>
                  <a:pt x="791" y="456"/>
                </a:lnTo>
                <a:lnTo>
                  <a:pt x="784" y="461"/>
                </a:lnTo>
                <a:lnTo>
                  <a:pt x="777" y="468"/>
                </a:lnTo>
                <a:lnTo>
                  <a:pt x="770" y="474"/>
                </a:lnTo>
                <a:lnTo>
                  <a:pt x="763" y="481"/>
                </a:lnTo>
                <a:lnTo>
                  <a:pt x="762" y="483"/>
                </a:lnTo>
                <a:lnTo>
                  <a:pt x="760" y="483"/>
                </a:lnTo>
                <a:lnTo>
                  <a:pt x="764" y="495"/>
                </a:lnTo>
                <a:lnTo>
                  <a:pt x="768" y="504"/>
                </a:lnTo>
                <a:lnTo>
                  <a:pt x="768" y="515"/>
                </a:lnTo>
                <a:lnTo>
                  <a:pt x="767" y="519"/>
                </a:lnTo>
                <a:lnTo>
                  <a:pt x="764" y="524"/>
                </a:lnTo>
                <a:lnTo>
                  <a:pt x="762" y="526"/>
                </a:lnTo>
                <a:lnTo>
                  <a:pt x="758" y="531"/>
                </a:lnTo>
                <a:lnTo>
                  <a:pt x="746" y="535"/>
                </a:lnTo>
                <a:lnTo>
                  <a:pt x="735" y="537"/>
                </a:lnTo>
                <a:lnTo>
                  <a:pt x="731" y="540"/>
                </a:lnTo>
                <a:lnTo>
                  <a:pt x="729" y="540"/>
                </a:lnTo>
                <a:lnTo>
                  <a:pt x="721" y="544"/>
                </a:lnTo>
                <a:lnTo>
                  <a:pt x="713" y="546"/>
                </a:lnTo>
                <a:lnTo>
                  <a:pt x="706" y="549"/>
                </a:lnTo>
                <a:lnTo>
                  <a:pt x="705" y="549"/>
                </a:lnTo>
                <a:lnTo>
                  <a:pt x="704" y="549"/>
                </a:lnTo>
                <a:lnTo>
                  <a:pt x="700" y="555"/>
                </a:lnTo>
                <a:lnTo>
                  <a:pt x="696" y="560"/>
                </a:lnTo>
                <a:lnTo>
                  <a:pt x="693" y="564"/>
                </a:lnTo>
                <a:lnTo>
                  <a:pt x="694" y="562"/>
                </a:lnTo>
                <a:lnTo>
                  <a:pt x="696" y="560"/>
                </a:lnTo>
                <a:lnTo>
                  <a:pt x="698" y="555"/>
                </a:lnTo>
                <a:lnTo>
                  <a:pt x="697" y="555"/>
                </a:lnTo>
                <a:lnTo>
                  <a:pt x="694" y="560"/>
                </a:lnTo>
                <a:lnTo>
                  <a:pt x="689" y="564"/>
                </a:lnTo>
                <a:lnTo>
                  <a:pt x="684" y="571"/>
                </a:lnTo>
                <a:lnTo>
                  <a:pt x="675" y="587"/>
                </a:lnTo>
                <a:lnTo>
                  <a:pt x="667" y="602"/>
                </a:lnTo>
                <a:lnTo>
                  <a:pt x="657" y="616"/>
                </a:lnTo>
                <a:lnTo>
                  <a:pt x="651" y="623"/>
                </a:lnTo>
                <a:lnTo>
                  <a:pt x="644" y="627"/>
                </a:lnTo>
                <a:lnTo>
                  <a:pt x="634" y="641"/>
                </a:lnTo>
                <a:lnTo>
                  <a:pt x="628" y="645"/>
                </a:lnTo>
                <a:lnTo>
                  <a:pt x="624" y="652"/>
                </a:lnTo>
                <a:lnTo>
                  <a:pt x="622" y="659"/>
                </a:lnTo>
                <a:lnTo>
                  <a:pt x="622" y="665"/>
                </a:lnTo>
                <a:lnTo>
                  <a:pt x="623" y="674"/>
                </a:lnTo>
                <a:lnTo>
                  <a:pt x="628" y="683"/>
                </a:lnTo>
                <a:lnTo>
                  <a:pt x="635" y="690"/>
                </a:lnTo>
                <a:lnTo>
                  <a:pt x="643" y="695"/>
                </a:lnTo>
                <a:lnTo>
                  <a:pt x="649" y="699"/>
                </a:lnTo>
                <a:lnTo>
                  <a:pt x="651" y="699"/>
                </a:lnTo>
                <a:lnTo>
                  <a:pt x="652" y="699"/>
                </a:lnTo>
                <a:lnTo>
                  <a:pt x="656" y="706"/>
                </a:lnTo>
                <a:lnTo>
                  <a:pt x="659" y="715"/>
                </a:lnTo>
                <a:lnTo>
                  <a:pt x="663" y="719"/>
                </a:lnTo>
                <a:lnTo>
                  <a:pt x="668" y="724"/>
                </a:lnTo>
                <a:lnTo>
                  <a:pt x="680" y="728"/>
                </a:lnTo>
                <a:lnTo>
                  <a:pt x="692" y="733"/>
                </a:lnTo>
                <a:lnTo>
                  <a:pt x="696" y="733"/>
                </a:lnTo>
                <a:lnTo>
                  <a:pt x="700" y="735"/>
                </a:lnTo>
                <a:lnTo>
                  <a:pt x="702" y="735"/>
                </a:lnTo>
                <a:lnTo>
                  <a:pt x="704" y="735"/>
                </a:lnTo>
                <a:lnTo>
                  <a:pt x="710" y="742"/>
                </a:lnTo>
                <a:lnTo>
                  <a:pt x="711" y="746"/>
                </a:lnTo>
                <a:lnTo>
                  <a:pt x="711" y="749"/>
                </a:lnTo>
                <a:lnTo>
                  <a:pt x="710" y="751"/>
                </a:lnTo>
                <a:lnTo>
                  <a:pt x="708" y="753"/>
                </a:lnTo>
                <a:lnTo>
                  <a:pt x="704" y="753"/>
                </a:lnTo>
                <a:lnTo>
                  <a:pt x="700" y="755"/>
                </a:lnTo>
                <a:lnTo>
                  <a:pt x="694" y="762"/>
                </a:lnTo>
                <a:lnTo>
                  <a:pt x="692" y="769"/>
                </a:lnTo>
                <a:lnTo>
                  <a:pt x="688" y="780"/>
                </a:lnTo>
                <a:lnTo>
                  <a:pt x="688" y="791"/>
                </a:lnTo>
                <a:lnTo>
                  <a:pt x="688" y="803"/>
                </a:lnTo>
                <a:lnTo>
                  <a:pt x="686" y="816"/>
                </a:lnTo>
                <a:lnTo>
                  <a:pt x="685" y="827"/>
                </a:lnTo>
                <a:lnTo>
                  <a:pt x="682" y="839"/>
                </a:lnTo>
                <a:lnTo>
                  <a:pt x="677" y="850"/>
                </a:lnTo>
                <a:lnTo>
                  <a:pt x="669" y="859"/>
                </a:lnTo>
                <a:lnTo>
                  <a:pt x="660" y="863"/>
                </a:lnTo>
                <a:lnTo>
                  <a:pt x="652" y="863"/>
                </a:lnTo>
                <a:lnTo>
                  <a:pt x="645" y="861"/>
                </a:lnTo>
                <a:lnTo>
                  <a:pt x="634" y="856"/>
                </a:lnTo>
                <a:lnTo>
                  <a:pt x="622" y="852"/>
                </a:lnTo>
                <a:lnTo>
                  <a:pt x="616" y="850"/>
                </a:lnTo>
                <a:lnTo>
                  <a:pt x="609" y="847"/>
                </a:lnTo>
                <a:lnTo>
                  <a:pt x="602" y="852"/>
                </a:lnTo>
                <a:lnTo>
                  <a:pt x="598" y="856"/>
                </a:lnTo>
                <a:lnTo>
                  <a:pt x="597" y="861"/>
                </a:lnTo>
                <a:lnTo>
                  <a:pt x="597" y="865"/>
                </a:lnTo>
                <a:lnTo>
                  <a:pt x="598" y="870"/>
                </a:lnTo>
                <a:lnTo>
                  <a:pt x="602" y="874"/>
                </a:lnTo>
                <a:lnTo>
                  <a:pt x="607" y="879"/>
                </a:lnTo>
                <a:lnTo>
                  <a:pt x="612" y="883"/>
                </a:lnTo>
                <a:lnTo>
                  <a:pt x="616" y="897"/>
                </a:lnTo>
                <a:lnTo>
                  <a:pt x="620" y="908"/>
                </a:lnTo>
                <a:lnTo>
                  <a:pt x="622" y="913"/>
                </a:lnTo>
                <a:lnTo>
                  <a:pt x="623" y="915"/>
                </a:lnTo>
                <a:lnTo>
                  <a:pt x="624" y="919"/>
                </a:lnTo>
                <a:lnTo>
                  <a:pt x="626" y="949"/>
                </a:lnTo>
                <a:lnTo>
                  <a:pt x="626" y="962"/>
                </a:lnTo>
                <a:lnTo>
                  <a:pt x="628" y="971"/>
                </a:lnTo>
                <a:lnTo>
                  <a:pt x="631" y="980"/>
                </a:lnTo>
                <a:lnTo>
                  <a:pt x="638" y="989"/>
                </a:lnTo>
                <a:lnTo>
                  <a:pt x="647" y="996"/>
                </a:lnTo>
                <a:lnTo>
                  <a:pt x="660" y="1000"/>
                </a:lnTo>
                <a:lnTo>
                  <a:pt x="668" y="1012"/>
                </a:lnTo>
                <a:lnTo>
                  <a:pt x="675" y="1023"/>
                </a:lnTo>
                <a:lnTo>
                  <a:pt x="682" y="1030"/>
                </a:lnTo>
                <a:lnTo>
                  <a:pt x="688" y="1034"/>
                </a:lnTo>
                <a:lnTo>
                  <a:pt x="696" y="1036"/>
                </a:lnTo>
                <a:lnTo>
                  <a:pt x="709" y="1034"/>
                </a:lnTo>
                <a:lnTo>
                  <a:pt x="718" y="1030"/>
                </a:lnTo>
                <a:lnTo>
                  <a:pt x="721" y="1027"/>
                </a:lnTo>
                <a:lnTo>
                  <a:pt x="722" y="1023"/>
                </a:lnTo>
                <a:lnTo>
                  <a:pt x="722" y="1018"/>
                </a:lnTo>
                <a:lnTo>
                  <a:pt x="719" y="1012"/>
                </a:lnTo>
                <a:lnTo>
                  <a:pt x="729" y="1005"/>
                </a:lnTo>
                <a:lnTo>
                  <a:pt x="737" y="1003"/>
                </a:lnTo>
                <a:lnTo>
                  <a:pt x="746" y="1003"/>
                </a:lnTo>
                <a:lnTo>
                  <a:pt x="756" y="1005"/>
                </a:lnTo>
                <a:lnTo>
                  <a:pt x="766" y="1016"/>
                </a:lnTo>
                <a:lnTo>
                  <a:pt x="776" y="1023"/>
                </a:lnTo>
                <a:lnTo>
                  <a:pt x="788" y="1030"/>
                </a:lnTo>
                <a:lnTo>
                  <a:pt x="800" y="1036"/>
                </a:lnTo>
                <a:lnTo>
                  <a:pt x="800" y="1039"/>
                </a:lnTo>
                <a:lnTo>
                  <a:pt x="801" y="1045"/>
                </a:lnTo>
                <a:lnTo>
                  <a:pt x="803" y="1054"/>
                </a:lnTo>
                <a:lnTo>
                  <a:pt x="804" y="1066"/>
                </a:lnTo>
                <a:lnTo>
                  <a:pt x="805" y="1077"/>
                </a:lnTo>
                <a:lnTo>
                  <a:pt x="807" y="1086"/>
                </a:lnTo>
                <a:lnTo>
                  <a:pt x="807" y="1093"/>
                </a:lnTo>
                <a:lnTo>
                  <a:pt x="808" y="1097"/>
                </a:lnTo>
                <a:lnTo>
                  <a:pt x="812" y="1104"/>
                </a:lnTo>
                <a:lnTo>
                  <a:pt x="817" y="1113"/>
                </a:lnTo>
                <a:lnTo>
                  <a:pt x="821" y="1117"/>
                </a:lnTo>
                <a:lnTo>
                  <a:pt x="824" y="1120"/>
                </a:lnTo>
                <a:lnTo>
                  <a:pt x="821" y="1135"/>
                </a:lnTo>
                <a:lnTo>
                  <a:pt x="818" y="1146"/>
                </a:lnTo>
                <a:lnTo>
                  <a:pt x="812" y="1155"/>
                </a:lnTo>
                <a:lnTo>
                  <a:pt x="807" y="1160"/>
                </a:lnTo>
                <a:lnTo>
                  <a:pt x="800" y="1164"/>
                </a:lnTo>
                <a:lnTo>
                  <a:pt x="796" y="1169"/>
                </a:lnTo>
                <a:lnTo>
                  <a:pt x="792" y="1173"/>
                </a:lnTo>
                <a:lnTo>
                  <a:pt x="781" y="1182"/>
                </a:lnTo>
                <a:lnTo>
                  <a:pt x="772" y="1189"/>
                </a:lnTo>
                <a:lnTo>
                  <a:pt x="770" y="1191"/>
                </a:lnTo>
                <a:lnTo>
                  <a:pt x="768" y="1191"/>
                </a:lnTo>
                <a:lnTo>
                  <a:pt x="760" y="1189"/>
                </a:lnTo>
                <a:lnTo>
                  <a:pt x="752" y="1189"/>
                </a:lnTo>
                <a:lnTo>
                  <a:pt x="742" y="1187"/>
                </a:lnTo>
                <a:lnTo>
                  <a:pt x="735" y="1187"/>
                </a:lnTo>
                <a:lnTo>
                  <a:pt x="729" y="1187"/>
                </a:lnTo>
                <a:lnTo>
                  <a:pt x="721" y="1187"/>
                </a:lnTo>
                <a:lnTo>
                  <a:pt x="711" y="1187"/>
                </a:lnTo>
                <a:lnTo>
                  <a:pt x="706" y="1191"/>
                </a:lnTo>
                <a:lnTo>
                  <a:pt x="702" y="1198"/>
                </a:lnTo>
                <a:lnTo>
                  <a:pt x="694" y="1209"/>
                </a:lnTo>
                <a:lnTo>
                  <a:pt x="686" y="1221"/>
                </a:lnTo>
                <a:lnTo>
                  <a:pt x="682" y="1225"/>
                </a:lnTo>
                <a:lnTo>
                  <a:pt x="676" y="1227"/>
                </a:lnTo>
                <a:lnTo>
                  <a:pt x="653" y="1234"/>
                </a:lnTo>
                <a:lnTo>
                  <a:pt x="631" y="1241"/>
                </a:lnTo>
                <a:lnTo>
                  <a:pt x="610" y="1248"/>
                </a:lnTo>
                <a:lnTo>
                  <a:pt x="601" y="1254"/>
                </a:lnTo>
                <a:lnTo>
                  <a:pt x="591" y="1263"/>
                </a:lnTo>
                <a:lnTo>
                  <a:pt x="586" y="1272"/>
                </a:lnTo>
                <a:lnTo>
                  <a:pt x="581" y="1284"/>
                </a:lnTo>
                <a:lnTo>
                  <a:pt x="576" y="1293"/>
                </a:lnTo>
                <a:lnTo>
                  <a:pt x="568" y="1299"/>
                </a:lnTo>
                <a:lnTo>
                  <a:pt x="556" y="1308"/>
                </a:lnTo>
                <a:lnTo>
                  <a:pt x="544" y="1315"/>
                </a:lnTo>
                <a:lnTo>
                  <a:pt x="540" y="1320"/>
                </a:lnTo>
                <a:lnTo>
                  <a:pt x="536" y="1322"/>
                </a:lnTo>
                <a:lnTo>
                  <a:pt x="533" y="1324"/>
                </a:lnTo>
                <a:lnTo>
                  <a:pt x="532" y="1324"/>
                </a:lnTo>
                <a:lnTo>
                  <a:pt x="523" y="1320"/>
                </a:lnTo>
                <a:lnTo>
                  <a:pt x="516" y="1317"/>
                </a:lnTo>
                <a:lnTo>
                  <a:pt x="512" y="1313"/>
                </a:lnTo>
                <a:lnTo>
                  <a:pt x="510" y="1308"/>
                </a:lnTo>
                <a:lnTo>
                  <a:pt x="506" y="1299"/>
                </a:lnTo>
                <a:lnTo>
                  <a:pt x="502" y="1295"/>
                </a:lnTo>
                <a:lnTo>
                  <a:pt x="496" y="1288"/>
                </a:lnTo>
                <a:lnTo>
                  <a:pt x="491" y="1284"/>
                </a:lnTo>
                <a:lnTo>
                  <a:pt x="486" y="1279"/>
                </a:lnTo>
                <a:lnTo>
                  <a:pt x="478" y="1275"/>
                </a:lnTo>
                <a:lnTo>
                  <a:pt x="470" y="1270"/>
                </a:lnTo>
                <a:lnTo>
                  <a:pt x="465" y="1270"/>
                </a:lnTo>
                <a:lnTo>
                  <a:pt x="459" y="1268"/>
                </a:lnTo>
                <a:lnTo>
                  <a:pt x="454" y="1277"/>
                </a:lnTo>
                <a:lnTo>
                  <a:pt x="450" y="1286"/>
                </a:lnTo>
                <a:lnTo>
                  <a:pt x="449" y="1293"/>
                </a:lnTo>
                <a:lnTo>
                  <a:pt x="447" y="1299"/>
                </a:lnTo>
                <a:lnTo>
                  <a:pt x="449" y="1317"/>
                </a:lnTo>
                <a:lnTo>
                  <a:pt x="450" y="1326"/>
                </a:lnTo>
                <a:lnTo>
                  <a:pt x="451" y="1340"/>
                </a:lnTo>
                <a:lnTo>
                  <a:pt x="451" y="1360"/>
                </a:lnTo>
                <a:lnTo>
                  <a:pt x="451" y="1380"/>
                </a:lnTo>
                <a:lnTo>
                  <a:pt x="449" y="1387"/>
                </a:lnTo>
                <a:lnTo>
                  <a:pt x="446" y="1396"/>
                </a:lnTo>
                <a:lnTo>
                  <a:pt x="440" y="1401"/>
                </a:lnTo>
                <a:lnTo>
                  <a:pt x="432" y="1405"/>
                </a:lnTo>
                <a:lnTo>
                  <a:pt x="418" y="1401"/>
                </a:lnTo>
                <a:lnTo>
                  <a:pt x="412" y="1398"/>
                </a:lnTo>
                <a:lnTo>
                  <a:pt x="404" y="1396"/>
                </a:lnTo>
                <a:lnTo>
                  <a:pt x="397" y="1398"/>
                </a:lnTo>
                <a:lnTo>
                  <a:pt x="389" y="1401"/>
                </a:lnTo>
                <a:lnTo>
                  <a:pt x="383" y="1403"/>
                </a:lnTo>
                <a:lnTo>
                  <a:pt x="381" y="1405"/>
                </a:lnTo>
                <a:lnTo>
                  <a:pt x="380" y="1405"/>
                </a:lnTo>
                <a:lnTo>
                  <a:pt x="370" y="1401"/>
                </a:lnTo>
                <a:lnTo>
                  <a:pt x="362" y="1392"/>
                </a:lnTo>
                <a:lnTo>
                  <a:pt x="355" y="1383"/>
                </a:lnTo>
                <a:lnTo>
                  <a:pt x="350" y="1374"/>
                </a:lnTo>
                <a:lnTo>
                  <a:pt x="342" y="1351"/>
                </a:lnTo>
                <a:lnTo>
                  <a:pt x="337" y="1329"/>
                </a:lnTo>
                <a:lnTo>
                  <a:pt x="333" y="1320"/>
                </a:lnTo>
                <a:lnTo>
                  <a:pt x="327" y="1311"/>
                </a:lnTo>
                <a:lnTo>
                  <a:pt x="313" y="1297"/>
                </a:lnTo>
                <a:lnTo>
                  <a:pt x="296" y="1286"/>
                </a:lnTo>
                <a:lnTo>
                  <a:pt x="276" y="1277"/>
                </a:lnTo>
                <a:lnTo>
                  <a:pt x="265" y="1279"/>
                </a:lnTo>
                <a:lnTo>
                  <a:pt x="257" y="1279"/>
                </a:lnTo>
                <a:lnTo>
                  <a:pt x="252" y="1281"/>
                </a:lnTo>
                <a:lnTo>
                  <a:pt x="248" y="1284"/>
                </a:lnTo>
                <a:lnTo>
                  <a:pt x="244" y="1286"/>
                </a:lnTo>
                <a:lnTo>
                  <a:pt x="242" y="1290"/>
                </a:lnTo>
                <a:lnTo>
                  <a:pt x="236" y="1295"/>
                </a:lnTo>
                <a:lnTo>
                  <a:pt x="228" y="1299"/>
                </a:lnTo>
                <a:lnTo>
                  <a:pt x="222" y="1311"/>
                </a:lnTo>
                <a:lnTo>
                  <a:pt x="218" y="1320"/>
                </a:lnTo>
                <a:lnTo>
                  <a:pt x="211" y="1338"/>
                </a:lnTo>
                <a:lnTo>
                  <a:pt x="207" y="1344"/>
                </a:lnTo>
                <a:lnTo>
                  <a:pt x="202" y="1351"/>
                </a:lnTo>
                <a:lnTo>
                  <a:pt x="194" y="1356"/>
                </a:lnTo>
                <a:lnTo>
                  <a:pt x="183" y="1360"/>
                </a:lnTo>
                <a:lnTo>
                  <a:pt x="182" y="1351"/>
                </a:lnTo>
                <a:lnTo>
                  <a:pt x="181" y="1349"/>
                </a:lnTo>
                <a:lnTo>
                  <a:pt x="180" y="1349"/>
                </a:lnTo>
                <a:lnTo>
                  <a:pt x="176" y="1356"/>
                </a:lnTo>
              </a:path>
            </a:pathLst>
          </a:custGeom>
          <a:solidFill>
            <a:srgbClr val="FFFF00"/>
          </a:solidFill>
          <a:ln w="12700" cap="rnd" cmpd="sng">
            <a:solidFill>
              <a:schemeClr val="tx1"/>
            </a:solidFill>
            <a:prstDash val="solid"/>
            <a:round/>
            <a:headEnd type="none" w="sm" len="sm"/>
            <a:tailEnd type="none" w="sm" len="sm"/>
          </a:ln>
        </p:spPr>
        <p:txBody>
          <a:bodyPr/>
          <a:p>
            <a:endParaRPr lang="zh-CN" altLang="en-US"/>
          </a:p>
        </p:txBody>
      </p:sp>
      <p:sp>
        <p:nvSpPr>
          <p:cNvPr id="48153" name="Oval 26"/>
          <p:cNvSpPr/>
          <p:nvPr/>
        </p:nvSpPr>
        <p:spPr>
          <a:xfrm>
            <a:off x="5581650" y="4222750"/>
            <a:ext cx="68263" cy="68263"/>
          </a:xfrm>
          <a:prstGeom prst="ellipse">
            <a:avLst/>
          </a:prstGeom>
          <a:solidFill>
            <a:srgbClr val="FF0000"/>
          </a:solidFill>
          <a:ln w="12700" cap="flat" cmpd="sng">
            <a:solidFill>
              <a:schemeClr val="tx1"/>
            </a:solidFill>
            <a:prstDash val="solid"/>
            <a:round/>
            <a:headEnd type="none" w="med" len="med"/>
            <a:tailEnd type="none" w="med" len="med"/>
          </a:ln>
        </p:spPr>
        <p:txBody>
          <a:bodyPr wrap="none" anchor="ctr"/>
          <a:p>
            <a:endParaRPr lang="zh-CN" altLang="en-US" dirty="0">
              <a:latin typeface="Times New Roman" panose="02020603050405020304" pitchFamily="18" charset="0"/>
              <a:ea typeface="宋体" panose="02010600030101010101" pitchFamily="2" charset="-122"/>
            </a:endParaRPr>
          </a:p>
        </p:txBody>
      </p:sp>
      <p:sp>
        <p:nvSpPr>
          <p:cNvPr id="48154" name="Oval 27"/>
          <p:cNvSpPr/>
          <p:nvPr/>
        </p:nvSpPr>
        <p:spPr>
          <a:xfrm>
            <a:off x="5437188" y="3862388"/>
            <a:ext cx="68262" cy="68262"/>
          </a:xfrm>
          <a:prstGeom prst="ellipse">
            <a:avLst/>
          </a:prstGeom>
          <a:solidFill>
            <a:srgbClr val="FF0000"/>
          </a:solidFill>
          <a:ln w="12700" cap="flat" cmpd="sng">
            <a:solidFill>
              <a:schemeClr val="tx1"/>
            </a:solidFill>
            <a:prstDash val="solid"/>
            <a:round/>
            <a:headEnd type="none" w="med" len="med"/>
            <a:tailEnd type="none" w="med" len="med"/>
          </a:ln>
        </p:spPr>
        <p:txBody>
          <a:bodyPr wrap="none" anchor="ctr"/>
          <a:p>
            <a:endParaRPr lang="zh-CN" altLang="en-US" dirty="0">
              <a:latin typeface="Times New Roman" panose="02020603050405020304" pitchFamily="18" charset="0"/>
              <a:ea typeface="宋体" panose="02010600030101010101" pitchFamily="2" charset="-122"/>
            </a:endParaRPr>
          </a:p>
        </p:txBody>
      </p:sp>
      <p:grpSp>
        <p:nvGrpSpPr>
          <p:cNvPr id="48155" name="Group 28"/>
          <p:cNvGrpSpPr/>
          <p:nvPr/>
        </p:nvGrpSpPr>
        <p:grpSpPr>
          <a:xfrm>
            <a:off x="3390900" y="2254250"/>
            <a:ext cx="3382963" cy="3473450"/>
            <a:chOff x="2128" y="1434"/>
            <a:chExt cx="2131" cy="2188"/>
          </a:xfrm>
        </p:grpSpPr>
        <p:sp>
          <p:nvSpPr>
            <p:cNvPr id="48156" name="Oval 29"/>
            <p:cNvSpPr/>
            <p:nvPr/>
          </p:nvSpPr>
          <p:spPr>
            <a:xfrm>
              <a:off x="2857" y="3550"/>
              <a:ext cx="42" cy="43"/>
            </a:xfrm>
            <a:prstGeom prst="ellipse">
              <a:avLst/>
            </a:prstGeom>
            <a:solidFill>
              <a:srgbClr val="FF0000"/>
            </a:solidFill>
            <a:ln w="12700" cap="flat" cmpd="sng">
              <a:solidFill>
                <a:schemeClr val="tx1"/>
              </a:solidFill>
              <a:prstDash val="solid"/>
              <a:round/>
              <a:headEnd type="none" w="med" len="med"/>
              <a:tailEnd type="none" w="med" len="med"/>
            </a:ln>
          </p:spPr>
          <p:txBody>
            <a:bodyPr wrap="none" anchor="ctr"/>
            <a:p>
              <a:endParaRPr lang="zh-CN" altLang="en-US" dirty="0">
                <a:latin typeface="Times New Roman" panose="02020603050405020304" pitchFamily="18" charset="0"/>
                <a:ea typeface="宋体" panose="02010600030101010101" pitchFamily="2" charset="-122"/>
              </a:endParaRPr>
            </a:p>
          </p:txBody>
        </p:sp>
        <p:sp>
          <p:nvSpPr>
            <p:cNvPr id="48157" name="Oval 30"/>
            <p:cNvSpPr/>
            <p:nvPr/>
          </p:nvSpPr>
          <p:spPr>
            <a:xfrm>
              <a:off x="2706" y="2987"/>
              <a:ext cx="42" cy="43"/>
            </a:xfrm>
            <a:prstGeom prst="ellipse">
              <a:avLst/>
            </a:prstGeom>
            <a:solidFill>
              <a:srgbClr val="FF0000"/>
            </a:solidFill>
            <a:ln w="12700" cap="flat" cmpd="sng">
              <a:solidFill>
                <a:schemeClr val="tx1"/>
              </a:solidFill>
              <a:prstDash val="solid"/>
              <a:round/>
              <a:headEnd type="none" w="med" len="med"/>
              <a:tailEnd type="none" w="med" len="med"/>
            </a:ln>
          </p:spPr>
          <p:txBody>
            <a:bodyPr wrap="none" anchor="ctr"/>
            <a:p>
              <a:endParaRPr lang="zh-CN" altLang="en-US" dirty="0">
                <a:latin typeface="Times New Roman" panose="02020603050405020304" pitchFamily="18" charset="0"/>
                <a:ea typeface="宋体" panose="02010600030101010101" pitchFamily="2" charset="-122"/>
              </a:endParaRPr>
            </a:p>
          </p:txBody>
        </p:sp>
        <p:sp>
          <p:nvSpPr>
            <p:cNvPr id="48158" name="Oval 31"/>
            <p:cNvSpPr/>
            <p:nvPr/>
          </p:nvSpPr>
          <p:spPr>
            <a:xfrm>
              <a:off x="2750" y="2670"/>
              <a:ext cx="42" cy="43"/>
            </a:xfrm>
            <a:prstGeom prst="ellipse">
              <a:avLst/>
            </a:prstGeom>
            <a:solidFill>
              <a:srgbClr val="FF0000"/>
            </a:solidFill>
            <a:ln w="12700" cap="flat" cmpd="sng">
              <a:solidFill>
                <a:schemeClr val="tx1"/>
              </a:solidFill>
              <a:prstDash val="solid"/>
              <a:round/>
              <a:headEnd type="none" w="med" len="med"/>
              <a:tailEnd type="none" w="med" len="med"/>
            </a:ln>
          </p:spPr>
          <p:txBody>
            <a:bodyPr wrap="none" anchor="ctr"/>
            <a:p>
              <a:endParaRPr lang="zh-CN" altLang="en-US" dirty="0">
                <a:latin typeface="Times New Roman" panose="02020603050405020304" pitchFamily="18" charset="0"/>
                <a:ea typeface="宋体" panose="02010600030101010101" pitchFamily="2" charset="-122"/>
              </a:endParaRPr>
            </a:p>
          </p:txBody>
        </p:sp>
        <p:sp>
          <p:nvSpPr>
            <p:cNvPr id="48159" name="Oval 32"/>
            <p:cNvSpPr/>
            <p:nvPr/>
          </p:nvSpPr>
          <p:spPr>
            <a:xfrm>
              <a:off x="3416" y="3169"/>
              <a:ext cx="42" cy="43"/>
            </a:xfrm>
            <a:prstGeom prst="ellipse">
              <a:avLst/>
            </a:prstGeom>
            <a:solidFill>
              <a:srgbClr val="FF0000"/>
            </a:solidFill>
            <a:ln w="12700" cap="flat" cmpd="sng">
              <a:solidFill>
                <a:schemeClr val="tx1"/>
              </a:solidFill>
              <a:prstDash val="solid"/>
              <a:round/>
              <a:headEnd type="none" w="med" len="med"/>
              <a:tailEnd type="none" w="med" len="med"/>
            </a:ln>
          </p:spPr>
          <p:txBody>
            <a:bodyPr wrap="none" anchor="ctr"/>
            <a:p>
              <a:endParaRPr lang="zh-CN" altLang="en-US" dirty="0">
                <a:latin typeface="Times New Roman" panose="02020603050405020304" pitchFamily="18" charset="0"/>
                <a:ea typeface="宋体" panose="02010600030101010101" pitchFamily="2" charset="-122"/>
              </a:endParaRPr>
            </a:p>
          </p:txBody>
        </p:sp>
        <p:sp>
          <p:nvSpPr>
            <p:cNvPr id="48160" name="Oval 33"/>
            <p:cNvSpPr/>
            <p:nvPr/>
          </p:nvSpPr>
          <p:spPr>
            <a:xfrm>
              <a:off x="2928" y="1581"/>
              <a:ext cx="42" cy="43"/>
            </a:xfrm>
            <a:prstGeom prst="ellipse">
              <a:avLst/>
            </a:prstGeom>
            <a:solidFill>
              <a:srgbClr val="FF0000"/>
            </a:solidFill>
            <a:ln w="12700" cap="flat" cmpd="sng">
              <a:solidFill>
                <a:schemeClr val="tx1"/>
              </a:solidFill>
              <a:prstDash val="solid"/>
              <a:round/>
              <a:headEnd type="none" w="med" len="med"/>
              <a:tailEnd type="none" w="med" len="med"/>
            </a:ln>
          </p:spPr>
          <p:txBody>
            <a:bodyPr wrap="none" anchor="ctr"/>
            <a:p>
              <a:endParaRPr lang="zh-CN" altLang="en-US" dirty="0">
                <a:latin typeface="Times New Roman" panose="02020603050405020304" pitchFamily="18" charset="0"/>
                <a:ea typeface="宋体" panose="02010600030101010101" pitchFamily="2" charset="-122"/>
              </a:endParaRPr>
            </a:p>
          </p:txBody>
        </p:sp>
        <p:sp>
          <p:nvSpPr>
            <p:cNvPr id="48161" name="Oval 34"/>
            <p:cNvSpPr/>
            <p:nvPr/>
          </p:nvSpPr>
          <p:spPr>
            <a:xfrm>
              <a:off x="3044" y="1690"/>
              <a:ext cx="42" cy="43"/>
            </a:xfrm>
            <a:prstGeom prst="ellipse">
              <a:avLst/>
            </a:prstGeom>
            <a:solidFill>
              <a:srgbClr val="FF0000"/>
            </a:solidFill>
            <a:ln w="12700" cap="flat" cmpd="sng">
              <a:solidFill>
                <a:schemeClr val="tx1"/>
              </a:solidFill>
              <a:prstDash val="solid"/>
              <a:round/>
              <a:headEnd type="none" w="med" len="med"/>
              <a:tailEnd type="none" w="med" len="med"/>
            </a:ln>
          </p:spPr>
          <p:txBody>
            <a:bodyPr wrap="none" anchor="ctr"/>
            <a:p>
              <a:endParaRPr lang="zh-CN" altLang="en-US" dirty="0">
                <a:latin typeface="Times New Roman" panose="02020603050405020304" pitchFamily="18" charset="0"/>
                <a:ea typeface="宋体" panose="02010600030101010101" pitchFamily="2" charset="-122"/>
              </a:endParaRPr>
            </a:p>
          </p:txBody>
        </p:sp>
        <p:sp>
          <p:nvSpPr>
            <p:cNvPr id="48162" name="Oval 35"/>
            <p:cNvSpPr/>
            <p:nvPr/>
          </p:nvSpPr>
          <p:spPr>
            <a:xfrm>
              <a:off x="2768" y="2244"/>
              <a:ext cx="42" cy="43"/>
            </a:xfrm>
            <a:prstGeom prst="ellipse">
              <a:avLst/>
            </a:prstGeom>
            <a:solidFill>
              <a:srgbClr val="FF0000"/>
            </a:solidFill>
            <a:ln w="12700" cap="flat" cmpd="sng">
              <a:solidFill>
                <a:schemeClr val="tx1"/>
              </a:solidFill>
              <a:prstDash val="solid"/>
              <a:round/>
              <a:headEnd type="none" w="med" len="med"/>
              <a:tailEnd type="none" w="med" len="med"/>
            </a:ln>
          </p:spPr>
          <p:txBody>
            <a:bodyPr wrap="none" anchor="ctr"/>
            <a:p>
              <a:endParaRPr lang="zh-CN" altLang="en-US" dirty="0">
                <a:latin typeface="Times New Roman" panose="02020603050405020304" pitchFamily="18" charset="0"/>
                <a:ea typeface="宋体" panose="02010600030101010101" pitchFamily="2" charset="-122"/>
              </a:endParaRPr>
            </a:p>
          </p:txBody>
        </p:sp>
        <p:sp>
          <p:nvSpPr>
            <p:cNvPr id="48163" name="Oval 36"/>
            <p:cNvSpPr/>
            <p:nvPr/>
          </p:nvSpPr>
          <p:spPr>
            <a:xfrm>
              <a:off x="3060" y="2987"/>
              <a:ext cx="42" cy="43"/>
            </a:xfrm>
            <a:prstGeom prst="ellipse">
              <a:avLst/>
            </a:prstGeom>
            <a:solidFill>
              <a:srgbClr val="FF0000"/>
            </a:solidFill>
            <a:ln w="12700" cap="flat" cmpd="sng">
              <a:solidFill>
                <a:schemeClr val="tx1"/>
              </a:solidFill>
              <a:prstDash val="solid"/>
              <a:round/>
              <a:headEnd type="none" w="med" len="med"/>
              <a:tailEnd type="none" w="med" len="med"/>
            </a:ln>
          </p:spPr>
          <p:txBody>
            <a:bodyPr wrap="none" anchor="ctr"/>
            <a:p>
              <a:endParaRPr lang="zh-CN" altLang="en-US" dirty="0">
                <a:latin typeface="Times New Roman" panose="02020603050405020304" pitchFamily="18" charset="0"/>
                <a:ea typeface="宋体" panose="02010600030101010101" pitchFamily="2" charset="-122"/>
              </a:endParaRPr>
            </a:p>
          </p:txBody>
        </p:sp>
        <p:sp>
          <p:nvSpPr>
            <p:cNvPr id="48164" name="Oval 37"/>
            <p:cNvSpPr/>
            <p:nvPr/>
          </p:nvSpPr>
          <p:spPr>
            <a:xfrm>
              <a:off x="2368" y="3387"/>
              <a:ext cx="42" cy="43"/>
            </a:xfrm>
            <a:prstGeom prst="ellipse">
              <a:avLst/>
            </a:prstGeom>
            <a:solidFill>
              <a:srgbClr val="FF0000"/>
            </a:solidFill>
            <a:ln w="12700" cap="flat" cmpd="sng">
              <a:solidFill>
                <a:schemeClr val="tx1"/>
              </a:solidFill>
              <a:prstDash val="solid"/>
              <a:round/>
              <a:headEnd type="none" w="med" len="med"/>
              <a:tailEnd type="none" w="med" len="med"/>
            </a:ln>
          </p:spPr>
          <p:txBody>
            <a:bodyPr wrap="none" anchor="ctr"/>
            <a:p>
              <a:endParaRPr lang="zh-CN" altLang="en-US" dirty="0">
                <a:latin typeface="Times New Roman" panose="02020603050405020304" pitchFamily="18" charset="0"/>
                <a:ea typeface="宋体" panose="02010600030101010101" pitchFamily="2" charset="-122"/>
              </a:endParaRPr>
            </a:p>
          </p:txBody>
        </p:sp>
        <p:grpSp>
          <p:nvGrpSpPr>
            <p:cNvPr id="48165" name="Group 38"/>
            <p:cNvGrpSpPr/>
            <p:nvPr/>
          </p:nvGrpSpPr>
          <p:grpSpPr>
            <a:xfrm>
              <a:off x="2128" y="1434"/>
              <a:ext cx="2131" cy="2188"/>
              <a:chOff x="2128" y="1434"/>
              <a:chExt cx="2131" cy="2188"/>
            </a:xfrm>
          </p:grpSpPr>
          <p:sp>
            <p:nvSpPr>
              <p:cNvPr id="48166" name="Rectangle 39"/>
              <p:cNvSpPr/>
              <p:nvPr/>
            </p:nvSpPr>
            <p:spPr>
              <a:xfrm>
                <a:off x="2678" y="3386"/>
                <a:ext cx="578" cy="192"/>
              </a:xfrm>
              <a:prstGeom prst="rect">
                <a:avLst/>
              </a:prstGeom>
              <a:noFill/>
              <a:ln w="9525">
                <a:noFill/>
              </a:ln>
            </p:spPr>
            <p:txBody>
              <a:bodyPr lIns="92075" tIns="46038" rIns="92075" bIns="46038" anchor="t">
                <a:spAutoFit/>
              </a:bodyPr>
              <a:p>
                <a:endParaRPr lang="zh-CN" altLang="en-US" sz="2400" dirty="0">
                  <a:latin typeface="Times New Roman" panose="02020603050405020304" pitchFamily="18" charset="0"/>
                  <a:ea typeface="宋体" panose="02010600030101010101" pitchFamily="2" charset="-122"/>
                </a:endParaRPr>
              </a:p>
            </p:txBody>
          </p:sp>
          <p:sp>
            <p:nvSpPr>
              <p:cNvPr id="48167" name="Rectangle 40"/>
              <p:cNvSpPr/>
              <p:nvPr/>
            </p:nvSpPr>
            <p:spPr>
              <a:xfrm>
                <a:off x="3362" y="2676"/>
                <a:ext cx="578" cy="192"/>
              </a:xfrm>
              <a:prstGeom prst="rect">
                <a:avLst/>
              </a:prstGeom>
              <a:noFill/>
              <a:ln w="9525">
                <a:noFill/>
              </a:ln>
            </p:spPr>
            <p:txBody>
              <a:bodyPr lIns="92075" tIns="46038" rIns="92075" bIns="46038" anchor="t">
                <a:spAutoFit/>
              </a:bodyPr>
              <a:p>
                <a:r>
                  <a:rPr lang="zh-CN" altLang="en-US" sz="1400" b="1" dirty="0">
                    <a:solidFill>
                      <a:srgbClr val="FF0000"/>
                    </a:solidFill>
                    <a:latin typeface="Arial" panose="020B0604020202020204" pitchFamily="34" charset="0"/>
                    <a:ea typeface="宋体" panose="02010600030101010101" pitchFamily="2" charset="-122"/>
                  </a:rPr>
                  <a:t>浙江</a:t>
                </a:r>
                <a:endParaRPr lang="zh-CN" altLang="en-US" sz="1400" b="1" dirty="0">
                  <a:solidFill>
                    <a:srgbClr val="FF0000"/>
                  </a:solidFill>
                  <a:latin typeface="Arial" panose="020B0604020202020204" pitchFamily="34" charset="0"/>
                  <a:ea typeface="宋体" panose="02010600030101010101" pitchFamily="2" charset="-122"/>
                </a:endParaRPr>
              </a:p>
            </p:txBody>
          </p:sp>
          <p:sp>
            <p:nvSpPr>
              <p:cNvPr id="48168" name="Rectangle 41"/>
              <p:cNvSpPr/>
              <p:nvPr/>
            </p:nvSpPr>
            <p:spPr>
              <a:xfrm>
                <a:off x="3193" y="2997"/>
                <a:ext cx="578" cy="192"/>
              </a:xfrm>
              <a:prstGeom prst="rect">
                <a:avLst/>
              </a:prstGeom>
              <a:noFill/>
              <a:ln w="9525">
                <a:noFill/>
              </a:ln>
            </p:spPr>
            <p:txBody>
              <a:bodyPr lIns="92075" tIns="46038" rIns="92075" bIns="46038" anchor="t">
                <a:spAutoFit/>
              </a:bodyPr>
              <a:p>
                <a:r>
                  <a:rPr lang="zh-CN" altLang="en-US" sz="1400" b="1" dirty="0">
                    <a:solidFill>
                      <a:srgbClr val="FF0000"/>
                    </a:solidFill>
                    <a:latin typeface="Arial" panose="020B0604020202020204" pitchFamily="34" charset="0"/>
                    <a:ea typeface="宋体" panose="02010600030101010101" pitchFamily="2" charset="-122"/>
                  </a:rPr>
                  <a:t>福建</a:t>
                </a:r>
                <a:endParaRPr lang="zh-CN" altLang="en-US" sz="1400" b="1" dirty="0">
                  <a:solidFill>
                    <a:srgbClr val="FF0000"/>
                  </a:solidFill>
                  <a:latin typeface="Arial" panose="020B0604020202020204" pitchFamily="34" charset="0"/>
                  <a:ea typeface="宋体" panose="02010600030101010101" pitchFamily="2" charset="-122"/>
                </a:endParaRPr>
              </a:p>
            </p:txBody>
          </p:sp>
          <p:sp>
            <p:nvSpPr>
              <p:cNvPr id="48169" name="Rectangle 42"/>
              <p:cNvSpPr/>
              <p:nvPr/>
            </p:nvSpPr>
            <p:spPr>
              <a:xfrm>
                <a:off x="2411" y="2887"/>
                <a:ext cx="578" cy="192"/>
              </a:xfrm>
              <a:prstGeom prst="rect">
                <a:avLst/>
              </a:prstGeom>
              <a:noFill/>
              <a:ln w="9525">
                <a:noFill/>
              </a:ln>
            </p:spPr>
            <p:txBody>
              <a:bodyPr lIns="92075" tIns="46038" rIns="92075" bIns="46038" anchor="t">
                <a:spAutoFit/>
              </a:bodyPr>
              <a:p>
                <a:endParaRPr lang="zh-CN" altLang="en-US" sz="2400" dirty="0">
                  <a:latin typeface="Times New Roman" panose="02020603050405020304" pitchFamily="18" charset="0"/>
                  <a:ea typeface="宋体" panose="02010600030101010101" pitchFamily="2" charset="-122"/>
                </a:endParaRPr>
              </a:p>
            </p:txBody>
          </p:sp>
          <p:sp>
            <p:nvSpPr>
              <p:cNvPr id="48170" name="Rectangle 43"/>
              <p:cNvSpPr/>
              <p:nvPr/>
            </p:nvSpPr>
            <p:spPr>
              <a:xfrm>
                <a:off x="2437" y="2578"/>
                <a:ext cx="578" cy="288"/>
              </a:xfrm>
              <a:prstGeom prst="rect">
                <a:avLst/>
              </a:prstGeom>
              <a:noFill/>
              <a:ln w="9525">
                <a:noFill/>
              </a:ln>
            </p:spPr>
            <p:txBody>
              <a:bodyPr lIns="92075" tIns="46038" rIns="92075" bIns="46038" anchor="t">
                <a:spAutoFit/>
              </a:bodyPr>
              <a:p>
                <a:endParaRPr lang="zh-CN" altLang="en-US" sz="2400" dirty="0">
                  <a:latin typeface="Times New Roman" panose="02020603050405020304" pitchFamily="18" charset="0"/>
                  <a:ea typeface="宋体" panose="02010600030101010101" pitchFamily="2" charset="-122"/>
                </a:endParaRPr>
              </a:p>
            </p:txBody>
          </p:sp>
          <p:sp>
            <p:nvSpPr>
              <p:cNvPr id="48171" name="Rectangle 44"/>
              <p:cNvSpPr/>
              <p:nvPr/>
            </p:nvSpPr>
            <p:spPr>
              <a:xfrm>
                <a:off x="2615" y="2241"/>
                <a:ext cx="578" cy="192"/>
              </a:xfrm>
              <a:prstGeom prst="rect">
                <a:avLst/>
              </a:prstGeom>
              <a:noFill/>
              <a:ln w="9525">
                <a:noFill/>
              </a:ln>
            </p:spPr>
            <p:txBody>
              <a:bodyPr lIns="92075" tIns="46038" rIns="92075" bIns="46038" anchor="t">
                <a:spAutoFit/>
              </a:bodyPr>
              <a:p>
                <a:r>
                  <a:rPr lang="zh-CN" altLang="en-US" sz="1400" b="1" dirty="0">
                    <a:solidFill>
                      <a:srgbClr val="FF0000"/>
                    </a:solidFill>
                    <a:latin typeface="Arial" panose="020B0604020202020204" pitchFamily="34" charset="0"/>
                    <a:ea typeface="宋体" panose="02010600030101010101" pitchFamily="2" charset="-122"/>
                  </a:rPr>
                  <a:t>河南</a:t>
                </a:r>
                <a:endParaRPr lang="zh-CN" altLang="en-US" sz="1400" b="1" dirty="0">
                  <a:solidFill>
                    <a:srgbClr val="FF0000"/>
                  </a:solidFill>
                  <a:latin typeface="Arial" panose="020B0604020202020204" pitchFamily="34" charset="0"/>
                  <a:ea typeface="宋体" panose="02010600030101010101" pitchFamily="2" charset="-122"/>
                </a:endParaRPr>
              </a:p>
            </p:txBody>
          </p:sp>
          <p:sp>
            <p:nvSpPr>
              <p:cNvPr id="48172" name="Rectangle 45"/>
              <p:cNvSpPr/>
              <p:nvPr/>
            </p:nvSpPr>
            <p:spPr>
              <a:xfrm>
                <a:off x="3681" y="2341"/>
                <a:ext cx="578" cy="192"/>
              </a:xfrm>
              <a:prstGeom prst="rect">
                <a:avLst/>
              </a:prstGeom>
              <a:noFill/>
              <a:ln w="9525">
                <a:noFill/>
              </a:ln>
            </p:spPr>
            <p:txBody>
              <a:bodyPr lIns="92075" tIns="46038" rIns="92075" bIns="46038" anchor="t">
                <a:spAutoFit/>
              </a:bodyPr>
              <a:p>
                <a:r>
                  <a:rPr lang="zh-CN" altLang="en-US" sz="1400" b="1" dirty="0">
                    <a:solidFill>
                      <a:srgbClr val="FF0000"/>
                    </a:solidFill>
                    <a:latin typeface="Arial" panose="020B0604020202020204" pitchFamily="34" charset="0"/>
                    <a:ea typeface="宋体" panose="02010600030101010101" pitchFamily="2" charset="-122"/>
                  </a:rPr>
                  <a:t>上海</a:t>
                </a:r>
                <a:endParaRPr lang="zh-CN" altLang="en-US" sz="1400" b="1" dirty="0">
                  <a:solidFill>
                    <a:srgbClr val="FF0000"/>
                  </a:solidFill>
                  <a:latin typeface="Arial" panose="020B0604020202020204" pitchFamily="34" charset="0"/>
                  <a:ea typeface="宋体" panose="02010600030101010101" pitchFamily="2" charset="-122"/>
                </a:endParaRPr>
              </a:p>
            </p:txBody>
          </p:sp>
          <p:sp>
            <p:nvSpPr>
              <p:cNvPr id="48173" name="Rectangle 46"/>
              <p:cNvSpPr/>
              <p:nvPr/>
            </p:nvSpPr>
            <p:spPr>
              <a:xfrm>
                <a:off x="2660" y="1434"/>
                <a:ext cx="578" cy="192"/>
              </a:xfrm>
              <a:prstGeom prst="rect">
                <a:avLst/>
              </a:prstGeom>
              <a:noFill/>
              <a:ln w="9525">
                <a:noFill/>
              </a:ln>
            </p:spPr>
            <p:txBody>
              <a:bodyPr lIns="92075" tIns="46038" rIns="92075" bIns="46038" anchor="t">
                <a:spAutoFit/>
              </a:bodyPr>
              <a:p>
                <a:r>
                  <a:rPr lang="zh-CN" altLang="en-US" sz="1400" b="1" dirty="0">
                    <a:solidFill>
                      <a:srgbClr val="FF0000"/>
                    </a:solidFill>
                    <a:latin typeface="Arial" panose="020B0604020202020204" pitchFamily="34" charset="0"/>
                    <a:ea typeface="宋体" panose="02010600030101010101" pitchFamily="2" charset="-122"/>
                  </a:rPr>
                  <a:t>北京</a:t>
                </a:r>
                <a:endParaRPr lang="zh-CN" altLang="en-US" sz="1400" b="1" dirty="0">
                  <a:solidFill>
                    <a:srgbClr val="FF0000"/>
                  </a:solidFill>
                  <a:latin typeface="Arial" panose="020B0604020202020204" pitchFamily="34" charset="0"/>
                  <a:ea typeface="宋体" panose="02010600030101010101" pitchFamily="2" charset="-122"/>
                </a:endParaRPr>
              </a:p>
            </p:txBody>
          </p:sp>
          <p:sp>
            <p:nvSpPr>
              <p:cNvPr id="48174" name="Rectangle 47"/>
              <p:cNvSpPr/>
              <p:nvPr/>
            </p:nvSpPr>
            <p:spPr>
              <a:xfrm>
                <a:off x="2909" y="2832"/>
                <a:ext cx="577" cy="393"/>
              </a:xfrm>
              <a:prstGeom prst="rect">
                <a:avLst/>
              </a:prstGeom>
              <a:noFill/>
              <a:ln w="9525">
                <a:noFill/>
              </a:ln>
            </p:spPr>
            <p:txBody>
              <a:bodyPr lIns="92075" tIns="46038" rIns="92075" bIns="46038" anchor="t">
                <a:spAutoFit/>
              </a:bodyPr>
              <a:p>
                <a:r>
                  <a:rPr lang="zh-CN" altLang="en-US" sz="1400" b="1" dirty="0">
                    <a:solidFill>
                      <a:srgbClr val="FF0000"/>
                    </a:solidFill>
                    <a:latin typeface="Arial" panose="020B0604020202020204" pitchFamily="34" charset="0"/>
                    <a:ea typeface="宋体" panose="02010600030101010101" pitchFamily="2" charset="-122"/>
                  </a:rPr>
                  <a:t>江</a:t>
                </a:r>
                <a:endParaRPr lang="zh-CN" altLang="en-US" sz="1400" b="1" dirty="0">
                  <a:solidFill>
                    <a:srgbClr val="FF0000"/>
                  </a:solidFill>
                  <a:latin typeface="Arial" panose="020B0604020202020204" pitchFamily="34" charset="0"/>
                  <a:ea typeface="宋体" panose="02010600030101010101" pitchFamily="2" charset="-122"/>
                </a:endParaRPr>
              </a:p>
              <a:p>
                <a:r>
                  <a:rPr lang="zh-CN" altLang="en-US" sz="1400" b="1" dirty="0">
                    <a:solidFill>
                      <a:srgbClr val="FF0000"/>
                    </a:solidFill>
                    <a:latin typeface="Arial" panose="020B0604020202020204" pitchFamily="34" charset="0"/>
                    <a:ea typeface="宋体" panose="02010600030101010101" pitchFamily="2" charset="-122"/>
                  </a:rPr>
                  <a:t>西</a:t>
                </a:r>
                <a:endParaRPr lang="zh-CN" altLang="en-US" sz="1400" b="1" dirty="0">
                  <a:solidFill>
                    <a:srgbClr val="FF0000"/>
                  </a:solidFill>
                  <a:latin typeface="Arial" panose="020B0604020202020204" pitchFamily="34" charset="0"/>
                  <a:ea typeface="宋体" panose="02010600030101010101" pitchFamily="2" charset="-122"/>
                </a:endParaRPr>
              </a:p>
            </p:txBody>
          </p:sp>
          <p:sp>
            <p:nvSpPr>
              <p:cNvPr id="48175" name="Rectangle 48"/>
              <p:cNvSpPr/>
              <p:nvPr/>
            </p:nvSpPr>
            <p:spPr>
              <a:xfrm>
                <a:off x="2171" y="3430"/>
                <a:ext cx="578" cy="192"/>
              </a:xfrm>
              <a:prstGeom prst="rect">
                <a:avLst/>
              </a:prstGeom>
              <a:noFill/>
              <a:ln w="9525">
                <a:noFill/>
              </a:ln>
            </p:spPr>
            <p:txBody>
              <a:bodyPr lIns="92075" tIns="46038" rIns="92075" bIns="46038" anchor="t">
                <a:spAutoFit/>
              </a:bodyPr>
              <a:p>
                <a:endParaRPr lang="zh-CN" altLang="en-US" sz="2400" dirty="0">
                  <a:latin typeface="Times New Roman" panose="02020603050405020304" pitchFamily="18" charset="0"/>
                  <a:ea typeface="宋体" panose="02010600030101010101" pitchFamily="2" charset="-122"/>
                </a:endParaRPr>
              </a:p>
            </p:txBody>
          </p:sp>
          <p:sp>
            <p:nvSpPr>
              <p:cNvPr id="48176" name="Rectangle 49"/>
              <p:cNvSpPr/>
              <p:nvPr/>
            </p:nvSpPr>
            <p:spPr>
              <a:xfrm>
                <a:off x="3282" y="2250"/>
                <a:ext cx="577" cy="192"/>
              </a:xfrm>
              <a:prstGeom prst="rect">
                <a:avLst/>
              </a:prstGeom>
              <a:noFill/>
              <a:ln w="9525">
                <a:noFill/>
              </a:ln>
            </p:spPr>
            <p:txBody>
              <a:bodyPr lIns="92075" tIns="46038" rIns="92075" bIns="46038" anchor="t">
                <a:spAutoFit/>
              </a:bodyPr>
              <a:p>
                <a:r>
                  <a:rPr lang="zh-CN" altLang="en-US" sz="1400" b="1" dirty="0">
                    <a:solidFill>
                      <a:srgbClr val="FF0000"/>
                    </a:solidFill>
                    <a:latin typeface="Arial" panose="020B0604020202020204" pitchFamily="34" charset="0"/>
                    <a:ea typeface="宋体" panose="02010600030101010101" pitchFamily="2" charset="-122"/>
                  </a:rPr>
                  <a:t>江苏</a:t>
                </a:r>
                <a:endParaRPr lang="zh-CN" altLang="en-US" sz="1400" b="1" dirty="0">
                  <a:solidFill>
                    <a:srgbClr val="FF0000"/>
                  </a:solidFill>
                  <a:latin typeface="Arial" panose="020B0604020202020204" pitchFamily="34" charset="0"/>
                  <a:ea typeface="宋体" panose="02010600030101010101" pitchFamily="2" charset="-122"/>
                </a:endParaRPr>
              </a:p>
            </p:txBody>
          </p:sp>
          <p:sp>
            <p:nvSpPr>
              <p:cNvPr id="48177" name="Oval 50"/>
              <p:cNvSpPr/>
              <p:nvPr/>
            </p:nvSpPr>
            <p:spPr>
              <a:xfrm>
                <a:off x="2128" y="1672"/>
                <a:ext cx="42" cy="43"/>
              </a:xfrm>
              <a:prstGeom prst="ellipse">
                <a:avLst/>
              </a:prstGeom>
              <a:solidFill>
                <a:srgbClr val="FF0000"/>
              </a:solidFill>
              <a:ln w="12700" cap="flat" cmpd="sng">
                <a:solidFill>
                  <a:schemeClr val="tx1"/>
                </a:solidFill>
                <a:prstDash val="solid"/>
                <a:round/>
                <a:headEnd type="none" w="med" len="med"/>
                <a:tailEnd type="none" w="med" len="med"/>
              </a:ln>
            </p:spPr>
            <p:txBody>
              <a:bodyPr wrap="none" anchor="ctr"/>
              <a:p>
                <a:endParaRPr lang="zh-CN" altLang="en-US" dirty="0">
                  <a:latin typeface="Times New Roman" panose="02020603050405020304" pitchFamily="18" charset="0"/>
                  <a:ea typeface="宋体" panose="02010600030101010101" pitchFamily="2" charset="-122"/>
                </a:endParaRPr>
              </a:p>
            </p:txBody>
          </p:sp>
        </p:grpSp>
      </p:grpSp>
      <p:sp>
        <p:nvSpPr>
          <p:cNvPr id="48178" name="Oval 51"/>
          <p:cNvSpPr/>
          <p:nvPr/>
        </p:nvSpPr>
        <p:spPr>
          <a:xfrm>
            <a:off x="4732338" y="5591175"/>
            <a:ext cx="141287" cy="141288"/>
          </a:xfrm>
          <a:prstGeom prst="ellipse">
            <a:avLst/>
          </a:prstGeom>
          <a:solidFill>
            <a:schemeClr val="accent1"/>
          </a:solidFill>
          <a:ln w="12700" cap="flat" cmpd="sng">
            <a:solidFill>
              <a:schemeClr val="tx1"/>
            </a:solidFill>
            <a:prstDash val="solid"/>
            <a:round/>
            <a:headEnd type="none" w="med" len="med"/>
            <a:tailEnd type="none" w="med" len="med"/>
          </a:ln>
        </p:spPr>
        <p:txBody>
          <a:bodyPr wrap="none" anchor="ctr"/>
          <a:p>
            <a:endParaRPr lang="zh-CN" altLang="en-US" dirty="0">
              <a:latin typeface="Times New Roman" panose="02020603050405020304" pitchFamily="18" charset="0"/>
              <a:ea typeface="宋体" panose="02010600030101010101" pitchFamily="2" charset="-122"/>
            </a:endParaRPr>
          </a:p>
        </p:txBody>
      </p:sp>
      <p:sp>
        <p:nvSpPr>
          <p:cNvPr id="48179" name="Oval 52"/>
          <p:cNvSpPr/>
          <p:nvPr/>
        </p:nvSpPr>
        <p:spPr>
          <a:xfrm>
            <a:off x="4473575" y="5721350"/>
            <a:ext cx="82550" cy="96838"/>
          </a:xfrm>
          <a:prstGeom prst="ellipse">
            <a:avLst/>
          </a:prstGeom>
          <a:solidFill>
            <a:schemeClr val="accent1"/>
          </a:solidFill>
          <a:ln w="12700" cap="flat" cmpd="sng">
            <a:solidFill>
              <a:schemeClr val="tx1"/>
            </a:solidFill>
            <a:prstDash val="solid"/>
            <a:round/>
            <a:headEnd type="none" w="med" len="med"/>
            <a:tailEnd type="none" w="med" len="med"/>
          </a:ln>
        </p:spPr>
        <p:txBody>
          <a:bodyPr wrap="none" anchor="ctr"/>
          <a:p>
            <a:endParaRPr lang="zh-CN" altLang="en-US" dirty="0">
              <a:latin typeface="Times New Roman" panose="02020603050405020304" pitchFamily="18" charset="0"/>
              <a:ea typeface="宋体" panose="02010600030101010101" pitchFamily="2" charset="-122"/>
            </a:endParaRPr>
          </a:p>
        </p:txBody>
      </p:sp>
      <p:sp>
        <p:nvSpPr>
          <p:cNvPr id="48180" name="Oval 53"/>
          <p:cNvSpPr/>
          <p:nvPr/>
        </p:nvSpPr>
        <p:spPr>
          <a:xfrm>
            <a:off x="4760913" y="5605463"/>
            <a:ext cx="82550" cy="96837"/>
          </a:xfrm>
          <a:prstGeom prst="ellipse">
            <a:avLst/>
          </a:prstGeom>
          <a:solidFill>
            <a:schemeClr val="accent1"/>
          </a:solidFill>
          <a:ln w="12700" cap="flat" cmpd="sng">
            <a:solidFill>
              <a:schemeClr val="tx1"/>
            </a:solidFill>
            <a:prstDash val="solid"/>
            <a:round/>
            <a:headEnd type="none" w="med" len="med"/>
            <a:tailEnd type="none" w="med" len="med"/>
          </a:ln>
        </p:spPr>
        <p:txBody>
          <a:bodyPr wrap="none" anchor="ctr"/>
          <a:p>
            <a:endParaRPr lang="zh-CN" altLang="en-US" dirty="0">
              <a:latin typeface="Times New Roman" panose="02020603050405020304" pitchFamily="18" charset="0"/>
              <a:ea typeface="宋体" panose="02010600030101010101" pitchFamily="2" charset="-122"/>
            </a:endParaRPr>
          </a:p>
        </p:txBody>
      </p:sp>
      <p:sp>
        <p:nvSpPr>
          <p:cNvPr id="48181" name="Oval 54"/>
          <p:cNvSpPr/>
          <p:nvPr/>
        </p:nvSpPr>
        <p:spPr>
          <a:xfrm>
            <a:off x="4545013" y="5591175"/>
            <a:ext cx="68262" cy="68263"/>
          </a:xfrm>
          <a:prstGeom prst="ellipse">
            <a:avLst/>
          </a:prstGeom>
          <a:solidFill>
            <a:srgbClr val="FF0000"/>
          </a:solidFill>
          <a:ln w="12700" cap="flat" cmpd="sng">
            <a:solidFill>
              <a:schemeClr val="tx1"/>
            </a:solidFill>
            <a:prstDash val="solid"/>
            <a:round/>
            <a:headEnd type="none" w="med" len="med"/>
            <a:tailEnd type="none" w="med" len="med"/>
          </a:ln>
        </p:spPr>
        <p:txBody>
          <a:bodyPr wrap="none" anchor="ctr"/>
          <a:p>
            <a:endParaRPr lang="zh-CN" altLang="en-US" dirty="0">
              <a:latin typeface="Times New Roman" panose="02020603050405020304" pitchFamily="18" charset="0"/>
              <a:ea typeface="宋体" panose="02010600030101010101" pitchFamily="2" charset="-122"/>
            </a:endParaRPr>
          </a:p>
        </p:txBody>
      </p:sp>
      <p:sp>
        <p:nvSpPr>
          <p:cNvPr id="48182" name="Oval 55"/>
          <p:cNvSpPr/>
          <p:nvPr/>
        </p:nvSpPr>
        <p:spPr>
          <a:xfrm>
            <a:off x="4559300" y="5591175"/>
            <a:ext cx="68263" cy="68263"/>
          </a:xfrm>
          <a:prstGeom prst="ellipse">
            <a:avLst/>
          </a:prstGeom>
          <a:solidFill>
            <a:srgbClr val="FF0000"/>
          </a:solidFill>
          <a:ln w="12700" cap="flat" cmpd="sng">
            <a:solidFill>
              <a:schemeClr val="tx1"/>
            </a:solidFill>
            <a:prstDash val="solid"/>
            <a:round/>
            <a:headEnd type="none" w="med" len="med"/>
            <a:tailEnd type="none" w="med" len="med"/>
          </a:ln>
        </p:spPr>
        <p:txBody>
          <a:bodyPr wrap="none" anchor="ctr"/>
          <a:p>
            <a:endParaRPr lang="zh-CN" altLang="en-US" dirty="0">
              <a:latin typeface="Times New Roman" panose="02020603050405020304" pitchFamily="18" charset="0"/>
              <a:ea typeface="宋体" panose="02010600030101010101" pitchFamily="2" charset="-122"/>
            </a:endParaRPr>
          </a:p>
        </p:txBody>
      </p:sp>
      <p:sp>
        <p:nvSpPr>
          <p:cNvPr id="48183" name="Rectangle 56"/>
          <p:cNvSpPr/>
          <p:nvPr/>
        </p:nvSpPr>
        <p:spPr>
          <a:xfrm>
            <a:off x="4370388" y="2347913"/>
            <a:ext cx="790575" cy="701675"/>
          </a:xfrm>
          <a:prstGeom prst="rect">
            <a:avLst/>
          </a:prstGeom>
          <a:noFill/>
          <a:ln w="9525">
            <a:noFill/>
          </a:ln>
        </p:spPr>
        <p:txBody>
          <a:bodyPr lIns="92075" tIns="46038" rIns="92075" bIns="46038" anchor="t">
            <a:spAutoFit/>
          </a:bodyPr>
          <a:p>
            <a:r>
              <a:rPr lang="zh-CN" altLang="en-US" b="1" dirty="0">
                <a:solidFill>
                  <a:srgbClr val="FF0000"/>
                </a:solidFill>
                <a:latin typeface="Arial" panose="020B0604020202020204" pitchFamily="34" charset="0"/>
                <a:ea typeface="宋体" panose="02010600030101010101" pitchFamily="2" charset="-122"/>
              </a:rPr>
              <a:t>    </a:t>
            </a:r>
            <a:r>
              <a:rPr lang="zh-CN" altLang="en-US" sz="2000" b="1" dirty="0">
                <a:solidFill>
                  <a:srgbClr val="FF0000"/>
                </a:solidFill>
                <a:latin typeface="Arial" panose="020B0604020202020204" pitchFamily="34" charset="0"/>
                <a:ea typeface="宋体" panose="02010600030101010101" pitchFamily="2" charset="-122"/>
              </a:rPr>
              <a:t>直隶</a:t>
            </a:r>
            <a:endParaRPr lang="zh-CN" altLang="en-US" sz="2000" b="1" dirty="0">
              <a:solidFill>
                <a:srgbClr val="FF0000"/>
              </a:solidFill>
              <a:latin typeface="Arial" panose="020B0604020202020204" pitchFamily="34" charset="0"/>
              <a:ea typeface="宋体" panose="02010600030101010101" pitchFamily="2" charset="-122"/>
            </a:endParaRPr>
          </a:p>
        </p:txBody>
      </p:sp>
      <p:sp>
        <p:nvSpPr>
          <p:cNvPr id="48184" name="Rectangle 57"/>
          <p:cNvSpPr/>
          <p:nvPr/>
        </p:nvSpPr>
        <p:spPr>
          <a:xfrm>
            <a:off x="4267200" y="5348288"/>
            <a:ext cx="790575" cy="366712"/>
          </a:xfrm>
          <a:prstGeom prst="rect">
            <a:avLst/>
          </a:prstGeom>
          <a:noFill/>
          <a:ln w="9525">
            <a:noFill/>
          </a:ln>
        </p:spPr>
        <p:txBody>
          <a:bodyPr lIns="92075" tIns="46038" rIns="92075" bIns="46038" anchor="t">
            <a:spAutoFit/>
          </a:bodyPr>
          <a:p>
            <a:r>
              <a:rPr lang="zh-CN" altLang="en-US" b="1" dirty="0">
                <a:solidFill>
                  <a:srgbClr val="FF0000"/>
                </a:solidFill>
                <a:latin typeface="Arial" panose="020B0604020202020204" pitchFamily="34" charset="0"/>
                <a:ea typeface="宋体" panose="02010600030101010101" pitchFamily="2" charset="-122"/>
              </a:rPr>
              <a:t>广东</a:t>
            </a:r>
            <a:endParaRPr lang="zh-CN" altLang="en-US" b="1" dirty="0">
              <a:solidFill>
                <a:srgbClr val="FF0000"/>
              </a:solidFill>
              <a:latin typeface="Arial" panose="020B0604020202020204" pitchFamily="34" charset="0"/>
              <a:ea typeface="宋体" panose="02010600030101010101" pitchFamily="2" charset="-122"/>
            </a:endParaRPr>
          </a:p>
        </p:txBody>
      </p:sp>
      <p:sp>
        <p:nvSpPr>
          <p:cNvPr id="48185" name="Rectangle 58"/>
          <p:cNvSpPr/>
          <p:nvPr/>
        </p:nvSpPr>
        <p:spPr>
          <a:xfrm>
            <a:off x="3429000" y="5410200"/>
            <a:ext cx="790575" cy="366713"/>
          </a:xfrm>
          <a:prstGeom prst="rect">
            <a:avLst/>
          </a:prstGeom>
          <a:noFill/>
          <a:ln w="9525">
            <a:noFill/>
          </a:ln>
        </p:spPr>
        <p:txBody>
          <a:bodyPr lIns="92075" tIns="46038" rIns="92075" bIns="46038" anchor="t">
            <a:spAutoFit/>
          </a:bodyPr>
          <a:p>
            <a:r>
              <a:rPr lang="zh-CN" altLang="en-US" b="1" dirty="0">
                <a:solidFill>
                  <a:srgbClr val="FF0000"/>
                </a:solidFill>
                <a:latin typeface="Arial" panose="020B0604020202020204" pitchFamily="34" charset="0"/>
                <a:ea typeface="宋体" panose="02010600030101010101" pitchFamily="2" charset="-122"/>
              </a:rPr>
              <a:t>广西</a:t>
            </a:r>
            <a:endParaRPr lang="zh-CN" altLang="en-US" b="1" dirty="0">
              <a:solidFill>
                <a:srgbClr val="FF0000"/>
              </a:solidFill>
              <a:latin typeface="Arial" panose="020B0604020202020204" pitchFamily="34" charset="0"/>
              <a:ea typeface="宋体" panose="02010600030101010101" pitchFamily="2" charset="-122"/>
            </a:endParaRPr>
          </a:p>
        </p:txBody>
      </p:sp>
      <p:sp>
        <p:nvSpPr>
          <p:cNvPr id="48186" name="Oval 59"/>
          <p:cNvSpPr/>
          <p:nvPr/>
        </p:nvSpPr>
        <p:spPr>
          <a:xfrm>
            <a:off x="3752850" y="5375275"/>
            <a:ext cx="68263" cy="68263"/>
          </a:xfrm>
          <a:prstGeom prst="ellipse">
            <a:avLst/>
          </a:prstGeom>
          <a:solidFill>
            <a:srgbClr val="FF0000"/>
          </a:solidFill>
          <a:ln w="12700" cap="flat" cmpd="sng">
            <a:solidFill>
              <a:schemeClr val="tx1"/>
            </a:solidFill>
            <a:prstDash val="solid"/>
            <a:round/>
            <a:headEnd type="none" w="med" len="med"/>
            <a:tailEnd type="none" w="med" len="med"/>
          </a:ln>
        </p:spPr>
        <p:txBody>
          <a:bodyPr wrap="none" anchor="ctr"/>
          <a:p>
            <a:endParaRPr lang="zh-CN" altLang="en-US" dirty="0">
              <a:latin typeface="Times New Roman" panose="02020603050405020304" pitchFamily="18" charset="0"/>
              <a:ea typeface="宋体" panose="02010600030101010101" pitchFamily="2" charset="-122"/>
            </a:endParaRPr>
          </a:p>
        </p:txBody>
      </p:sp>
      <p:sp>
        <p:nvSpPr>
          <p:cNvPr id="48187" name="Rectangle 60"/>
          <p:cNvSpPr/>
          <p:nvPr/>
        </p:nvSpPr>
        <p:spPr>
          <a:xfrm>
            <a:off x="3908425" y="4479925"/>
            <a:ext cx="790575" cy="779463"/>
          </a:xfrm>
          <a:prstGeom prst="rect">
            <a:avLst/>
          </a:prstGeom>
          <a:noFill/>
          <a:ln w="9525">
            <a:noFill/>
          </a:ln>
        </p:spPr>
        <p:txBody>
          <a:bodyPr lIns="92075" tIns="46038" rIns="92075" bIns="46038" anchor="t">
            <a:spAutoFit/>
          </a:bodyPr>
          <a:p>
            <a:r>
              <a:rPr lang="zh-CN" altLang="en-US" b="1" dirty="0">
                <a:solidFill>
                  <a:srgbClr val="FFFF00"/>
                </a:solidFill>
                <a:latin typeface="Arial" panose="020B0604020202020204" pitchFamily="34" charset="0"/>
                <a:ea typeface="宋体" panose="02010600030101010101" pitchFamily="2" charset="-122"/>
              </a:rPr>
              <a:t>湖</a:t>
            </a:r>
            <a:endParaRPr lang="zh-CN" altLang="en-US" b="1" dirty="0">
              <a:solidFill>
                <a:srgbClr val="FFFF00"/>
              </a:solidFill>
              <a:latin typeface="Arial" panose="020B0604020202020204" pitchFamily="34" charset="0"/>
              <a:ea typeface="宋体" panose="02010600030101010101" pitchFamily="2" charset="-122"/>
            </a:endParaRPr>
          </a:p>
          <a:p>
            <a:r>
              <a:rPr lang="zh-CN" altLang="en-US" b="1" dirty="0">
                <a:solidFill>
                  <a:srgbClr val="FFFF00"/>
                </a:solidFill>
                <a:latin typeface="Arial" panose="020B0604020202020204" pitchFamily="34" charset="0"/>
                <a:ea typeface="宋体" panose="02010600030101010101" pitchFamily="2" charset="-122"/>
              </a:rPr>
              <a:t>   南</a:t>
            </a:r>
            <a:endParaRPr lang="zh-CN" altLang="en-US" b="1" dirty="0">
              <a:solidFill>
                <a:srgbClr val="FFFF00"/>
              </a:solidFill>
              <a:latin typeface="Arial" panose="020B0604020202020204" pitchFamily="34" charset="0"/>
              <a:ea typeface="宋体" panose="02010600030101010101" pitchFamily="2" charset="-122"/>
            </a:endParaRPr>
          </a:p>
        </p:txBody>
      </p:sp>
      <p:sp>
        <p:nvSpPr>
          <p:cNvPr id="48188" name="Rectangle 61"/>
          <p:cNvSpPr/>
          <p:nvPr/>
        </p:nvSpPr>
        <p:spPr>
          <a:xfrm>
            <a:off x="4859338" y="3646488"/>
            <a:ext cx="1008062" cy="623887"/>
          </a:xfrm>
          <a:prstGeom prst="rect">
            <a:avLst/>
          </a:prstGeom>
          <a:noFill/>
          <a:ln w="9525">
            <a:noFill/>
          </a:ln>
        </p:spPr>
        <p:txBody>
          <a:bodyPr lIns="92075" tIns="46038" rIns="92075" bIns="46038" anchor="t">
            <a:spAutoFit/>
          </a:bodyPr>
          <a:p>
            <a:r>
              <a:rPr lang="zh-CN" altLang="en-US" sz="1400" b="1" dirty="0">
                <a:solidFill>
                  <a:srgbClr val="FF0000"/>
                </a:solidFill>
                <a:latin typeface="Arial" panose="020B0604020202020204" pitchFamily="34" charset="0"/>
                <a:ea typeface="宋体" panose="02010600030101010101" pitchFamily="2" charset="-122"/>
              </a:rPr>
              <a:t>安</a:t>
            </a:r>
            <a:endParaRPr lang="zh-CN" altLang="en-US" sz="1400" b="1" dirty="0">
              <a:solidFill>
                <a:srgbClr val="FF0000"/>
              </a:solidFill>
              <a:latin typeface="Arial" panose="020B0604020202020204" pitchFamily="34" charset="0"/>
              <a:ea typeface="宋体" panose="02010600030101010101" pitchFamily="2" charset="-122"/>
            </a:endParaRPr>
          </a:p>
          <a:p>
            <a:r>
              <a:rPr lang="zh-CN" altLang="en-US" sz="1400" b="1" dirty="0">
                <a:solidFill>
                  <a:srgbClr val="FF0000"/>
                </a:solidFill>
                <a:latin typeface="Arial" panose="020B0604020202020204" pitchFamily="34" charset="0"/>
                <a:ea typeface="宋体" panose="02010600030101010101" pitchFamily="2" charset="-122"/>
              </a:rPr>
              <a:t>徽</a:t>
            </a:r>
            <a:endParaRPr lang="zh-CN" altLang="en-US" sz="1400" b="1" dirty="0">
              <a:solidFill>
                <a:srgbClr val="FF0000"/>
              </a:solidFill>
              <a:latin typeface="Arial" panose="020B0604020202020204" pitchFamily="34" charset="0"/>
              <a:ea typeface="宋体" panose="02010600030101010101" pitchFamily="2" charset="-122"/>
            </a:endParaRPr>
          </a:p>
        </p:txBody>
      </p:sp>
      <p:sp>
        <p:nvSpPr>
          <p:cNvPr id="48189" name="Rectangle 62"/>
          <p:cNvSpPr/>
          <p:nvPr/>
        </p:nvSpPr>
        <p:spPr>
          <a:xfrm>
            <a:off x="4700588" y="2997200"/>
            <a:ext cx="1008062" cy="336550"/>
          </a:xfrm>
          <a:prstGeom prst="rect">
            <a:avLst/>
          </a:prstGeom>
          <a:noFill/>
          <a:ln w="9525">
            <a:noFill/>
          </a:ln>
        </p:spPr>
        <p:txBody>
          <a:bodyPr lIns="92075" tIns="46038" rIns="92075" bIns="46038" anchor="t">
            <a:spAutoFit/>
          </a:bodyPr>
          <a:p>
            <a:r>
              <a:rPr lang="zh-CN" altLang="en-US" sz="1600" b="1" dirty="0">
                <a:solidFill>
                  <a:srgbClr val="FF0000"/>
                </a:solidFill>
                <a:latin typeface="Arial" panose="020B0604020202020204" pitchFamily="34" charset="0"/>
                <a:ea typeface="宋体" panose="02010600030101010101" pitchFamily="2" charset="-122"/>
              </a:rPr>
              <a:t>山东</a:t>
            </a:r>
            <a:endParaRPr lang="zh-CN" altLang="en-US" sz="1600" b="1" dirty="0">
              <a:solidFill>
                <a:srgbClr val="FF0000"/>
              </a:solidFill>
              <a:latin typeface="Arial" panose="020B0604020202020204" pitchFamily="34" charset="0"/>
              <a:ea typeface="宋体" panose="02010600030101010101" pitchFamily="2" charset="-122"/>
            </a:endParaRPr>
          </a:p>
        </p:txBody>
      </p:sp>
      <p:sp>
        <p:nvSpPr>
          <p:cNvPr id="48190" name="Rectangle 63"/>
          <p:cNvSpPr/>
          <p:nvPr/>
        </p:nvSpPr>
        <p:spPr>
          <a:xfrm>
            <a:off x="5651500" y="765175"/>
            <a:ext cx="936625" cy="366713"/>
          </a:xfrm>
          <a:prstGeom prst="rect">
            <a:avLst/>
          </a:prstGeom>
          <a:noFill/>
          <a:ln w="9525">
            <a:noFill/>
          </a:ln>
        </p:spPr>
        <p:txBody>
          <a:bodyPr lIns="92075" tIns="46038" rIns="92075" bIns="46038" anchor="t">
            <a:spAutoFit/>
          </a:bodyPr>
          <a:p>
            <a:r>
              <a:rPr lang="zh-CN" altLang="en-US" b="1" dirty="0">
                <a:solidFill>
                  <a:srgbClr val="FF0000"/>
                </a:solidFill>
                <a:latin typeface="Arial" panose="020B0604020202020204" pitchFamily="34" charset="0"/>
                <a:ea typeface="宋体" panose="02010600030101010101" pitchFamily="2" charset="-122"/>
              </a:rPr>
              <a:t>黑</a:t>
            </a:r>
            <a:endParaRPr lang="zh-CN" altLang="en-US" b="1" dirty="0">
              <a:solidFill>
                <a:srgbClr val="FF0000"/>
              </a:solidFill>
              <a:latin typeface="Arial" panose="020B0604020202020204" pitchFamily="34" charset="0"/>
              <a:ea typeface="宋体" panose="02010600030101010101" pitchFamily="2" charset="-122"/>
            </a:endParaRPr>
          </a:p>
        </p:txBody>
      </p:sp>
      <p:sp>
        <p:nvSpPr>
          <p:cNvPr id="48191" name="Rectangle 64"/>
          <p:cNvSpPr/>
          <p:nvPr/>
        </p:nvSpPr>
        <p:spPr>
          <a:xfrm>
            <a:off x="5722938" y="1484313"/>
            <a:ext cx="936625" cy="366712"/>
          </a:xfrm>
          <a:prstGeom prst="rect">
            <a:avLst/>
          </a:prstGeom>
          <a:noFill/>
          <a:ln w="9525">
            <a:noFill/>
          </a:ln>
        </p:spPr>
        <p:txBody>
          <a:bodyPr lIns="92075" tIns="46038" rIns="92075" bIns="46038" anchor="t">
            <a:spAutoFit/>
          </a:bodyPr>
          <a:p>
            <a:r>
              <a:rPr lang="zh-CN" altLang="en-US" b="1" dirty="0">
                <a:solidFill>
                  <a:srgbClr val="FF0000"/>
                </a:solidFill>
                <a:latin typeface="Arial" panose="020B0604020202020204" pitchFamily="34" charset="0"/>
                <a:ea typeface="宋体" panose="02010600030101010101" pitchFamily="2" charset="-122"/>
              </a:rPr>
              <a:t>吉</a:t>
            </a:r>
            <a:endParaRPr lang="zh-CN" altLang="en-US" b="1" dirty="0">
              <a:solidFill>
                <a:srgbClr val="FF0000"/>
              </a:solidFill>
              <a:latin typeface="Arial" panose="020B0604020202020204" pitchFamily="34" charset="0"/>
              <a:ea typeface="宋体" panose="02010600030101010101" pitchFamily="2" charset="-122"/>
            </a:endParaRPr>
          </a:p>
        </p:txBody>
      </p:sp>
      <p:sp>
        <p:nvSpPr>
          <p:cNvPr id="48192" name="Rectangle 65"/>
          <p:cNvSpPr/>
          <p:nvPr/>
        </p:nvSpPr>
        <p:spPr>
          <a:xfrm>
            <a:off x="5435600" y="1909763"/>
            <a:ext cx="936625" cy="366712"/>
          </a:xfrm>
          <a:prstGeom prst="rect">
            <a:avLst/>
          </a:prstGeom>
          <a:noFill/>
          <a:ln w="9525">
            <a:noFill/>
          </a:ln>
        </p:spPr>
        <p:txBody>
          <a:bodyPr lIns="92075" tIns="46038" rIns="92075" bIns="46038" anchor="t">
            <a:spAutoFit/>
          </a:bodyPr>
          <a:p>
            <a:r>
              <a:rPr lang="zh-CN" altLang="en-US" b="1" dirty="0">
                <a:solidFill>
                  <a:srgbClr val="FF0000"/>
                </a:solidFill>
                <a:latin typeface="Arial" panose="020B0604020202020204" pitchFamily="34" charset="0"/>
                <a:ea typeface="宋体" panose="02010600030101010101" pitchFamily="2" charset="-122"/>
              </a:rPr>
              <a:t>辽</a:t>
            </a:r>
            <a:endParaRPr lang="zh-CN" altLang="en-US" b="1" dirty="0">
              <a:solidFill>
                <a:srgbClr val="FF0000"/>
              </a:solidFill>
              <a:latin typeface="Arial" panose="020B0604020202020204" pitchFamily="34" charset="0"/>
              <a:ea typeface="宋体" panose="02010600030101010101" pitchFamily="2" charset="-122"/>
            </a:endParaRPr>
          </a:p>
        </p:txBody>
      </p:sp>
      <p:pic>
        <p:nvPicPr>
          <p:cNvPr id="49218" name="Picture 66"/>
          <p:cNvPicPr/>
          <p:nvPr/>
        </p:nvPicPr>
        <p:blipFill>
          <a:blip r:embed="rId2"/>
          <a:stretch>
            <a:fillRect/>
          </a:stretch>
        </p:blipFill>
        <p:spPr>
          <a:xfrm>
            <a:off x="30163" y="3290888"/>
            <a:ext cx="2532062" cy="2835275"/>
          </a:xfrm>
          <a:prstGeom prst="rect">
            <a:avLst/>
          </a:prstGeom>
          <a:noFill/>
          <a:ln w="9525">
            <a:noFill/>
          </a:ln>
        </p:spPr>
      </p:pic>
      <p:pic>
        <p:nvPicPr>
          <p:cNvPr id="49219" name="Picture 67"/>
          <p:cNvPicPr/>
          <p:nvPr/>
        </p:nvPicPr>
        <p:blipFill>
          <a:blip r:embed="rId3"/>
          <a:stretch>
            <a:fillRect/>
          </a:stretch>
        </p:blipFill>
        <p:spPr>
          <a:xfrm>
            <a:off x="6870700" y="4359275"/>
            <a:ext cx="2401888" cy="2627313"/>
          </a:xfrm>
          <a:prstGeom prst="rect">
            <a:avLst/>
          </a:prstGeom>
          <a:noFill/>
          <a:ln w="9525">
            <a:noFill/>
          </a:ln>
        </p:spPr>
      </p:pic>
      <p:pic>
        <p:nvPicPr>
          <p:cNvPr id="49220" name="Picture 68"/>
          <p:cNvPicPr/>
          <p:nvPr/>
        </p:nvPicPr>
        <p:blipFill>
          <a:blip r:embed="rId4"/>
          <a:stretch>
            <a:fillRect/>
          </a:stretch>
        </p:blipFill>
        <p:spPr>
          <a:xfrm>
            <a:off x="1685925" y="7938"/>
            <a:ext cx="2438400" cy="3044825"/>
          </a:xfrm>
          <a:prstGeom prst="rect">
            <a:avLst/>
          </a:prstGeom>
          <a:noFill/>
          <a:ln w="9525">
            <a:noFill/>
          </a:ln>
        </p:spPr>
      </p:pic>
      <p:sp>
        <p:nvSpPr>
          <p:cNvPr id="49221" name="Rectangle 69"/>
          <p:cNvSpPr/>
          <p:nvPr/>
        </p:nvSpPr>
        <p:spPr>
          <a:xfrm>
            <a:off x="971550" y="517525"/>
            <a:ext cx="719138" cy="1554163"/>
          </a:xfrm>
          <a:prstGeom prst="rect">
            <a:avLst/>
          </a:prstGeom>
          <a:solidFill>
            <a:srgbClr val="FF00FF">
              <a:alpha val="50194"/>
            </a:srgbClr>
          </a:solidFill>
          <a:ln w="9525">
            <a:noFill/>
          </a:ln>
        </p:spPr>
        <p:txBody>
          <a:bodyPr lIns="92075" tIns="46038" rIns="92075" bIns="46038" anchor="t">
            <a:spAutoFit/>
          </a:bodyPr>
          <a:p>
            <a:r>
              <a:rPr lang="zh-CN" altLang="en-US" b="1" dirty="0">
                <a:solidFill>
                  <a:srgbClr val="FFFF00"/>
                </a:solidFill>
                <a:latin typeface="Arial" panose="020B0604020202020204" pitchFamily="34" charset="0"/>
                <a:ea typeface="宋体" panose="02010600030101010101" pitchFamily="2" charset="-122"/>
              </a:rPr>
              <a:t>张作霖</a:t>
            </a:r>
            <a:endParaRPr lang="zh-CN" altLang="en-US" b="1" dirty="0">
              <a:solidFill>
                <a:srgbClr val="FFFF00"/>
              </a:solidFill>
              <a:latin typeface="Arial" panose="020B0604020202020204" pitchFamily="34" charset="0"/>
              <a:ea typeface="宋体" panose="02010600030101010101" pitchFamily="2" charset="-122"/>
            </a:endParaRPr>
          </a:p>
        </p:txBody>
      </p:sp>
      <p:sp>
        <p:nvSpPr>
          <p:cNvPr id="49222" name="Rectangle 70"/>
          <p:cNvSpPr/>
          <p:nvPr/>
        </p:nvSpPr>
        <p:spPr>
          <a:xfrm>
            <a:off x="552450" y="6092825"/>
            <a:ext cx="1871663" cy="579438"/>
          </a:xfrm>
          <a:prstGeom prst="rect">
            <a:avLst/>
          </a:prstGeom>
          <a:solidFill>
            <a:srgbClr val="FF00FF">
              <a:alpha val="50194"/>
            </a:srgbClr>
          </a:solidFill>
          <a:ln w="9525">
            <a:noFill/>
          </a:ln>
        </p:spPr>
        <p:txBody>
          <a:bodyPr lIns="92075" tIns="46038" rIns="92075" bIns="46038" anchor="t">
            <a:spAutoFit/>
          </a:bodyPr>
          <a:p>
            <a:r>
              <a:rPr lang="zh-CN" altLang="en-US" b="1" dirty="0">
                <a:solidFill>
                  <a:srgbClr val="0000FF"/>
                </a:solidFill>
                <a:latin typeface="Arial" panose="020B0604020202020204" pitchFamily="34" charset="0"/>
                <a:ea typeface="宋体" panose="02010600030101010101" pitchFamily="2" charset="-122"/>
              </a:rPr>
              <a:t>吴佩孚</a:t>
            </a:r>
            <a:endParaRPr lang="zh-CN" altLang="en-US" b="1" dirty="0">
              <a:solidFill>
                <a:srgbClr val="0000FF"/>
              </a:solidFill>
              <a:latin typeface="Arial" panose="020B0604020202020204" pitchFamily="34" charset="0"/>
              <a:ea typeface="宋体" panose="02010600030101010101" pitchFamily="2" charset="-122"/>
            </a:endParaRPr>
          </a:p>
        </p:txBody>
      </p:sp>
      <p:sp>
        <p:nvSpPr>
          <p:cNvPr id="49223" name="Rectangle 71"/>
          <p:cNvSpPr/>
          <p:nvPr/>
        </p:nvSpPr>
        <p:spPr>
          <a:xfrm>
            <a:off x="6227763" y="4841875"/>
            <a:ext cx="719137" cy="1554163"/>
          </a:xfrm>
          <a:prstGeom prst="rect">
            <a:avLst/>
          </a:prstGeom>
          <a:solidFill>
            <a:srgbClr val="FF00FF">
              <a:alpha val="50194"/>
            </a:srgbClr>
          </a:solidFill>
          <a:ln w="9525">
            <a:noFill/>
          </a:ln>
        </p:spPr>
        <p:txBody>
          <a:bodyPr lIns="92075" tIns="46038" rIns="92075" bIns="46038" anchor="t">
            <a:spAutoFit/>
          </a:bodyPr>
          <a:p>
            <a:r>
              <a:rPr lang="zh-CN" altLang="en-US" b="1" dirty="0">
                <a:solidFill>
                  <a:srgbClr val="33CCFF"/>
                </a:solidFill>
                <a:latin typeface="Arial" panose="020B0604020202020204" pitchFamily="34" charset="0"/>
                <a:ea typeface="宋体" panose="02010600030101010101" pitchFamily="2" charset="-122"/>
              </a:rPr>
              <a:t>孙传芳</a:t>
            </a:r>
            <a:endParaRPr lang="zh-CN" altLang="en-US" b="1" dirty="0">
              <a:solidFill>
                <a:srgbClr val="33CCFF"/>
              </a:solidFill>
              <a:latin typeface="Arial" panose="020B0604020202020204" pitchFamily="34" charset="0"/>
              <a:ea typeface="宋体" panose="02010600030101010101" pitchFamily="2" charset="-122"/>
            </a:endParaRPr>
          </a:p>
        </p:txBody>
      </p:sp>
      <p:sp>
        <p:nvSpPr>
          <p:cNvPr id="49224" name="Line 72"/>
          <p:cNvSpPr/>
          <p:nvPr/>
        </p:nvSpPr>
        <p:spPr>
          <a:xfrm flipV="1">
            <a:off x="2478088" y="3998913"/>
            <a:ext cx="1150937" cy="719137"/>
          </a:xfrm>
          <a:prstGeom prst="line">
            <a:avLst/>
          </a:prstGeom>
          <a:ln w="101600" cap="flat" cmpd="sng">
            <a:solidFill>
              <a:srgbClr val="0000FF"/>
            </a:solidFill>
            <a:prstDash val="solid"/>
            <a:round/>
            <a:headEnd type="none" w="sm" len="sm"/>
            <a:tailEnd type="stealth" w="med" len="med"/>
          </a:ln>
        </p:spPr>
      </p:sp>
      <p:sp>
        <p:nvSpPr>
          <p:cNvPr id="49225" name="Line 73"/>
          <p:cNvSpPr/>
          <p:nvPr/>
        </p:nvSpPr>
        <p:spPr>
          <a:xfrm>
            <a:off x="4067175" y="1412875"/>
            <a:ext cx="1081088" cy="0"/>
          </a:xfrm>
          <a:prstGeom prst="line">
            <a:avLst/>
          </a:prstGeom>
          <a:ln w="101600" cap="flat" cmpd="sng">
            <a:solidFill>
              <a:srgbClr val="FF0000"/>
            </a:solidFill>
            <a:prstDash val="solid"/>
            <a:round/>
            <a:headEnd type="none" w="sm" len="sm"/>
            <a:tailEnd type="stealth" w="med" len="med"/>
          </a:ln>
        </p:spPr>
      </p:sp>
      <p:sp>
        <p:nvSpPr>
          <p:cNvPr id="49226" name="Line 74"/>
          <p:cNvSpPr/>
          <p:nvPr/>
        </p:nvSpPr>
        <p:spPr>
          <a:xfrm flipH="1" flipV="1">
            <a:off x="5867400" y="4416425"/>
            <a:ext cx="1009650" cy="576263"/>
          </a:xfrm>
          <a:prstGeom prst="line">
            <a:avLst/>
          </a:prstGeom>
          <a:ln w="101600" cap="flat" cmpd="sng">
            <a:solidFill>
              <a:srgbClr val="33CCCC"/>
            </a:solidFill>
            <a:prstDash val="solid"/>
            <a:round/>
            <a:headEnd type="none" w="sm" len="sm"/>
            <a:tailEnd type="stealth" w="med" len="med"/>
          </a:ln>
        </p:spPr>
      </p:sp>
      <p:sp>
        <p:nvSpPr>
          <p:cNvPr id="48202" name="Rectangle 75"/>
          <p:cNvSpPr/>
          <p:nvPr/>
        </p:nvSpPr>
        <p:spPr>
          <a:xfrm>
            <a:off x="3781425" y="3919538"/>
            <a:ext cx="935038" cy="396875"/>
          </a:xfrm>
          <a:prstGeom prst="rect">
            <a:avLst/>
          </a:prstGeom>
          <a:noFill/>
          <a:ln w="9525">
            <a:noFill/>
          </a:ln>
        </p:spPr>
        <p:txBody>
          <a:bodyPr lIns="92075" tIns="46038" rIns="92075" bIns="46038" anchor="t">
            <a:spAutoFit/>
          </a:bodyPr>
          <a:p>
            <a:r>
              <a:rPr lang="zh-CN" altLang="en-US" sz="2000" b="1" dirty="0">
                <a:solidFill>
                  <a:srgbClr val="FFFF00"/>
                </a:solidFill>
                <a:latin typeface="Arial" panose="020B0604020202020204" pitchFamily="34" charset="0"/>
                <a:ea typeface="宋体" panose="02010600030101010101" pitchFamily="2" charset="-122"/>
              </a:rPr>
              <a:t>湖北</a:t>
            </a:r>
            <a:endParaRPr lang="zh-CN" altLang="en-US" sz="2000" b="1" dirty="0">
              <a:solidFill>
                <a:srgbClr val="FFFF00"/>
              </a:solidFill>
              <a:latin typeface="Arial" panose="020B0604020202020204" pitchFamily="34" charset="0"/>
              <a:ea typeface="宋体" panose="02010600030101010101" pitchFamily="2" charset="-122"/>
            </a:endParaRPr>
          </a:p>
        </p:txBody>
      </p:sp>
      <p:sp>
        <p:nvSpPr>
          <p:cNvPr id="49228" name="Rectangle 76"/>
          <p:cNvSpPr/>
          <p:nvPr/>
        </p:nvSpPr>
        <p:spPr>
          <a:xfrm>
            <a:off x="2477770" y="6199505"/>
            <a:ext cx="1430020" cy="398780"/>
          </a:xfrm>
          <a:prstGeom prst="rect">
            <a:avLst/>
          </a:prstGeom>
          <a:noFill/>
          <a:ln w="9525">
            <a:noFill/>
          </a:ln>
        </p:spPr>
        <p:txBody>
          <a:bodyPr wrap="square" lIns="92075" tIns="46038" rIns="92075" bIns="46038" anchor="t">
            <a:spAutoFit/>
          </a:bodyPr>
          <a:p>
            <a:r>
              <a:rPr lang="zh-CN" altLang="en-US" sz="2000" b="1" dirty="0">
                <a:solidFill>
                  <a:srgbClr val="FF0000"/>
                </a:solidFill>
                <a:latin typeface="Arial" panose="020B0604020202020204" pitchFamily="34" charset="0"/>
                <a:ea typeface="宋体" panose="02010600030101010101" pitchFamily="2" charset="-122"/>
              </a:rPr>
              <a:t>兵力</a:t>
            </a:r>
            <a:r>
              <a:rPr lang="en-US" altLang="zh-CN" sz="2000" b="1" dirty="0">
                <a:solidFill>
                  <a:srgbClr val="FF0000"/>
                </a:solidFill>
                <a:latin typeface="Arial" panose="020B0604020202020204" pitchFamily="34" charset="0"/>
                <a:ea typeface="宋体" panose="02010600030101010101" pitchFamily="2" charset="-122"/>
              </a:rPr>
              <a:t>20</a:t>
            </a:r>
            <a:r>
              <a:rPr lang="zh-CN" altLang="en-US" sz="2000" b="1" dirty="0">
                <a:solidFill>
                  <a:srgbClr val="FF0000"/>
                </a:solidFill>
                <a:latin typeface="Arial" panose="020B0604020202020204" pitchFamily="34" charset="0"/>
                <a:ea typeface="宋体" panose="02010600030101010101" pitchFamily="2" charset="-122"/>
              </a:rPr>
              <a:t>万</a:t>
            </a:r>
            <a:endParaRPr lang="zh-CN" altLang="en-US" sz="2000" b="1" dirty="0">
              <a:solidFill>
                <a:srgbClr val="FF0000"/>
              </a:solidFill>
              <a:latin typeface="Arial" panose="020B0604020202020204" pitchFamily="34" charset="0"/>
              <a:ea typeface="宋体" panose="02010600030101010101" pitchFamily="2" charset="-122"/>
            </a:endParaRPr>
          </a:p>
        </p:txBody>
      </p:sp>
      <p:sp>
        <p:nvSpPr>
          <p:cNvPr id="49229" name="Rectangle 77"/>
          <p:cNvSpPr/>
          <p:nvPr/>
        </p:nvSpPr>
        <p:spPr>
          <a:xfrm>
            <a:off x="539750" y="2060575"/>
            <a:ext cx="1150938" cy="368300"/>
          </a:xfrm>
          <a:prstGeom prst="rect">
            <a:avLst/>
          </a:prstGeom>
          <a:noFill/>
          <a:ln w="9525">
            <a:noFill/>
          </a:ln>
        </p:spPr>
        <p:txBody>
          <a:bodyPr lIns="92075" tIns="46038" rIns="92075" bIns="46038" anchor="t">
            <a:spAutoFit/>
          </a:bodyPr>
          <a:p>
            <a:r>
              <a:rPr lang="zh-CN" altLang="en-US" sz="1800" b="1" dirty="0">
                <a:solidFill>
                  <a:srgbClr val="FF0000"/>
                </a:solidFill>
                <a:latin typeface="Arial" panose="020B0604020202020204" pitchFamily="34" charset="0"/>
                <a:ea typeface="宋体" panose="02010600030101010101" pitchFamily="2" charset="-122"/>
              </a:rPr>
              <a:t>兵力</a:t>
            </a:r>
            <a:r>
              <a:rPr lang="en-US" altLang="zh-CN" sz="1800" b="1" dirty="0">
                <a:solidFill>
                  <a:srgbClr val="FF0000"/>
                </a:solidFill>
                <a:latin typeface="Arial" panose="020B0604020202020204" pitchFamily="34" charset="0"/>
                <a:ea typeface="宋体" panose="02010600030101010101" pitchFamily="2" charset="-122"/>
              </a:rPr>
              <a:t>35</a:t>
            </a:r>
            <a:r>
              <a:rPr lang="zh-CN" altLang="en-US" sz="1800" b="1" dirty="0">
                <a:solidFill>
                  <a:srgbClr val="FF0000"/>
                </a:solidFill>
                <a:latin typeface="Arial" panose="020B0604020202020204" pitchFamily="34" charset="0"/>
                <a:ea typeface="宋体" panose="02010600030101010101" pitchFamily="2" charset="-122"/>
              </a:rPr>
              <a:t>万</a:t>
            </a:r>
            <a:endParaRPr lang="zh-CN" altLang="en-US" sz="1800" b="1" dirty="0">
              <a:solidFill>
                <a:srgbClr val="FF0000"/>
              </a:solidFill>
              <a:latin typeface="Arial" panose="020B0604020202020204" pitchFamily="34" charset="0"/>
              <a:ea typeface="宋体" panose="02010600030101010101" pitchFamily="2" charset="-122"/>
            </a:endParaRPr>
          </a:p>
        </p:txBody>
      </p:sp>
      <p:sp>
        <p:nvSpPr>
          <p:cNvPr id="49230" name="Rectangle 78"/>
          <p:cNvSpPr/>
          <p:nvPr/>
        </p:nvSpPr>
        <p:spPr>
          <a:xfrm>
            <a:off x="4964430" y="6033770"/>
            <a:ext cx="1407160" cy="398780"/>
          </a:xfrm>
          <a:prstGeom prst="rect">
            <a:avLst/>
          </a:prstGeom>
          <a:noFill/>
          <a:ln w="9525">
            <a:noFill/>
          </a:ln>
        </p:spPr>
        <p:txBody>
          <a:bodyPr wrap="square" lIns="92075" tIns="46038" rIns="92075" bIns="46038" anchor="t">
            <a:spAutoFit/>
          </a:bodyPr>
          <a:p>
            <a:r>
              <a:rPr lang="zh-CN" altLang="en-US" sz="2000" b="1" dirty="0">
                <a:solidFill>
                  <a:srgbClr val="FF0000"/>
                </a:solidFill>
                <a:latin typeface="Arial" panose="020B0604020202020204" pitchFamily="34" charset="0"/>
                <a:ea typeface="宋体" panose="02010600030101010101" pitchFamily="2" charset="-122"/>
              </a:rPr>
              <a:t>兵力</a:t>
            </a:r>
            <a:r>
              <a:rPr lang="en-US" altLang="zh-CN" sz="2000" b="1" dirty="0">
                <a:solidFill>
                  <a:srgbClr val="FF0000"/>
                </a:solidFill>
                <a:latin typeface="Arial" panose="020B0604020202020204" pitchFamily="34" charset="0"/>
                <a:ea typeface="宋体" panose="02010600030101010101" pitchFamily="2" charset="-122"/>
              </a:rPr>
              <a:t>20</a:t>
            </a:r>
            <a:r>
              <a:rPr lang="zh-CN" altLang="en-US" sz="2000" b="1" dirty="0">
                <a:solidFill>
                  <a:srgbClr val="FF0000"/>
                </a:solidFill>
                <a:latin typeface="Arial" panose="020B0604020202020204" pitchFamily="34" charset="0"/>
                <a:ea typeface="宋体" panose="02010600030101010101" pitchFamily="2" charset="-122"/>
              </a:rPr>
              <a:t>万</a:t>
            </a:r>
            <a:endParaRPr lang="zh-CN" altLang="en-US" sz="2000" b="1" dirty="0">
              <a:solidFill>
                <a:srgbClr val="FF0000"/>
              </a:solidFill>
              <a:latin typeface="Arial" panose="020B0604020202020204" pitchFamily="34" charset="0"/>
              <a:ea typeface="宋体" panose="02010600030101010101" pitchFamily="2" charset="-122"/>
            </a:endParaRPr>
          </a:p>
        </p:txBody>
      </p:sp>
      <p:sp>
        <p:nvSpPr>
          <p:cNvPr id="48206" name="Rectangle 79"/>
          <p:cNvSpPr/>
          <p:nvPr/>
        </p:nvSpPr>
        <p:spPr>
          <a:xfrm>
            <a:off x="4267200" y="5348288"/>
            <a:ext cx="790575" cy="366712"/>
          </a:xfrm>
          <a:prstGeom prst="rect">
            <a:avLst/>
          </a:prstGeom>
          <a:noFill/>
          <a:ln w="9525">
            <a:noFill/>
          </a:ln>
        </p:spPr>
        <p:txBody>
          <a:bodyPr lIns="92075" tIns="46038" rIns="92075" bIns="46038" anchor="t">
            <a:spAutoFit/>
          </a:bodyPr>
          <a:p>
            <a:r>
              <a:rPr lang="zh-CN" altLang="en-US" b="1" dirty="0">
                <a:solidFill>
                  <a:srgbClr val="FFFF00"/>
                </a:solidFill>
                <a:latin typeface="Arial" panose="020B0604020202020204" pitchFamily="34" charset="0"/>
                <a:ea typeface="宋体" panose="02010600030101010101" pitchFamily="2" charset="-122"/>
              </a:rPr>
              <a:t>广东</a:t>
            </a:r>
            <a:endParaRPr lang="zh-CN" altLang="en-US" b="1" dirty="0">
              <a:solidFill>
                <a:srgbClr val="FFFF00"/>
              </a:solidFill>
              <a:latin typeface="Arial" panose="020B0604020202020204" pitchFamily="34" charset="0"/>
              <a:ea typeface="宋体" panose="02010600030101010101" pitchFamily="2" charset="-122"/>
            </a:endParaRPr>
          </a:p>
        </p:txBody>
      </p:sp>
      <p:sp>
        <p:nvSpPr>
          <p:cNvPr id="48207" name="Rectangle 80"/>
          <p:cNvSpPr/>
          <p:nvPr/>
        </p:nvSpPr>
        <p:spPr>
          <a:xfrm>
            <a:off x="3429000" y="5410200"/>
            <a:ext cx="790575" cy="366713"/>
          </a:xfrm>
          <a:prstGeom prst="rect">
            <a:avLst/>
          </a:prstGeom>
          <a:noFill/>
          <a:ln w="9525">
            <a:noFill/>
          </a:ln>
        </p:spPr>
        <p:txBody>
          <a:bodyPr lIns="92075" tIns="46038" rIns="92075" bIns="46038" anchor="t">
            <a:spAutoFit/>
          </a:bodyPr>
          <a:p>
            <a:r>
              <a:rPr lang="zh-CN" altLang="en-US" b="1" dirty="0">
                <a:solidFill>
                  <a:srgbClr val="FFFF00"/>
                </a:solidFill>
                <a:latin typeface="Arial" panose="020B0604020202020204" pitchFamily="34" charset="0"/>
                <a:ea typeface="宋体" panose="02010600030101010101" pitchFamily="2" charset="-122"/>
              </a:rPr>
              <a:t>广西</a:t>
            </a:r>
            <a:endParaRPr lang="zh-CN" altLang="en-US" b="1" dirty="0">
              <a:solidFill>
                <a:srgbClr val="FFFF00"/>
              </a:solidFill>
              <a:latin typeface="Arial" panose="020B0604020202020204" pitchFamily="34" charset="0"/>
              <a:ea typeface="宋体" panose="02010600030101010101" pitchFamily="2" charset="-122"/>
            </a:endParaRPr>
          </a:p>
        </p:txBody>
      </p:sp>
      <p:sp>
        <p:nvSpPr>
          <p:cNvPr id="48208" name="AutoShape 81">
            <a:hlinkClick r:id="rId5" action="ppaction://hlinksldjump"/>
          </p:cNvPr>
          <p:cNvSpPr/>
          <p:nvPr/>
        </p:nvSpPr>
        <p:spPr>
          <a:xfrm>
            <a:off x="250825" y="188913"/>
            <a:ext cx="433388" cy="360362"/>
          </a:xfrm>
          <a:prstGeom prst="leftArrow">
            <a:avLst>
              <a:gd name="adj1" fmla="val 50000"/>
              <a:gd name="adj2" fmla="val 30049"/>
            </a:avLst>
          </a:prstGeom>
          <a:solidFill>
            <a:schemeClr val="accent1"/>
          </a:solidFill>
          <a:ln w="12700" cap="sq" cmpd="sng">
            <a:solidFill>
              <a:schemeClr val="tx1"/>
            </a:solidFill>
            <a:prstDash val="solid"/>
            <a:miter/>
            <a:headEnd type="none" w="med" len="med"/>
            <a:tailEnd type="none" w="med" len="med"/>
          </a:ln>
        </p:spPr>
        <p:txBody>
          <a:bodyPr wrap="none" anchor="ctr"/>
          <a:p>
            <a:endParaRPr lang="zh-CN" altLang="en-US" dirty="0">
              <a:latin typeface="Times New Roman" panose="02020603050405020304" pitchFamily="18" charset="0"/>
              <a:ea typeface="宋体" panose="02010600030101010101" pitchFamily="2"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49166"/>
                                        </p:tgtEl>
                                        <p:attrNameLst>
                                          <p:attrName>style.visibility</p:attrName>
                                        </p:attrNameLst>
                                      </p:cBhvr>
                                      <p:to>
                                        <p:strVal val="visible"/>
                                      </p:to>
                                    </p:set>
                                    <p:animEffect transition="in" filter="strips(upRight)">
                                      <p:cBhvr>
                                        <p:cTn id="7" dur="500"/>
                                        <p:tgtEl>
                                          <p:spTgt spid="49166"/>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9165"/>
                                        </p:tgtEl>
                                        <p:attrNameLst>
                                          <p:attrName>style.visibility</p:attrName>
                                        </p:attrNameLst>
                                      </p:cBhvr>
                                      <p:to>
                                        <p:strVal val="visible"/>
                                      </p:to>
                                    </p:set>
                                    <p:animEffect transition="in" filter="strips(upRight)">
                                      <p:cBhvr>
                                        <p:cTn id="11" dur="500"/>
                                        <p:tgtEl>
                                          <p:spTgt spid="49165"/>
                                        </p:tgtEl>
                                      </p:cBhvr>
                                    </p:animEffect>
                                  </p:childTnLst>
                                </p:cTn>
                              </p:par>
                            </p:childTnLst>
                          </p:cTn>
                        </p:par>
                        <p:par>
                          <p:cTn id="12" fill="hold">
                            <p:stCondLst>
                              <p:cond delay="1000"/>
                            </p:stCondLst>
                            <p:childTnLst>
                              <p:par>
                                <p:cTn id="13" presetID="18" presetClass="entr" presetSubtype="3" fill="hold" nodeType="afterEffect">
                                  <p:stCondLst>
                                    <p:cond delay="0"/>
                                  </p:stCondLst>
                                  <p:childTnLst>
                                    <p:set>
                                      <p:cBhvr>
                                        <p:cTn id="14" dur="1" fill="hold">
                                          <p:stCondLst>
                                            <p:cond delay="0"/>
                                          </p:stCondLst>
                                        </p:cTn>
                                        <p:tgtEl>
                                          <p:spTgt spid="49167"/>
                                        </p:tgtEl>
                                        <p:attrNameLst>
                                          <p:attrName>style.visibility</p:attrName>
                                        </p:attrNameLst>
                                      </p:cBhvr>
                                      <p:to>
                                        <p:strVal val="visible"/>
                                      </p:to>
                                    </p:set>
                                    <p:animEffect transition="in" filter="strips(upRight)">
                                      <p:cBhvr>
                                        <p:cTn id="15" dur="500"/>
                                        <p:tgtEl>
                                          <p:spTgt spid="49167"/>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3" fill="hold" nodeType="clickEffect">
                                  <p:stCondLst>
                                    <p:cond delay="0"/>
                                  </p:stCondLst>
                                  <p:childTnLst>
                                    <p:set>
                                      <p:cBhvr>
                                        <p:cTn id="19" dur="1" fill="hold">
                                          <p:stCondLst>
                                            <p:cond delay="0"/>
                                          </p:stCondLst>
                                        </p:cTn>
                                        <p:tgtEl>
                                          <p:spTgt spid="49168"/>
                                        </p:tgtEl>
                                        <p:attrNameLst>
                                          <p:attrName>style.visibility</p:attrName>
                                        </p:attrNameLst>
                                      </p:cBhvr>
                                      <p:to>
                                        <p:strVal val="visible"/>
                                      </p:to>
                                    </p:set>
                                    <p:animEffect transition="in" filter="strips(upRight)">
                                      <p:cBhvr>
                                        <p:cTn id="20" dur="500"/>
                                        <p:tgtEl>
                                          <p:spTgt spid="49168"/>
                                        </p:tgtEl>
                                      </p:cBhvr>
                                    </p:animEffect>
                                  </p:childTnLst>
                                </p:cTn>
                              </p:par>
                            </p:childTnLst>
                          </p:cTn>
                        </p:par>
                        <p:par>
                          <p:cTn id="21" fill="hold">
                            <p:stCondLst>
                              <p:cond delay="500"/>
                            </p:stCondLst>
                            <p:childTnLst>
                              <p:par>
                                <p:cTn id="22" presetID="18" presetClass="entr" presetSubtype="3" fill="hold" nodeType="afterEffect">
                                  <p:stCondLst>
                                    <p:cond delay="0"/>
                                  </p:stCondLst>
                                  <p:childTnLst>
                                    <p:set>
                                      <p:cBhvr>
                                        <p:cTn id="23" dur="1" fill="hold">
                                          <p:stCondLst>
                                            <p:cond delay="0"/>
                                          </p:stCondLst>
                                        </p:cTn>
                                        <p:tgtEl>
                                          <p:spTgt spid="49169"/>
                                        </p:tgtEl>
                                        <p:attrNameLst>
                                          <p:attrName>style.visibility</p:attrName>
                                        </p:attrNameLst>
                                      </p:cBhvr>
                                      <p:to>
                                        <p:strVal val="visible"/>
                                      </p:to>
                                    </p:set>
                                    <p:animEffect transition="in" filter="strips(upRight)">
                                      <p:cBhvr>
                                        <p:cTn id="24" dur="500"/>
                                        <p:tgtEl>
                                          <p:spTgt spid="49169"/>
                                        </p:tgtEl>
                                      </p:cBhvr>
                                    </p:animEffect>
                                  </p:childTnLst>
                                </p:cTn>
                              </p:par>
                            </p:childTnLst>
                          </p:cTn>
                        </p:par>
                        <p:par>
                          <p:cTn id="25" fill="hold">
                            <p:stCondLst>
                              <p:cond delay="1000"/>
                            </p:stCondLst>
                            <p:childTnLst>
                              <p:par>
                                <p:cTn id="26" presetID="18" presetClass="entr" presetSubtype="3" fill="hold" nodeType="afterEffect">
                                  <p:stCondLst>
                                    <p:cond delay="0"/>
                                  </p:stCondLst>
                                  <p:childTnLst>
                                    <p:set>
                                      <p:cBhvr>
                                        <p:cTn id="27" dur="1" fill="hold">
                                          <p:stCondLst>
                                            <p:cond delay="0"/>
                                          </p:stCondLst>
                                        </p:cTn>
                                        <p:tgtEl>
                                          <p:spTgt spid="49170"/>
                                        </p:tgtEl>
                                        <p:attrNameLst>
                                          <p:attrName>style.visibility</p:attrName>
                                        </p:attrNameLst>
                                      </p:cBhvr>
                                      <p:to>
                                        <p:strVal val="visible"/>
                                      </p:to>
                                    </p:set>
                                    <p:animEffect transition="in" filter="strips(upRight)">
                                      <p:cBhvr>
                                        <p:cTn id="28" dur="500"/>
                                        <p:tgtEl>
                                          <p:spTgt spid="49170"/>
                                        </p:tgtEl>
                                      </p:cBhvr>
                                    </p:animEffect>
                                  </p:childTnLst>
                                </p:cTn>
                              </p:par>
                            </p:childTnLst>
                          </p:cTn>
                        </p:par>
                        <p:par>
                          <p:cTn id="29" fill="hold">
                            <p:stCondLst>
                              <p:cond delay="1500"/>
                            </p:stCondLst>
                            <p:childTnLst>
                              <p:par>
                                <p:cTn id="30" presetID="18" presetClass="entr" presetSubtype="3" fill="hold" nodeType="afterEffect">
                                  <p:stCondLst>
                                    <p:cond delay="0"/>
                                  </p:stCondLst>
                                  <p:childTnLst>
                                    <p:set>
                                      <p:cBhvr>
                                        <p:cTn id="31" dur="1" fill="hold">
                                          <p:stCondLst>
                                            <p:cond delay="0"/>
                                          </p:stCondLst>
                                        </p:cTn>
                                        <p:tgtEl>
                                          <p:spTgt spid="49171"/>
                                        </p:tgtEl>
                                        <p:attrNameLst>
                                          <p:attrName>style.visibility</p:attrName>
                                        </p:attrNameLst>
                                      </p:cBhvr>
                                      <p:to>
                                        <p:strVal val="visible"/>
                                      </p:to>
                                    </p:set>
                                    <p:animEffect transition="in" filter="strips(upRight)">
                                      <p:cBhvr>
                                        <p:cTn id="32" dur="500"/>
                                        <p:tgtEl>
                                          <p:spTgt spid="49171"/>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9218"/>
                                        </p:tgtEl>
                                        <p:attrNameLst>
                                          <p:attrName>style.visibility</p:attrName>
                                        </p:attrNameLst>
                                      </p:cBhvr>
                                      <p:to>
                                        <p:strVal val="visible"/>
                                      </p:to>
                                    </p:set>
                                    <p:anim calcmode="lin" valueType="num">
                                      <p:cBhvr>
                                        <p:cTn id="37" dur="500" fill="hold"/>
                                        <p:tgtEl>
                                          <p:spTgt spid="49218"/>
                                        </p:tgtEl>
                                        <p:attrNameLst>
                                          <p:attrName>ppt_x</p:attrName>
                                        </p:attrNameLst>
                                      </p:cBhvr>
                                      <p:tavLst>
                                        <p:tav tm="0">
                                          <p:val>
                                            <p:strVal val="0-#ppt_w/2"/>
                                          </p:val>
                                        </p:tav>
                                        <p:tav tm="100000">
                                          <p:val>
                                            <p:strVal val="#ppt_x"/>
                                          </p:val>
                                        </p:tav>
                                      </p:tavLst>
                                    </p:anim>
                                    <p:anim calcmode="lin" valueType="num">
                                      <p:cBhvr>
                                        <p:cTn id="38" dur="500" fill="hold"/>
                                        <p:tgtEl>
                                          <p:spTgt spid="4921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49222">
                                            <p:txEl>
                                              <p:charRg st="4294967295" end="4294967295"/>
                                            </p:txEl>
                                          </p:spTgt>
                                        </p:tgtEl>
                                        <p:attrNameLst>
                                          <p:attrName>style.visibility</p:attrName>
                                        </p:attrNameLst>
                                      </p:cBhvr>
                                      <p:to>
                                        <p:strVal val="visible"/>
                                      </p:to>
                                    </p:set>
                                    <p:animEffect transition="in" filter="blinds(horizontal)">
                                      <p:cBhvr>
                                        <p:cTn id="43" dur="500"/>
                                        <p:tgtEl>
                                          <p:spTgt spid="49222">
                                            <p:txEl>
                                              <p:charRg st="4294967295" end="429496729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49222">
                                            <p:txEl>
                                              <p:charRg st="0" end="4"/>
                                            </p:txEl>
                                          </p:spTgt>
                                        </p:tgtEl>
                                        <p:attrNameLst>
                                          <p:attrName>style.visibility</p:attrName>
                                        </p:attrNameLst>
                                      </p:cBhvr>
                                      <p:to>
                                        <p:strVal val="visible"/>
                                      </p:to>
                                    </p:set>
                                    <p:animEffect transition="in" filter="blinds(horizontal)">
                                      <p:cBhvr>
                                        <p:cTn id="48" dur="500"/>
                                        <p:tgtEl>
                                          <p:spTgt spid="49222">
                                            <p:txEl>
                                              <p:charRg st="0"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49222">
                                            <p:txEl>
                                              <p:charRg st="0" end="4"/>
                                            </p:txEl>
                                          </p:spTgt>
                                        </p:tgtEl>
                                        <p:attrNameLst>
                                          <p:attrName>style.visibility</p:attrName>
                                        </p:attrNameLst>
                                      </p:cBhvr>
                                      <p:to>
                                        <p:strVal val="visible"/>
                                      </p:to>
                                    </p:set>
                                    <p:animEffect transition="in" filter="blinds(horizontal)">
                                      <p:cBhvr>
                                        <p:cTn id="53" dur="500"/>
                                        <p:tgtEl>
                                          <p:spTgt spid="49222">
                                            <p:txEl>
                                              <p:charRg st="0"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3" fill="hold" nodeType="clickEffect">
                                  <p:stCondLst>
                                    <p:cond delay="0"/>
                                  </p:stCondLst>
                                  <p:childTnLst>
                                    <p:set>
                                      <p:cBhvr>
                                        <p:cTn id="57" dur="1" fill="hold">
                                          <p:stCondLst>
                                            <p:cond delay="0"/>
                                          </p:stCondLst>
                                        </p:cTn>
                                        <p:tgtEl>
                                          <p:spTgt spid="49224"/>
                                        </p:tgtEl>
                                        <p:attrNameLst>
                                          <p:attrName>style.visibility</p:attrName>
                                        </p:attrNameLst>
                                      </p:cBhvr>
                                      <p:to>
                                        <p:strVal val="visible"/>
                                      </p:to>
                                    </p:set>
                                    <p:animEffect transition="in" filter="strips(upRight)">
                                      <p:cBhvr>
                                        <p:cTn id="58" dur="500"/>
                                        <p:tgtEl>
                                          <p:spTgt spid="49224"/>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49228">
                                            <p:txEl>
                                              <p:charRg st="0"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nodeType="clickEffect">
                                  <p:stCondLst>
                                    <p:cond delay="0"/>
                                  </p:stCondLst>
                                  <p:childTnLst>
                                    <p:set>
                                      <p:cBhvr>
                                        <p:cTn id="66" dur="1" fill="hold">
                                          <p:stCondLst>
                                            <p:cond delay="0"/>
                                          </p:stCondLst>
                                        </p:cTn>
                                        <p:tgtEl>
                                          <p:spTgt spid="49160"/>
                                        </p:tgtEl>
                                        <p:attrNameLst>
                                          <p:attrName>style.visibility</p:attrName>
                                        </p:attrNameLst>
                                      </p:cBhvr>
                                      <p:to>
                                        <p:strVal val="visible"/>
                                      </p:to>
                                    </p:set>
                                    <p:animEffect transition="in" filter="strips(downLeft)">
                                      <p:cBhvr>
                                        <p:cTn id="67" dur="500"/>
                                        <p:tgtEl>
                                          <p:spTgt spid="49160"/>
                                        </p:tgtEl>
                                      </p:cBhvr>
                                    </p:animEffect>
                                  </p:childTnLst>
                                </p:cTn>
                              </p:par>
                            </p:childTnLst>
                          </p:cTn>
                        </p:par>
                        <p:par>
                          <p:cTn id="68" fill="hold">
                            <p:stCondLst>
                              <p:cond delay="500"/>
                            </p:stCondLst>
                            <p:childTnLst>
                              <p:par>
                                <p:cTn id="69" presetID="18" presetClass="entr" presetSubtype="12" fill="hold" nodeType="afterEffect">
                                  <p:stCondLst>
                                    <p:cond delay="0"/>
                                  </p:stCondLst>
                                  <p:childTnLst>
                                    <p:set>
                                      <p:cBhvr>
                                        <p:cTn id="70" dur="1" fill="hold">
                                          <p:stCondLst>
                                            <p:cond delay="0"/>
                                          </p:stCondLst>
                                        </p:cTn>
                                        <p:tgtEl>
                                          <p:spTgt spid="49161"/>
                                        </p:tgtEl>
                                        <p:attrNameLst>
                                          <p:attrName>style.visibility</p:attrName>
                                        </p:attrNameLst>
                                      </p:cBhvr>
                                      <p:to>
                                        <p:strVal val="visible"/>
                                      </p:to>
                                    </p:set>
                                    <p:animEffect transition="in" filter="strips(downLeft)">
                                      <p:cBhvr>
                                        <p:cTn id="71" dur="500"/>
                                        <p:tgtEl>
                                          <p:spTgt spid="49161"/>
                                        </p:tgtEl>
                                      </p:cBhvr>
                                    </p:animEffect>
                                  </p:childTnLst>
                                </p:cTn>
                              </p:par>
                            </p:childTnLst>
                          </p:cTn>
                        </p:par>
                        <p:par>
                          <p:cTn id="72" fill="hold">
                            <p:stCondLst>
                              <p:cond delay="1000"/>
                            </p:stCondLst>
                            <p:childTnLst>
                              <p:par>
                                <p:cTn id="73" presetID="18" presetClass="entr" presetSubtype="12" fill="hold" nodeType="afterEffect">
                                  <p:stCondLst>
                                    <p:cond delay="0"/>
                                  </p:stCondLst>
                                  <p:childTnLst>
                                    <p:set>
                                      <p:cBhvr>
                                        <p:cTn id="74" dur="1" fill="hold">
                                          <p:stCondLst>
                                            <p:cond delay="0"/>
                                          </p:stCondLst>
                                        </p:cTn>
                                        <p:tgtEl>
                                          <p:spTgt spid="49163"/>
                                        </p:tgtEl>
                                        <p:attrNameLst>
                                          <p:attrName>style.visibility</p:attrName>
                                        </p:attrNameLst>
                                      </p:cBhvr>
                                      <p:to>
                                        <p:strVal val="visible"/>
                                      </p:to>
                                    </p:set>
                                    <p:animEffect transition="in" filter="strips(downLeft)">
                                      <p:cBhvr>
                                        <p:cTn id="75" dur="500"/>
                                        <p:tgtEl>
                                          <p:spTgt spid="49163"/>
                                        </p:tgtEl>
                                      </p:cBhvr>
                                    </p:animEffect>
                                  </p:childTnLst>
                                </p:cTn>
                              </p:par>
                            </p:childTnLst>
                          </p:cTn>
                        </p:par>
                        <p:par>
                          <p:cTn id="76" fill="hold">
                            <p:stCondLst>
                              <p:cond delay="1500"/>
                            </p:stCondLst>
                            <p:childTnLst>
                              <p:par>
                                <p:cTn id="77" presetID="18" presetClass="entr" presetSubtype="12" fill="hold" nodeType="afterEffect">
                                  <p:stCondLst>
                                    <p:cond delay="0"/>
                                  </p:stCondLst>
                                  <p:childTnLst>
                                    <p:set>
                                      <p:cBhvr>
                                        <p:cTn id="78" dur="1" fill="hold">
                                          <p:stCondLst>
                                            <p:cond delay="0"/>
                                          </p:stCondLst>
                                        </p:cTn>
                                        <p:tgtEl>
                                          <p:spTgt spid="49162"/>
                                        </p:tgtEl>
                                        <p:attrNameLst>
                                          <p:attrName>style.visibility</p:attrName>
                                        </p:attrNameLst>
                                      </p:cBhvr>
                                      <p:to>
                                        <p:strVal val="visible"/>
                                      </p:to>
                                    </p:set>
                                    <p:animEffect transition="in" filter="strips(downLeft)">
                                      <p:cBhvr>
                                        <p:cTn id="79" dur="500"/>
                                        <p:tgtEl>
                                          <p:spTgt spid="49162"/>
                                        </p:tgtEl>
                                      </p:cBhvr>
                                    </p:animEffect>
                                  </p:childTnLst>
                                </p:cTn>
                              </p:par>
                            </p:childTnLst>
                          </p:cTn>
                        </p:par>
                        <p:par>
                          <p:cTn id="80" fill="hold">
                            <p:stCondLst>
                              <p:cond delay="2000"/>
                            </p:stCondLst>
                            <p:childTnLst>
                              <p:par>
                                <p:cTn id="81" presetID="18" presetClass="entr" presetSubtype="12" fill="hold" nodeType="afterEffect">
                                  <p:stCondLst>
                                    <p:cond delay="0"/>
                                  </p:stCondLst>
                                  <p:childTnLst>
                                    <p:set>
                                      <p:cBhvr>
                                        <p:cTn id="82" dur="1" fill="hold">
                                          <p:stCondLst>
                                            <p:cond delay="0"/>
                                          </p:stCondLst>
                                        </p:cTn>
                                        <p:tgtEl>
                                          <p:spTgt spid="49164"/>
                                        </p:tgtEl>
                                        <p:attrNameLst>
                                          <p:attrName>style.visibility</p:attrName>
                                        </p:attrNameLst>
                                      </p:cBhvr>
                                      <p:to>
                                        <p:strVal val="visible"/>
                                      </p:to>
                                    </p:set>
                                    <p:animEffect transition="in" filter="strips(downLeft)">
                                      <p:cBhvr>
                                        <p:cTn id="83" dur="500"/>
                                        <p:tgtEl>
                                          <p:spTgt spid="49164"/>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2" fill="hold" nodeType="clickEffect">
                                  <p:stCondLst>
                                    <p:cond delay="0"/>
                                  </p:stCondLst>
                                  <p:childTnLst>
                                    <p:set>
                                      <p:cBhvr>
                                        <p:cTn id="87" dur="1" fill="hold">
                                          <p:stCondLst>
                                            <p:cond delay="0"/>
                                          </p:stCondLst>
                                        </p:cTn>
                                        <p:tgtEl>
                                          <p:spTgt spid="49219"/>
                                        </p:tgtEl>
                                        <p:attrNameLst>
                                          <p:attrName>style.visibility</p:attrName>
                                        </p:attrNameLst>
                                      </p:cBhvr>
                                      <p:to>
                                        <p:strVal val="visible"/>
                                      </p:to>
                                    </p:set>
                                    <p:anim calcmode="lin" valueType="num">
                                      <p:cBhvr>
                                        <p:cTn id="88" dur="500" fill="hold"/>
                                        <p:tgtEl>
                                          <p:spTgt spid="49219"/>
                                        </p:tgtEl>
                                        <p:attrNameLst>
                                          <p:attrName>ppt_x</p:attrName>
                                        </p:attrNameLst>
                                      </p:cBhvr>
                                      <p:tavLst>
                                        <p:tav tm="0">
                                          <p:val>
                                            <p:strVal val="1+#ppt_w/2"/>
                                          </p:val>
                                        </p:tav>
                                        <p:tav tm="100000">
                                          <p:val>
                                            <p:strVal val="#ppt_x"/>
                                          </p:val>
                                        </p:tav>
                                      </p:tavLst>
                                    </p:anim>
                                    <p:anim calcmode="lin" valueType="num">
                                      <p:cBhvr>
                                        <p:cTn id="89" dur="500" fill="hold"/>
                                        <p:tgtEl>
                                          <p:spTgt spid="49219"/>
                                        </p:tgtEl>
                                        <p:attrNameLst>
                                          <p:attrName>ppt_y</p:attrName>
                                        </p:attrNameLst>
                                      </p:cBhvr>
                                      <p:tavLst>
                                        <p:tav tm="0">
                                          <p:val>
                                            <p:strVal val="#ppt_y"/>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49223">
                                            <p:txEl>
                                              <p:charRg st="4294967295" end="4294967295"/>
                                            </p:txEl>
                                          </p:spTgt>
                                        </p:tgtEl>
                                        <p:attrNameLst>
                                          <p:attrName>style.visibility</p:attrName>
                                        </p:attrNameLst>
                                      </p:cBhvr>
                                      <p:to>
                                        <p:strVal val="visible"/>
                                      </p:to>
                                    </p:set>
                                    <p:animEffect transition="in" filter="blinds(horizontal)">
                                      <p:cBhvr>
                                        <p:cTn id="94" dur="500"/>
                                        <p:tgtEl>
                                          <p:spTgt spid="49223">
                                            <p:txEl>
                                              <p:charRg st="4294967295" end="4294967295"/>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49223">
                                            <p:txEl>
                                              <p:charRg st="0" end="4"/>
                                            </p:txEl>
                                          </p:spTgt>
                                        </p:tgtEl>
                                        <p:attrNameLst>
                                          <p:attrName>style.visibility</p:attrName>
                                        </p:attrNameLst>
                                      </p:cBhvr>
                                      <p:to>
                                        <p:strVal val="visible"/>
                                      </p:to>
                                    </p:set>
                                    <p:animEffect transition="in" filter="blinds(horizontal)">
                                      <p:cBhvr>
                                        <p:cTn id="99" dur="500"/>
                                        <p:tgtEl>
                                          <p:spTgt spid="49223">
                                            <p:txEl>
                                              <p:charRg st="0" end="4"/>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49223">
                                            <p:txEl>
                                              <p:charRg st="0" end="4"/>
                                            </p:txEl>
                                          </p:spTgt>
                                        </p:tgtEl>
                                        <p:attrNameLst>
                                          <p:attrName>style.visibility</p:attrName>
                                        </p:attrNameLst>
                                      </p:cBhvr>
                                      <p:to>
                                        <p:strVal val="visible"/>
                                      </p:to>
                                    </p:set>
                                    <p:animEffect transition="in" filter="blinds(horizontal)">
                                      <p:cBhvr>
                                        <p:cTn id="104" dur="500"/>
                                        <p:tgtEl>
                                          <p:spTgt spid="49223">
                                            <p:txEl>
                                              <p:charRg st="0" end="4"/>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18" presetClass="entr" presetSubtype="9" fill="hold" nodeType="clickEffect">
                                  <p:stCondLst>
                                    <p:cond delay="0"/>
                                  </p:stCondLst>
                                  <p:childTnLst>
                                    <p:set>
                                      <p:cBhvr>
                                        <p:cTn id="108" dur="1" fill="hold">
                                          <p:stCondLst>
                                            <p:cond delay="0"/>
                                          </p:stCondLst>
                                        </p:cTn>
                                        <p:tgtEl>
                                          <p:spTgt spid="49226"/>
                                        </p:tgtEl>
                                        <p:attrNameLst>
                                          <p:attrName>style.visibility</p:attrName>
                                        </p:attrNameLst>
                                      </p:cBhvr>
                                      <p:to>
                                        <p:strVal val="visible"/>
                                      </p:to>
                                    </p:set>
                                    <p:animEffect transition="in" filter="strips(upLeft)">
                                      <p:cBhvr>
                                        <p:cTn id="109" dur="500"/>
                                        <p:tgtEl>
                                          <p:spTgt spid="49226"/>
                                        </p:tgtEl>
                                      </p:cBhvr>
                                    </p:animEffec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499"/>
                                          </p:stCondLst>
                                        </p:cTn>
                                        <p:tgtEl>
                                          <p:spTgt spid="49230">
                                            <p:txEl>
                                              <p:charRg st="0" end="6"/>
                                            </p:txEl>
                                          </p:spTgt>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8" presetClass="entr" presetSubtype="3" fill="hold" nodeType="clickEffect">
                                  <p:stCondLst>
                                    <p:cond delay="0"/>
                                  </p:stCondLst>
                                  <p:childTnLst>
                                    <p:set>
                                      <p:cBhvr>
                                        <p:cTn id="117" dur="1" fill="hold">
                                          <p:stCondLst>
                                            <p:cond delay="0"/>
                                          </p:stCondLst>
                                        </p:cTn>
                                        <p:tgtEl>
                                          <p:spTgt spid="49173"/>
                                        </p:tgtEl>
                                        <p:attrNameLst>
                                          <p:attrName>style.visibility</p:attrName>
                                        </p:attrNameLst>
                                      </p:cBhvr>
                                      <p:to>
                                        <p:strVal val="visible"/>
                                      </p:to>
                                    </p:set>
                                    <p:animEffect transition="in" filter="strips(upRight)">
                                      <p:cBhvr>
                                        <p:cTn id="118" dur="500"/>
                                        <p:tgtEl>
                                          <p:spTgt spid="49173"/>
                                        </p:tgtEl>
                                      </p:cBhvr>
                                    </p:animEffect>
                                  </p:childTnLst>
                                </p:cTn>
                              </p:par>
                            </p:childTnLst>
                          </p:cTn>
                        </p:par>
                        <p:par>
                          <p:cTn id="119" fill="hold">
                            <p:stCondLst>
                              <p:cond delay="500"/>
                            </p:stCondLst>
                            <p:childTnLst>
                              <p:par>
                                <p:cTn id="120" presetID="18" presetClass="entr" presetSubtype="3" fill="hold" nodeType="afterEffect">
                                  <p:stCondLst>
                                    <p:cond delay="0"/>
                                  </p:stCondLst>
                                  <p:childTnLst>
                                    <p:set>
                                      <p:cBhvr>
                                        <p:cTn id="121" dur="1" fill="hold">
                                          <p:stCondLst>
                                            <p:cond delay="0"/>
                                          </p:stCondLst>
                                        </p:cTn>
                                        <p:tgtEl>
                                          <p:spTgt spid="49172"/>
                                        </p:tgtEl>
                                        <p:attrNameLst>
                                          <p:attrName>style.visibility</p:attrName>
                                        </p:attrNameLst>
                                      </p:cBhvr>
                                      <p:to>
                                        <p:strVal val="visible"/>
                                      </p:to>
                                    </p:set>
                                    <p:animEffect transition="in" filter="strips(upRight)">
                                      <p:cBhvr>
                                        <p:cTn id="122" dur="500"/>
                                        <p:tgtEl>
                                          <p:spTgt spid="49172"/>
                                        </p:tgtEl>
                                      </p:cBhvr>
                                    </p:animEffect>
                                  </p:childTnLst>
                                </p:cTn>
                              </p:par>
                            </p:childTnLst>
                          </p:cTn>
                        </p:par>
                        <p:par>
                          <p:cTn id="123" fill="hold">
                            <p:stCondLst>
                              <p:cond delay="1000"/>
                            </p:stCondLst>
                            <p:childTnLst>
                              <p:par>
                                <p:cTn id="124" presetID="18" presetClass="entr" presetSubtype="3" fill="hold" nodeType="afterEffect">
                                  <p:stCondLst>
                                    <p:cond delay="0"/>
                                  </p:stCondLst>
                                  <p:childTnLst>
                                    <p:set>
                                      <p:cBhvr>
                                        <p:cTn id="125" dur="1" fill="hold">
                                          <p:stCondLst>
                                            <p:cond delay="0"/>
                                          </p:stCondLst>
                                        </p:cTn>
                                        <p:tgtEl>
                                          <p:spTgt spid="49176"/>
                                        </p:tgtEl>
                                        <p:attrNameLst>
                                          <p:attrName>style.visibility</p:attrName>
                                        </p:attrNameLst>
                                      </p:cBhvr>
                                      <p:to>
                                        <p:strVal val="visible"/>
                                      </p:to>
                                    </p:set>
                                    <p:animEffect transition="in" filter="strips(upRight)">
                                      <p:cBhvr>
                                        <p:cTn id="126" dur="500"/>
                                        <p:tgtEl>
                                          <p:spTgt spid="49176"/>
                                        </p:tgtEl>
                                      </p:cBhvr>
                                    </p:animEffect>
                                  </p:childTnLst>
                                </p:cTn>
                              </p:par>
                            </p:childTnLst>
                          </p:cTn>
                        </p:par>
                        <p:par>
                          <p:cTn id="127" fill="hold">
                            <p:stCondLst>
                              <p:cond delay="1500"/>
                            </p:stCondLst>
                            <p:childTnLst>
                              <p:par>
                                <p:cTn id="128" presetID="18" presetClass="entr" presetSubtype="3" fill="hold" nodeType="afterEffect">
                                  <p:stCondLst>
                                    <p:cond delay="0"/>
                                  </p:stCondLst>
                                  <p:childTnLst>
                                    <p:set>
                                      <p:cBhvr>
                                        <p:cTn id="129" dur="1" fill="hold">
                                          <p:stCondLst>
                                            <p:cond delay="0"/>
                                          </p:stCondLst>
                                        </p:cTn>
                                        <p:tgtEl>
                                          <p:spTgt spid="49175"/>
                                        </p:tgtEl>
                                        <p:attrNameLst>
                                          <p:attrName>style.visibility</p:attrName>
                                        </p:attrNameLst>
                                      </p:cBhvr>
                                      <p:to>
                                        <p:strVal val="visible"/>
                                      </p:to>
                                    </p:set>
                                    <p:animEffect transition="in" filter="strips(upRight)">
                                      <p:cBhvr>
                                        <p:cTn id="130" dur="500"/>
                                        <p:tgtEl>
                                          <p:spTgt spid="49175"/>
                                        </p:tgtEl>
                                      </p:cBhvr>
                                    </p:animEffect>
                                  </p:childTnLst>
                                </p:cTn>
                              </p:par>
                            </p:childTnLst>
                          </p:cTn>
                        </p:par>
                        <p:par>
                          <p:cTn id="131" fill="hold">
                            <p:stCondLst>
                              <p:cond delay="2000"/>
                            </p:stCondLst>
                            <p:childTnLst>
                              <p:par>
                                <p:cTn id="132" presetID="18" presetClass="entr" presetSubtype="3" fill="hold" nodeType="afterEffect">
                                  <p:stCondLst>
                                    <p:cond delay="0"/>
                                  </p:stCondLst>
                                  <p:childTnLst>
                                    <p:set>
                                      <p:cBhvr>
                                        <p:cTn id="133" dur="1" fill="hold">
                                          <p:stCondLst>
                                            <p:cond delay="0"/>
                                          </p:stCondLst>
                                        </p:cTn>
                                        <p:tgtEl>
                                          <p:spTgt spid="49174"/>
                                        </p:tgtEl>
                                        <p:attrNameLst>
                                          <p:attrName>style.visibility</p:attrName>
                                        </p:attrNameLst>
                                      </p:cBhvr>
                                      <p:to>
                                        <p:strVal val="visible"/>
                                      </p:to>
                                    </p:set>
                                    <p:animEffect transition="in" filter="strips(upRight)">
                                      <p:cBhvr>
                                        <p:cTn id="134" dur="500"/>
                                        <p:tgtEl>
                                          <p:spTgt spid="49174"/>
                                        </p:tgtEl>
                                      </p:cBhvr>
                                    </p:animEffect>
                                  </p:childTnLst>
                                </p:cTn>
                              </p:par>
                            </p:childTnLst>
                          </p:cTn>
                        </p:par>
                        <p:par>
                          <p:cTn id="135" fill="hold">
                            <p:stCondLst>
                              <p:cond delay="2500"/>
                            </p:stCondLst>
                            <p:childTnLst>
                              <p:par>
                                <p:cTn id="136" presetID="18" presetClass="entr" presetSubtype="3" fill="hold" nodeType="afterEffect">
                                  <p:stCondLst>
                                    <p:cond delay="0"/>
                                  </p:stCondLst>
                                  <p:childTnLst>
                                    <p:set>
                                      <p:cBhvr>
                                        <p:cTn id="137" dur="1" fill="hold">
                                          <p:stCondLst>
                                            <p:cond delay="0"/>
                                          </p:stCondLst>
                                        </p:cTn>
                                        <p:tgtEl>
                                          <p:spTgt spid="49177"/>
                                        </p:tgtEl>
                                        <p:attrNameLst>
                                          <p:attrName>style.visibility</p:attrName>
                                        </p:attrNameLst>
                                      </p:cBhvr>
                                      <p:to>
                                        <p:strVal val="visible"/>
                                      </p:to>
                                    </p:set>
                                    <p:animEffect transition="in" filter="strips(upRight)">
                                      <p:cBhvr>
                                        <p:cTn id="138" dur="500"/>
                                        <p:tgtEl>
                                          <p:spTgt spid="49177"/>
                                        </p:tgtEl>
                                      </p:cBhvr>
                                    </p:animEffect>
                                  </p:childTnLst>
                                </p:cTn>
                              </p:par>
                            </p:childTnLst>
                          </p:cTn>
                        </p:par>
                      </p:childTnLst>
                    </p:cTn>
                  </p:par>
                  <p:par>
                    <p:cTn id="139" fill="hold">
                      <p:stCondLst>
                        <p:cond delay="indefinite"/>
                      </p:stCondLst>
                      <p:childTnLst>
                        <p:par>
                          <p:cTn id="140" fill="hold">
                            <p:stCondLst>
                              <p:cond delay="0"/>
                            </p:stCondLst>
                            <p:childTnLst>
                              <p:par>
                                <p:cTn id="141" presetID="2" presetClass="entr" presetSubtype="1" fill="hold" nodeType="clickEffect">
                                  <p:stCondLst>
                                    <p:cond delay="0"/>
                                  </p:stCondLst>
                                  <p:childTnLst>
                                    <p:set>
                                      <p:cBhvr>
                                        <p:cTn id="142" dur="1" fill="hold">
                                          <p:stCondLst>
                                            <p:cond delay="0"/>
                                          </p:stCondLst>
                                        </p:cTn>
                                        <p:tgtEl>
                                          <p:spTgt spid="49220"/>
                                        </p:tgtEl>
                                        <p:attrNameLst>
                                          <p:attrName>style.visibility</p:attrName>
                                        </p:attrNameLst>
                                      </p:cBhvr>
                                      <p:to>
                                        <p:strVal val="visible"/>
                                      </p:to>
                                    </p:set>
                                    <p:anim calcmode="lin" valueType="num">
                                      <p:cBhvr>
                                        <p:cTn id="143" dur="500" fill="hold"/>
                                        <p:tgtEl>
                                          <p:spTgt spid="49220"/>
                                        </p:tgtEl>
                                        <p:attrNameLst>
                                          <p:attrName>ppt_x</p:attrName>
                                        </p:attrNameLst>
                                      </p:cBhvr>
                                      <p:tavLst>
                                        <p:tav tm="0">
                                          <p:val>
                                            <p:strVal val="#ppt_x"/>
                                          </p:val>
                                        </p:tav>
                                        <p:tav tm="100000">
                                          <p:val>
                                            <p:strVal val="#ppt_x"/>
                                          </p:val>
                                        </p:tav>
                                      </p:tavLst>
                                    </p:anim>
                                    <p:anim calcmode="lin" valueType="num">
                                      <p:cBhvr>
                                        <p:cTn id="144" dur="500" fill="hold"/>
                                        <p:tgtEl>
                                          <p:spTgt spid="49220"/>
                                        </p:tgtEl>
                                        <p:attrNameLst>
                                          <p:attrName>ppt_y</p:attrName>
                                        </p:attrNameLst>
                                      </p:cBhvr>
                                      <p:tavLst>
                                        <p:tav tm="0">
                                          <p:val>
                                            <p:strVal val="0-#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3" presetClass="entr" presetSubtype="10" fill="hold" grpId="0" nodeType="clickEffect">
                                  <p:stCondLst>
                                    <p:cond delay="0"/>
                                  </p:stCondLst>
                                  <p:childTnLst>
                                    <p:set>
                                      <p:cBhvr>
                                        <p:cTn id="148" dur="1" fill="hold">
                                          <p:stCondLst>
                                            <p:cond delay="0"/>
                                          </p:stCondLst>
                                        </p:cTn>
                                        <p:tgtEl>
                                          <p:spTgt spid="49221">
                                            <p:txEl>
                                              <p:charRg st="4294967295" end="4294967295"/>
                                            </p:txEl>
                                          </p:spTgt>
                                        </p:tgtEl>
                                        <p:attrNameLst>
                                          <p:attrName>style.visibility</p:attrName>
                                        </p:attrNameLst>
                                      </p:cBhvr>
                                      <p:to>
                                        <p:strVal val="visible"/>
                                      </p:to>
                                    </p:set>
                                    <p:animEffect transition="in" filter="blinds(horizontal)">
                                      <p:cBhvr>
                                        <p:cTn id="149" dur="500"/>
                                        <p:tgtEl>
                                          <p:spTgt spid="49221">
                                            <p:txEl>
                                              <p:charRg st="4294967295" end="4294967295"/>
                                            </p:txEl>
                                          </p:spTgt>
                                        </p:tgtEl>
                                      </p:cBhvr>
                                    </p:animEffect>
                                  </p:childTnLst>
                                </p:cTn>
                              </p:par>
                            </p:childTnLst>
                          </p:cTn>
                        </p:par>
                      </p:childTnLst>
                    </p:cTn>
                  </p:par>
                  <p:par>
                    <p:cTn id="150" fill="hold">
                      <p:stCondLst>
                        <p:cond delay="indefinite"/>
                      </p:stCondLst>
                      <p:childTnLst>
                        <p:par>
                          <p:cTn id="151" fill="hold">
                            <p:stCondLst>
                              <p:cond delay="0"/>
                            </p:stCondLst>
                            <p:childTnLst>
                              <p:par>
                                <p:cTn id="152" presetID="3" presetClass="entr" presetSubtype="10" fill="hold" grpId="0" nodeType="clickEffect">
                                  <p:stCondLst>
                                    <p:cond delay="0"/>
                                  </p:stCondLst>
                                  <p:childTnLst>
                                    <p:set>
                                      <p:cBhvr>
                                        <p:cTn id="153" dur="1" fill="hold">
                                          <p:stCondLst>
                                            <p:cond delay="0"/>
                                          </p:stCondLst>
                                        </p:cTn>
                                        <p:tgtEl>
                                          <p:spTgt spid="49221">
                                            <p:txEl>
                                              <p:charRg st="0" end="4"/>
                                            </p:txEl>
                                          </p:spTgt>
                                        </p:tgtEl>
                                        <p:attrNameLst>
                                          <p:attrName>style.visibility</p:attrName>
                                        </p:attrNameLst>
                                      </p:cBhvr>
                                      <p:to>
                                        <p:strVal val="visible"/>
                                      </p:to>
                                    </p:set>
                                    <p:animEffect transition="in" filter="blinds(horizontal)">
                                      <p:cBhvr>
                                        <p:cTn id="154" dur="500"/>
                                        <p:tgtEl>
                                          <p:spTgt spid="49221">
                                            <p:txEl>
                                              <p:charRg st="0" end="4"/>
                                            </p:txEl>
                                          </p:spTgt>
                                        </p:tgtEl>
                                      </p:cBhvr>
                                    </p:animEffect>
                                  </p:childTnLst>
                                </p:cTn>
                              </p:par>
                            </p:childTnLst>
                          </p:cTn>
                        </p:par>
                      </p:childTnLst>
                    </p:cTn>
                  </p:par>
                  <p:par>
                    <p:cTn id="155" fill="hold">
                      <p:stCondLst>
                        <p:cond delay="indefinite"/>
                      </p:stCondLst>
                      <p:childTnLst>
                        <p:par>
                          <p:cTn id="156" fill="hold">
                            <p:stCondLst>
                              <p:cond delay="0"/>
                            </p:stCondLst>
                            <p:childTnLst>
                              <p:par>
                                <p:cTn id="157" presetID="3" presetClass="entr" presetSubtype="10" fill="hold" grpId="0" nodeType="clickEffect">
                                  <p:stCondLst>
                                    <p:cond delay="0"/>
                                  </p:stCondLst>
                                  <p:childTnLst>
                                    <p:set>
                                      <p:cBhvr>
                                        <p:cTn id="158" dur="1" fill="hold">
                                          <p:stCondLst>
                                            <p:cond delay="0"/>
                                          </p:stCondLst>
                                        </p:cTn>
                                        <p:tgtEl>
                                          <p:spTgt spid="49221">
                                            <p:txEl>
                                              <p:charRg st="0" end="4"/>
                                            </p:txEl>
                                          </p:spTgt>
                                        </p:tgtEl>
                                        <p:attrNameLst>
                                          <p:attrName>style.visibility</p:attrName>
                                        </p:attrNameLst>
                                      </p:cBhvr>
                                      <p:to>
                                        <p:strVal val="visible"/>
                                      </p:to>
                                    </p:set>
                                    <p:animEffect transition="in" filter="blinds(horizontal)">
                                      <p:cBhvr>
                                        <p:cTn id="159" dur="500"/>
                                        <p:tgtEl>
                                          <p:spTgt spid="49221">
                                            <p:txEl>
                                              <p:charRg st="0" end="4"/>
                                            </p:txEl>
                                          </p:spTgt>
                                        </p:tgtEl>
                                      </p:cBhvr>
                                    </p:animEffect>
                                  </p:childTnLst>
                                </p:cTn>
                              </p:par>
                            </p:childTnLst>
                          </p:cTn>
                        </p:par>
                      </p:childTnLst>
                    </p:cTn>
                  </p:par>
                  <p:par>
                    <p:cTn id="160" fill="hold">
                      <p:stCondLst>
                        <p:cond delay="indefinite"/>
                      </p:stCondLst>
                      <p:childTnLst>
                        <p:par>
                          <p:cTn id="161" fill="hold">
                            <p:stCondLst>
                              <p:cond delay="0"/>
                            </p:stCondLst>
                            <p:childTnLst>
                              <p:par>
                                <p:cTn id="162" presetID="18" presetClass="entr" presetSubtype="6" fill="hold" nodeType="clickEffect">
                                  <p:stCondLst>
                                    <p:cond delay="0"/>
                                  </p:stCondLst>
                                  <p:childTnLst>
                                    <p:set>
                                      <p:cBhvr>
                                        <p:cTn id="163" dur="1" fill="hold">
                                          <p:stCondLst>
                                            <p:cond delay="0"/>
                                          </p:stCondLst>
                                        </p:cTn>
                                        <p:tgtEl>
                                          <p:spTgt spid="49225"/>
                                        </p:tgtEl>
                                        <p:attrNameLst>
                                          <p:attrName>style.visibility</p:attrName>
                                        </p:attrNameLst>
                                      </p:cBhvr>
                                      <p:to>
                                        <p:strVal val="visible"/>
                                      </p:to>
                                    </p:set>
                                    <p:animEffect transition="in" filter="strips(downRight)">
                                      <p:cBhvr>
                                        <p:cTn id="164" dur="500"/>
                                        <p:tgtEl>
                                          <p:spTgt spid="49225"/>
                                        </p:tgtEl>
                                      </p:cBhvr>
                                    </p:animEffect>
                                  </p:childTnLst>
                                </p:cTn>
                              </p:par>
                            </p:childTnLst>
                          </p:cTn>
                        </p:par>
                      </p:childTnLst>
                    </p:cTn>
                  </p:par>
                  <p:par>
                    <p:cTn id="165" fill="hold">
                      <p:stCondLst>
                        <p:cond delay="indefinite"/>
                      </p:stCondLst>
                      <p:childTnLst>
                        <p:par>
                          <p:cTn id="166" fill="hold">
                            <p:stCondLst>
                              <p:cond delay="0"/>
                            </p:stCondLst>
                            <p:childTnLst>
                              <p:par>
                                <p:cTn id="167" presetID="3" presetClass="entr" presetSubtype="10" fill="hold" grpId="0" nodeType="clickEffect">
                                  <p:stCondLst>
                                    <p:cond delay="0"/>
                                  </p:stCondLst>
                                  <p:childTnLst>
                                    <p:set>
                                      <p:cBhvr>
                                        <p:cTn id="168" dur="1" fill="hold">
                                          <p:stCondLst>
                                            <p:cond delay="0"/>
                                          </p:stCondLst>
                                        </p:cTn>
                                        <p:tgtEl>
                                          <p:spTgt spid="49229">
                                            <p:txEl>
                                              <p:charRg st="0" end="6"/>
                                            </p:txEl>
                                          </p:spTgt>
                                        </p:tgtEl>
                                        <p:attrNameLst>
                                          <p:attrName>style.visibility</p:attrName>
                                        </p:attrNameLst>
                                      </p:cBhvr>
                                      <p:to>
                                        <p:strVal val="visible"/>
                                      </p:to>
                                    </p:set>
                                    <p:animEffect transition="in" filter="blinds(horizontal)">
                                      <p:cBhvr>
                                        <p:cTn id="169" dur="500"/>
                                        <p:tgtEl>
                                          <p:spTgt spid="49229">
                                            <p:txEl>
                                              <p:charRg st="0"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21" grpId="0" build="p"/>
      <p:bldP spid="49222" grpId="0" build="p"/>
      <p:bldP spid="49223" grpId="0" build="p"/>
      <p:bldP spid="49228" grpId="0" build="p"/>
      <p:bldP spid="49229" grpId="0" build="p"/>
      <p:bldP spid="49230"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50177" name="Picture 2"/>
          <p:cNvPicPr/>
          <p:nvPr/>
        </p:nvPicPr>
        <p:blipFill>
          <a:blip r:embed="rId1"/>
          <a:stretch>
            <a:fillRect/>
          </a:stretch>
        </p:blipFill>
        <p:spPr>
          <a:xfrm>
            <a:off x="3709353" y="-15875"/>
            <a:ext cx="4537075" cy="6858000"/>
          </a:xfrm>
          <a:prstGeom prst="rect">
            <a:avLst/>
          </a:prstGeom>
          <a:noFill/>
          <a:ln w="9525">
            <a:noFill/>
          </a:ln>
        </p:spPr>
      </p:pic>
      <p:grpSp>
        <p:nvGrpSpPr>
          <p:cNvPr id="50178" name="Group 3"/>
          <p:cNvGrpSpPr/>
          <p:nvPr/>
        </p:nvGrpSpPr>
        <p:grpSpPr>
          <a:xfrm>
            <a:off x="6496050" y="3819525"/>
            <a:ext cx="485775" cy="471488"/>
            <a:chOff x="4092" y="2406"/>
            <a:chExt cx="306" cy="297"/>
          </a:xfrm>
        </p:grpSpPr>
        <p:sp>
          <p:nvSpPr>
            <p:cNvPr id="50179" name="Oval 4"/>
            <p:cNvSpPr/>
            <p:nvPr/>
          </p:nvSpPr>
          <p:spPr>
            <a:xfrm>
              <a:off x="4173" y="2660"/>
              <a:ext cx="43" cy="43"/>
            </a:xfrm>
            <a:prstGeom prst="ellipse">
              <a:avLst/>
            </a:prstGeom>
            <a:solidFill>
              <a:srgbClr val="FF0000"/>
            </a:solidFill>
            <a:ln w="12700" cap="flat" cmpd="sng">
              <a:solidFill>
                <a:schemeClr val="tx1"/>
              </a:solidFill>
              <a:prstDash val="solid"/>
              <a:round/>
              <a:headEnd type="none" w="med" len="med"/>
              <a:tailEnd type="none" w="med" len="med"/>
            </a:ln>
          </p:spPr>
          <p:txBody>
            <a:bodyPr wrap="none" anchor="ctr"/>
            <a:p>
              <a:endParaRPr lang="zh-CN" altLang="en-US" dirty="0">
                <a:latin typeface="Times New Roman" panose="02020603050405020304" pitchFamily="18" charset="0"/>
                <a:ea typeface="宋体" panose="02010600030101010101" pitchFamily="2" charset="-122"/>
              </a:endParaRPr>
            </a:p>
          </p:txBody>
        </p:sp>
        <p:sp>
          <p:nvSpPr>
            <p:cNvPr id="50180" name="Oval 5"/>
            <p:cNvSpPr/>
            <p:nvPr/>
          </p:nvSpPr>
          <p:spPr>
            <a:xfrm>
              <a:off x="4355" y="2433"/>
              <a:ext cx="43" cy="43"/>
            </a:xfrm>
            <a:prstGeom prst="ellipse">
              <a:avLst/>
            </a:prstGeom>
            <a:solidFill>
              <a:srgbClr val="FF0000"/>
            </a:solidFill>
            <a:ln w="12700" cap="flat" cmpd="sng">
              <a:solidFill>
                <a:schemeClr val="tx1"/>
              </a:solidFill>
              <a:prstDash val="solid"/>
              <a:round/>
              <a:headEnd type="none" w="med" len="med"/>
              <a:tailEnd type="none" w="med" len="med"/>
            </a:ln>
          </p:spPr>
          <p:txBody>
            <a:bodyPr wrap="none" anchor="ctr"/>
            <a:p>
              <a:endParaRPr lang="zh-CN" altLang="en-US" dirty="0">
                <a:latin typeface="Times New Roman" panose="02020603050405020304" pitchFamily="18" charset="0"/>
                <a:ea typeface="宋体" panose="02010600030101010101" pitchFamily="2" charset="-122"/>
              </a:endParaRPr>
            </a:p>
          </p:txBody>
        </p:sp>
        <p:sp>
          <p:nvSpPr>
            <p:cNvPr id="50181" name="Oval 6"/>
            <p:cNvSpPr/>
            <p:nvPr/>
          </p:nvSpPr>
          <p:spPr>
            <a:xfrm>
              <a:off x="4092" y="2406"/>
              <a:ext cx="43" cy="43"/>
            </a:xfrm>
            <a:prstGeom prst="ellipse">
              <a:avLst/>
            </a:prstGeom>
            <a:solidFill>
              <a:srgbClr val="FF0000"/>
            </a:solidFill>
            <a:ln w="12700" cap="flat" cmpd="sng">
              <a:solidFill>
                <a:schemeClr val="tx1"/>
              </a:solidFill>
              <a:prstDash val="solid"/>
              <a:round/>
              <a:headEnd type="none" w="med" len="med"/>
              <a:tailEnd type="none" w="med" len="med"/>
            </a:ln>
          </p:spPr>
          <p:txBody>
            <a:bodyPr wrap="none" anchor="ctr"/>
            <a:p>
              <a:endParaRPr lang="zh-CN" altLang="en-US" dirty="0">
                <a:latin typeface="Times New Roman" panose="02020603050405020304" pitchFamily="18" charset="0"/>
                <a:ea typeface="宋体" panose="02010600030101010101" pitchFamily="2" charset="-122"/>
              </a:endParaRPr>
            </a:p>
          </p:txBody>
        </p:sp>
      </p:grpSp>
      <p:sp>
        <p:nvSpPr>
          <p:cNvPr id="50182" name="Freeform 8"/>
          <p:cNvSpPr/>
          <p:nvPr/>
        </p:nvSpPr>
        <p:spPr>
          <a:xfrm>
            <a:off x="5875338" y="3384550"/>
            <a:ext cx="1023937" cy="717550"/>
          </a:xfrm>
          <a:custGeom>
            <a:avLst/>
            <a:gdLst/>
            <a:ahLst/>
            <a:cxnLst>
              <a:cxn ang="0">
                <a:pos x="5" y="50"/>
              </a:cxn>
              <a:cxn ang="0">
                <a:pos x="11" y="79"/>
              </a:cxn>
              <a:cxn ang="0">
                <a:pos x="29" y="113"/>
              </a:cxn>
              <a:cxn ang="0">
                <a:pos x="50" y="125"/>
              </a:cxn>
              <a:cxn ang="0">
                <a:pos x="80" y="120"/>
              </a:cxn>
              <a:cxn ang="0">
                <a:pos x="104" y="140"/>
              </a:cxn>
              <a:cxn ang="0">
                <a:pos x="155" y="148"/>
              </a:cxn>
              <a:cxn ang="0">
                <a:pos x="208" y="172"/>
              </a:cxn>
              <a:cxn ang="0">
                <a:pos x="214" y="218"/>
              </a:cxn>
              <a:cxn ang="0">
                <a:pos x="226" y="232"/>
              </a:cxn>
              <a:cxn ang="0">
                <a:pos x="249" y="257"/>
              </a:cxn>
              <a:cxn ang="0">
                <a:pos x="268" y="268"/>
              </a:cxn>
              <a:cxn ang="0">
                <a:pos x="281" y="347"/>
              </a:cxn>
              <a:cxn ang="0">
                <a:pos x="305" y="377"/>
              </a:cxn>
              <a:cxn ang="0">
                <a:pos x="331" y="407"/>
              </a:cxn>
              <a:cxn ang="0">
                <a:pos x="354" y="432"/>
              </a:cxn>
              <a:cxn ang="0">
                <a:pos x="380" y="423"/>
              </a:cxn>
              <a:cxn ang="0">
                <a:pos x="438" y="430"/>
              </a:cxn>
              <a:cxn ang="0">
                <a:pos x="484" y="449"/>
              </a:cxn>
              <a:cxn ang="0">
                <a:pos x="511" y="446"/>
              </a:cxn>
              <a:cxn ang="0">
                <a:pos x="555" y="427"/>
              </a:cxn>
              <a:cxn ang="0">
                <a:pos x="571" y="410"/>
              </a:cxn>
              <a:cxn ang="0">
                <a:pos x="569" y="357"/>
              </a:cxn>
              <a:cxn ang="0">
                <a:pos x="528" y="344"/>
              </a:cxn>
              <a:cxn ang="0">
                <a:pos x="519" y="328"/>
              </a:cxn>
              <a:cxn ang="0">
                <a:pos x="544" y="323"/>
              </a:cxn>
              <a:cxn ang="0">
                <a:pos x="581" y="335"/>
              </a:cxn>
              <a:cxn ang="0">
                <a:pos x="599" y="312"/>
              </a:cxn>
              <a:cxn ang="0">
                <a:pos x="628" y="315"/>
              </a:cxn>
              <a:cxn ang="0">
                <a:pos x="644" y="340"/>
              </a:cxn>
              <a:cxn ang="0">
                <a:pos x="612" y="364"/>
              </a:cxn>
              <a:cxn ang="0">
                <a:pos x="593" y="341"/>
              </a:cxn>
              <a:cxn ang="0">
                <a:pos x="594" y="289"/>
              </a:cxn>
              <a:cxn ang="0">
                <a:pos x="580" y="272"/>
              </a:cxn>
              <a:cxn ang="0">
                <a:pos x="529" y="211"/>
              </a:cxn>
              <a:cxn ang="0">
                <a:pos x="502" y="175"/>
              </a:cxn>
              <a:cxn ang="0">
                <a:pos x="469" y="149"/>
              </a:cxn>
              <a:cxn ang="0">
                <a:pos x="450" y="139"/>
              </a:cxn>
              <a:cxn ang="0">
                <a:pos x="444" y="120"/>
              </a:cxn>
              <a:cxn ang="0">
                <a:pos x="426" y="99"/>
              </a:cxn>
              <a:cxn ang="0">
                <a:pos x="378" y="61"/>
              </a:cxn>
              <a:cxn ang="0">
                <a:pos x="320" y="32"/>
              </a:cxn>
              <a:cxn ang="0">
                <a:pos x="276" y="0"/>
              </a:cxn>
              <a:cxn ang="0">
                <a:pos x="251" y="26"/>
              </a:cxn>
              <a:cxn ang="0">
                <a:pos x="226" y="62"/>
              </a:cxn>
              <a:cxn ang="0">
                <a:pos x="191" y="79"/>
              </a:cxn>
              <a:cxn ang="0">
                <a:pos x="173" y="62"/>
              </a:cxn>
              <a:cxn ang="0">
                <a:pos x="151" y="80"/>
              </a:cxn>
              <a:cxn ang="0">
                <a:pos x="138" y="90"/>
              </a:cxn>
              <a:cxn ang="0">
                <a:pos x="80" y="72"/>
              </a:cxn>
              <a:cxn ang="0">
                <a:pos x="72" y="48"/>
              </a:cxn>
            </a:cxnLst>
            <a:pathLst>
              <a:path w="645" h="452">
                <a:moveTo>
                  <a:pt x="32" y="32"/>
                </a:moveTo>
                <a:lnTo>
                  <a:pt x="22" y="38"/>
                </a:lnTo>
                <a:lnTo>
                  <a:pt x="12" y="42"/>
                </a:lnTo>
                <a:lnTo>
                  <a:pt x="9" y="45"/>
                </a:lnTo>
                <a:lnTo>
                  <a:pt x="5" y="50"/>
                </a:lnTo>
                <a:lnTo>
                  <a:pt x="2" y="54"/>
                </a:lnTo>
                <a:lnTo>
                  <a:pt x="0" y="60"/>
                </a:lnTo>
                <a:lnTo>
                  <a:pt x="2" y="65"/>
                </a:lnTo>
                <a:lnTo>
                  <a:pt x="5" y="71"/>
                </a:lnTo>
                <a:lnTo>
                  <a:pt x="11" y="79"/>
                </a:lnTo>
                <a:lnTo>
                  <a:pt x="18" y="86"/>
                </a:lnTo>
                <a:lnTo>
                  <a:pt x="21" y="91"/>
                </a:lnTo>
                <a:lnTo>
                  <a:pt x="24" y="96"/>
                </a:lnTo>
                <a:lnTo>
                  <a:pt x="27" y="104"/>
                </a:lnTo>
                <a:lnTo>
                  <a:pt x="29" y="113"/>
                </a:lnTo>
                <a:lnTo>
                  <a:pt x="31" y="121"/>
                </a:lnTo>
                <a:lnTo>
                  <a:pt x="32" y="128"/>
                </a:lnTo>
                <a:lnTo>
                  <a:pt x="36" y="128"/>
                </a:lnTo>
                <a:lnTo>
                  <a:pt x="42" y="126"/>
                </a:lnTo>
                <a:lnTo>
                  <a:pt x="50" y="125"/>
                </a:lnTo>
                <a:lnTo>
                  <a:pt x="58" y="123"/>
                </a:lnTo>
                <a:lnTo>
                  <a:pt x="65" y="122"/>
                </a:lnTo>
                <a:lnTo>
                  <a:pt x="72" y="121"/>
                </a:lnTo>
                <a:lnTo>
                  <a:pt x="77" y="120"/>
                </a:lnTo>
                <a:lnTo>
                  <a:pt x="80" y="120"/>
                </a:lnTo>
                <a:lnTo>
                  <a:pt x="84" y="122"/>
                </a:lnTo>
                <a:lnTo>
                  <a:pt x="87" y="124"/>
                </a:lnTo>
                <a:lnTo>
                  <a:pt x="93" y="129"/>
                </a:lnTo>
                <a:lnTo>
                  <a:pt x="98" y="135"/>
                </a:lnTo>
                <a:lnTo>
                  <a:pt x="104" y="140"/>
                </a:lnTo>
                <a:lnTo>
                  <a:pt x="110" y="143"/>
                </a:lnTo>
                <a:lnTo>
                  <a:pt x="118" y="145"/>
                </a:lnTo>
                <a:lnTo>
                  <a:pt x="133" y="146"/>
                </a:lnTo>
                <a:lnTo>
                  <a:pt x="149" y="147"/>
                </a:lnTo>
                <a:lnTo>
                  <a:pt x="155" y="148"/>
                </a:lnTo>
                <a:lnTo>
                  <a:pt x="160" y="148"/>
                </a:lnTo>
                <a:lnTo>
                  <a:pt x="171" y="155"/>
                </a:lnTo>
                <a:lnTo>
                  <a:pt x="183" y="161"/>
                </a:lnTo>
                <a:lnTo>
                  <a:pt x="195" y="167"/>
                </a:lnTo>
                <a:lnTo>
                  <a:pt x="208" y="172"/>
                </a:lnTo>
                <a:lnTo>
                  <a:pt x="208" y="183"/>
                </a:lnTo>
                <a:lnTo>
                  <a:pt x="208" y="194"/>
                </a:lnTo>
                <a:lnTo>
                  <a:pt x="209" y="206"/>
                </a:lnTo>
                <a:lnTo>
                  <a:pt x="212" y="216"/>
                </a:lnTo>
                <a:lnTo>
                  <a:pt x="214" y="218"/>
                </a:lnTo>
                <a:lnTo>
                  <a:pt x="218" y="218"/>
                </a:lnTo>
                <a:lnTo>
                  <a:pt x="221" y="218"/>
                </a:lnTo>
                <a:lnTo>
                  <a:pt x="224" y="220"/>
                </a:lnTo>
                <a:lnTo>
                  <a:pt x="226" y="226"/>
                </a:lnTo>
                <a:lnTo>
                  <a:pt x="226" y="232"/>
                </a:lnTo>
                <a:lnTo>
                  <a:pt x="226" y="239"/>
                </a:lnTo>
                <a:lnTo>
                  <a:pt x="228" y="244"/>
                </a:lnTo>
                <a:lnTo>
                  <a:pt x="231" y="248"/>
                </a:lnTo>
                <a:lnTo>
                  <a:pt x="236" y="251"/>
                </a:lnTo>
                <a:lnTo>
                  <a:pt x="249" y="257"/>
                </a:lnTo>
                <a:lnTo>
                  <a:pt x="255" y="258"/>
                </a:lnTo>
                <a:lnTo>
                  <a:pt x="259" y="259"/>
                </a:lnTo>
                <a:lnTo>
                  <a:pt x="263" y="260"/>
                </a:lnTo>
                <a:lnTo>
                  <a:pt x="264" y="260"/>
                </a:lnTo>
                <a:lnTo>
                  <a:pt x="268" y="268"/>
                </a:lnTo>
                <a:lnTo>
                  <a:pt x="271" y="276"/>
                </a:lnTo>
                <a:lnTo>
                  <a:pt x="276" y="294"/>
                </a:lnTo>
                <a:lnTo>
                  <a:pt x="277" y="313"/>
                </a:lnTo>
                <a:lnTo>
                  <a:pt x="278" y="331"/>
                </a:lnTo>
                <a:lnTo>
                  <a:pt x="281" y="347"/>
                </a:lnTo>
                <a:lnTo>
                  <a:pt x="283" y="355"/>
                </a:lnTo>
                <a:lnTo>
                  <a:pt x="287" y="362"/>
                </a:lnTo>
                <a:lnTo>
                  <a:pt x="291" y="368"/>
                </a:lnTo>
                <a:lnTo>
                  <a:pt x="298" y="373"/>
                </a:lnTo>
                <a:lnTo>
                  <a:pt x="305" y="377"/>
                </a:lnTo>
                <a:lnTo>
                  <a:pt x="316" y="380"/>
                </a:lnTo>
                <a:lnTo>
                  <a:pt x="323" y="386"/>
                </a:lnTo>
                <a:lnTo>
                  <a:pt x="327" y="392"/>
                </a:lnTo>
                <a:lnTo>
                  <a:pt x="329" y="400"/>
                </a:lnTo>
                <a:lnTo>
                  <a:pt x="331" y="407"/>
                </a:lnTo>
                <a:lnTo>
                  <a:pt x="333" y="415"/>
                </a:lnTo>
                <a:lnTo>
                  <a:pt x="336" y="422"/>
                </a:lnTo>
                <a:lnTo>
                  <a:pt x="341" y="430"/>
                </a:lnTo>
                <a:lnTo>
                  <a:pt x="348" y="436"/>
                </a:lnTo>
                <a:lnTo>
                  <a:pt x="354" y="432"/>
                </a:lnTo>
                <a:lnTo>
                  <a:pt x="358" y="429"/>
                </a:lnTo>
                <a:lnTo>
                  <a:pt x="365" y="425"/>
                </a:lnTo>
                <a:lnTo>
                  <a:pt x="370" y="422"/>
                </a:lnTo>
                <a:lnTo>
                  <a:pt x="376" y="422"/>
                </a:lnTo>
                <a:lnTo>
                  <a:pt x="380" y="423"/>
                </a:lnTo>
                <a:lnTo>
                  <a:pt x="385" y="425"/>
                </a:lnTo>
                <a:lnTo>
                  <a:pt x="393" y="426"/>
                </a:lnTo>
                <a:lnTo>
                  <a:pt x="397" y="427"/>
                </a:lnTo>
                <a:lnTo>
                  <a:pt x="404" y="428"/>
                </a:lnTo>
                <a:lnTo>
                  <a:pt x="438" y="430"/>
                </a:lnTo>
                <a:lnTo>
                  <a:pt x="472" y="432"/>
                </a:lnTo>
                <a:lnTo>
                  <a:pt x="474" y="438"/>
                </a:lnTo>
                <a:lnTo>
                  <a:pt x="477" y="443"/>
                </a:lnTo>
                <a:lnTo>
                  <a:pt x="481" y="446"/>
                </a:lnTo>
                <a:lnTo>
                  <a:pt x="484" y="449"/>
                </a:lnTo>
                <a:lnTo>
                  <a:pt x="488" y="450"/>
                </a:lnTo>
                <a:lnTo>
                  <a:pt x="492" y="451"/>
                </a:lnTo>
                <a:lnTo>
                  <a:pt x="496" y="450"/>
                </a:lnTo>
                <a:lnTo>
                  <a:pt x="502" y="449"/>
                </a:lnTo>
                <a:lnTo>
                  <a:pt x="511" y="446"/>
                </a:lnTo>
                <a:lnTo>
                  <a:pt x="521" y="442"/>
                </a:lnTo>
                <a:lnTo>
                  <a:pt x="530" y="437"/>
                </a:lnTo>
                <a:lnTo>
                  <a:pt x="540" y="432"/>
                </a:lnTo>
                <a:lnTo>
                  <a:pt x="547" y="430"/>
                </a:lnTo>
                <a:lnTo>
                  <a:pt x="555" y="427"/>
                </a:lnTo>
                <a:lnTo>
                  <a:pt x="561" y="425"/>
                </a:lnTo>
                <a:lnTo>
                  <a:pt x="563" y="424"/>
                </a:lnTo>
                <a:lnTo>
                  <a:pt x="565" y="424"/>
                </a:lnTo>
                <a:lnTo>
                  <a:pt x="569" y="417"/>
                </a:lnTo>
                <a:lnTo>
                  <a:pt x="571" y="410"/>
                </a:lnTo>
                <a:lnTo>
                  <a:pt x="574" y="397"/>
                </a:lnTo>
                <a:lnTo>
                  <a:pt x="576" y="383"/>
                </a:lnTo>
                <a:lnTo>
                  <a:pt x="580" y="368"/>
                </a:lnTo>
                <a:lnTo>
                  <a:pt x="575" y="362"/>
                </a:lnTo>
                <a:lnTo>
                  <a:pt x="569" y="357"/>
                </a:lnTo>
                <a:lnTo>
                  <a:pt x="563" y="354"/>
                </a:lnTo>
                <a:lnTo>
                  <a:pt x="556" y="351"/>
                </a:lnTo>
                <a:lnTo>
                  <a:pt x="543" y="348"/>
                </a:lnTo>
                <a:lnTo>
                  <a:pt x="536" y="346"/>
                </a:lnTo>
                <a:lnTo>
                  <a:pt x="528" y="344"/>
                </a:lnTo>
                <a:lnTo>
                  <a:pt x="527" y="342"/>
                </a:lnTo>
                <a:lnTo>
                  <a:pt x="525" y="340"/>
                </a:lnTo>
                <a:lnTo>
                  <a:pt x="522" y="336"/>
                </a:lnTo>
                <a:lnTo>
                  <a:pt x="520" y="332"/>
                </a:lnTo>
                <a:lnTo>
                  <a:pt x="519" y="328"/>
                </a:lnTo>
                <a:lnTo>
                  <a:pt x="519" y="324"/>
                </a:lnTo>
                <a:lnTo>
                  <a:pt x="522" y="321"/>
                </a:lnTo>
                <a:lnTo>
                  <a:pt x="528" y="320"/>
                </a:lnTo>
                <a:lnTo>
                  <a:pt x="537" y="320"/>
                </a:lnTo>
                <a:lnTo>
                  <a:pt x="544" y="323"/>
                </a:lnTo>
                <a:lnTo>
                  <a:pt x="552" y="325"/>
                </a:lnTo>
                <a:lnTo>
                  <a:pt x="560" y="328"/>
                </a:lnTo>
                <a:lnTo>
                  <a:pt x="568" y="330"/>
                </a:lnTo>
                <a:lnTo>
                  <a:pt x="575" y="333"/>
                </a:lnTo>
                <a:lnTo>
                  <a:pt x="581" y="335"/>
                </a:lnTo>
                <a:lnTo>
                  <a:pt x="583" y="336"/>
                </a:lnTo>
                <a:lnTo>
                  <a:pt x="584" y="336"/>
                </a:lnTo>
                <a:lnTo>
                  <a:pt x="589" y="326"/>
                </a:lnTo>
                <a:lnTo>
                  <a:pt x="593" y="319"/>
                </a:lnTo>
                <a:lnTo>
                  <a:pt x="599" y="312"/>
                </a:lnTo>
                <a:lnTo>
                  <a:pt x="603" y="310"/>
                </a:lnTo>
                <a:lnTo>
                  <a:pt x="608" y="308"/>
                </a:lnTo>
                <a:lnTo>
                  <a:pt x="616" y="311"/>
                </a:lnTo>
                <a:lnTo>
                  <a:pt x="623" y="313"/>
                </a:lnTo>
                <a:lnTo>
                  <a:pt x="628" y="315"/>
                </a:lnTo>
                <a:lnTo>
                  <a:pt x="633" y="317"/>
                </a:lnTo>
                <a:lnTo>
                  <a:pt x="636" y="321"/>
                </a:lnTo>
                <a:lnTo>
                  <a:pt x="639" y="326"/>
                </a:lnTo>
                <a:lnTo>
                  <a:pt x="641" y="332"/>
                </a:lnTo>
                <a:lnTo>
                  <a:pt x="644" y="340"/>
                </a:lnTo>
                <a:lnTo>
                  <a:pt x="641" y="345"/>
                </a:lnTo>
                <a:lnTo>
                  <a:pt x="638" y="349"/>
                </a:lnTo>
                <a:lnTo>
                  <a:pt x="631" y="356"/>
                </a:lnTo>
                <a:lnTo>
                  <a:pt x="622" y="360"/>
                </a:lnTo>
                <a:lnTo>
                  <a:pt x="612" y="364"/>
                </a:lnTo>
                <a:lnTo>
                  <a:pt x="604" y="360"/>
                </a:lnTo>
                <a:lnTo>
                  <a:pt x="598" y="356"/>
                </a:lnTo>
                <a:lnTo>
                  <a:pt x="594" y="352"/>
                </a:lnTo>
                <a:lnTo>
                  <a:pt x="593" y="347"/>
                </a:lnTo>
                <a:lnTo>
                  <a:pt x="593" y="341"/>
                </a:lnTo>
                <a:lnTo>
                  <a:pt x="593" y="334"/>
                </a:lnTo>
                <a:lnTo>
                  <a:pt x="595" y="326"/>
                </a:lnTo>
                <a:lnTo>
                  <a:pt x="596" y="316"/>
                </a:lnTo>
                <a:lnTo>
                  <a:pt x="595" y="298"/>
                </a:lnTo>
                <a:lnTo>
                  <a:pt x="594" y="289"/>
                </a:lnTo>
                <a:lnTo>
                  <a:pt x="592" y="280"/>
                </a:lnTo>
                <a:lnTo>
                  <a:pt x="590" y="277"/>
                </a:lnTo>
                <a:lnTo>
                  <a:pt x="586" y="275"/>
                </a:lnTo>
                <a:lnTo>
                  <a:pt x="583" y="273"/>
                </a:lnTo>
                <a:lnTo>
                  <a:pt x="580" y="272"/>
                </a:lnTo>
                <a:lnTo>
                  <a:pt x="573" y="263"/>
                </a:lnTo>
                <a:lnTo>
                  <a:pt x="566" y="254"/>
                </a:lnTo>
                <a:lnTo>
                  <a:pt x="552" y="236"/>
                </a:lnTo>
                <a:lnTo>
                  <a:pt x="537" y="219"/>
                </a:lnTo>
                <a:lnTo>
                  <a:pt x="529" y="211"/>
                </a:lnTo>
                <a:lnTo>
                  <a:pt x="520" y="204"/>
                </a:lnTo>
                <a:lnTo>
                  <a:pt x="514" y="195"/>
                </a:lnTo>
                <a:lnTo>
                  <a:pt x="510" y="188"/>
                </a:lnTo>
                <a:lnTo>
                  <a:pt x="506" y="181"/>
                </a:lnTo>
                <a:lnTo>
                  <a:pt x="502" y="175"/>
                </a:lnTo>
                <a:lnTo>
                  <a:pt x="497" y="170"/>
                </a:lnTo>
                <a:lnTo>
                  <a:pt x="491" y="164"/>
                </a:lnTo>
                <a:lnTo>
                  <a:pt x="485" y="158"/>
                </a:lnTo>
                <a:lnTo>
                  <a:pt x="476" y="152"/>
                </a:lnTo>
                <a:lnTo>
                  <a:pt x="469" y="149"/>
                </a:lnTo>
                <a:lnTo>
                  <a:pt x="461" y="146"/>
                </a:lnTo>
                <a:lnTo>
                  <a:pt x="455" y="145"/>
                </a:lnTo>
                <a:lnTo>
                  <a:pt x="453" y="144"/>
                </a:lnTo>
                <a:lnTo>
                  <a:pt x="452" y="144"/>
                </a:lnTo>
                <a:lnTo>
                  <a:pt x="450" y="139"/>
                </a:lnTo>
                <a:lnTo>
                  <a:pt x="449" y="135"/>
                </a:lnTo>
                <a:lnTo>
                  <a:pt x="447" y="128"/>
                </a:lnTo>
                <a:lnTo>
                  <a:pt x="446" y="125"/>
                </a:lnTo>
                <a:lnTo>
                  <a:pt x="446" y="122"/>
                </a:lnTo>
                <a:lnTo>
                  <a:pt x="444" y="120"/>
                </a:lnTo>
                <a:lnTo>
                  <a:pt x="442" y="119"/>
                </a:lnTo>
                <a:lnTo>
                  <a:pt x="439" y="116"/>
                </a:lnTo>
                <a:lnTo>
                  <a:pt x="432" y="112"/>
                </a:lnTo>
                <a:lnTo>
                  <a:pt x="429" y="105"/>
                </a:lnTo>
                <a:lnTo>
                  <a:pt x="426" y="99"/>
                </a:lnTo>
                <a:lnTo>
                  <a:pt x="417" y="89"/>
                </a:lnTo>
                <a:lnTo>
                  <a:pt x="406" y="81"/>
                </a:lnTo>
                <a:lnTo>
                  <a:pt x="392" y="76"/>
                </a:lnTo>
                <a:lnTo>
                  <a:pt x="386" y="68"/>
                </a:lnTo>
                <a:lnTo>
                  <a:pt x="378" y="61"/>
                </a:lnTo>
                <a:lnTo>
                  <a:pt x="360" y="48"/>
                </a:lnTo>
                <a:lnTo>
                  <a:pt x="350" y="43"/>
                </a:lnTo>
                <a:lnTo>
                  <a:pt x="340" y="38"/>
                </a:lnTo>
                <a:lnTo>
                  <a:pt x="330" y="35"/>
                </a:lnTo>
                <a:lnTo>
                  <a:pt x="320" y="32"/>
                </a:lnTo>
                <a:lnTo>
                  <a:pt x="316" y="26"/>
                </a:lnTo>
                <a:lnTo>
                  <a:pt x="311" y="21"/>
                </a:lnTo>
                <a:lnTo>
                  <a:pt x="301" y="12"/>
                </a:lnTo>
                <a:lnTo>
                  <a:pt x="289" y="5"/>
                </a:lnTo>
                <a:lnTo>
                  <a:pt x="276" y="0"/>
                </a:lnTo>
                <a:lnTo>
                  <a:pt x="266" y="3"/>
                </a:lnTo>
                <a:lnTo>
                  <a:pt x="260" y="8"/>
                </a:lnTo>
                <a:lnTo>
                  <a:pt x="257" y="14"/>
                </a:lnTo>
                <a:lnTo>
                  <a:pt x="254" y="20"/>
                </a:lnTo>
                <a:lnTo>
                  <a:pt x="251" y="26"/>
                </a:lnTo>
                <a:lnTo>
                  <a:pt x="247" y="34"/>
                </a:lnTo>
                <a:lnTo>
                  <a:pt x="240" y="41"/>
                </a:lnTo>
                <a:lnTo>
                  <a:pt x="232" y="48"/>
                </a:lnTo>
                <a:lnTo>
                  <a:pt x="229" y="55"/>
                </a:lnTo>
                <a:lnTo>
                  <a:pt x="226" y="62"/>
                </a:lnTo>
                <a:lnTo>
                  <a:pt x="223" y="67"/>
                </a:lnTo>
                <a:lnTo>
                  <a:pt x="219" y="71"/>
                </a:lnTo>
                <a:lnTo>
                  <a:pt x="209" y="79"/>
                </a:lnTo>
                <a:lnTo>
                  <a:pt x="196" y="84"/>
                </a:lnTo>
                <a:lnTo>
                  <a:pt x="191" y="79"/>
                </a:lnTo>
                <a:lnTo>
                  <a:pt x="187" y="74"/>
                </a:lnTo>
                <a:lnTo>
                  <a:pt x="184" y="69"/>
                </a:lnTo>
                <a:lnTo>
                  <a:pt x="181" y="66"/>
                </a:lnTo>
                <a:lnTo>
                  <a:pt x="178" y="64"/>
                </a:lnTo>
                <a:lnTo>
                  <a:pt x="173" y="62"/>
                </a:lnTo>
                <a:lnTo>
                  <a:pt x="167" y="62"/>
                </a:lnTo>
                <a:lnTo>
                  <a:pt x="160" y="64"/>
                </a:lnTo>
                <a:lnTo>
                  <a:pt x="157" y="69"/>
                </a:lnTo>
                <a:lnTo>
                  <a:pt x="155" y="73"/>
                </a:lnTo>
                <a:lnTo>
                  <a:pt x="151" y="80"/>
                </a:lnTo>
                <a:lnTo>
                  <a:pt x="149" y="83"/>
                </a:lnTo>
                <a:lnTo>
                  <a:pt x="148" y="86"/>
                </a:lnTo>
                <a:lnTo>
                  <a:pt x="146" y="88"/>
                </a:lnTo>
                <a:lnTo>
                  <a:pt x="142" y="89"/>
                </a:lnTo>
                <a:lnTo>
                  <a:pt x="138" y="90"/>
                </a:lnTo>
                <a:lnTo>
                  <a:pt x="132" y="92"/>
                </a:lnTo>
                <a:lnTo>
                  <a:pt x="119" y="87"/>
                </a:lnTo>
                <a:lnTo>
                  <a:pt x="106" y="82"/>
                </a:lnTo>
                <a:lnTo>
                  <a:pt x="94" y="77"/>
                </a:lnTo>
                <a:lnTo>
                  <a:pt x="80" y="72"/>
                </a:lnTo>
                <a:lnTo>
                  <a:pt x="79" y="65"/>
                </a:lnTo>
                <a:lnTo>
                  <a:pt x="78" y="58"/>
                </a:lnTo>
                <a:lnTo>
                  <a:pt x="76" y="52"/>
                </a:lnTo>
                <a:lnTo>
                  <a:pt x="75" y="50"/>
                </a:lnTo>
                <a:lnTo>
                  <a:pt x="72" y="48"/>
                </a:lnTo>
                <a:lnTo>
                  <a:pt x="62" y="45"/>
                </a:lnTo>
                <a:lnTo>
                  <a:pt x="52" y="43"/>
                </a:lnTo>
                <a:lnTo>
                  <a:pt x="41" y="38"/>
                </a:lnTo>
                <a:lnTo>
                  <a:pt x="32" y="32"/>
                </a:lnTo>
              </a:path>
            </a:pathLst>
          </a:custGeom>
          <a:solidFill>
            <a:srgbClr val="00CCFF"/>
          </a:solidFill>
          <a:ln w="12700" cap="rnd" cmpd="sng">
            <a:solidFill>
              <a:schemeClr val="tx1"/>
            </a:solidFill>
            <a:prstDash val="solid"/>
            <a:round/>
            <a:headEnd type="none" w="sm" len="sm"/>
            <a:tailEnd type="none" w="sm" len="sm"/>
          </a:ln>
        </p:spPr>
        <p:txBody>
          <a:bodyPr/>
          <a:p>
            <a:endParaRPr lang="zh-CN" altLang="en-US"/>
          </a:p>
        </p:txBody>
      </p:sp>
      <p:sp>
        <p:nvSpPr>
          <p:cNvPr id="50183" name="Freeform 9"/>
          <p:cNvSpPr/>
          <p:nvPr/>
        </p:nvSpPr>
        <p:spPr>
          <a:xfrm>
            <a:off x="5651500" y="3573463"/>
            <a:ext cx="865188" cy="904875"/>
          </a:xfrm>
          <a:custGeom>
            <a:avLst/>
            <a:gdLst/>
            <a:ahLst/>
            <a:cxnLst>
              <a:cxn ang="0">
                <a:pos x="155" y="60"/>
              </a:cxn>
              <a:cxn ang="0">
                <a:pos x="128" y="74"/>
              </a:cxn>
              <a:cxn ang="0">
                <a:pos x="106" y="70"/>
              </a:cxn>
              <a:cxn ang="0">
                <a:pos x="84" y="52"/>
              </a:cxn>
              <a:cxn ang="0">
                <a:pos x="63" y="68"/>
              </a:cxn>
              <a:cxn ang="0">
                <a:pos x="37" y="117"/>
              </a:cxn>
              <a:cxn ang="0">
                <a:pos x="32" y="143"/>
              </a:cxn>
              <a:cxn ang="0">
                <a:pos x="22" y="167"/>
              </a:cxn>
              <a:cxn ang="0">
                <a:pos x="1" y="172"/>
              </a:cxn>
              <a:cxn ang="0">
                <a:pos x="55" y="205"/>
              </a:cxn>
              <a:cxn ang="0">
                <a:pos x="107" y="232"/>
              </a:cxn>
              <a:cxn ang="0">
                <a:pos x="112" y="267"/>
              </a:cxn>
              <a:cxn ang="0">
                <a:pos x="99" y="289"/>
              </a:cxn>
              <a:cxn ang="0">
                <a:pos x="82" y="313"/>
              </a:cxn>
              <a:cxn ang="0">
                <a:pos x="91" y="330"/>
              </a:cxn>
              <a:cxn ang="0">
                <a:pos x="107" y="348"/>
              </a:cxn>
              <a:cxn ang="0">
                <a:pos x="131" y="370"/>
              </a:cxn>
              <a:cxn ang="0">
                <a:pos x="141" y="397"/>
              </a:cxn>
              <a:cxn ang="0">
                <a:pos x="147" y="423"/>
              </a:cxn>
              <a:cxn ang="0">
                <a:pos x="166" y="460"/>
              </a:cxn>
              <a:cxn ang="0">
                <a:pos x="186" y="507"/>
              </a:cxn>
              <a:cxn ang="0">
                <a:pos x="202" y="511"/>
              </a:cxn>
              <a:cxn ang="0">
                <a:pos x="231" y="490"/>
              </a:cxn>
              <a:cxn ang="0">
                <a:pos x="257" y="507"/>
              </a:cxn>
              <a:cxn ang="0">
                <a:pos x="265" y="529"/>
              </a:cxn>
              <a:cxn ang="0">
                <a:pos x="288" y="516"/>
              </a:cxn>
              <a:cxn ang="0">
                <a:pos x="321" y="504"/>
              </a:cxn>
              <a:cxn ang="0">
                <a:pos x="390" y="519"/>
              </a:cxn>
              <a:cxn ang="0">
                <a:pos x="404" y="551"/>
              </a:cxn>
              <a:cxn ang="0">
                <a:pos x="403" y="568"/>
              </a:cxn>
              <a:cxn ang="0">
                <a:pos x="423" y="541"/>
              </a:cxn>
              <a:cxn ang="0">
                <a:pos x="450" y="501"/>
              </a:cxn>
              <a:cxn ang="0">
                <a:pos x="479" y="446"/>
              </a:cxn>
              <a:cxn ang="0">
                <a:pos x="494" y="422"/>
              </a:cxn>
              <a:cxn ang="0">
                <a:pos x="519" y="404"/>
              </a:cxn>
              <a:cxn ang="0">
                <a:pos x="536" y="368"/>
              </a:cxn>
              <a:cxn ang="0">
                <a:pos x="544" y="344"/>
              </a:cxn>
              <a:cxn ang="0">
                <a:pos x="536" y="326"/>
              </a:cxn>
              <a:cxn ang="0">
                <a:pos x="501" y="315"/>
              </a:cxn>
              <a:cxn ang="0">
                <a:pos x="490" y="313"/>
              </a:cxn>
              <a:cxn ang="0">
                <a:pos x="467" y="316"/>
              </a:cxn>
              <a:cxn ang="0">
                <a:pos x="446" y="283"/>
              </a:cxn>
              <a:cxn ang="0">
                <a:pos x="421" y="251"/>
              </a:cxn>
              <a:cxn ang="0">
                <a:pos x="408" y="221"/>
              </a:cxn>
              <a:cxn ang="0">
                <a:pos x="397" y="166"/>
              </a:cxn>
              <a:cxn ang="0">
                <a:pos x="356" y="132"/>
              </a:cxn>
              <a:cxn ang="0">
                <a:pos x="331" y="81"/>
              </a:cxn>
              <a:cxn ang="0">
                <a:pos x="320" y="52"/>
              </a:cxn>
              <a:cxn ang="0">
                <a:pos x="290" y="40"/>
              </a:cxn>
              <a:cxn ang="0">
                <a:pos x="236" y="31"/>
              </a:cxn>
              <a:cxn ang="0">
                <a:pos x="172" y="16"/>
              </a:cxn>
              <a:cxn ang="0">
                <a:pos x="162" y="8"/>
              </a:cxn>
            </a:cxnLst>
            <a:pathLst>
              <a:path w="545" h="570">
                <a:moveTo>
                  <a:pt x="160" y="0"/>
                </a:moveTo>
                <a:lnTo>
                  <a:pt x="159" y="28"/>
                </a:lnTo>
                <a:lnTo>
                  <a:pt x="158" y="42"/>
                </a:lnTo>
                <a:lnTo>
                  <a:pt x="156" y="56"/>
                </a:lnTo>
                <a:lnTo>
                  <a:pt x="155" y="60"/>
                </a:lnTo>
                <a:lnTo>
                  <a:pt x="150" y="64"/>
                </a:lnTo>
                <a:lnTo>
                  <a:pt x="145" y="68"/>
                </a:lnTo>
                <a:lnTo>
                  <a:pt x="139" y="71"/>
                </a:lnTo>
                <a:lnTo>
                  <a:pt x="134" y="73"/>
                </a:lnTo>
                <a:lnTo>
                  <a:pt x="128" y="74"/>
                </a:lnTo>
                <a:lnTo>
                  <a:pt x="125" y="76"/>
                </a:lnTo>
                <a:lnTo>
                  <a:pt x="124" y="76"/>
                </a:lnTo>
                <a:lnTo>
                  <a:pt x="116" y="74"/>
                </a:lnTo>
                <a:lnTo>
                  <a:pt x="110" y="72"/>
                </a:lnTo>
                <a:lnTo>
                  <a:pt x="106" y="70"/>
                </a:lnTo>
                <a:lnTo>
                  <a:pt x="102" y="67"/>
                </a:lnTo>
                <a:lnTo>
                  <a:pt x="99" y="63"/>
                </a:lnTo>
                <a:lnTo>
                  <a:pt x="95" y="60"/>
                </a:lnTo>
                <a:lnTo>
                  <a:pt x="90" y="56"/>
                </a:lnTo>
                <a:lnTo>
                  <a:pt x="84" y="52"/>
                </a:lnTo>
                <a:lnTo>
                  <a:pt x="75" y="53"/>
                </a:lnTo>
                <a:lnTo>
                  <a:pt x="72" y="54"/>
                </a:lnTo>
                <a:lnTo>
                  <a:pt x="68" y="56"/>
                </a:lnTo>
                <a:lnTo>
                  <a:pt x="66" y="61"/>
                </a:lnTo>
                <a:lnTo>
                  <a:pt x="63" y="68"/>
                </a:lnTo>
                <a:lnTo>
                  <a:pt x="62" y="74"/>
                </a:lnTo>
                <a:lnTo>
                  <a:pt x="60" y="80"/>
                </a:lnTo>
                <a:lnTo>
                  <a:pt x="54" y="93"/>
                </a:lnTo>
                <a:lnTo>
                  <a:pt x="46" y="105"/>
                </a:lnTo>
                <a:lnTo>
                  <a:pt x="37" y="117"/>
                </a:lnTo>
                <a:lnTo>
                  <a:pt x="28" y="128"/>
                </a:lnTo>
                <a:lnTo>
                  <a:pt x="31" y="135"/>
                </a:lnTo>
                <a:lnTo>
                  <a:pt x="31" y="138"/>
                </a:lnTo>
                <a:lnTo>
                  <a:pt x="32" y="141"/>
                </a:lnTo>
                <a:lnTo>
                  <a:pt x="32" y="143"/>
                </a:lnTo>
                <a:lnTo>
                  <a:pt x="31" y="146"/>
                </a:lnTo>
                <a:lnTo>
                  <a:pt x="30" y="150"/>
                </a:lnTo>
                <a:lnTo>
                  <a:pt x="27" y="155"/>
                </a:lnTo>
                <a:lnTo>
                  <a:pt x="24" y="164"/>
                </a:lnTo>
                <a:lnTo>
                  <a:pt x="22" y="167"/>
                </a:lnTo>
                <a:lnTo>
                  <a:pt x="19" y="168"/>
                </a:lnTo>
                <a:lnTo>
                  <a:pt x="10" y="171"/>
                </a:lnTo>
                <a:lnTo>
                  <a:pt x="7" y="172"/>
                </a:lnTo>
                <a:lnTo>
                  <a:pt x="3" y="172"/>
                </a:lnTo>
                <a:lnTo>
                  <a:pt x="1" y="172"/>
                </a:lnTo>
                <a:lnTo>
                  <a:pt x="0" y="172"/>
                </a:lnTo>
                <a:lnTo>
                  <a:pt x="12" y="181"/>
                </a:lnTo>
                <a:lnTo>
                  <a:pt x="24" y="188"/>
                </a:lnTo>
                <a:lnTo>
                  <a:pt x="45" y="200"/>
                </a:lnTo>
                <a:lnTo>
                  <a:pt x="55" y="205"/>
                </a:lnTo>
                <a:lnTo>
                  <a:pt x="66" y="209"/>
                </a:lnTo>
                <a:lnTo>
                  <a:pt x="80" y="213"/>
                </a:lnTo>
                <a:lnTo>
                  <a:pt x="96" y="216"/>
                </a:lnTo>
                <a:lnTo>
                  <a:pt x="102" y="226"/>
                </a:lnTo>
                <a:lnTo>
                  <a:pt x="107" y="232"/>
                </a:lnTo>
                <a:lnTo>
                  <a:pt x="111" y="238"/>
                </a:lnTo>
                <a:lnTo>
                  <a:pt x="113" y="244"/>
                </a:lnTo>
                <a:lnTo>
                  <a:pt x="114" y="250"/>
                </a:lnTo>
                <a:lnTo>
                  <a:pt x="114" y="258"/>
                </a:lnTo>
                <a:lnTo>
                  <a:pt x="112" y="267"/>
                </a:lnTo>
                <a:lnTo>
                  <a:pt x="110" y="274"/>
                </a:lnTo>
                <a:lnTo>
                  <a:pt x="108" y="280"/>
                </a:lnTo>
                <a:lnTo>
                  <a:pt x="106" y="283"/>
                </a:lnTo>
                <a:lnTo>
                  <a:pt x="102" y="286"/>
                </a:lnTo>
                <a:lnTo>
                  <a:pt x="99" y="289"/>
                </a:lnTo>
                <a:lnTo>
                  <a:pt x="96" y="292"/>
                </a:lnTo>
                <a:lnTo>
                  <a:pt x="91" y="299"/>
                </a:lnTo>
                <a:lnTo>
                  <a:pt x="86" y="307"/>
                </a:lnTo>
                <a:lnTo>
                  <a:pt x="84" y="310"/>
                </a:lnTo>
                <a:lnTo>
                  <a:pt x="82" y="313"/>
                </a:lnTo>
                <a:lnTo>
                  <a:pt x="81" y="315"/>
                </a:lnTo>
                <a:lnTo>
                  <a:pt x="80" y="316"/>
                </a:lnTo>
                <a:lnTo>
                  <a:pt x="84" y="323"/>
                </a:lnTo>
                <a:lnTo>
                  <a:pt x="88" y="328"/>
                </a:lnTo>
                <a:lnTo>
                  <a:pt x="91" y="330"/>
                </a:lnTo>
                <a:lnTo>
                  <a:pt x="94" y="332"/>
                </a:lnTo>
                <a:lnTo>
                  <a:pt x="97" y="334"/>
                </a:lnTo>
                <a:lnTo>
                  <a:pt x="100" y="336"/>
                </a:lnTo>
                <a:lnTo>
                  <a:pt x="105" y="342"/>
                </a:lnTo>
                <a:lnTo>
                  <a:pt x="107" y="348"/>
                </a:lnTo>
                <a:lnTo>
                  <a:pt x="113" y="358"/>
                </a:lnTo>
                <a:lnTo>
                  <a:pt x="116" y="361"/>
                </a:lnTo>
                <a:lnTo>
                  <a:pt x="121" y="365"/>
                </a:lnTo>
                <a:lnTo>
                  <a:pt x="127" y="368"/>
                </a:lnTo>
                <a:lnTo>
                  <a:pt x="131" y="370"/>
                </a:lnTo>
                <a:lnTo>
                  <a:pt x="136" y="372"/>
                </a:lnTo>
                <a:lnTo>
                  <a:pt x="139" y="376"/>
                </a:lnTo>
                <a:lnTo>
                  <a:pt x="140" y="380"/>
                </a:lnTo>
                <a:lnTo>
                  <a:pt x="142" y="389"/>
                </a:lnTo>
                <a:lnTo>
                  <a:pt x="141" y="397"/>
                </a:lnTo>
                <a:lnTo>
                  <a:pt x="140" y="405"/>
                </a:lnTo>
                <a:lnTo>
                  <a:pt x="140" y="412"/>
                </a:lnTo>
                <a:lnTo>
                  <a:pt x="142" y="418"/>
                </a:lnTo>
                <a:lnTo>
                  <a:pt x="144" y="421"/>
                </a:lnTo>
                <a:lnTo>
                  <a:pt x="147" y="423"/>
                </a:lnTo>
                <a:lnTo>
                  <a:pt x="151" y="426"/>
                </a:lnTo>
                <a:lnTo>
                  <a:pt x="156" y="428"/>
                </a:lnTo>
                <a:lnTo>
                  <a:pt x="160" y="436"/>
                </a:lnTo>
                <a:lnTo>
                  <a:pt x="162" y="444"/>
                </a:lnTo>
                <a:lnTo>
                  <a:pt x="166" y="460"/>
                </a:lnTo>
                <a:lnTo>
                  <a:pt x="169" y="477"/>
                </a:lnTo>
                <a:lnTo>
                  <a:pt x="172" y="485"/>
                </a:lnTo>
                <a:lnTo>
                  <a:pt x="176" y="492"/>
                </a:lnTo>
                <a:lnTo>
                  <a:pt x="181" y="499"/>
                </a:lnTo>
                <a:lnTo>
                  <a:pt x="186" y="507"/>
                </a:lnTo>
                <a:lnTo>
                  <a:pt x="190" y="513"/>
                </a:lnTo>
                <a:lnTo>
                  <a:pt x="191" y="515"/>
                </a:lnTo>
                <a:lnTo>
                  <a:pt x="192" y="516"/>
                </a:lnTo>
                <a:lnTo>
                  <a:pt x="197" y="514"/>
                </a:lnTo>
                <a:lnTo>
                  <a:pt x="202" y="511"/>
                </a:lnTo>
                <a:lnTo>
                  <a:pt x="208" y="504"/>
                </a:lnTo>
                <a:lnTo>
                  <a:pt x="214" y="497"/>
                </a:lnTo>
                <a:lnTo>
                  <a:pt x="218" y="494"/>
                </a:lnTo>
                <a:lnTo>
                  <a:pt x="224" y="492"/>
                </a:lnTo>
                <a:lnTo>
                  <a:pt x="231" y="490"/>
                </a:lnTo>
                <a:lnTo>
                  <a:pt x="238" y="489"/>
                </a:lnTo>
                <a:lnTo>
                  <a:pt x="252" y="488"/>
                </a:lnTo>
                <a:lnTo>
                  <a:pt x="255" y="495"/>
                </a:lnTo>
                <a:lnTo>
                  <a:pt x="257" y="501"/>
                </a:lnTo>
                <a:lnTo>
                  <a:pt x="257" y="507"/>
                </a:lnTo>
                <a:lnTo>
                  <a:pt x="257" y="513"/>
                </a:lnTo>
                <a:lnTo>
                  <a:pt x="257" y="517"/>
                </a:lnTo>
                <a:lnTo>
                  <a:pt x="259" y="522"/>
                </a:lnTo>
                <a:lnTo>
                  <a:pt x="262" y="527"/>
                </a:lnTo>
                <a:lnTo>
                  <a:pt x="265" y="529"/>
                </a:lnTo>
                <a:lnTo>
                  <a:pt x="268" y="532"/>
                </a:lnTo>
                <a:lnTo>
                  <a:pt x="275" y="529"/>
                </a:lnTo>
                <a:lnTo>
                  <a:pt x="280" y="525"/>
                </a:lnTo>
                <a:lnTo>
                  <a:pt x="285" y="520"/>
                </a:lnTo>
                <a:lnTo>
                  <a:pt x="288" y="516"/>
                </a:lnTo>
                <a:lnTo>
                  <a:pt x="292" y="511"/>
                </a:lnTo>
                <a:lnTo>
                  <a:pt x="296" y="507"/>
                </a:lnTo>
                <a:lnTo>
                  <a:pt x="301" y="503"/>
                </a:lnTo>
                <a:lnTo>
                  <a:pt x="308" y="500"/>
                </a:lnTo>
                <a:lnTo>
                  <a:pt x="321" y="504"/>
                </a:lnTo>
                <a:lnTo>
                  <a:pt x="333" y="508"/>
                </a:lnTo>
                <a:lnTo>
                  <a:pt x="355" y="514"/>
                </a:lnTo>
                <a:lnTo>
                  <a:pt x="365" y="516"/>
                </a:lnTo>
                <a:lnTo>
                  <a:pt x="377" y="517"/>
                </a:lnTo>
                <a:lnTo>
                  <a:pt x="390" y="519"/>
                </a:lnTo>
                <a:lnTo>
                  <a:pt x="404" y="520"/>
                </a:lnTo>
                <a:lnTo>
                  <a:pt x="405" y="525"/>
                </a:lnTo>
                <a:lnTo>
                  <a:pt x="405" y="531"/>
                </a:lnTo>
                <a:lnTo>
                  <a:pt x="405" y="541"/>
                </a:lnTo>
                <a:lnTo>
                  <a:pt x="404" y="551"/>
                </a:lnTo>
                <a:lnTo>
                  <a:pt x="402" y="560"/>
                </a:lnTo>
                <a:lnTo>
                  <a:pt x="400" y="566"/>
                </a:lnTo>
                <a:lnTo>
                  <a:pt x="400" y="568"/>
                </a:lnTo>
                <a:lnTo>
                  <a:pt x="401" y="569"/>
                </a:lnTo>
                <a:lnTo>
                  <a:pt x="403" y="568"/>
                </a:lnTo>
                <a:lnTo>
                  <a:pt x="404" y="567"/>
                </a:lnTo>
                <a:lnTo>
                  <a:pt x="408" y="564"/>
                </a:lnTo>
                <a:lnTo>
                  <a:pt x="412" y="560"/>
                </a:lnTo>
                <a:lnTo>
                  <a:pt x="417" y="549"/>
                </a:lnTo>
                <a:lnTo>
                  <a:pt x="423" y="541"/>
                </a:lnTo>
                <a:lnTo>
                  <a:pt x="429" y="533"/>
                </a:lnTo>
                <a:lnTo>
                  <a:pt x="436" y="524"/>
                </a:lnTo>
                <a:lnTo>
                  <a:pt x="438" y="517"/>
                </a:lnTo>
                <a:lnTo>
                  <a:pt x="441" y="512"/>
                </a:lnTo>
                <a:lnTo>
                  <a:pt x="450" y="501"/>
                </a:lnTo>
                <a:lnTo>
                  <a:pt x="460" y="492"/>
                </a:lnTo>
                <a:lnTo>
                  <a:pt x="472" y="484"/>
                </a:lnTo>
                <a:lnTo>
                  <a:pt x="475" y="469"/>
                </a:lnTo>
                <a:lnTo>
                  <a:pt x="478" y="456"/>
                </a:lnTo>
                <a:lnTo>
                  <a:pt x="479" y="446"/>
                </a:lnTo>
                <a:lnTo>
                  <a:pt x="480" y="437"/>
                </a:lnTo>
                <a:lnTo>
                  <a:pt x="484" y="431"/>
                </a:lnTo>
                <a:lnTo>
                  <a:pt x="487" y="428"/>
                </a:lnTo>
                <a:lnTo>
                  <a:pt x="490" y="425"/>
                </a:lnTo>
                <a:lnTo>
                  <a:pt x="494" y="422"/>
                </a:lnTo>
                <a:lnTo>
                  <a:pt x="501" y="420"/>
                </a:lnTo>
                <a:lnTo>
                  <a:pt x="508" y="418"/>
                </a:lnTo>
                <a:lnTo>
                  <a:pt x="516" y="416"/>
                </a:lnTo>
                <a:lnTo>
                  <a:pt x="518" y="410"/>
                </a:lnTo>
                <a:lnTo>
                  <a:pt x="519" y="404"/>
                </a:lnTo>
                <a:lnTo>
                  <a:pt x="522" y="398"/>
                </a:lnTo>
                <a:lnTo>
                  <a:pt x="524" y="392"/>
                </a:lnTo>
                <a:lnTo>
                  <a:pt x="529" y="386"/>
                </a:lnTo>
                <a:lnTo>
                  <a:pt x="532" y="380"/>
                </a:lnTo>
                <a:lnTo>
                  <a:pt x="536" y="368"/>
                </a:lnTo>
                <a:lnTo>
                  <a:pt x="540" y="356"/>
                </a:lnTo>
                <a:lnTo>
                  <a:pt x="541" y="352"/>
                </a:lnTo>
                <a:lnTo>
                  <a:pt x="543" y="349"/>
                </a:lnTo>
                <a:lnTo>
                  <a:pt x="543" y="345"/>
                </a:lnTo>
                <a:lnTo>
                  <a:pt x="544" y="344"/>
                </a:lnTo>
                <a:lnTo>
                  <a:pt x="543" y="337"/>
                </a:lnTo>
                <a:lnTo>
                  <a:pt x="542" y="332"/>
                </a:lnTo>
                <a:lnTo>
                  <a:pt x="541" y="328"/>
                </a:lnTo>
                <a:lnTo>
                  <a:pt x="539" y="326"/>
                </a:lnTo>
                <a:lnTo>
                  <a:pt x="536" y="326"/>
                </a:lnTo>
                <a:lnTo>
                  <a:pt x="532" y="325"/>
                </a:lnTo>
                <a:lnTo>
                  <a:pt x="526" y="323"/>
                </a:lnTo>
                <a:lnTo>
                  <a:pt x="516" y="320"/>
                </a:lnTo>
                <a:lnTo>
                  <a:pt x="509" y="318"/>
                </a:lnTo>
                <a:lnTo>
                  <a:pt x="501" y="315"/>
                </a:lnTo>
                <a:lnTo>
                  <a:pt x="498" y="314"/>
                </a:lnTo>
                <a:lnTo>
                  <a:pt x="494" y="313"/>
                </a:lnTo>
                <a:lnTo>
                  <a:pt x="493" y="312"/>
                </a:lnTo>
                <a:lnTo>
                  <a:pt x="492" y="312"/>
                </a:lnTo>
                <a:lnTo>
                  <a:pt x="490" y="313"/>
                </a:lnTo>
                <a:lnTo>
                  <a:pt x="487" y="314"/>
                </a:lnTo>
                <a:lnTo>
                  <a:pt x="481" y="315"/>
                </a:lnTo>
                <a:lnTo>
                  <a:pt x="477" y="316"/>
                </a:lnTo>
                <a:lnTo>
                  <a:pt x="472" y="316"/>
                </a:lnTo>
                <a:lnTo>
                  <a:pt x="467" y="316"/>
                </a:lnTo>
                <a:lnTo>
                  <a:pt x="463" y="315"/>
                </a:lnTo>
                <a:lnTo>
                  <a:pt x="460" y="312"/>
                </a:lnTo>
                <a:lnTo>
                  <a:pt x="455" y="305"/>
                </a:lnTo>
                <a:lnTo>
                  <a:pt x="452" y="297"/>
                </a:lnTo>
                <a:lnTo>
                  <a:pt x="446" y="283"/>
                </a:lnTo>
                <a:lnTo>
                  <a:pt x="443" y="276"/>
                </a:lnTo>
                <a:lnTo>
                  <a:pt x="439" y="269"/>
                </a:lnTo>
                <a:lnTo>
                  <a:pt x="432" y="262"/>
                </a:lnTo>
                <a:lnTo>
                  <a:pt x="424" y="256"/>
                </a:lnTo>
                <a:lnTo>
                  <a:pt x="421" y="251"/>
                </a:lnTo>
                <a:lnTo>
                  <a:pt x="418" y="246"/>
                </a:lnTo>
                <a:lnTo>
                  <a:pt x="413" y="234"/>
                </a:lnTo>
                <a:lnTo>
                  <a:pt x="411" y="229"/>
                </a:lnTo>
                <a:lnTo>
                  <a:pt x="410" y="224"/>
                </a:lnTo>
                <a:lnTo>
                  <a:pt x="408" y="221"/>
                </a:lnTo>
                <a:lnTo>
                  <a:pt x="408" y="220"/>
                </a:lnTo>
                <a:lnTo>
                  <a:pt x="406" y="204"/>
                </a:lnTo>
                <a:lnTo>
                  <a:pt x="404" y="190"/>
                </a:lnTo>
                <a:lnTo>
                  <a:pt x="400" y="177"/>
                </a:lnTo>
                <a:lnTo>
                  <a:pt x="397" y="166"/>
                </a:lnTo>
                <a:lnTo>
                  <a:pt x="390" y="155"/>
                </a:lnTo>
                <a:lnTo>
                  <a:pt x="382" y="146"/>
                </a:lnTo>
                <a:lnTo>
                  <a:pt x="371" y="138"/>
                </a:lnTo>
                <a:lnTo>
                  <a:pt x="364" y="135"/>
                </a:lnTo>
                <a:lnTo>
                  <a:pt x="356" y="132"/>
                </a:lnTo>
                <a:lnTo>
                  <a:pt x="349" y="120"/>
                </a:lnTo>
                <a:lnTo>
                  <a:pt x="342" y="108"/>
                </a:lnTo>
                <a:lnTo>
                  <a:pt x="336" y="96"/>
                </a:lnTo>
                <a:lnTo>
                  <a:pt x="332" y="84"/>
                </a:lnTo>
                <a:lnTo>
                  <a:pt x="331" y="81"/>
                </a:lnTo>
                <a:lnTo>
                  <a:pt x="331" y="76"/>
                </a:lnTo>
                <a:lnTo>
                  <a:pt x="329" y="68"/>
                </a:lnTo>
                <a:lnTo>
                  <a:pt x="326" y="58"/>
                </a:lnTo>
                <a:lnTo>
                  <a:pt x="323" y="55"/>
                </a:lnTo>
                <a:lnTo>
                  <a:pt x="320" y="52"/>
                </a:lnTo>
                <a:lnTo>
                  <a:pt x="314" y="50"/>
                </a:lnTo>
                <a:lnTo>
                  <a:pt x="308" y="48"/>
                </a:lnTo>
                <a:lnTo>
                  <a:pt x="302" y="47"/>
                </a:lnTo>
                <a:lnTo>
                  <a:pt x="296" y="44"/>
                </a:lnTo>
                <a:lnTo>
                  <a:pt x="290" y="40"/>
                </a:lnTo>
                <a:lnTo>
                  <a:pt x="284" y="36"/>
                </a:lnTo>
                <a:lnTo>
                  <a:pt x="273" y="38"/>
                </a:lnTo>
                <a:lnTo>
                  <a:pt x="262" y="38"/>
                </a:lnTo>
                <a:lnTo>
                  <a:pt x="249" y="35"/>
                </a:lnTo>
                <a:lnTo>
                  <a:pt x="236" y="31"/>
                </a:lnTo>
                <a:lnTo>
                  <a:pt x="211" y="21"/>
                </a:lnTo>
                <a:lnTo>
                  <a:pt x="198" y="16"/>
                </a:lnTo>
                <a:lnTo>
                  <a:pt x="188" y="12"/>
                </a:lnTo>
                <a:lnTo>
                  <a:pt x="178" y="14"/>
                </a:lnTo>
                <a:lnTo>
                  <a:pt x="172" y="16"/>
                </a:lnTo>
                <a:lnTo>
                  <a:pt x="168" y="17"/>
                </a:lnTo>
                <a:lnTo>
                  <a:pt x="165" y="17"/>
                </a:lnTo>
                <a:lnTo>
                  <a:pt x="164" y="16"/>
                </a:lnTo>
                <a:lnTo>
                  <a:pt x="162" y="13"/>
                </a:lnTo>
                <a:lnTo>
                  <a:pt x="162" y="8"/>
                </a:lnTo>
                <a:lnTo>
                  <a:pt x="160" y="0"/>
                </a:lnTo>
              </a:path>
            </a:pathLst>
          </a:custGeom>
          <a:solidFill>
            <a:srgbClr val="00CCFF"/>
          </a:solidFill>
          <a:ln w="12700" cap="rnd" cmpd="sng">
            <a:solidFill>
              <a:schemeClr val="tx1"/>
            </a:solidFill>
            <a:prstDash val="solid"/>
            <a:round/>
            <a:headEnd type="none" w="sm" len="sm"/>
            <a:tailEnd type="none" w="sm" len="sm"/>
          </a:ln>
        </p:spPr>
        <p:txBody>
          <a:bodyPr/>
          <a:p>
            <a:endParaRPr lang="zh-CN" altLang="en-US"/>
          </a:p>
        </p:txBody>
      </p:sp>
      <p:sp>
        <p:nvSpPr>
          <p:cNvPr id="50184" name="Freeform 10"/>
          <p:cNvSpPr/>
          <p:nvPr/>
        </p:nvSpPr>
        <p:spPr>
          <a:xfrm>
            <a:off x="6338888" y="4038600"/>
            <a:ext cx="649287" cy="700088"/>
          </a:xfrm>
          <a:custGeom>
            <a:avLst/>
            <a:gdLst/>
            <a:ahLst/>
            <a:cxnLst>
              <a:cxn ang="0">
                <a:pos x="302" y="10"/>
              </a:cxn>
              <a:cxn ang="0">
                <a:pos x="311" y="30"/>
              </a:cxn>
              <a:cxn ang="0">
                <a:pos x="310" y="52"/>
              </a:cxn>
              <a:cxn ang="0">
                <a:pos x="294" y="75"/>
              </a:cxn>
              <a:cxn ang="0">
                <a:pos x="278" y="93"/>
              </a:cxn>
              <a:cxn ang="0">
                <a:pos x="261" y="99"/>
              </a:cxn>
              <a:cxn ang="0">
                <a:pos x="245" y="104"/>
              </a:cxn>
              <a:cxn ang="0">
                <a:pos x="248" y="121"/>
              </a:cxn>
              <a:cxn ang="0">
                <a:pos x="287" y="109"/>
              </a:cxn>
              <a:cxn ang="0">
                <a:pos x="324" y="92"/>
              </a:cxn>
              <a:cxn ang="0">
                <a:pos x="376" y="112"/>
              </a:cxn>
              <a:cxn ang="0">
                <a:pos x="387" y="143"/>
              </a:cxn>
              <a:cxn ang="0">
                <a:pos x="383" y="163"/>
              </a:cxn>
              <a:cxn ang="0">
                <a:pos x="404" y="175"/>
              </a:cxn>
              <a:cxn ang="0">
                <a:pos x="383" y="231"/>
              </a:cxn>
              <a:cxn ang="0">
                <a:pos x="376" y="251"/>
              </a:cxn>
              <a:cxn ang="0">
                <a:pos x="379" y="281"/>
              </a:cxn>
              <a:cxn ang="0">
                <a:pos x="370" y="311"/>
              </a:cxn>
              <a:cxn ang="0">
                <a:pos x="383" y="322"/>
              </a:cxn>
              <a:cxn ang="0">
                <a:pos x="386" y="327"/>
              </a:cxn>
              <a:cxn ang="0">
                <a:pos x="355" y="339"/>
              </a:cxn>
              <a:cxn ang="0">
                <a:pos x="336" y="344"/>
              </a:cxn>
              <a:cxn ang="0">
                <a:pos x="318" y="375"/>
              </a:cxn>
              <a:cxn ang="0">
                <a:pos x="309" y="409"/>
              </a:cxn>
              <a:cxn ang="0">
                <a:pos x="272" y="428"/>
              </a:cxn>
              <a:cxn ang="0">
                <a:pos x="229" y="413"/>
              </a:cxn>
              <a:cxn ang="0">
                <a:pos x="207" y="421"/>
              </a:cxn>
              <a:cxn ang="0">
                <a:pos x="200" y="408"/>
              </a:cxn>
              <a:cxn ang="0">
                <a:pos x="179" y="411"/>
              </a:cxn>
              <a:cxn ang="0">
                <a:pos x="169" y="433"/>
              </a:cxn>
              <a:cxn ang="0">
                <a:pos x="152" y="439"/>
              </a:cxn>
              <a:cxn ang="0">
                <a:pos x="128" y="433"/>
              </a:cxn>
              <a:cxn ang="0">
                <a:pos x="115" y="401"/>
              </a:cxn>
              <a:cxn ang="0">
                <a:pos x="96" y="368"/>
              </a:cxn>
              <a:cxn ang="0">
                <a:pos x="86" y="354"/>
              </a:cxn>
              <a:cxn ang="0">
                <a:pos x="52" y="344"/>
              </a:cxn>
              <a:cxn ang="0">
                <a:pos x="45" y="330"/>
              </a:cxn>
              <a:cxn ang="0">
                <a:pos x="25" y="317"/>
              </a:cxn>
              <a:cxn ang="0">
                <a:pos x="16" y="306"/>
              </a:cxn>
              <a:cxn ang="0">
                <a:pos x="17" y="297"/>
              </a:cxn>
              <a:cxn ang="0">
                <a:pos x="9" y="273"/>
              </a:cxn>
              <a:cxn ang="0">
                <a:pos x="5" y="250"/>
              </a:cxn>
              <a:cxn ang="0">
                <a:pos x="19" y="241"/>
              </a:cxn>
              <a:cxn ang="0">
                <a:pos x="33" y="215"/>
              </a:cxn>
              <a:cxn ang="0">
                <a:pos x="58" y="188"/>
              </a:cxn>
              <a:cxn ang="0">
                <a:pos x="72" y="138"/>
              </a:cxn>
              <a:cxn ang="0">
                <a:pos x="96" y="120"/>
              </a:cxn>
              <a:cxn ang="0">
                <a:pos x="117" y="80"/>
              </a:cxn>
              <a:cxn ang="0">
                <a:pos x="124" y="61"/>
              </a:cxn>
              <a:cxn ang="0">
                <a:pos x="118" y="30"/>
              </a:cxn>
              <a:cxn ang="0">
                <a:pos x="104" y="23"/>
              </a:cxn>
              <a:cxn ang="0">
                <a:pos x="136" y="22"/>
              </a:cxn>
              <a:cxn ang="0">
                <a:pos x="188" y="32"/>
              </a:cxn>
              <a:cxn ang="0">
                <a:pos x="197" y="44"/>
              </a:cxn>
              <a:cxn ang="0">
                <a:pos x="218" y="37"/>
              </a:cxn>
              <a:cxn ang="0">
                <a:pos x="240" y="30"/>
              </a:cxn>
              <a:cxn ang="0">
                <a:pos x="257" y="18"/>
              </a:cxn>
              <a:cxn ang="0">
                <a:pos x="279" y="0"/>
              </a:cxn>
            </a:cxnLst>
            <a:pathLst>
              <a:path w="409" h="441">
                <a:moveTo>
                  <a:pt x="280" y="0"/>
                </a:moveTo>
                <a:lnTo>
                  <a:pt x="286" y="2"/>
                </a:lnTo>
                <a:lnTo>
                  <a:pt x="293" y="4"/>
                </a:lnTo>
                <a:lnTo>
                  <a:pt x="300" y="8"/>
                </a:lnTo>
                <a:lnTo>
                  <a:pt x="302" y="10"/>
                </a:lnTo>
                <a:lnTo>
                  <a:pt x="304" y="12"/>
                </a:lnTo>
                <a:lnTo>
                  <a:pt x="306" y="15"/>
                </a:lnTo>
                <a:lnTo>
                  <a:pt x="307" y="19"/>
                </a:lnTo>
                <a:lnTo>
                  <a:pt x="310" y="27"/>
                </a:lnTo>
                <a:lnTo>
                  <a:pt x="311" y="30"/>
                </a:lnTo>
                <a:lnTo>
                  <a:pt x="311" y="33"/>
                </a:lnTo>
                <a:lnTo>
                  <a:pt x="312" y="35"/>
                </a:lnTo>
                <a:lnTo>
                  <a:pt x="312" y="36"/>
                </a:lnTo>
                <a:lnTo>
                  <a:pt x="311" y="44"/>
                </a:lnTo>
                <a:lnTo>
                  <a:pt x="310" y="52"/>
                </a:lnTo>
                <a:lnTo>
                  <a:pt x="308" y="57"/>
                </a:lnTo>
                <a:lnTo>
                  <a:pt x="306" y="62"/>
                </a:lnTo>
                <a:lnTo>
                  <a:pt x="304" y="66"/>
                </a:lnTo>
                <a:lnTo>
                  <a:pt x="300" y="71"/>
                </a:lnTo>
                <a:lnTo>
                  <a:pt x="294" y="75"/>
                </a:lnTo>
                <a:lnTo>
                  <a:pt x="288" y="80"/>
                </a:lnTo>
                <a:lnTo>
                  <a:pt x="284" y="85"/>
                </a:lnTo>
                <a:lnTo>
                  <a:pt x="281" y="90"/>
                </a:lnTo>
                <a:lnTo>
                  <a:pt x="280" y="92"/>
                </a:lnTo>
                <a:lnTo>
                  <a:pt x="278" y="93"/>
                </a:lnTo>
                <a:lnTo>
                  <a:pt x="276" y="95"/>
                </a:lnTo>
                <a:lnTo>
                  <a:pt x="272" y="95"/>
                </a:lnTo>
                <a:lnTo>
                  <a:pt x="269" y="96"/>
                </a:lnTo>
                <a:lnTo>
                  <a:pt x="265" y="97"/>
                </a:lnTo>
                <a:lnTo>
                  <a:pt x="261" y="99"/>
                </a:lnTo>
                <a:lnTo>
                  <a:pt x="256" y="100"/>
                </a:lnTo>
                <a:lnTo>
                  <a:pt x="253" y="101"/>
                </a:lnTo>
                <a:lnTo>
                  <a:pt x="249" y="102"/>
                </a:lnTo>
                <a:lnTo>
                  <a:pt x="245" y="103"/>
                </a:lnTo>
                <a:lnTo>
                  <a:pt x="245" y="104"/>
                </a:lnTo>
                <a:lnTo>
                  <a:pt x="244" y="104"/>
                </a:lnTo>
                <a:lnTo>
                  <a:pt x="242" y="111"/>
                </a:lnTo>
                <a:lnTo>
                  <a:pt x="243" y="116"/>
                </a:lnTo>
                <a:lnTo>
                  <a:pt x="244" y="119"/>
                </a:lnTo>
                <a:lnTo>
                  <a:pt x="248" y="121"/>
                </a:lnTo>
                <a:lnTo>
                  <a:pt x="253" y="121"/>
                </a:lnTo>
                <a:lnTo>
                  <a:pt x="258" y="121"/>
                </a:lnTo>
                <a:lnTo>
                  <a:pt x="264" y="119"/>
                </a:lnTo>
                <a:lnTo>
                  <a:pt x="272" y="116"/>
                </a:lnTo>
                <a:lnTo>
                  <a:pt x="287" y="109"/>
                </a:lnTo>
                <a:lnTo>
                  <a:pt x="302" y="102"/>
                </a:lnTo>
                <a:lnTo>
                  <a:pt x="309" y="99"/>
                </a:lnTo>
                <a:lnTo>
                  <a:pt x="315" y="95"/>
                </a:lnTo>
                <a:lnTo>
                  <a:pt x="320" y="93"/>
                </a:lnTo>
                <a:lnTo>
                  <a:pt x="324" y="92"/>
                </a:lnTo>
                <a:lnTo>
                  <a:pt x="332" y="94"/>
                </a:lnTo>
                <a:lnTo>
                  <a:pt x="342" y="97"/>
                </a:lnTo>
                <a:lnTo>
                  <a:pt x="353" y="102"/>
                </a:lnTo>
                <a:lnTo>
                  <a:pt x="365" y="107"/>
                </a:lnTo>
                <a:lnTo>
                  <a:pt x="376" y="112"/>
                </a:lnTo>
                <a:lnTo>
                  <a:pt x="386" y="117"/>
                </a:lnTo>
                <a:lnTo>
                  <a:pt x="395" y="123"/>
                </a:lnTo>
                <a:lnTo>
                  <a:pt x="404" y="128"/>
                </a:lnTo>
                <a:lnTo>
                  <a:pt x="395" y="136"/>
                </a:lnTo>
                <a:lnTo>
                  <a:pt x="387" y="143"/>
                </a:lnTo>
                <a:lnTo>
                  <a:pt x="379" y="151"/>
                </a:lnTo>
                <a:lnTo>
                  <a:pt x="375" y="155"/>
                </a:lnTo>
                <a:lnTo>
                  <a:pt x="372" y="160"/>
                </a:lnTo>
                <a:lnTo>
                  <a:pt x="378" y="162"/>
                </a:lnTo>
                <a:lnTo>
                  <a:pt x="383" y="163"/>
                </a:lnTo>
                <a:lnTo>
                  <a:pt x="389" y="164"/>
                </a:lnTo>
                <a:lnTo>
                  <a:pt x="393" y="166"/>
                </a:lnTo>
                <a:lnTo>
                  <a:pt x="397" y="168"/>
                </a:lnTo>
                <a:lnTo>
                  <a:pt x="400" y="171"/>
                </a:lnTo>
                <a:lnTo>
                  <a:pt x="404" y="175"/>
                </a:lnTo>
                <a:lnTo>
                  <a:pt x="408" y="180"/>
                </a:lnTo>
                <a:lnTo>
                  <a:pt x="400" y="191"/>
                </a:lnTo>
                <a:lnTo>
                  <a:pt x="395" y="203"/>
                </a:lnTo>
                <a:lnTo>
                  <a:pt x="384" y="228"/>
                </a:lnTo>
                <a:lnTo>
                  <a:pt x="383" y="231"/>
                </a:lnTo>
                <a:lnTo>
                  <a:pt x="382" y="235"/>
                </a:lnTo>
                <a:lnTo>
                  <a:pt x="379" y="243"/>
                </a:lnTo>
                <a:lnTo>
                  <a:pt x="378" y="246"/>
                </a:lnTo>
                <a:lnTo>
                  <a:pt x="377" y="249"/>
                </a:lnTo>
                <a:lnTo>
                  <a:pt x="376" y="251"/>
                </a:lnTo>
                <a:lnTo>
                  <a:pt x="376" y="252"/>
                </a:lnTo>
                <a:lnTo>
                  <a:pt x="378" y="259"/>
                </a:lnTo>
                <a:lnTo>
                  <a:pt x="380" y="267"/>
                </a:lnTo>
                <a:lnTo>
                  <a:pt x="380" y="274"/>
                </a:lnTo>
                <a:lnTo>
                  <a:pt x="379" y="281"/>
                </a:lnTo>
                <a:lnTo>
                  <a:pt x="378" y="288"/>
                </a:lnTo>
                <a:lnTo>
                  <a:pt x="375" y="295"/>
                </a:lnTo>
                <a:lnTo>
                  <a:pt x="372" y="301"/>
                </a:lnTo>
                <a:lnTo>
                  <a:pt x="368" y="308"/>
                </a:lnTo>
                <a:lnTo>
                  <a:pt x="370" y="311"/>
                </a:lnTo>
                <a:lnTo>
                  <a:pt x="372" y="315"/>
                </a:lnTo>
                <a:lnTo>
                  <a:pt x="374" y="318"/>
                </a:lnTo>
                <a:lnTo>
                  <a:pt x="376" y="320"/>
                </a:lnTo>
                <a:lnTo>
                  <a:pt x="380" y="322"/>
                </a:lnTo>
                <a:lnTo>
                  <a:pt x="383" y="322"/>
                </a:lnTo>
                <a:lnTo>
                  <a:pt x="387" y="322"/>
                </a:lnTo>
                <a:lnTo>
                  <a:pt x="387" y="323"/>
                </a:lnTo>
                <a:lnTo>
                  <a:pt x="388" y="324"/>
                </a:lnTo>
                <a:lnTo>
                  <a:pt x="387" y="325"/>
                </a:lnTo>
                <a:lnTo>
                  <a:pt x="386" y="327"/>
                </a:lnTo>
                <a:lnTo>
                  <a:pt x="384" y="328"/>
                </a:lnTo>
                <a:lnTo>
                  <a:pt x="381" y="330"/>
                </a:lnTo>
                <a:lnTo>
                  <a:pt x="373" y="333"/>
                </a:lnTo>
                <a:lnTo>
                  <a:pt x="365" y="336"/>
                </a:lnTo>
                <a:lnTo>
                  <a:pt x="355" y="339"/>
                </a:lnTo>
                <a:lnTo>
                  <a:pt x="347" y="342"/>
                </a:lnTo>
                <a:lnTo>
                  <a:pt x="343" y="342"/>
                </a:lnTo>
                <a:lnTo>
                  <a:pt x="340" y="343"/>
                </a:lnTo>
                <a:lnTo>
                  <a:pt x="338" y="344"/>
                </a:lnTo>
                <a:lnTo>
                  <a:pt x="336" y="344"/>
                </a:lnTo>
                <a:lnTo>
                  <a:pt x="334" y="349"/>
                </a:lnTo>
                <a:lnTo>
                  <a:pt x="332" y="354"/>
                </a:lnTo>
                <a:lnTo>
                  <a:pt x="326" y="362"/>
                </a:lnTo>
                <a:lnTo>
                  <a:pt x="321" y="370"/>
                </a:lnTo>
                <a:lnTo>
                  <a:pt x="318" y="375"/>
                </a:lnTo>
                <a:lnTo>
                  <a:pt x="316" y="380"/>
                </a:lnTo>
                <a:lnTo>
                  <a:pt x="315" y="387"/>
                </a:lnTo>
                <a:lnTo>
                  <a:pt x="314" y="392"/>
                </a:lnTo>
                <a:lnTo>
                  <a:pt x="311" y="401"/>
                </a:lnTo>
                <a:lnTo>
                  <a:pt x="309" y="409"/>
                </a:lnTo>
                <a:lnTo>
                  <a:pt x="304" y="415"/>
                </a:lnTo>
                <a:lnTo>
                  <a:pt x="299" y="419"/>
                </a:lnTo>
                <a:lnTo>
                  <a:pt x="292" y="423"/>
                </a:lnTo>
                <a:lnTo>
                  <a:pt x="283" y="425"/>
                </a:lnTo>
                <a:lnTo>
                  <a:pt x="272" y="428"/>
                </a:lnTo>
                <a:lnTo>
                  <a:pt x="261" y="425"/>
                </a:lnTo>
                <a:lnTo>
                  <a:pt x="251" y="422"/>
                </a:lnTo>
                <a:lnTo>
                  <a:pt x="242" y="418"/>
                </a:lnTo>
                <a:lnTo>
                  <a:pt x="232" y="412"/>
                </a:lnTo>
                <a:lnTo>
                  <a:pt x="229" y="413"/>
                </a:lnTo>
                <a:lnTo>
                  <a:pt x="225" y="415"/>
                </a:lnTo>
                <a:lnTo>
                  <a:pt x="218" y="418"/>
                </a:lnTo>
                <a:lnTo>
                  <a:pt x="215" y="420"/>
                </a:lnTo>
                <a:lnTo>
                  <a:pt x="211" y="421"/>
                </a:lnTo>
                <a:lnTo>
                  <a:pt x="207" y="421"/>
                </a:lnTo>
                <a:lnTo>
                  <a:pt x="204" y="420"/>
                </a:lnTo>
                <a:lnTo>
                  <a:pt x="202" y="418"/>
                </a:lnTo>
                <a:lnTo>
                  <a:pt x="202" y="414"/>
                </a:lnTo>
                <a:lnTo>
                  <a:pt x="202" y="411"/>
                </a:lnTo>
                <a:lnTo>
                  <a:pt x="200" y="408"/>
                </a:lnTo>
                <a:lnTo>
                  <a:pt x="198" y="406"/>
                </a:lnTo>
                <a:lnTo>
                  <a:pt x="194" y="404"/>
                </a:lnTo>
                <a:lnTo>
                  <a:pt x="188" y="400"/>
                </a:lnTo>
                <a:lnTo>
                  <a:pt x="183" y="406"/>
                </a:lnTo>
                <a:lnTo>
                  <a:pt x="179" y="411"/>
                </a:lnTo>
                <a:lnTo>
                  <a:pt x="176" y="415"/>
                </a:lnTo>
                <a:lnTo>
                  <a:pt x="174" y="418"/>
                </a:lnTo>
                <a:lnTo>
                  <a:pt x="172" y="425"/>
                </a:lnTo>
                <a:lnTo>
                  <a:pt x="171" y="429"/>
                </a:lnTo>
                <a:lnTo>
                  <a:pt x="169" y="433"/>
                </a:lnTo>
                <a:lnTo>
                  <a:pt x="168" y="434"/>
                </a:lnTo>
                <a:lnTo>
                  <a:pt x="166" y="435"/>
                </a:lnTo>
                <a:lnTo>
                  <a:pt x="162" y="437"/>
                </a:lnTo>
                <a:lnTo>
                  <a:pt x="158" y="438"/>
                </a:lnTo>
                <a:lnTo>
                  <a:pt x="152" y="439"/>
                </a:lnTo>
                <a:lnTo>
                  <a:pt x="144" y="440"/>
                </a:lnTo>
                <a:lnTo>
                  <a:pt x="139" y="439"/>
                </a:lnTo>
                <a:lnTo>
                  <a:pt x="134" y="437"/>
                </a:lnTo>
                <a:lnTo>
                  <a:pt x="131" y="435"/>
                </a:lnTo>
                <a:lnTo>
                  <a:pt x="128" y="433"/>
                </a:lnTo>
                <a:lnTo>
                  <a:pt x="123" y="428"/>
                </a:lnTo>
                <a:lnTo>
                  <a:pt x="120" y="422"/>
                </a:lnTo>
                <a:lnTo>
                  <a:pt x="119" y="416"/>
                </a:lnTo>
                <a:lnTo>
                  <a:pt x="117" y="409"/>
                </a:lnTo>
                <a:lnTo>
                  <a:pt x="115" y="401"/>
                </a:lnTo>
                <a:lnTo>
                  <a:pt x="112" y="392"/>
                </a:lnTo>
                <a:lnTo>
                  <a:pt x="108" y="386"/>
                </a:lnTo>
                <a:lnTo>
                  <a:pt x="103" y="380"/>
                </a:lnTo>
                <a:lnTo>
                  <a:pt x="99" y="375"/>
                </a:lnTo>
                <a:lnTo>
                  <a:pt x="96" y="368"/>
                </a:lnTo>
                <a:lnTo>
                  <a:pt x="96" y="365"/>
                </a:lnTo>
                <a:lnTo>
                  <a:pt x="96" y="361"/>
                </a:lnTo>
                <a:lnTo>
                  <a:pt x="94" y="358"/>
                </a:lnTo>
                <a:lnTo>
                  <a:pt x="92" y="356"/>
                </a:lnTo>
                <a:lnTo>
                  <a:pt x="86" y="354"/>
                </a:lnTo>
                <a:lnTo>
                  <a:pt x="79" y="353"/>
                </a:lnTo>
                <a:lnTo>
                  <a:pt x="64" y="352"/>
                </a:lnTo>
                <a:lnTo>
                  <a:pt x="58" y="349"/>
                </a:lnTo>
                <a:lnTo>
                  <a:pt x="54" y="346"/>
                </a:lnTo>
                <a:lnTo>
                  <a:pt x="52" y="344"/>
                </a:lnTo>
                <a:lnTo>
                  <a:pt x="50" y="342"/>
                </a:lnTo>
                <a:lnTo>
                  <a:pt x="50" y="338"/>
                </a:lnTo>
                <a:lnTo>
                  <a:pt x="50" y="335"/>
                </a:lnTo>
                <a:lnTo>
                  <a:pt x="48" y="332"/>
                </a:lnTo>
                <a:lnTo>
                  <a:pt x="45" y="330"/>
                </a:lnTo>
                <a:lnTo>
                  <a:pt x="41" y="327"/>
                </a:lnTo>
                <a:lnTo>
                  <a:pt x="33" y="322"/>
                </a:lnTo>
                <a:lnTo>
                  <a:pt x="30" y="320"/>
                </a:lnTo>
                <a:lnTo>
                  <a:pt x="27" y="318"/>
                </a:lnTo>
                <a:lnTo>
                  <a:pt x="25" y="317"/>
                </a:lnTo>
                <a:lnTo>
                  <a:pt x="24" y="316"/>
                </a:lnTo>
                <a:lnTo>
                  <a:pt x="21" y="312"/>
                </a:lnTo>
                <a:lnTo>
                  <a:pt x="19" y="308"/>
                </a:lnTo>
                <a:lnTo>
                  <a:pt x="18" y="306"/>
                </a:lnTo>
                <a:lnTo>
                  <a:pt x="16" y="306"/>
                </a:lnTo>
                <a:lnTo>
                  <a:pt x="16" y="304"/>
                </a:lnTo>
                <a:lnTo>
                  <a:pt x="17" y="303"/>
                </a:lnTo>
                <a:lnTo>
                  <a:pt x="18" y="302"/>
                </a:lnTo>
                <a:lnTo>
                  <a:pt x="17" y="300"/>
                </a:lnTo>
                <a:lnTo>
                  <a:pt x="17" y="297"/>
                </a:lnTo>
                <a:lnTo>
                  <a:pt x="16" y="293"/>
                </a:lnTo>
                <a:lnTo>
                  <a:pt x="14" y="287"/>
                </a:lnTo>
                <a:lnTo>
                  <a:pt x="12" y="280"/>
                </a:lnTo>
                <a:lnTo>
                  <a:pt x="10" y="276"/>
                </a:lnTo>
                <a:lnTo>
                  <a:pt x="9" y="273"/>
                </a:lnTo>
                <a:lnTo>
                  <a:pt x="5" y="267"/>
                </a:lnTo>
                <a:lnTo>
                  <a:pt x="1" y="260"/>
                </a:lnTo>
                <a:lnTo>
                  <a:pt x="1" y="257"/>
                </a:lnTo>
                <a:lnTo>
                  <a:pt x="0" y="252"/>
                </a:lnTo>
                <a:lnTo>
                  <a:pt x="5" y="250"/>
                </a:lnTo>
                <a:lnTo>
                  <a:pt x="9" y="249"/>
                </a:lnTo>
                <a:lnTo>
                  <a:pt x="11" y="248"/>
                </a:lnTo>
                <a:lnTo>
                  <a:pt x="14" y="247"/>
                </a:lnTo>
                <a:lnTo>
                  <a:pt x="17" y="244"/>
                </a:lnTo>
                <a:lnTo>
                  <a:pt x="19" y="241"/>
                </a:lnTo>
                <a:lnTo>
                  <a:pt x="21" y="237"/>
                </a:lnTo>
                <a:lnTo>
                  <a:pt x="22" y="232"/>
                </a:lnTo>
                <a:lnTo>
                  <a:pt x="24" y="227"/>
                </a:lnTo>
                <a:lnTo>
                  <a:pt x="28" y="220"/>
                </a:lnTo>
                <a:lnTo>
                  <a:pt x="33" y="215"/>
                </a:lnTo>
                <a:lnTo>
                  <a:pt x="39" y="209"/>
                </a:lnTo>
                <a:lnTo>
                  <a:pt x="45" y="204"/>
                </a:lnTo>
                <a:lnTo>
                  <a:pt x="52" y="200"/>
                </a:lnTo>
                <a:lnTo>
                  <a:pt x="56" y="194"/>
                </a:lnTo>
                <a:lnTo>
                  <a:pt x="58" y="188"/>
                </a:lnTo>
                <a:lnTo>
                  <a:pt x="62" y="176"/>
                </a:lnTo>
                <a:lnTo>
                  <a:pt x="64" y="164"/>
                </a:lnTo>
                <a:lnTo>
                  <a:pt x="66" y="153"/>
                </a:lnTo>
                <a:lnTo>
                  <a:pt x="69" y="143"/>
                </a:lnTo>
                <a:lnTo>
                  <a:pt x="72" y="138"/>
                </a:lnTo>
                <a:lnTo>
                  <a:pt x="75" y="134"/>
                </a:lnTo>
                <a:lnTo>
                  <a:pt x="79" y="130"/>
                </a:lnTo>
                <a:lnTo>
                  <a:pt x="83" y="126"/>
                </a:lnTo>
                <a:lnTo>
                  <a:pt x="89" y="123"/>
                </a:lnTo>
                <a:lnTo>
                  <a:pt x="96" y="120"/>
                </a:lnTo>
                <a:lnTo>
                  <a:pt x="101" y="111"/>
                </a:lnTo>
                <a:lnTo>
                  <a:pt x="107" y="102"/>
                </a:lnTo>
                <a:lnTo>
                  <a:pt x="112" y="93"/>
                </a:lnTo>
                <a:lnTo>
                  <a:pt x="116" y="84"/>
                </a:lnTo>
                <a:lnTo>
                  <a:pt x="117" y="80"/>
                </a:lnTo>
                <a:lnTo>
                  <a:pt x="118" y="77"/>
                </a:lnTo>
                <a:lnTo>
                  <a:pt x="121" y="69"/>
                </a:lnTo>
                <a:lnTo>
                  <a:pt x="122" y="66"/>
                </a:lnTo>
                <a:lnTo>
                  <a:pt x="123" y="63"/>
                </a:lnTo>
                <a:lnTo>
                  <a:pt x="124" y="61"/>
                </a:lnTo>
                <a:lnTo>
                  <a:pt x="124" y="60"/>
                </a:lnTo>
                <a:lnTo>
                  <a:pt x="123" y="46"/>
                </a:lnTo>
                <a:lnTo>
                  <a:pt x="122" y="39"/>
                </a:lnTo>
                <a:lnTo>
                  <a:pt x="120" y="32"/>
                </a:lnTo>
                <a:lnTo>
                  <a:pt x="118" y="30"/>
                </a:lnTo>
                <a:lnTo>
                  <a:pt x="115" y="28"/>
                </a:lnTo>
                <a:lnTo>
                  <a:pt x="111" y="25"/>
                </a:lnTo>
                <a:lnTo>
                  <a:pt x="108" y="24"/>
                </a:lnTo>
                <a:lnTo>
                  <a:pt x="106" y="23"/>
                </a:lnTo>
                <a:lnTo>
                  <a:pt x="104" y="23"/>
                </a:lnTo>
                <a:lnTo>
                  <a:pt x="99" y="21"/>
                </a:lnTo>
                <a:lnTo>
                  <a:pt x="98" y="20"/>
                </a:lnTo>
                <a:lnTo>
                  <a:pt x="96" y="20"/>
                </a:lnTo>
                <a:lnTo>
                  <a:pt x="116" y="20"/>
                </a:lnTo>
                <a:lnTo>
                  <a:pt x="136" y="22"/>
                </a:lnTo>
                <a:lnTo>
                  <a:pt x="156" y="23"/>
                </a:lnTo>
                <a:lnTo>
                  <a:pt x="176" y="24"/>
                </a:lnTo>
                <a:lnTo>
                  <a:pt x="183" y="28"/>
                </a:lnTo>
                <a:lnTo>
                  <a:pt x="185" y="30"/>
                </a:lnTo>
                <a:lnTo>
                  <a:pt x="188" y="32"/>
                </a:lnTo>
                <a:lnTo>
                  <a:pt x="190" y="35"/>
                </a:lnTo>
                <a:lnTo>
                  <a:pt x="191" y="39"/>
                </a:lnTo>
                <a:lnTo>
                  <a:pt x="193" y="42"/>
                </a:lnTo>
                <a:lnTo>
                  <a:pt x="196" y="44"/>
                </a:lnTo>
                <a:lnTo>
                  <a:pt x="197" y="44"/>
                </a:lnTo>
                <a:lnTo>
                  <a:pt x="198" y="43"/>
                </a:lnTo>
                <a:lnTo>
                  <a:pt x="201" y="42"/>
                </a:lnTo>
                <a:lnTo>
                  <a:pt x="206" y="40"/>
                </a:lnTo>
                <a:lnTo>
                  <a:pt x="212" y="39"/>
                </a:lnTo>
                <a:lnTo>
                  <a:pt x="218" y="37"/>
                </a:lnTo>
                <a:lnTo>
                  <a:pt x="224" y="35"/>
                </a:lnTo>
                <a:lnTo>
                  <a:pt x="229" y="33"/>
                </a:lnTo>
                <a:lnTo>
                  <a:pt x="232" y="32"/>
                </a:lnTo>
                <a:lnTo>
                  <a:pt x="236" y="31"/>
                </a:lnTo>
                <a:lnTo>
                  <a:pt x="240" y="30"/>
                </a:lnTo>
                <a:lnTo>
                  <a:pt x="243" y="29"/>
                </a:lnTo>
                <a:lnTo>
                  <a:pt x="244" y="28"/>
                </a:lnTo>
                <a:lnTo>
                  <a:pt x="247" y="26"/>
                </a:lnTo>
                <a:lnTo>
                  <a:pt x="251" y="22"/>
                </a:lnTo>
                <a:lnTo>
                  <a:pt x="257" y="18"/>
                </a:lnTo>
                <a:lnTo>
                  <a:pt x="263" y="13"/>
                </a:lnTo>
                <a:lnTo>
                  <a:pt x="269" y="8"/>
                </a:lnTo>
                <a:lnTo>
                  <a:pt x="274" y="4"/>
                </a:lnTo>
                <a:lnTo>
                  <a:pt x="278" y="1"/>
                </a:lnTo>
                <a:lnTo>
                  <a:pt x="279" y="0"/>
                </a:lnTo>
                <a:lnTo>
                  <a:pt x="280" y="0"/>
                </a:lnTo>
              </a:path>
            </a:pathLst>
          </a:custGeom>
          <a:solidFill>
            <a:srgbClr val="00CCFF"/>
          </a:solidFill>
          <a:ln w="12700" cap="rnd" cmpd="sng">
            <a:solidFill>
              <a:schemeClr val="tx1"/>
            </a:solidFill>
            <a:prstDash val="solid"/>
            <a:round/>
            <a:headEnd type="none" w="sm" len="sm"/>
            <a:tailEnd type="none" w="sm" len="sm"/>
          </a:ln>
        </p:spPr>
        <p:txBody>
          <a:bodyPr/>
          <a:p>
            <a:endParaRPr lang="zh-CN" altLang="en-US"/>
          </a:p>
        </p:txBody>
      </p:sp>
      <p:sp>
        <p:nvSpPr>
          <p:cNvPr id="50185" name="Freeform 11"/>
          <p:cNvSpPr/>
          <p:nvPr/>
        </p:nvSpPr>
        <p:spPr>
          <a:xfrm>
            <a:off x="5551488" y="4337050"/>
            <a:ext cx="852487" cy="1023938"/>
          </a:xfrm>
          <a:custGeom>
            <a:avLst/>
            <a:gdLst/>
            <a:ahLst/>
            <a:cxnLst>
              <a:cxn ang="0">
                <a:pos x="198" y="19"/>
              </a:cxn>
              <a:cxn ang="0">
                <a:pos x="175" y="34"/>
              </a:cxn>
              <a:cxn ang="0">
                <a:pos x="180" y="26"/>
              </a:cxn>
              <a:cxn ang="0">
                <a:pos x="184" y="44"/>
              </a:cxn>
              <a:cxn ang="0">
                <a:pos x="161" y="64"/>
              </a:cxn>
              <a:cxn ang="0">
                <a:pos x="104" y="89"/>
              </a:cxn>
              <a:cxn ang="0">
                <a:pos x="48" y="104"/>
              </a:cxn>
              <a:cxn ang="0">
                <a:pos x="39" y="144"/>
              </a:cxn>
              <a:cxn ang="0">
                <a:pos x="43" y="212"/>
              </a:cxn>
              <a:cxn ang="0">
                <a:pos x="8" y="260"/>
              </a:cxn>
              <a:cxn ang="0">
                <a:pos x="3" y="300"/>
              </a:cxn>
              <a:cxn ang="0">
                <a:pos x="24" y="328"/>
              </a:cxn>
              <a:cxn ang="0">
                <a:pos x="23" y="324"/>
              </a:cxn>
              <a:cxn ang="0">
                <a:pos x="29" y="333"/>
              </a:cxn>
              <a:cxn ang="0">
                <a:pos x="51" y="390"/>
              </a:cxn>
              <a:cxn ang="0">
                <a:pos x="74" y="446"/>
              </a:cxn>
              <a:cxn ang="0">
                <a:pos x="66" y="531"/>
              </a:cxn>
              <a:cxn ang="0">
                <a:pos x="65" y="541"/>
              </a:cxn>
              <a:cxn ang="0">
                <a:pos x="97" y="554"/>
              </a:cxn>
              <a:cxn ang="0">
                <a:pos x="120" y="560"/>
              </a:cxn>
              <a:cxn ang="0">
                <a:pos x="153" y="555"/>
              </a:cxn>
              <a:cxn ang="0">
                <a:pos x="144" y="548"/>
              </a:cxn>
              <a:cxn ang="0">
                <a:pos x="160" y="543"/>
              </a:cxn>
              <a:cxn ang="0">
                <a:pos x="166" y="563"/>
              </a:cxn>
              <a:cxn ang="0">
                <a:pos x="136" y="592"/>
              </a:cxn>
              <a:cxn ang="0">
                <a:pos x="120" y="616"/>
              </a:cxn>
              <a:cxn ang="0">
                <a:pos x="128" y="635"/>
              </a:cxn>
              <a:cxn ang="0">
                <a:pos x="155" y="642"/>
              </a:cxn>
              <a:cxn ang="0">
                <a:pos x="168" y="633"/>
              </a:cxn>
              <a:cxn ang="0">
                <a:pos x="188" y="628"/>
              </a:cxn>
              <a:cxn ang="0">
                <a:pos x="211" y="620"/>
              </a:cxn>
              <a:cxn ang="0">
                <a:pos x="227" y="606"/>
              </a:cxn>
              <a:cxn ang="0">
                <a:pos x="252" y="613"/>
              </a:cxn>
              <a:cxn ang="0">
                <a:pos x="286" y="622"/>
              </a:cxn>
              <a:cxn ang="0">
                <a:pos x="301" y="614"/>
              </a:cxn>
              <a:cxn ang="0">
                <a:pos x="320" y="588"/>
              </a:cxn>
              <a:cxn ang="0">
                <a:pos x="311" y="557"/>
              </a:cxn>
              <a:cxn ang="0">
                <a:pos x="321" y="516"/>
              </a:cxn>
              <a:cxn ang="0">
                <a:pos x="320" y="499"/>
              </a:cxn>
              <a:cxn ang="0">
                <a:pos x="318" y="464"/>
              </a:cxn>
              <a:cxn ang="0">
                <a:pos x="345" y="453"/>
              </a:cxn>
              <a:cxn ang="0">
                <a:pos x="356" y="411"/>
              </a:cxn>
              <a:cxn ang="0">
                <a:pos x="364" y="340"/>
              </a:cxn>
              <a:cxn ang="0">
                <a:pos x="390" y="320"/>
              </a:cxn>
              <a:cxn ang="0">
                <a:pos x="401" y="313"/>
              </a:cxn>
              <a:cxn ang="0">
                <a:pos x="414" y="269"/>
              </a:cxn>
              <a:cxn ang="0">
                <a:pos x="420" y="248"/>
              </a:cxn>
              <a:cxn ang="0">
                <a:pos x="440" y="232"/>
              </a:cxn>
              <a:cxn ang="0">
                <a:pos x="451" y="221"/>
              </a:cxn>
              <a:cxn ang="0">
                <a:pos x="468" y="228"/>
              </a:cxn>
              <a:cxn ang="0">
                <a:pos x="505" y="215"/>
              </a:cxn>
              <a:cxn ang="0">
                <a:pos x="528" y="153"/>
              </a:cxn>
              <a:cxn ang="0">
                <a:pos x="501" y="90"/>
              </a:cxn>
              <a:cxn ang="0">
                <a:pos x="471" y="81"/>
              </a:cxn>
              <a:cxn ang="0">
                <a:pos x="472" y="47"/>
              </a:cxn>
              <a:cxn ang="0">
                <a:pos x="450" y="27"/>
              </a:cxn>
              <a:cxn ang="0">
                <a:pos x="394" y="22"/>
              </a:cxn>
              <a:cxn ang="0">
                <a:pos x="366" y="36"/>
              </a:cxn>
              <a:cxn ang="0">
                <a:pos x="344" y="45"/>
              </a:cxn>
              <a:cxn ang="0">
                <a:pos x="320" y="4"/>
              </a:cxn>
              <a:cxn ang="0">
                <a:pos x="288" y="12"/>
              </a:cxn>
              <a:cxn ang="0">
                <a:pos x="262" y="18"/>
              </a:cxn>
            </a:cxnLst>
            <a:pathLst>
              <a:path w="537" h="645">
                <a:moveTo>
                  <a:pt x="248" y="16"/>
                </a:moveTo>
                <a:lnTo>
                  <a:pt x="240" y="18"/>
                </a:lnTo>
                <a:lnTo>
                  <a:pt x="232" y="19"/>
                </a:lnTo>
                <a:lnTo>
                  <a:pt x="214" y="19"/>
                </a:lnTo>
                <a:lnTo>
                  <a:pt x="198" y="19"/>
                </a:lnTo>
                <a:lnTo>
                  <a:pt x="188" y="19"/>
                </a:lnTo>
                <a:lnTo>
                  <a:pt x="180" y="20"/>
                </a:lnTo>
                <a:lnTo>
                  <a:pt x="177" y="27"/>
                </a:lnTo>
                <a:lnTo>
                  <a:pt x="175" y="32"/>
                </a:lnTo>
                <a:lnTo>
                  <a:pt x="175" y="34"/>
                </a:lnTo>
                <a:lnTo>
                  <a:pt x="175" y="35"/>
                </a:lnTo>
                <a:lnTo>
                  <a:pt x="175" y="34"/>
                </a:lnTo>
                <a:lnTo>
                  <a:pt x="176" y="31"/>
                </a:lnTo>
                <a:lnTo>
                  <a:pt x="179" y="27"/>
                </a:lnTo>
                <a:lnTo>
                  <a:pt x="180" y="26"/>
                </a:lnTo>
                <a:lnTo>
                  <a:pt x="181" y="27"/>
                </a:lnTo>
                <a:lnTo>
                  <a:pt x="182" y="28"/>
                </a:lnTo>
                <a:lnTo>
                  <a:pt x="183" y="31"/>
                </a:lnTo>
                <a:lnTo>
                  <a:pt x="184" y="36"/>
                </a:lnTo>
                <a:lnTo>
                  <a:pt x="184" y="44"/>
                </a:lnTo>
                <a:lnTo>
                  <a:pt x="183" y="49"/>
                </a:lnTo>
                <a:lnTo>
                  <a:pt x="181" y="53"/>
                </a:lnTo>
                <a:lnTo>
                  <a:pt x="176" y="57"/>
                </a:lnTo>
                <a:lnTo>
                  <a:pt x="171" y="60"/>
                </a:lnTo>
                <a:lnTo>
                  <a:pt x="161" y="64"/>
                </a:lnTo>
                <a:lnTo>
                  <a:pt x="155" y="66"/>
                </a:lnTo>
                <a:lnTo>
                  <a:pt x="152" y="68"/>
                </a:lnTo>
                <a:lnTo>
                  <a:pt x="139" y="74"/>
                </a:lnTo>
                <a:lnTo>
                  <a:pt x="127" y="80"/>
                </a:lnTo>
                <a:lnTo>
                  <a:pt x="104" y="89"/>
                </a:lnTo>
                <a:lnTo>
                  <a:pt x="92" y="92"/>
                </a:lnTo>
                <a:lnTo>
                  <a:pt x="80" y="95"/>
                </a:lnTo>
                <a:lnTo>
                  <a:pt x="67" y="98"/>
                </a:lnTo>
                <a:lnTo>
                  <a:pt x="52" y="100"/>
                </a:lnTo>
                <a:lnTo>
                  <a:pt x="48" y="104"/>
                </a:lnTo>
                <a:lnTo>
                  <a:pt x="44" y="109"/>
                </a:lnTo>
                <a:lnTo>
                  <a:pt x="40" y="117"/>
                </a:lnTo>
                <a:lnTo>
                  <a:pt x="37" y="127"/>
                </a:lnTo>
                <a:lnTo>
                  <a:pt x="37" y="135"/>
                </a:lnTo>
                <a:lnTo>
                  <a:pt x="39" y="144"/>
                </a:lnTo>
                <a:lnTo>
                  <a:pt x="42" y="154"/>
                </a:lnTo>
                <a:lnTo>
                  <a:pt x="48" y="172"/>
                </a:lnTo>
                <a:lnTo>
                  <a:pt x="47" y="187"/>
                </a:lnTo>
                <a:lnTo>
                  <a:pt x="45" y="200"/>
                </a:lnTo>
                <a:lnTo>
                  <a:pt x="43" y="212"/>
                </a:lnTo>
                <a:lnTo>
                  <a:pt x="40" y="223"/>
                </a:lnTo>
                <a:lnTo>
                  <a:pt x="35" y="232"/>
                </a:lnTo>
                <a:lnTo>
                  <a:pt x="29" y="243"/>
                </a:lnTo>
                <a:lnTo>
                  <a:pt x="19" y="251"/>
                </a:lnTo>
                <a:lnTo>
                  <a:pt x="8" y="260"/>
                </a:lnTo>
                <a:lnTo>
                  <a:pt x="4" y="268"/>
                </a:lnTo>
                <a:lnTo>
                  <a:pt x="1" y="276"/>
                </a:lnTo>
                <a:lnTo>
                  <a:pt x="0" y="284"/>
                </a:lnTo>
                <a:lnTo>
                  <a:pt x="0" y="292"/>
                </a:lnTo>
                <a:lnTo>
                  <a:pt x="3" y="300"/>
                </a:lnTo>
                <a:lnTo>
                  <a:pt x="6" y="307"/>
                </a:lnTo>
                <a:lnTo>
                  <a:pt x="12" y="312"/>
                </a:lnTo>
                <a:lnTo>
                  <a:pt x="20" y="316"/>
                </a:lnTo>
                <a:lnTo>
                  <a:pt x="23" y="324"/>
                </a:lnTo>
                <a:lnTo>
                  <a:pt x="24" y="328"/>
                </a:lnTo>
                <a:lnTo>
                  <a:pt x="24" y="331"/>
                </a:lnTo>
                <a:lnTo>
                  <a:pt x="25" y="332"/>
                </a:lnTo>
                <a:lnTo>
                  <a:pt x="24" y="331"/>
                </a:lnTo>
                <a:lnTo>
                  <a:pt x="24" y="327"/>
                </a:lnTo>
                <a:lnTo>
                  <a:pt x="23" y="324"/>
                </a:lnTo>
                <a:lnTo>
                  <a:pt x="23" y="323"/>
                </a:lnTo>
                <a:lnTo>
                  <a:pt x="24" y="323"/>
                </a:lnTo>
                <a:lnTo>
                  <a:pt x="24" y="324"/>
                </a:lnTo>
                <a:lnTo>
                  <a:pt x="26" y="328"/>
                </a:lnTo>
                <a:lnTo>
                  <a:pt x="29" y="333"/>
                </a:lnTo>
                <a:lnTo>
                  <a:pt x="32" y="340"/>
                </a:lnTo>
                <a:lnTo>
                  <a:pt x="37" y="351"/>
                </a:lnTo>
                <a:lnTo>
                  <a:pt x="40" y="361"/>
                </a:lnTo>
                <a:lnTo>
                  <a:pt x="46" y="381"/>
                </a:lnTo>
                <a:lnTo>
                  <a:pt x="51" y="390"/>
                </a:lnTo>
                <a:lnTo>
                  <a:pt x="55" y="398"/>
                </a:lnTo>
                <a:lnTo>
                  <a:pt x="60" y="408"/>
                </a:lnTo>
                <a:lnTo>
                  <a:pt x="68" y="416"/>
                </a:lnTo>
                <a:lnTo>
                  <a:pt x="72" y="431"/>
                </a:lnTo>
                <a:lnTo>
                  <a:pt x="74" y="446"/>
                </a:lnTo>
                <a:lnTo>
                  <a:pt x="74" y="460"/>
                </a:lnTo>
                <a:lnTo>
                  <a:pt x="72" y="476"/>
                </a:lnTo>
                <a:lnTo>
                  <a:pt x="70" y="502"/>
                </a:lnTo>
                <a:lnTo>
                  <a:pt x="68" y="528"/>
                </a:lnTo>
                <a:lnTo>
                  <a:pt x="66" y="531"/>
                </a:lnTo>
                <a:lnTo>
                  <a:pt x="64" y="534"/>
                </a:lnTo>
                <a:lnTo>
                  <a:pt x="64" y="537"/>
                </a:lnTo>
                <a:lnTo>
                  <a:pt x="64" y="539"/>
                </a:lnTo>
                <a:lnTo>
                  <a:pt x="64" y="540"/>
                </a:lnTo>
                <a:lnTo>
                  <a:pt x="65" y="541"/>
                </a:lnTo>
                <a:lnTo>
                  <a:pt x="67" y="542"/>
                </a:lnTo>
                <a:lnTo>
                  <a:pt x="73" y="544"/>
                </a:lnTo>
                <a:lnTo>
                  <a:pt x="80" y="548"/>
                </a:lnTo>
                <a:lnTo>
                  <a:pt x="89" y="551"/>
                </a:lnTo>
                <a:lnTo>
                  <a:pt x="97" y="554"/>
                </a:lnTo>
                <a:lnTo>
                  <a:pt x="105" y="557"/>
                </a:lnTo>
                <a:lnTo>
                  <a:pt x="112" y="559"/>
                </a:lnTo>
                <a:lnTo>
                  <a:pt x="116" y="560"/>
                </a:lnTo>
                <a:lnTo>
                  <a:pt x="117" y="560"/>
                </a:lnTo>
                <a:lnTo>
                  <a:pt x="120" y="560"/>
                </a:lnTo>
                <a:lnTo>
                  <a:pt x="127" y="559"/>
                </a:lnTo>
                <a:lnTo>
                  <a:pt x="135" y="559"/>
                </a:lnTo>
                <a:lnTo>
                  <a:pt x="143" y="558"/>
                </a:lnTo>
                <a:lnTo>
                  <a:pt x="150" y="556"/>
                </a:lnTo>
                <a:lnTo>
                  <a:pt x="153" y="555"/>
                </a:lnTo>
                <a:lnTo>
                  <a:pt x="154" y="554"/>
                </a:lnTo>
                <a:lnTo>
                  <a:pt x="154" y="553"/>
                </a:lnTo>
                <a:lnTo>
                  <a:pt x="152" y="552"/>
                </a:lnTo>
                <a:lnTo>
                  <a:pt x="149" y="550"/>
                </a:lnTo>
                <a:lnTo>
                  <a:pt x="144" y="548"/>
                </a:lnTo>
                <a:lnTo>
                  <a:pt x="145" y="548"/>
                </a:lnTo>
                <a:lnTo>
                  <a:pt x="148" y="547"/>
                </a:lnTo>
                <a:lnTo>
                  <a:pt x="152" y="545"/>
                </a:lnTo>
                <a:lnTo>
                  <a:pt x="156" y="544"/>
                </a:lnTo>
                <a:lnTo>
                  <a:pt x="160" y="543"/>
                </a:lnTo>
                <a:lnTo>
                  <a:pt x="164" y="543"/>
                </a:lnTo>
                <a:lnTo>
                  <a:pt x="167" y="544"/>
                </a:lnTo>
                <a:lnTo>
                  <a:pt x="168" y="548"/>
                </a:lnTo>
                <a:lnTo>
                  <a:pt x="168" y="556"/>
                </a:lnTo>
                <a:lnTo>
                  <a:pt x="166" y="563"/>
                </a:lnTo>
                <a:lnTo>
                  <a:pt x="162" y="569"/>
                </a:lnTo>
                <a:lnTo>
                  <a:pt x="158" y="573"/>
                </a:lnTo>
                <a:lnTo>
                  <a:pt x="147" y="583"/>
                </a:lnTo>
                <a:lnTo>
                  <a:pt x="142" y="587"/>
                </a:lnTo>
                <a:lnTo>
                  <a:pt x="136" y="592"/>
                </a:lnTo>
                <a:lnTo>
                  <a:pt x="131" y="599"/>
                </a:lnTo>
                <a:lnTo>
                  <a:pt x="126" y="608"/>
                </a:lnTo>
                <a:lnTo>
                  <a:pt x="122" y="614"/>
                </a:lnTo>
                <a:lnTo>
                  <a:pt x="121" y="615"/>
                </a:lnTo>
                <a:lnTo>
                  <a:pt x="120" y="616"/>
                </a:lnTo>
                <a:lnTo>
                  <a:pt x="122" y="623"/>
                </a:lnTo>
                <a:lnTo>
                  <a:pt x="122" y="628"/>
                </a:lnTo>
                <a:lnTo>
                  <a:pt x="124" y="632"/>
                </a:lnTo>
                <a:lnTo>
                  <a:pt x="125" y="634"/>
                </a:lnTo>
                <a:lnTo>
                  <a:pt x="128" y="635"/>
                </a:lnTo>
                <a:lnTo>
                  <a:pt x="132" y="636"/>
                </a:lnTo>
                <a:lnTo>
                  <a:pt x="138" y="637"/>
                </a:lnTo>
                <a:lnTo>
                  <a:pt x="148" y="640"/>
                </a:lnTo>
                <a:lnTo>
                  <a:pt x="151" y="641"/>
                </a:lnTo>
                <a:lnTo>
                  <a:pt x="155" y="642"/>
                </a:lnTo>
                <a:lnTo>
                  <a:pt x="159" y="644"/>
                </a:lnTo>
                <a:lnTo>
                  <a:pt x="160" y="644"/>
                </a:lnTo>
                <a:lnTo>
                  <a:pt x="164" y="638"/>
                </a:lnTo>
                <a:lnTo>
                  <a:pt x="166" y="635"/>
                </a:lnTo>
                <a:lnTo>
                  <a:pt x="168" y="633"/>
                </a:lnTo>
                <a:lnTo>
                  <a:pt x="169" y="632"/>
                </a:lnTo>
                <a:lnTo>
                  <a:pt x="171" y="632"/>
                </a:lnTo>
                <a:lnTo>
                  <a:pt x="175" y="630"/>
                </a:lnTo>
                <a:lnTo>
                  <a:pt x="181" y="630"/>
                </a:lnTo>
                <a:lnTo>
                  <a:pt x="188" y="628"/>
                </a:lnTo>
                <a:lnTo>
                  <a:pt x="195" y="626"/>
                </a:lnTo>
                <a:lnTo>
                  <a:pt x="203" y="623"/>
                </a:lnTo>
                <a:lnTo>
                  <a:pt x="207" y="622"/>
                </a:lnTo>
                <a:lnTo>
                  <a:pt x="209" y="621"/>
                </a:lnTo>
                <a:lnTo>
                  <a:pt x="211" y="620"/>
                </a:lnTo>
                <a:lnTo>
                  <a:pt x="212" y="620"/>
                </a:lnTo>
                <a:lnTo>
                  <a:pt x="217" y="613"/>
                </a:lnTo>
                <a:lnTo>
                  <a:pt x="220" y="608"/>
                </a:lnTo>
                <a:lnTo>
                  <a:pt x="223" y="606"/>
                </a:lnTo>
                <a:lnTo>
                  <a:pt x="227" y="606"/>
                </a:lnTo>
                <a:lnTo>
                  <a:pt x="232" y="607"/>
                </a:lnTo>
                <a:lnTo>
                  <a:pt x="235" y="608"/>
                </a:lnTo>
                <a:lnTo>
                  <a:pt x="240" y="609"/>
                </a:lnTo>
                <a:lnTo>
                  <a:pt x="245" y="611"/>
                </a:lnTo>
                <a:lnTo>
                  <a:pt x="252" y="613"/>
                </a:lnTo>
                <a:lnTo>
                  <a:pt x="259" y="614"/>
                </a:lnTo>
                <a:lnTo>
                  <a:pt x="268" y="616"/>
                </a:lnTo>
                <a:lnTo>
                  <a:pt x="275" y="618"/>
                </a:lnTo>
                <a:lnTo>
                  <a:pt x="283" y="620"/>
                </a:lnTo>
                <a:lnTo>
                  <a:pt x="286" y="622"/>
                </a:lnTo>
                <a:lnTo>
                  <a:pt x="289" y="623"/>
                </a:lnTo>
                <a:lnTo>
                  <a:pt x="291" y="624"/>
                </a:lnTo>
                <a:lnTo>
                  <a:pt x="292" y="624"/>
                </a:lnTo>
                <a:lnTo>
                  <a:pt x="296" y="619"/>
                </a:lnTo>
                <a:lnTo>
                  <a:pt x="301" y="614"/>
                </a:lnTo>
                <a:lnTo>
                  <a:pt x="310" y="601"/>
                </a:lnTo>
                <a:lnTo>
                  <a:pt x="314" y="596"/>
                </a:lnTo>
                <a:lnTo>
                  <a:pt x="318" y="592"/>
                </a:lnTo>
                <a:lnTo>
                  <a:pt x="319" y="589"/>
                </a:lnTo>
                <a:lnTo>
                  <a:pt x="320" y="588"/>
                </a:lnTo>
                <a:lnTo>
                  <a:pt x="318" y="582"/>
                </a:lnTo>
                <a:lnTo>
                  <a:pt x="316" y="577"/>
                </a:lnTo>
                <a:lnTo>
                  <a:pt x="312" y="566"/>
                </a:lnTo>
                <a:lnTo>
                  <a:pt x="311" y="562"/>
                </a:lnTo>
                <a:lnTo>
                  <a:pt x="311" y="557"/>
                </a:lnTo>
                <a:lnTo>
                  <a:pt x="311" y="552"/>
                </a:lnTo>
                <a:lnTo>
                  <a:pt x="312" y="544"/>
                </a:lnTo>
                <a:lnTo>
                  <a:pt x="316" y="532"/>
                </a:lnTo>
                <a:lnTo>
                  <a:pt x="320" y="520"/>
                </a:lnTo>
                <a:lnTo>
                  <a:pt x="321" y="516"/>
                </a:lnTo>
                <a:lnTo>
                  <a:pt x="322" y="512"/>
                </a:lnTo>
                <a:lnTo>
                  <a:pt x="324" y="509"/>
                </a:lnTo>
                <a:lnTo>
                  <a:pt x="324" y="508"/>
                </a:lnTo>
                <a:lnTo>
                  <a:pt x="323" y="505"/>
                </a:lnTo>
                <a:lnTo>
                  <a:pt x="320" y="499"/>
                </a:lnTo>
                <a:lnTo>
                  <a:pt x="318" y="492"/>
                </a:lnTo>
                <a:lnTo>
                  <a:pt x="316" y="484"/>
                </a:lnTo>
                <a:lnTo>
                  <a:pt x="315" y="476"/>
                </a:lnTo>
                <a:lnTo>
                  <a:pt x="315" y="469"/>
                </a:lnTo>
                <a:lnTo>
                  <a:pt x="318" y="464"/>
                </a:lnTo>
                <a:lnTo>
                  <a:pt x="324" y="460"/>
                </a:lnTo>
                <a:lnTo>
                  <a:pt x="331" y="458"/>
                </a:lnTo>
                <a:lnTo>
                  <a:pt x="339" y="455"/>
                </a:lnTo>
                <a:lnTo>
                  <a:pt x="343" y="454"/>
                </a:lnTo>
                <a:lnTo>
                  <a:pt x="345" y="453"/>
                </a:lnTo>
                <a:lnTo>
                  <a:pt x="347" y="452"/>
                </a:lnTo>
                <a:lnTo>
                  <a:pt x="348" y="452"/>
                </a:lnTo>
                <a:lnTo>
                  <a:pt x="351" y="439"/>
                </a:lnTo>
                <a:lnTo>
                  <a:pt x="354" y="424"/>
                </a:lnTo>
                <a:lnTo>
                  <a:pt x="356" y="411"/>
                </a:lnTo>
                <a:lnTo>
                  <a:pt x="357" y="396"/>
                </a:lnTo>
                <a:lnTo>
                  <a:pt x="357" y="383"/>
                </a:lnTo>
                <a:lnTo>
                  <a:pt x="358" y="368"/>
                </a:lnTo>
                <a:lnTo>
                  <a:pt x="361" y="355"/>
                </a:lnTo>
                <a:lnTo>
                  <a:pt x="364" y="340"/>
                </a:lnTo>
                <a:lnTo>
                  <a:pt x="367" y="335"/>
                </a:lnTo>
                <a:lnTo>
                  <a:pt x="372" y="331"/>
                </a:lnTo>
                <a:lnTo>
                  <a:pt x="377" y="327"/>
                </a:lnTo>
                <a:lnTo>
                  <a:pt x="384" y="323"/>
                </a:lnTo>
                <a:lnTo>
                  <a:pt x="390" y="320"/>
                </a:lnTo>
                <a:lnTo>
                  <a:pt x="395" y="318"/>
                </a:lnTo>
                <a:lnTo>
                  <a:pt x="398" y="316"/>
                </a:lnTo>
                <a:lnTo>
                  <a:pt x="400" y="316"/>
                </a:lnTo>
                <a:lnTo>
                  <a:pt x="400" y="315"/>
                </a:lnTo>
                <a:lnTo>
                  <a:pt x="401" y="313"/>
                </a:lnTo>
                <a:lnTo>
                  <a:pt x="403" y="309"/>
                </a:lnTo>
                <a:lnTo>
                  <a:pt x="403" y="305"/>
                </a:lnTo>
                <a:lnTo>
                  <a:pt x="407" y="294"/>
                </a:lnTo>
                <a:lnTo>
                  <a:pt x="410" y="281"/>
                </a:lnTo>
                <a:lnTo>
                  <a:pt x="414" y="269"/>
                </a:lnTo>
                <a:lnTo>
                  <a:pt x="417" y="258"/>
                </a:lnTo>
                <a:lnTo>
                  <a:pt x="418" y="254"/>
                </a:lnTo>
                <a:lnTo>
                  <a:pt x="419" y="251"/>
                </a:lnTo>
                <a:lnTo>
                  <a:pt x="420" y="249"/>
                </a:lnTo>
                <a:lnTo>
                  <a:pt x="420" y="248"/>
                </a:lnTo>
                <a:lnTo>
                  <a:pt x="423" y="246"/>
                </a:lnTo>
                <a:lnTo>
                  <a:pt x="426" y="245"/>
                </a:lnTo>
                <a:lnTo>
                  <a:pt x="432" y="244"/>
                </a:lnTo>
                <a:lnTo>
                  <a:pt x="436" y="239"/>
                </a:lnTo>
                <a:lnTo>
                  <a:pt x="440" y="232"/>
                </a:lnTo>
                <a:lnTo>
                  <a:pt x="441" y="229"/>
                </a:lnTo>
                <a:lnTo>
                  <a:pt x="441" y="225"/>
                </a:lnTo>
                <a:lnTo>
                  <a:pt x="442" y="222"/>
                </a:lnTo>
                <a:lnTo>
                  <a:pt x="444" y="220"/>
                </a:lnTo>
                <a:lnTo>
                  <a:pt x="451" y="221"/>
                </a:lnTo>
                <a:lnTo>
                  <a:pt x="459" y="224"/>
                </a:lnTo>
                <a:lnTo>
                  <a:pt x="462" y="225"/>
                </a:lnTo>
                <a:lnTo>
                  <a:pt x="465" y="227"/>
                </a:lnTo>
                <a:lnTo>
                  <a:pt x="467" y="228"/>
                </a:lnTo>
                <a:lnTo>
                  <a:pt x="468" y="228"/>
                </a:lnTo>
                <a:lnTo>
                  <a:pt x="476" y="227"/>
                </a:lnTo>
                <a:lnTo>
                  <a:pt x="485" y="226"/>
                </a:lnTo>
                <a:lnTo>
                  <a:pt x="493" y="224"/>
                </a:lnTo>
                <a:lnTo>
                  <a:pt x="500" y="220"/>
                </a:lnTo>
                <a:lnTo>
                  <a:pt x="505" y="215"/>
                </a:lnTo>
                <a:lnTo>
                  <a:pt x="510" y="207"/>
                </a:lnTo>
                <a:lnTo>
                  <a:pt x="521" y="193"/>
                </a:lnTo>
                <a:lnTo>
                  <a:pt x="529" y="176"/>
                </a:lnTo>
                <a:lnTo>
                  <a:pt x="536" y="160"/>
                </a:lnTo>
                <a:lnTo>
                  <a:pt x="528" y="153"/>
                </a:lnTo>
                <a:lnTo>
                  <a:pt x="521" y="144"/>
                </a:lnTo>
                <a:lnTo>
                  <a:pt x="517" y="134"/>
                </a:lnTo>
                <a:lnTo>
                  <a:pt x="513" y="123"/>
                </a:lnTo>
                <a:lnTo>
                  <a:pt x="506" y="101"/>
                </a:lnTo>
                <a:lnTo>
                  <a:pt x="501" y="90"/>
                </a:lnTo>
                <a:lnTo>
                  <a:pt x="496" y="80"/>
                </a:lnTo>
                <a:lnTo>
                  <a:pt x="487" y="82"/>
                </a:lnTo>
                <a:lnTo>
                  <a:pt x="479" y="83"/>
                </a:lnTo>
                <a:lnTo>
                  <a:pt x="474" y="83"/>
                </a:lnTo>
                <a:lnTo>
                  <a:pt x="471" y="81"/>
                </a:lnTo>
                <a:lnTo>
                  <a:pt x="469" y="77"/>
                </a:lnTo>
                <a:lnTo>
                  <a:pt x="469" y="71"/>
                </a:lnTo>
                <a:lnTo>
                  <a:pt x="470" y="62"/>
                </a:lnTo>
                <a:lnTo>
                  <a:pt x="472" y="52"/>
                </a:lnTo>
                <a:lnTo>
                  <a:pt x="472" y="47"/>
                </a:lnTo>
                <a:lnTo>
                  <a:pt x="472" y="41"/>
                </a:lnTo>
                <a:lnTo>
                  <a:pt x="471" y="35"/>
                </a:lnTo>
                <a:lnTo>
                  <a:pt x="468" y="32"/>
                </a:lnTo>
                <a:lnTo>
                  <a:pt x="460" y="29"/>
                </a:lnTo>
                <a:lnTo>
                  <a:pt x="450" y="27"/>
                </a:lnTo>
                <a:lnTo>
                  <a:pt x="439" y="25"/>
                </a:lnTo>
                <a:lnTo>
                  <a:pt x="428" y="25"/>
                </a:lnTo>
                <a:lnTo>
                  <a:pt x="416" y="24"/>
                </a:lnTo>
                <a:lnTo>
                  <a:pt x="404" y="23"/>
                </a:lnTo>
                <a:lnTo>
                  <a:pt x="394" y="22"/>
                </a:lnTo>
                <a:lnTo>
                  <a:pt x="384" y="20"/>
                </a:lnTo>
                <a:lnTo>
                  <a:pt x="378" y="23"/>
                </a:lnTo>
                <a:lnTo>
                  <a:pt x="373" y="27"/>
                </a:lnTo>
                <a:lnTo>
                  <a:pt x="370" y="31"/>
                </a:lnTo>
                <a:lnTo>
                  <a:pt x="366" y="36"/>
                </a:lnTo>
                <a:lnTo>
                  <a:pt x="364" y="41"/>
                </a:lnTo>
                <a:lnTo>
                  <a:pt x="359" y="45"/>
                </a:lnTo>
                <a:lnTo>
                  <a:pt x="355" y="49"/>
                </a:lnTo>
                <a:lnTo>
                  <a:pt x="348" y="52"/>
                </a:lnTo>
                <a:lnTo>
                  <a:pt x="344" y="45"/>
                </a:lnTo>
                <a:lnTo>
                  <a:pt x="340" y="36"/>
                </a:lnTo>
                <a:lnTo>
                  <a:pt x="334" y="22"/>
                </a:lnTo>
                <a:lnTo>
                  <a:pt x="331" y="15"/>
                </a:lnTo>
                <a:lnTo>
                  <a:pt x="326" y="9"/>
                </a:lnTo>
                <a:lnTo>
                  <a:pt x="320" y="4"/>
                </a:lnTo>
                <a:lnTo>
                  <a:pt x="312" y="0"/>
                </a:lnTo>
                <a:lnTo>
                  <a:pt x="306" y="2"/>
                </a:lnTo>
                <a:lnTo>
                  <a:pt x="301" y="4"/>
                </a:lnTo>
                <a:lnTo>
                  <a:pt x="293" y="7"/>
                </a:lnTo>
                <a:lnTo>
                  <a:pt x="288" y="12"/>
                </a:lnTo>
                <a:lnTo>
                  <a:pt x="283" y="15"/>
                </a:lnTo>
                <a:lnTo>
                  <a:pt x="278" y="17"/>
                </a:lnTo>
                <a:lnTo>
                  <a:pt x="272" y="18"/>
                </a:lnTo>
                <a:lnTo>
                  <a:pt x="267" y="18"/>
                </a:lnTo>
                <a:lnTo>
                  <a:pt x="262" y="18"/>
                </a:lnTo>
                <a:lnTo>
                  <a:pt x="255" y="17"/>
                </a:lnTo>
                <a:lnTo>
                  <a:pt x="248" y="16"/>
                </a:lnTo>
              </a:path>
            </a:pathLst>
          </a:custGeom>
          <a:solidFill>
            <a:srgbClr val="00CCFF"/>
          </a:solidFill>
          <a:ln w="12700" cap="rnd" cmpd="sng">
            <a:solidFill>
              <a:schemeClr val="tx1"/>
            </a:solidFill>
            <a:prstDash val="solid"/>
            <a:round/>
            <a:headEnd type="none" w="sm" len="sm"/>
            <a:tailEnd type="none" w="sm" len="sm"/>
          </a:ln>
        </p:spPr>
        <p:txBody>
          <a:bodyPr/>
          <a:p>
            <a:endParaRPr lang="zh-CN" altLang="en-US"/>
          </a:p>
        </p:txBody>
      </p:sp>
      <p:sp>
        <p:nvSpPr>
          <p:cNvPr id="50186" name="Freeform 12"/>
          <p:cNvSpPr/>
          <p:nvPr/>
        </p:nvSpPr>
        <p:spPr>
          <a:xfrm>
            <a:off x="6042025" y="4545013"/>
            <a:ext cx="777875" cy="923925"/>
          </a:xfrm>
          <a:custGeom>
            <a:avLst/>
            <a:gdLst/>
            <a:ahLst/>
            <a:cxnLst>
              <a:cxn ang="0">
                <a:pos x="489" y="134"/>
              </a:cxn>
              <a:cxn ang="0">
                <a:pos x="476" y="147"/>
              </a:cxn>
              <a:cxn ang="0">
                <a:pos x="448" y="183"/>
              </a:cxn>
              <a:cxn ang="0">
                <a:pos x="424" y="191"/>
              </a:cxn>
              <a:cxn ang="0">
                <a:pos x="407" y="201"/>
              </a:cxn>
              <a:cxn ang="0">
                <a:pos x="419" y="275"/>
              </a:cxn>
              <a:cxn ang="0">
                <a:pos x="413" y="341"/>
              </a:cxn>
              <a:cxn ang="0">
                <a:pos x="388" y="353"/>
              </a:cxn>
              <a:cxn ang="0">
                <a:pos x="368" y="361"/>
              </a:cxn>
              <a:cxn ang="0">
                <a:pos x="353" y="405"/>
              </a:cxn>
              <a:cxn ang="0">
                <a:pos x="336" y="432"/>
              </a:cxn>
              <a:cxn ang="0">
                <a:pos x="325" y="456"/>
              </a:cxn>
              <a:cxn ang="0">
                <a:pos x="284" y="459"/>
              </a:cxn>
              <a:cxn ang="0">
                <a:pos x="265" y="493"/>
              </a:cxn>
              <a:cxn ang="0">
                <a:pos x="254" y="536"/>
              </a:cxn>
              <a:cxn ang="0">
                <a:pos x="233" y="556"/>
              </a:cxn>
              <a:cxn ang="0">
                <a:pos x="207" y="573"/>
              </a:cxn>
              <a:cxn ang="0">
                <a:pos x="184" y="580"/>
              </a:cxn>
              <a:cxn ang="0">
                <a:pos x="160" y="575"/>
              </a:cxn>
              <a:cxn ang="0">
                <a:pos x="159" y="568"/>
              </a:cxn>
              <a:cxn ang="0">
                <a:pos x="141" y="548"/>
              </a:cxn>
              <a:cxn ang="0">
                <a:pos x="139" y="536"/>
              </a:cxn>
              <a:cxn ang="0">
                <a:pos x="138" y="513"/>
              </a:cxn>
              <a:cxn ang="0">
                <a:pos x="123" y="472"/>
              </a:cxn>
              <a:cxn ang="0">
                <a:pos x="58" y="454"/>
              </a:cxn>
              <a:cxn ang="0">
                <a:pos x="11" y="453"/>
              </a:cxn>
              <a:cxn ang="0">
                <a:pos x="0" y="428"/>
              </a:cxn>
              <a:cxn ang="0">
                <a:pos x="10" y="394"/>
              </a:cxn>
              <a:cxn ang="0">
                <a:pos x="4" y="353"/>
              </a:cxn>
              <a:cxn ang="0">
                <a:pos x="24" y="330"/>
              </a:cxn>
              <a:cxn ang="0">
                <a:pos x="45" y="291"/>
              </a:cxn>
              <a:cxn ang="0">
                <a:pos x="49" y="214"/>
              </a:cxn>
              <a:cxn ang="0">
                <a:pos x="73" y="193"/>
              </a:cxn>
              <a:cxn ang="0">
                <a:pos x="107" y="139"/>
              </a:cxn>
              <a:cxn ang="0">
                <a:pos x="139" y="99"/>
              </a:cxn>
              <a:cxn ang="0">
                <a:pos x="191" y="86"/>
              </a:cxn>
              <a:cxn ang="0">
                <a:pos x="208" y="64"/>
              </a:cxn>
              <a:cxn ang="0">
                <a:pos x="218" y="34"/>
              </a:cxn>
              <a:cxn ang="0">
                <a:pos x="216" y="1"/>
              </a:cxn>
              <a:cxn ang="0">
                <a:pos x="223" y="13"/>
              </a:cxn>
              <a:cxn ang="0">
                <a:pos x="239" y="34"/>
              </a:cxn>
              <a:cxn ang="0">
                <a:pos x="263" y="41"/>
              </a:cxn>
              <a:cxn ang="0">
                <a:pos x="281" y="61"/>
              </a:cxn>
              <a:cxn ang="0">
                <a:pos x="310" y="112"/>
              </a:cxn>
              <a:cxn ang="0">
                <a:pos x="337" y="121"/>
              </a:cxn>
              <a:cxn ang="0">
                <a:pos x="354" y="115"/>
              </a:cxn>
              <a:cxn ang="0">
                <a:pos x="364" y="91"/>
              </a:cxn>
              <a:cxn ang="0">
                <a:pos x="377" y="86"/>
              </a:cxn>
              <a:cxn ang="0">
                <a:pos x="390" y="101"/>
              </a:cxn>
              <a:cxn ang="0">
                <a:pos x="420" y="97"/>
              </a:cxn>
              <a:cxn ang="0">
                <a:pos x="453" y="108"/>
              </a:cxn>
            </a:cxnLst>
            <a:pathLst>
              <a:path w="490" h="582">
                <a:moveTo>
                  <a:pt x="479" y="109"/>
                </a:moveTo>
                <a:lnTo>
                  <a:pt x="482" y="117"/>
                </a:lnTo>
                <a:lnTo>
                  <a:pt x="484" y="124"/>
                </a:lnTo>
                <a:lnTo>
                  <a:pt x="487" y="129"/>
                </a:lnTo>
                <a:lnTo>
                  <a:pt x="489" y="134"/>
                </a:lnTo>
                <a:lnTo>
                  <a:pt x="488" y="139"/>
                </a:lnTo>
                <a:lnTo>
                  <a:pt x="485" y="142"/>
                </a:lnTo>
                <a:lnTo>
                  <a:pt x="483" y="144"/>
                </a:lnTo>
                <a:lnTo>
                  <a:pt x="480" y="146"/>
                </a:lnTo>
                <a:lnTo>
                  <a:pt x="476" y="147"/>
                </a:lnTo>
                <a:lnTo>
                  <a:pt x="471" y="149"/>
                </a:lnTo>
                <a:lnTo>
                  <a:pt x="464" y="158"/>
                </a:lnTo>
                <a:lnTo>
                  <a:pt x="458" y="169"/>
                </a:lnTo>
                <a:lnTo>
                  <a:pt x="452" y="179"/>
                </a:lnTo>
                <a:lnTo>
                  <a:pt x="448" y="183"/>
                </a:lnTo>
                <a:lnTo>
                  <a:pt x="443" y="185"/>
                </a:lnTo>
                <a:lnTo>
                  <a:pt x="438" y="187"/>
                </a:lnTo>
                <a:lnTo>
                  <a:pt x="434" y="188"/>
                </a:lnTo>
                <a:lnTo>
                  <a:pt x="428" y="190"/>
                </a:lnTo>
                <a:lnTo>
                  <a:pt x="424" y="191"/>
                </a:lnTo>
                <a:lnTo>
                  <a:pt x="422" y="192"/>
                </a:lnTo>
                <a:lnTo>
                  <a:pt x="419" y="193"/>
                </a:lnTo>
                <a:lnTo>
                  <a:pt x="417" y="195"/>
                </a:lnTo>
                <a:lnTo>
                  <a:pt x="413" y="198"/>
                </a:lnTo>
                <a:lnTo>
                  <a:pt x="407" y="201"/>
                </a:lnTo>
                <a:lnTo>
                  <a:pt x="410" y="217"/>
                </a:lnTo>
                <a:lnTo>
                  <a:pt x="412" y="233"/>
                </a:lnTo>
                <a:lnTo>
                  <a:pt x="415" y="249"/>
                </a:lnTo>
                <a:lnTo>
                  <a:pt x="419" y="265"/>
                </a:lnTo>
                <a:lnTo>
                  <a:pt x="419" y="275"/>
                </a:lnTo>
                <a:lnTo>
                  <a:pt x="420" y="289"/>
                </a:lnTo>
                <a:lnTo>
                  <a:pt x="420" y="302"/>
                </a:lnTo>
                <a:lnTo>
                  <a:pt x="419" y="316"/>
                </a:lnTo>
                <a:lnTo>
                  <a:pt x="417" y="330"/>
                </a:lnTo>
                <a:lnTo>
                  <a:pt x="413" y="341"/>
                </a:lnTo>
                <a:lnTo>
                  <a:pt x="409" y="347"/>
                </a:lnTo>
                <a:lnTo>
                  <a:pt x="406" y="350"/>
                </a:lnTo>
                <a:lnTo>
                  <a:pt x="401" y="354"/>
                </a:lnTo>
                <a:lnTo>
                  <a:pt x="395" y="357"/>
                </a:lnTo>
                <a:lnTo>
                  <a:pt x="388" y="353"/>
                </a:lnTo>
                <a:lnTo>
                  <a:pt x="382" y="351"/>
                </a:lnTo>
                <a:lnTo>
                  <a:pt x="377" y="351"/>
                </a:lnTo>
                <a:lnTo>
                  <a:pt x="373" y="353"/>
                </a:lnTo>
                <a:lnTo>
                  <a:pt x="370" y="356"/>
                </a:lnTo>
                <a:lnTo>
                  <a:pt x="368" y="361"/>
                </a:lnTo>
                <a:lnTo>
                  <a:pt x="365" y="366"/>
                </a:lnTo>
                <a:lnTo>
                  <a:pt x="363" y="372"/>
                </a:lnTo>
                <a:lnTo>
                  <a:pt x="360" y="386"/>
                </a:lnTo>
                <a:lnTo>
                  <a:pt x="355" y="399"/>
                </a:lnTo>
                <a:lnTo>
                  <a:pt x="353" y="405"/>
                </a:lnTo>
                <a:lnTo>
                  <a:pt x="349" y="410"/>
                </a:lnTo>
                <a:lnTo>
                  <a:pt x="345" y="414"/>
                </a:lnTo>
                <a:lnTo>
                  <a:pt x="339" y="417"/>
                </a:lnTo>
                <a:lnTo>
                  <a:pt x="337" y="425"/>
                </a:lnTo>
                <a:lnTo>
                  <a:pt x="336" y="432"/>
                </a:lnTo>
                <a:lnTo>
                  <a:pt x="336" y="438"/>
                </a:lnTo>
                <a:lnTo>
                  <a:pt x="334" y="443"/>
                </a:lnTo>
                <a:lnTo>
                  <a:pt x="332" y="448"/>
                </a:lnTo>
                <a:lnTo>
                  <a:pt x="329" y="453"/>
                </a:lnTo>
                <a:lnTo>
                  <a:pt x="325" y="456"/>
                </a:lnTo>
                <a:lnTo>
                  <a:pt x="319" y="461"/>
                </a:lnTo>
                <a:lnTo>
                  <a:pt x="309" y="460"/>
                </a:lnTo>
                <a:lnTo>
                  <a:pt x="299" y="458"/>
                </a:lnTo>
                <a:lnTo>
                  <a:pt x="291" y="458"/>
                </a:lnTo>
                <a:lnTo>
                  <a:pt x="284" y="459"/>
                </a:lnTo>
                <a:lnTo>
                  <a:pt x="278" y="462"/>
                </a:lnTo>
                <a:lnTo>
                  <a:pt x="272" y="468"/>
                </a:lnTo>
                <a:lnTo>
                  <a:pt x="267" y="475"/>
                </a:lnTo>
                <a:lnTo>
                  <a:pt x="263" y="485"/>
                </a:lnTo>
                <a:lnTo>
                  <a:pt x="265" y="493"/>
                </a:lnTo>
                <a:lnTo>
                  <a:pt x="264" y="501"/>
                </a:lnTo>
                <a:lnTo>
                  <a:pt x="263" y="510"/>
                </a:lnTo>
                <a:lnTo>
                  <a:pt x="260" y="519"/>
                </a:lnTo>
                <a:lnTo>
                  <a:pt x="258" y="528"/>
                </a:lnTo>
                <a:lnTo>
                  <a:pt x="254" y="536"/>
                </a:lnTo>
                <a:lnTo>
                  <a:pt x="249" y="544"/>
                </a:lnTo>
                <a:lnTo>
                  <a:pt x="243" y="549"/>
                </a:lnTo>
                <a:lnTo>
                  <a:pt x="242" y="550"/>
                </a:lnTo>
                <a:lnTo>
                  <a:pt x="238" y="552"/>
                </a:lnTo>
                <a:lnTo>
                  <a:pt x="233" y="556"/>
                </a:lnTo>
                <a:lnTo>
                  <a:pt x="228" y="559"/>
                </a:lnTo>
                <a:lnTo>
                  <a:pt x="221" y="563"/>
                </a:lnTo>
                <a:lnTo>
                  <a:pt x="215" y="567"/>
                </a:lnTo>
                <a:lnTo>
                  <a:pt x="211" y="571"/>
                </a:lnTo>
                <a:lnTo>
                  <a:pt x="207" y="573"/>
                </a:lnTo>
                <a:lnTo>
                  <a:pt x="204" y="575"/>
                </a:lnTo>
                <a:lnTo>
                  <a:pt x="200" y="578"/>
                </a:lnTo>
                <a:lnTo>
                  <a:pt x="197" y="580"/>
                </a:lnTo>
                <a:lnTo>
                  <a:pt x="195" y="581"/>
                </a:lnTo>
                <a:lnTo>
                  <a:pt x="184" y="580"/>
                </a:lnTo>
                <a:lnTo>
                  <a:pt x="175" y="578"/>
                </a:lnTo>
                <a:lnTo>
                  <a:pt x="169" y="577"/>
                </a:lnTo>
                <a:lnTo>
                  <a:pt x="164" y="577"/>
                </a:lnTo>
                <a:lnTo>
                  <a:pt x="162" y="576"/>
                </a:lnTo>
                <a:lnTo>
                  <a:pt x="160" y="575"/>
                </a:lnTo>
                <a:lnTo>
                  <a:pt x="159" y="575"/>
                </a:lnTo>
                <a:lnTo>
                  <a:pt x="159" y="574"/>
                </a:lnTo>
                <a:lnTo>
                  <a:pt x="160" y="572"/>
                </a:lnTo>
                <a:lnTo>
                  <a:pt x="160" y="570"/>
                </a:lnTo>
                <a:lnTo>
                  <a:pt x="159" y="568"/>
                </a:lnTo>
                <a:lnTo>
                  <a:pt x="157" y="565"/>
                </a:lnTo>
                <a:lnTo>
                  <a:pt x="154" y="562"/>
                </a:lnTo>
                <a:lnTo>
                  <a:pt x="149" y="558"/>
                </a:lnTo>
                <a:lnTo>
                  <a:pt x="143" y="553"/>
                </a:lnTo>
                <a:lnTo>
                  <a:pt x="141" y="548"/>
                </a:lnTo>
                <a:lnTo>
                  <a:pt x="140" y="544"/>
                </a:lnTo>
                <a:lnTo>
                  <a:pt x="139" y="542"/>
                </a:lnTo>
                <a:lnTo>
                  <a:pt x="139" y="540"/>
                </a:lnTo>
                <a:lnTo>
                  <a:pt x="139" y="537"/>
                </a:lnTo>
                <a:lnTo>
                  <a:pt x="139" y="536"/>
                </a:lnTo>
                <a:lnTo>
                  <a:pt x="139" y="532"/>
                </a:lnTo>
                <a:lnTo>
                  <a:pt x="139" y="529"/>
                </a:lnTo>
                <a:lnTo>
                  <a:pt x="139" y="526"/>
                </a:lnTo>
                <a:lnTo>
                  <a:pt x="139" y="520"/>
                </a:lnTo>
                <a:lnTo>
                  <a:pt x="138" y="513"/>
                </a:lnTo>
                <a:lnTo>
                  <a:pt x="137" y="504"/>
                </a:lnTo>
                <a:lnTo>
                  <a:pt x="135" y="493"/>
                </a:lnTo>
                <a:lnTo>
                  <a:pt x="133" y="485"/>
                </a:lnTo>
                <a:lnTo>
                  <a:pt x="129" y="478"/>
                </a:lnTo>
                <a:lnTo>
                  <a:pt x="123" y="472"/>
                </a:lnTo>
                <a:lnTo>
                  <a:pt x="117" y="468"/>
                </a:lnTo>
                <a:lnTo>
                  <a:pt x="108" y="464"/>
                </a:lnTo>
                <a:lnTo>
                  <a:pt x="99" y="461"/>
                </a:lnTo>
                <a:lnTo>
                  <a:pt x="79" y="456"/>
                </a:lnTo>
                <a:lnTo>
                  <a:pt x="58" y="454"/>
                </a:lnTo>
                <a:lnTo>
                  <a:pt x="39" y="453"/>
                </a:lnTo>
                <a:lnTo>
                  <a:pt x="30" y="453"/>
                </a:lnTo>
                <a:lnTo>
                  <a:pt x="23" y="453"/>
                </a:lnTo>
                <a:lnTo>
                  <a:pt x="16" y="453"/>
                </a:lnTo>
                <a:lnTo>
                  <a:pt x="11" y="453"/>
                </a:lnTo>
                <a:lnTo>
                  <a:pt x="8" y="450"/>
                </a:lnTo>
                <a:lnTo>
                  <a:pt x="5" y="447"/>
                </a:lnTo>
                <a:lnTo>
                  <a:pt x="1" y="441"/>
                </a:lnTo>
                <a:lnTo>
                  <a:pt x="0" y="435"/>
                </a:lnTo>
                <a:lnTo>
                  <a:pt x="0" y="428"/>
                </a:lnTo>
                <a:lnTo>
                  <a:pt x="3" y="421"/>
                </a:lnTo>
                <a:lnTo>
                  <a:pt x="5" y="413"/>
                </a:lnTo>
                <a:lnTo>
                  <a:pt x="9" y="406"/>
                </a:lnTo>
                <a:lnTo>
                  <a:pt x="11" y="397"/>
                </a:lnTo>
                <a:lnTo>
                  <a:pt x="10" y="394"/>
                </a:lnTo>
                <a:lnTo>
                  <a:pt x="9" y="387"/>
                </a:lnTo>
                <a:lnTo>
                  <a:pt x="7" y="379"/>
                </a:lnTo>
                <a:lnTo>
                  <a:pt x="5" y="370"/>
                </a:lnTo>
                <a:lnTo>
                  <a:pt x="5" y="362"/>
                </a:lnTo>
                <a:lnTo>
                  <a:pt x="4" y="353"/>
                </a:lnTo>
                <a:lnTo>
                  <a:pt x="5" y="346"/>
                </a:lnTo>
                <a:lnTo>
                  <a:pt x="7" y="341"/>
                </a:lnTo>
                <a:lnTo>
                  <a:pt x="10" y="338"/>
                </a:lnTo>
                <a:lnTo>
                  <a:pt x="14" y="335"/>
                </a:lnTo>
                <a:lnTo>
                  <a:pt x="24" y="330"/>
                </a:lnTo>
                <a:lnTo>
                  <a:pt x="35" y="326"/>
                </a:lnTo>
                <a:lnTo>
                  <a:pt x="43" y="321"/>
                </a:lnTo>
                <a:lnTo>
                  <a:pt x="44" y="315"/>
                </a:lnTo>
                <a:lnTo>
                  <a:pt x="44" y="308"/>
                </a:lnTo>
                <a:lnTo>
                  <a:pt x="45" y="291"/>
                </a:lnTo>
                <a:lnTo>
                  <a:pt x="45" y="273"/>
                </a:lnTo>
                <a:lnTo>
                  <a:pt x="45" y="254"/>
                </a:lnTo>
                <a:lnTo>
                  <a:pt x="45" y="236"/>
                </a:lnTo>
                <a:lnTo>
                  <a:pt x="47" y="220"/>
                </a:lnTo>
                <a:lnTo>
                  <a:pt x="49" y="214"/>
                </a:lnTo>
                <a:lnTo>
                  <a:pt x="50" y="208"/>
                </a:lnTo>
                <a:lnTo>
                  <a:pt x="53" y="204"/>
                </a:lnTo>
                <a:lnTo>
                  <a:pt x="55" y="201"/>
                </a:lnTo>
                <a:lnTo>
                  <a:pt x="63" y="197"/>
                </a:lnTo>
                <a:lnTo>
                  <a:pt x="73" y="193"/>
                </a:lnTo>
                <a:lnTo>
                  <a:pt x="82" y="189"/>
                </a:lnTo>
                <a:lnTo>
                  <a:pt x="91" y="185"/>
                </a:lnTo>
                <a:lnTo>
                  <a:pt x="96" y="169"/>
                </a:lnTo>
                <a:lnTo>
                  <a:pt x="101" y="154"/>
                </a:lnTo>
                <a:lnTo>
                  <a:pt x="107" y="139"/>
                </a:lnTo>
                <a:lnTo>
                  <a:pt x="115" y="125"/>
                </a:lnTo>
                <a:lnTo>
                  <a:pt x="119" y="116"/>
                </a:lnTo>
                <a:lnTo>
                  <a:pt x="124" y="109"/>
                </a:lnTo>
                <a:lnTo>
                  <a:pt x="131" y="103"/>
                </a:lnTo>
                <a:lnTo>
                  <a:pt x="139" y="99"/>
                </a:lnTo>
                <a:lnTo>
                  <a:pt x="148" y="97"/>
                </a:lnTo>
                <a:lnTo>
                  <a:pt x="158" y="95"/>
                </a:lnTo>
                <a:lnTo>
                  <a:pt x="179" y="93"/>
                </a:lnTo>
                <a:lnTo>
                  <a:pt x="185" y="90"/>
                </a:lnTo>
                <a:lnTo>
                  <a:pt x="191" y="86"/>
                </a:lnTo>
                <a:lnTo>
                  <a:pt x="194" y="81"/>
                </a:lnTo>
                <a:lnTo>
                  <a:pt x="197" y="77"/>
                </a:lnTo>
                <a:lnTo>
                  <a:pt x="200" y="72"/>
                </a:lnTo>
                <a:lnTo>
                  <a:pt x="204" y="68"/>
                </a:lnTo>
                <a:lnTo>
                  <a:pt x="208" y="64"/>
                </a:lnTo>
                <a:lnTo>
                  <a:pt x="215" y="61"/>
                </a:lnTo>
                <a:lnTo>
                  <a:pt x="217" y="53"/>
                </a:lnTo>
                <a:lnTo>
                  <a:pt x="219" y="49"/>
                </a:lnTo>
                <a:lnTo>
                  <a:pt x="219" y="45"/>
                </a:lnTo>
                <a:lnTo>
                  <a:pt x="218" y="34"/>
                </a:lnTo>
                <a:lnTo>
                  <a:pt x="216" y="23"/>
                </a:lnTo>
                <a:lnTo>
                  <a:pt x="215" y="12"/>
                </a:lnTo>
                <a:lnTo>
                  <a:pt x="215" y="1"/>
                </a:lnTo>
                <a:lnTo>
                  <a:pt x="215" y="0"/>
                </a:lnTo>
                <a:lnTo>
                  <a:pt x="216" y="1"/>
                </a:lnTo>
                <a:lnTo>
                  <a:pt x="217" y="2"/>
                </a:lnTo>
                <a:lnTo>
                  <a:pt x="219" y="4"/>
                </a:lnTo>
                <a:lnTo>
                  <a:pt x="220" y="9"/>
                </a:lnTo>
                <a:lnTo>
                  <a:pt x="222" y="11"/>
                </a:lnTo>
                <a:lnTo>
                  <a:pt x="223" y="13"/>
                </a:lnTo>
                <a:lnTo>
                  <a:pt x="229" y="17"/>
                </a:lnTo>
                <a:lnTo>
                  <a:pt x="235" y="21"/>
                </a:lnTo>
                <a:lnTo>
                  <a:pt x="237" y="28"/>
                </a:lnTo>
                <a:lnTo>
                  <a:pt x="238" y="32"/>
                </a:lnTo>
                <a:lnTo>
                  <a:pt x="239" y="34"/>
                </a:lnTo>
                <a:lnTo>
                  <a:pt x="241" y="35"/>
                </a:lnTo>
                <a:lnTo>
                  <a:pt x="243" y="36"/>
                </a:lnTo>
                <a:lnTo>
                  <a:pt x="248" y="36"/>
                </a:lnTo>
                <a:lnTo>
                  <a:pt x="254" y="38"/>
                </a:lnTo>
                <a:lnTo>
                  <a:pt x="263" y="41"/>
                </a:lnTo>
                <a:lnTo>
                  <a:pt x="266" y="42"/>
                </a:lnTo>
                <a:lnTo>
                  <a:pt x="270" y="43"/>
                </a:lnTo>
                <a:lnTo>
                  <a:pt x="274" y="45"/>
                </a:lnTo>
                <a:lnTo>
                  <a:pt x="275" y="45"/>
                </a:lnTo>
                <a:lnTo>
                  <a:pt x="281" y="61"/>
                </a:lnTo>
                <a:lnTo>
                  <a:pt x="289" y="75"/>
                </a:lnTo>
                <a:lnTo>
                  <a:pt x="296" y="90"/>
                </a:lnTo>
                <a:lnTo>
                  <a:pt x="303" y="105"/>
                </a:lnTo>
                <a:lnTo>
                  <a:pt x="305" y="109"/>
                </a:lnTo>
                <a:lnTo>
                  <a:pt x="310" y="112"/>
                </a:lnTo>
                <a:lnTo>
                  <a:pt x="316" y="115"/>
                </a:lnTo>
                <a:lnTo>
                  <a:pt x="323" y="117"/>
                </a:lnTo>
                <a:lnTo>
                  <a:pt x="328" y="119"/>
                </a:lnTo>
                <a:lnTo>
                  <a:pt x="334" y="120"/>
                </a:lnTo>
                <a:lnTo>
                  <a:pt x="337" y="121"/>
                </a:lnTo>
                <a:lnTo>
                  <a:pt x="339" y="121"/>
                </a:lnTo>
                <a:lnTo>
                  <a:pt x="343" y="120"/>
                </a:lnTo>
                <a:lnTo>
                  <a:pt x="347" y="119"/>
                </a:lnTo>
                <a:lnTo>
                  <a:pt x="352" y="117"/>
                </a:lnTo>
                <a:lnTo>
                  <a:pt x="354" y="115"/>
                </a:lnTo>
                <a:lnTo>
                  <a:pt x="355" y="112"/>
                </a:lnTo>
                <a:lnTo>
                  <a:pt x="357" y="109"/>
                </a:lnTo>
                <a:lnTo>
                  <a:pt x="359" y="105"/>
                </a:lnTo>
                <a:lnTo>
                  <a:pt x="362" y="98"/>
                </a:lnTo>
                <a:lnTo>
                  <a:pt x="364" y="91"/>
                </a:lnTo>
                <a:lnTo>
                  <a:pt x="366" y="84"/>
                </a:lnTo>
                <a:lnTo>
                  <a:pt x="367" y="82"/>
                </a:lnTo>
                <a:lnTo>
                  <a:pt x="367" y="81"/>
                </a:lnTo>
                <a:lnTo>
                  <a:pt x="372" y="83"/>
                </a:lnTo>
                <a:lnTo>
                  <a:pt x="377" y="86"/>
                </a:lnTo>
                <a:lnTo>
                  <a:pt x="379" y="89"/>
                </a:lnTo>
                <a:lnTo>
                  <a:pt x="381" y="92"/>
                </a:lnTo>
                <a:lnTo>
                  <a:pt x="384" y="94"/>
                </a:lnTo>
                <a:lnTo>
                  <a:pt x="387" y="98"/>
                </a:lnTo>
                <a:lnTo>
                  <a:pt x="390" y="101"/>
                </a:lnTo>
                <a:lnTo>
                  <a:pt x="395" y="105"/>
                </a:lnTo>
                <a:lnTo>
                  <a:pt x="399" y="104"/>
                </a:lnTo>
                <a:lnTo>
                  <a:pt x="403" y="102"/>
                </a:lnTo>
                <a:lnTo>
                  <a:pt x="411" y="100"/>
                </a:lnTo>
                <a:lnTo>
                  <a:pt x="420" y="97"/>
                </a:lnTo>
                <a:lnTo>
                  <a:pt x="427" y="97"/>
                </a:lnTo>
                <a:lnTo>
                  <a:pt x="432" y="98"/>
                </a:lnTo>
                <a:lnTo>
                  <a:pt x="439" y="101"/>
                </a:lnTo>
                <a:lnTo>
                  <a:pt x="446" y="104"/>
                </a:lnTo>
                <a:lnTo>
                  <a:pt x="453" y="108"/>
                </a:lnTo>
                <a:lnTo>
                  <a:pt x="462" y="110"/>
                </a:lnTo>
                <a:lnTo>
                  <a:pt x="468" y="111"/>
                </a:lnTo>
                <a:lnTo>
                  <a:pt x="474" y="111"/>
                </a:lnTo>
                <a:lnTo>
                  <a:pt x="479" y="109"/>
                </a:lnTo>
              </a:path>
            </a:pathLst>
          </a:custGeom>
          <a:solidFill>
            <a:srgbClr val="00CCFF"/>
          </a:solidFill>
          <a:ln w="12700" cap="rnd" cmpd="sng">
            <a:solidFill>
              <a:schemeClr val="tx1"/>
            </a:solidFill>
            <a:prstDash val="solid"/>
            <a:round/>
            <a:headEnd type="none" w="sm" len="sm"/>
            <a:tailEnd type="none" w="sm" len="sm"/>
          </a:ln>
        </p:spPr>
        <p:txBody>
          <a:bodyPr/>
          <a:p>
            <a:endParaRPr lang="zh-CN" altLang="en-US"/>
          </a:p>
        </p:txBody>
      </p:sp>
      <p:sp>
        <p:nvSpPr>
          <p:cNvPr id="50187" name="Freeform 13"/>
          <p:cNvSpPr/>
          <p:nvPr/>
        </p:nvSpPr>
        <p:spPr>
          <a:xfrm>
            <a:off x="4941888" y="5175250"/>
            <a:ext cx="1390650" cy="966788"/>
          </a:xfrm>
          <a:custGeom>
            <a:avLst/>
            <a:gdLst/>
            <a:ahLst/>
            <a:cxnLst>
              <a:cxn ang="0">
                <a:pos x="77" y="562"/>
              </a:cxn>
              <a:cxn ang="0">
                <a:pos x="85" y="598"/>
              </a:cxn>
              <a:cxn ang="0">
                <a:pos x="20" y="588"/>
              </a:cxn>
              <a:cxn ang="0">
                <a:pos x="0" y="539"/>
              </a:cxn>
              <a:cxn ang="0">
                <a:pos x="18" y="465"/>
              </a:cxn>
              <a:cxn ang="0">
                <a:pos x="52" y="432"/>
              </a:cxn>
              <a:cxn ang="0">
                <a:pos x="110" y="387"/>
              </a:cxn>
              <a:cxn ang="0">
                <a:pos x="126" y="351"/>
              </a:cxn>
              <a:cxn ang="0">
                <a:pos x="185" y="296"/>
              </a:cxn>
              <a:cxn ang="0">
                <a:pos x="207" y="211"/>
              </a:cxn>
              <a:cxn ang="0">
                <a:pos x="253" y="122"/>
              </a:cxn>
              <a:cxn ang="0">
                <a:pos x="292" y="32"/>
              </a:cxn>
              <a:cxn ang="0">
                <a:pos x="340" y="51"/>
              </a:cxn>
              <a:cxn ang="0">
                <a:pos x="380" y="1"/>
              </a:cxn>
              <a:cxn ang="0">
                <a:pos x="443" y="8"/>
              </a:cxn>
              <a:cxn ang="0">
                <a:pos x="534" y="33"/>
              </a:cxn>
              <a:cxn ang="0">
                <a:pos x="500" y="73"/>
              </a:cxn>
              <a:cxn ang="0">
                <a:pos x="531" y="48"/>
              </a:cxn>
              <a:cxn ang="0">
                <a:pos x="511" y="52"/>
              </a:cxn>
              <a:cxn ang="0">
                <a:pos x="514" y="108"/>
              </a:cxn>
              <a:cxn ang="0">
                <a:pos x="626" y="90"/>
              </a:cxn>
              <a:cxn ang="0">
                <a:pos x="685" y="89"/>
              </a:cxn>
              <a:cxn ang="0">
                <a:pos x="704" y="70"/>
              </a:cxn>
              <a:cxn ang="0">
                <a:pos x="793" y="66"/>
              </a:cxn>
              <a:cxn ang="0">
                <a:pos x="828" y="123"/>
              </a:cxn>
              <a:cxn ang="0">
                <a:pos x="840" y="169"/>
              </a:cxn>
              <a:cxn ang="0">
                <a:pos x="867" y="189"/>
              </a:cxn>
              <a:cxn ang="0">
                <a:pos x="862" y="206"/>
              </a:cxn>
              <a:cxn ang="0">
                <a:pos x="822" y="243"/>
              </a:cxn>
              <a:cxn ang="0">
                <a:pos x="774" y="268"/>
              </a:cxn>
              <a:cxn ang="0">
                <a:pos x="731" y="270"/>
              </a:cxn>
              <a:cxn ang="0">
                <a:pos x="677" y="292"/>
              </a:cxn>
              <a:cxn ang="0">
                <a:pos x="636" y="288"/>
              </a:cxn>
              <a:cxn ang="0">
                <a:pos x="621" y="256"/>
              </a:cxn>
              <a:cxn ang="0">
                <a:pos x="576" y="245"/>
              </a:cxn>
              <a:cxn ang="0">
                <a:pos x="528" y="273"/>
              </a:cxn>
              <a:cxn ang="0">
                <a:pos x="526" y="320"/>
              </a:cxn>
              <a:cxn ang="0">
                <a:pos x="560" y="337"/>
              </a:cxn>
              <a:cxn ang="0">
                <a:pos x="616" y="324"/>
              </a:cxn>
              <a:cxn ang="0">
                <a:pos x="621" y="269"/>
              </a:cxn>
              <a:cxn ang="0">
                <a:pos x="574" y="249"/>
              </a:cxn>
              <a:cxn ang="0">
                <a:pos x="516" y="315"/>
              </a:cxn>
              <a:cxn ang="0">
                <a:pos x="469" y="308"/>
              </a:cxn>
              <a:cxn ang="0">
                <a:pos x="449" y="370"/>
              </a:cxn>
              <a:cxn ang="0">
                <a:pos x="437" y="366"/>
              </a:cxn>
              <a:cxn ang="0">
                <a:pos x="420" y="345"/>
              </a:cxn>
              <a:cxn ang="0">
                <a:pos x="377" y="339"/>
              </a:cxn>
              <a:cxn ang="0">
                <a:pos x="340" y="380"/>
              </a:cxn>
              <a:cxn ang="0">
                <a:pos x="377" y="420"/>
              </a:cxn>
              <a:cxn ang="0">
                <a:pos x="424" y="396"/>
              </a:cxn>
              <a:cxn ang="0">
                <a:pos x="424" y="402"/>
              </a:cxn>
              <a:cxn ang="0">
                <a:pos x="352" y="416"/>
              </a:cxn>
              <a:cxn ang="0">
                <a:pos x="333" y="421"/>
              </a:cxn>
              <a:cxn ang="0">
                <a:pos x="264" y="440"/>
              </a:cxn>
              <a:cxn ang="0">
                <a:pos x="214" y="466"/>
              </a:cxn>
              <a:cxn ang="0">
                <a:pos x="185" y="480"/>
              </a:cxn>
              <a:cxn ang="0">
                <a:pos x="123" y="506"/>
              </a:cxn>
              <a:cxn ang="0">
                <a:pos x="83" y="533"/>
              </a:cxn>
              <a:cxn ang="0">
                <a:pos x="65" y="548"/>
              </a:cxn>
            </a:cxnLst>
            <a:pathLst>
              <a:path w="876" h="609">
                <a:moveTo>
                  <a:pt x="65" y="548"/>
                </a:moveTo>
                <a:lnTo>
                  <a:pt x="70" y="553"/>
                </a:lnTo>
                <a:lnTo>
                  <a:pt x="75" y="555"/>
                </a:lnTo>
                <a:lnTo>
                  <a:pt x="76" y="556"/>
                </a:lnTo>
                <a:lnTo>
                  <a:pt x="76" y="557"/>
                </a:lnTo>
                <a:lnTo>
                  <a:pt x="76" y="558"/>
                </a:lnTo>
                <a:lnTo>
                  <a:pt x="77" y="562"/>
                </a:lnTo>
                <a:lnTo>
                  <a:pt x="80" y="568"/>
                </a:lnTo>
                <a:lnTo>
                  <a:pt x="85" y="575"/>
                </a:lnTo>
                <a:lnTo>
                  <a:pt x="90" y="583"/>
                </a:lnTo>
                <a:lnTo>
                  <a:pt x="95" y="589"/>
                </a:lnTo>
                <a:lnTo>
                  <a:pt x="96" y="591"/>
                </a:lnTo>
                <a:lnTo>
                  <a:pt x="96" y="592"/>
                </a:lnTo>
                <a:lnTo>
                  <a:pt x="85" y="598"/>
                </a:lnTo>
                <a:lnTo>
                  <a:pt x="75" y="602"/>
                </a:lnTo>
                <a:lnTo>
                  <a:pt x="65" y="605"/>
                </a:lnTo>
                <a:lnTo>
                  <a:pt x="52" y="608"/>
                </a:lnTo>
                <a:lnTo>
                  <a:pt x="46" y="606"/>
                </a:lnTo>
                <a:lnTo>
                  <a:pt x="39" y="602"/>
                </a:lnTo>
                <a:lnTo>
                  <a:pt x="26" y="593"/>
                </a:lnTo>
                <a:lnTo>
                  <a:pt x="20" y="588"/>
                </a:lnTo>
                <a:lnTo>
                  <a:pt x="16" y="584"/>
                </a:lnTo>
                <a:lnTo>
                  <a:pt x="13" y="581"/>
                </a:lnTo>
                <a:lnTo>
                  <a:pt x="12" y="580"/>
                </a:lnTo>
                <a:lnTo>
                  <a:pt x="8" y="568"/>
                </a:lnTo>
                <a:lnTo>
                  <a:pt x="5" y="557"/>
                </a:lnTo>
                <a:lnTo>
                  <a:pt x="2" y="548"/>
                </a:lnTo>
                <a:lnTo>
                  <a:pt x="0" y="539"/>
                </a:lnTo>
                <a:lnTo>
                  <a:pt x="2" y="530"/>
                </a:lnTo>
                <a:lnTo>
                  <a:pt x="6" y="522"/>
                </a:lnTo>
                <a:lnTo>
                  <a:pt x="13" y="513"/>
                </a:lnTo>
                <a:lnTo>
                  <a:pt x="25" y="504"/>
                </a:lnTo>
                <a:lnTo>
                  <a:pt x="22" y="491"/>
                </a:lnTo>
                <a:lnTo>
                  <a:pt x="19" y="478"/>
                </a:lnTo>
                <a:lnTo>
                  <a:pt x="18" y="465"/>
                </a:lnTo>
                <a:lnTo>
                  <a:pt x="20" y="452"/>
                </a:lnTo>
                <a:lnTo>
                  <a:pt x="23" y="448"/>
                </a:lnTo>
                <a:lnTo>
                  <a:pt x="28" y="444"/>
                </a:lnTo>
                <a:lnTo>
                  <a:pt x="38" y="438"/>
                </a:lnTo>
                <a:lnTo>
                  <a:pt x="48" y="433"/>
                </a:lnTo>
                <a:lnTo>
                  <a:pt x="50" y="432"/>
                </a:lnTo>
                <a:lnTo>
                  <a:pt x="52" y="432"/>
                </a:lnTo>
                <a:lnTo>
                  <a:pt x="63" y="420"/>
                </a:lnTo>
                <a:lnTo>
                  <a:pt x="73" y="410"/>
                </a:lnTo>
                <a:lnTo>
                  <a:pt x="85" y="402"/>
                </a:lnTo>
                <a:lnTo>
                  <a:pt x="92" y="399"/>
                </a:lnTo>
                <a:lnTo>
                  <a:pt x="100" y="396"/>
                </a:lnTo>
                <a:lnTo>
                  <a:pt x="107" y="390"/>
                </a:lnTo>
                <a:lnTo>
                  <a:pt x="110" y="387"/>
                </a:lnTo>
                <a:lnTo>
                  <a:pt x="112" y="384"/>
                </a:lnTo>
                <a:lnTo>
                  <a:pt x="113" y="377"/>
                </a:lnTo>
                <a:lnTo>
                  <a:pt x="113" y="369"/>
                </a:lnTo>
                <a:lnTo>
                  <a:pt x="113" y="362"/>
                </a:lnTo>
                <a:lnTo>
                  <a:pt x="116" y="356"/>
                </a:lnTo>
                <a:lnTo>
                  <a:pt x="120" y="352"/>
                </a:lnTo>
                <a:lnTo>
                  <a:pt x="126" y="351"/>
                </a:lnTo>
                <a:lnTo>
                  <a:pt x="133" y="350"/>
                </a:lnTo>
                <a:lnTo>
                  <a:pt x="140" y="348"/>
                </a:lnTo>
                <a:lnTo>
                  <a:pt x="150" y="344"/>
                </a:lnTo>
                <a:lnTo>
                  <a:pt x="160" y="339"/>
                </a:lnTo>
                <a:lnTo>
                  <a:pt x="167" y="332"/>
                </a:lnTo>
                <a:lnTo>
                  <a:pt x="176" y="324"/>
                </a:lnTo>
                <a:lnTo>
                  <a:pt x="185" y="296"/>
                </a:lnTo>
                <a:lnTo>
                  <a:pt x="192" y="268"/>
                </a:lnTo>
                <a:lnTo>
                  <a:pt x="193" y="256"/>
                </a:lnTo>
                <a:lnTo>
                  <a:pt x="195" y="246"/>
                </a:lnTo>
                <a:lnTo>
                  <a:pt x="196" y="236"/>
                </a:lnTo>
                <a:lnTo>
                  <a:pt x="199" y="227"/>
                </a:lnTo>
                <a:lnTo>
                  <a:pt x="202" y="218"/>
                </a:lnTo>
                <a:lnTo>
                  <a:pt x="207" y="211"/>
                </a:lnTo>
                <a:lnTo>
                  <a:pt x="214" y="203"/>
                </a:lnTo>
                <a:lnTo>
                  <a:pt x="224" y="196"/>
                </a:lnTo>
                <a:lnTo>
                  <a:pt x="230" y="181"/>
                </a:lnTo>
                <a:lnTo>
                  <a:pt x="239" y="166"/>
                </a:lnTo>
                <a:lnTo>
                  <a:pt x="246" y="151"/>
                </a:lnTo>
                <a:lnTo>
                  <a:pt x="252" y="136"/>
                </a:lnTo>
                <a:lnTo>
                  <a:pt x="253" y="122"/>
                </a:lnTo>
                <a:lnTo>
                  <a:pt x="253" y="107"/>
                </a:lnTo>
                <a:lnTo>
                  <a:pt x="254" y="91"/>
                </a:lnTo>
                <a:lnTo>
                  <a:pt x="257" y="76"/>
                </a:lnTo>
                <a:lnTo>
                  <a:pt x="262" y="62"/>
                </a:lnTo>
                <a:lnTo>
                  <a:pt x="269" y="49"/>
                </a:lnTo>
                <a:lnTo>
                  <a:pt x="279" y="39"/>
                </a:lnTo>
                <a:lnTo>
                  <a:pt x="292" y="32"/>
                </a:lnTo>
                <a:lnTo>
                  <a:pt x="299" y="35"/>
                </a:lnTo>
                <a:lnTo>
                  <a:pt x="303" y="39"/>
                </a:lnTo>
                <a:lnTo>
                  <a:pt x="312" y="48"/>
                </a:lnTo>
                <a:lnTo>
                  <a:pt x="320" y="57"/>
                </a:lnTo>
                <a:lnTo>
                  <a:pt x="324" y="61"/>
                </a:lnTo>
                <a:lnTo>
                  <a:pt x="332" y="64"/>
                </a:lnTo>
                <a:lnTo>
                  <a:pt x="340" y="51"/>
                </a:lnTo>
                <a:lnTo>
                  <a:pt x="347" y="41"/>
                </a:lnTo>
                <a:lnTo>
                  <a:pt x="356" y="30"/>
                </a:lnTo>
                <a:lnTo>
                  <a:pt x="361" y="25"/>
                </a:lnTo>
                <a:lnTo>
                  <a:pt x="369" y="20"/>
                </a:lnTo>
                <a:lnTo>
                  <a:pt x="371" y="11"/>
                </a:lnTo>
                <a:lnTo>
                  <a:pt x="376" y="4"/>
                </a:lnTo>
                <a:lnTo>
                  <a:pt x="380" y="1"/>
                </a:lnTo>
                <a:lnTo>
                  <a:pt x="384" y="0"/>
                </a:lnTo>
                <a:lnTo>
                  <a:pt x="390" y="0"/>
                </a:lnTo>
                <a:lnTo>
                  <a:pt x="396" y="2"/>
                </a:lnTo>
                <a:lnTo>
                  <a:pt x="411" y="8"/>
                </a:lnTo>
                <a:lnTo>
                  <a:pt x="424" y="6"/>
                </a:lnTo>
                <a:lnTo>
                  <a:pt x="434" y="6"/>
                </a:lnTo>
                <a:lnTo>
                  <a:pt x="443" y="8"/>
                </a:lnTo>
                <a:lnTo>
                  <a:pt x="450" y="11"/>
                </a:lnTo>
                <a:lnTo>
                  <a:pt x="463" y="18"/>
                </a:lnTo>
                <a:lnTo>
                  <a:pt x="470" y="22"/>
                </a:lnTo>
                <a:lnTo>
                  <a:pt x="480" y="24"/>
                </a:lnTo>
                <a:lnTo>
                  <a:pt x="509" y="28"/>
                </a:lnTo>
                <a:lnTo>
                  <a:pt x="536" y="32"/>
                </a:lnTo>
                <a:lnTo>
                  <a:pt x="534" y="33"/>
                </a:lnTo>
                <a:lnTo>
                  <a:pt x="531" y="36"/>
                </a:lnTo>
                <a:lnTo>
                  <a:pt x="526" y="42"/>
                </a:lnTo>
                <a:lnTo>
                  <a:pt x="517" y="49"/>
                </a:lnTo>
                <a:lnTo>
                  <a:pt x="509" y="58"/>
                </a:lnTo>
                <a:lnTo>
                  <a:pt x="503" y="66"/>
                </a:lnTo>
                <a:lnTo>
                  <a:pt x="500" y="71"/>
                </a:lnTo>
                <a:lnTo>
                  <a:pt x="500" y="73"/>
                </a:lnTo>
                <a:lnTo>
                  <a:pt x="501" y="74"/>
                </a:lnTo>
                <a:lnTo>
                  <a:pt x="506" y="74"/>
                </a:lnTo>
                <a:lnTo>
                  <a:pt x="511" y="72"/>
                </a:lnTo>
                <a:lnTo>
                  <a:pt x="514" y="67"/>
                </a:lnTo>
                <a:lnTo>
                  <a:pt x="520" y="61"/>
                </a:lnTo>
                <a:lnTo>
                  <a:pt x="526" y="54"/>
                </a:lnTo>
                <a:lnTo>
                  <a:pt x="531" y="48"/>
                </a:lnTo>
                <a:lnTo>
                  <a:pt x="534" y="43"/>
                </a:lnTo>
                <a:lnTo>
                  <a:pt x="536" y="41"/>
                </a:lnTo>
                <a:lnTo>
                  <a:pt x="533" y="41"/>
                </a:lnTo>
                <a:lnTo>
                  <a:pt x="528" y="42"/>
                </a:lnTo>
                <a:lnTo>
                  <a:pt x="524" y="44"/>
                </a:lnTo>
                <a:lnTo>
                  <a:pt x="518" y="48"/>
                </a:lnTo>
                <a:lnTo>
                  <a:pt x="511" y="52"/>
                </a:lnTo>
                <a:lnTo>
                  <a:pt x="507" y="64"/>
                </a:lnTo>
                <a:lnTo>
                  <a:pt x="504" y="77"/>
                </a:lnTo>
                <a:lnTo>
                  <a:pt x="503" y="84"/>
                </a:lnTo>
                <a:lnTo>
                  <a:pt x="503" y="91"/>
                </a:lnTo>
                <a:lnTo>
                  <a:pt x="504" y="98"/>
                </a:lnTo>
                <a:lnTo>
                  <a:pt x="509" y="104"/>
                </a:lnTo>
                <a:lnTo>
                  <a:pt x="514" y="108"/>
                </a:lnTo>
                <a:lnTo>
                  <a:pt x="521" y="111"/>
                </a:lnTo>
                <a:lnTo>
                  <a:pt x="528" y="112"/>
                </a:lnTo>
                <a:lnTo>
                  <a:pt x="530" y="112"/>
                </a:lnTo>
                <a:lnTo>
                  <a:pt x="531" y="112"/>
                </a:lnTo>
                <a:lnTo>
                  <a:pt x="574" y="101"/>
                </a:lnTo>
                <a:lnTo>
                  <a:pt x="616" y="88"/>
                </a:lnTo>
                <a:lnTo>
                  <a:pt x="626" y="90"/>
                </a:lnTo>
                <a:lnTo>
                  <a:pt x="633" y="91"/>
                </a:lnTo>
                <a:lnTo>
                  <a:pt x="646" y="93"/>
                </a:lnTo>
                <a:lnTo>
                  <a:pt x="658" y="94"/>
                </a:lnTo>
                <a:lnTo>
                  <a:pt x="667" y="93"/>
                </a:lnTo>
                <a:lnTo>
                  <a:pt x="675" y="92"/>
                </a:lnTo>
                <a:lnTo>
                  <a:pt x="683" y="90"/>
                </a:lnTo>
                <a:lnTo>
                  <a:pt x="685" y="89"/>
                </a:lnTo>
                <a:lnTo>
                  <a:pt x="687" y="88"/>
                </a:lnTo>
                <a:lnTo>
                  <a:pt x="688" y="88"/>
                </a:lnTo>
                <a:lnTo>
                  <a:pt x="688" y="87"/>
                </a:lnTo>
                <a:lnTo>
                  <a:pt x="688" y="85"/>
                </a:lnTo>
                <a:lnTo>
                  <a:pt x="691" y="82"/>
                </a:lnTo>
                <a:lnTo>
                  <a:pt x="695" y="76"/>
                </a:lnTo>
                <a:lnTo>
                  <a:pt x="704" y="70"/>
                </a:lnTo>
                <a:lnTo>
                  <a:pt x="714" y="65"/>
                </a:lnTo>
                <a:lnTo>
                  <a:pt x="724" y="61"/>
                </a:lnTo>
                <a:lnTo>
                  <a:pt x="733" y="56"/>
                </a:lnTo>
                <a:lnTo>
                  <a:pt x="754" y="58"/>
                </a:lnTo>
                <a:lnTo>
                  <a:pt x="774" y="61"/>
                </a:lnTo>
                <a:lnTo>
                  <a:pt x="784" y="63"/>
                </a:lnTo>
                <a:lnTo>
                  <a:pt x="793" y="66"/>
                </a:lnTo>
                <a:lnTo>
                  <a:pt x="803" y="70"/>
                </a:lnTo>
                <a:lnTo>
                  <a:pt x="812" y="76"/>
                </a:lnTo>
                <a:lnTo>
                  <a:pt x="818" y="94"/>
                </a:lnTo>
                <a:lnTo>
                  <a:pt x="824" y="112"/>
                </a:lnTo>
                <a:lnTo>
                  <a:pt x="825" y="116"/>
                </a:lnTo>
                <a:lnTo>
                  <a:pt x="827" y="120"/>
                </a:lnTo>
                <a:lnTo>
                  <a:pt x="828" y="123"/>
                </a:lnTo>
                <a:lnTo>
                  <a:pt x="828" y="124"/>
                </a:lnTo>
                <a:lnTo>
                  <a:pt x="830" y="137"/>
                </a:lnTo>
                <a:lnTo>
                  <a:pt x="830" y="147"/>
                </a:lnTo>
                <a:lnTo>
                  <a:pt x="831" y="155"/>
                </a:lnTo>
                <a:lnTo>
                  <a:pt x="832" y="161"/>
                </a:lnTo>
                <a:lnTo>
                  <a:pt x="835" y="165"/>
                </a:lnTo>
                <a:lnTo>
                  <a:pt x="840" y="169"/>
                </a:lnTo>
                <a:lnTo>
                  <a:pt x="845" y="173"/>
                </a:lnTo>
                <a:lnTo>
                  <a:pt x="855" y="176"/>
                </a:lnTo>
                <a:lnTo>
                  <a:pt x="858" y="179"/>
                </a:lnTo>
                <a:lnTo>
                  <a:pt x="860" y="182"/>
                </a:lnTo>
                <a:lnTo>
                  <a:pt x="861" y="185"/>
                </a:lnTo>
                <a:lnTo>
                  <a:pt x="864" y="188"/>
                </a:lnTo>
                <a:lnTo>
                  <a:pt x="867" y="189"/>
                </a:lnTo>
                <a:lnTo>
                  <a:pt x="871" y="190"/>
                </a:lnTo>
                <a:lnTo>
                  <a:pt x="874" y="190"/>
                </a:lnTo>
                <a:lnTo>
                  <a:pt x="875" y="192"/>
                </a:lnTo>
                <a:lnTo>
                  <a:pt x="875" y="197"/>
                </a:lnTo>
                <a:lnTo>
                  <a:pt x="872" y="201"/>
                </a:lnTo>
                <a:lnTo>
                  <a:pt x="868" y="204"/>
                </a:lnTo>
                <a:lnTo>
                  <a:pt x="862" y="206"/>
                </a:lnTo>
                <a:lnTo>
                  <a:pt x="850" y="210"/>
                </a:lnTo>
                <a:lnTo>
                  <a:pt x="844" y="211"/>
                </a:lnTo>
                <a:lnTo>
                  <a:pt x="840" y="212"/>
                </a:lnTo>
                <a:lnTo>
                  <a:pt x="837" y="217"/>
                </a:lnTo>
                <a:lnTo>
                  <a:pt x="834" y="223"/>
                </a:lnTo>
                <a:lnTo>
                  <a:pt x="827" y="236"/>
                </a:lnTo>
                <a:lnTo>
                  <a:pt x="822" y="243"/>
                </a:lnTo>
                <a:lnTo>
                  <a:pt x="818" y="248"/>
                </a:lnTo>
                <a:lnTo>
                  <a:pt x="812" y="253"/>
                </a:lnTo>
                <a:lnTo>
                  <a:pt x="808" y="256"/>
                </a:lnTo>
                <a:lnTo>
                  <a:pt x="797" y="260"/>
                </a:lnTo>
                <a:lnTo>
                  <a:pt x="784" y="264"/>
                </a:lnTo>
                <a:lnTo>
                  <a:pt x="777" y="266"/>
                </a:lnTo>
                <a:lnTo>
                  <a:pt x="774" y="268"/>
                </a:lnTo>
                <a:lnTo>
                  <a:pt x="773" y="268"/>
                </a:lnTo>
                <a:lnTo>
                  <a:pt x="761" y="264"/>
                </a:lnTo>
                <a:lnTo>
                  <a:pt x="753" y="262"/>
                </a:lnTo>
                <a:lnTo>
                  <a:pt x="747" y="262"/>
                </a:lnTo>
                <a:lnTo>
                  <a:pt x="741" y="263"/>
                </a:lnTo>
                <a:lnTo>
                  <a:pt x="737" y="266"/>
                </a:lnTo>
                <a:lnTo>
                  <a:pt x="731" y="270"/>
                </a:lnTo>
                <a:lnTo>
                  <a:pt x="724" y="276"/>
                </a:lnTo>
                <a:lnTo>
                  <a:pt x="713" y="284"/>
                </a:lnTo>
                <a:lnTo>
                  <a:pt x="708" y="287"/>
                </a:lnTo>
                <a:lnTo>
                  <a:pt x="701" y="289"/>
                </a:lnTo>
                <a:lnTo>
                  <a:pt x="688" y="291"/>
                </a:lnTo>
                <a:lnTo>
                  <a:pt x="683" y="292"/>
                </a:lnTo>
                <a:lnTo>
                  <a:pt x="677" y="292"/>
                </a:lnTo>
                <a:lnTo>
                  <a:pt x="674" y="292"/>
                </a:lnTo>
                <a:lnTo>
                  <a:pt x="673" y="292"/>
                </a:lnTo>
                <a:lnTo>
                  <a:pt x="663" y="291"/>
                </a:lnTo>
                <a:lnTo>
                  <a:pt x="654" y="290"/>
                </a:lnTo>
                <a:lnTo>
                  <a:pt x="647" y="289"/>
                </a:lnTo>
                <a:lnTo>
                  <a:pt x="643" y="289"/>
                </a:lnTo>
                <a:lnTo>
                  <a:pt x="636" y="288"/>
                </a:lnTo>
                <a:lnTo>
                  <a:pt x="633" y="287"/>
                </a:lnTo>
                <a:lnTo>
                  <a:pt x="631" y="284"/>
                </a:lnTo>
                <a:lnTo>
                  <a:pt x="631" y="280"/>
                </a:lnTo>
                <a:lnTo>
                  <a:pt x="630" y="272"/>
                </a:lnTo>
                <a:lnTo>
                  <a:pt x="627" y="266"/>
                </a:lnTo>
                <a:lnTo>
                  <a:pt x="624" y="260"/>
                </a:lnTo>
                <a:lnTo>
                  <a:pt x="621" y="256"/>
                </a:lnTo>
                <a:lnTo>
                  <a:pt x="616" y="252"/>
                </a:lnTo>
                <a:lnTo>
                  <a:pt x="604" y="248"/>
                </a:lnTo>
                <a:lnTo>
                  <a:pt x="598" y="246"/>
                </a:lnTo>
                <a:lnTo>
                  <a:pt x="593" y="245"/>
                </a:lnTo>
                <a:lnTo>
                  <a:pt x="590" y="244"/>
                </a:lnTo>
                <a:lnTo>
                  <a:pt x="588" y="244"/>
                </a:lnTo>
                <a:lnTo>
                  <a:pt x="576" y="245"/>
                </a:lnTo>
                <a:lnTo>
                  <a:pt x="563" y="245"/>
                </a:lnTo>
                <a:lnTo>
                  <a:pt x="550" y="247"/>
                </a:lnTo>
                <a:lnTo>
                  <a:pt x="546" y="249"/>
                </a:lnTo>
                <a:lnTo>
                  <a:pt x="540" y="252"/>
                </a:lnTo>
                <a:lnTo>
                  <a:pt x="537" y="256"/>
                </a:lnTo>
                <a:lnTo>
                  <a:pt x="533" y="261"/>
                </a:lnTo>
                <a:lnTo>
                  <a:pt x="528" y="273"/>
                </a:lnTo>
                <a:lnTo>
                  <a:pt x="527" y="279"/>
                </a:lnTo>
                <a:lnTo>
                  <a:pt x="526" y="284"/>
                </a:lnTo>
                <a:lnTo>
                  <a:pt x="524" y="287"/>
                </a:lnTo>
                <a:lnTo>
                  <a:pt x="524" y="288"/>
                </a:lnTo>
                <a:lnTo>
                  <a:pt x="524" y="299"/>
                </a:lnTo>
                <a:lnTo>
                  <a:pt x="524" y="310"/>
                </a:lnTo>
                <a:lnTo>
                  <a:pt x="526" y="320"/>
                </a:lnTo>
                <a:lnTo>
                  <a:pt x="528" y="325"/>
                </a:lnTo>
                <a:lnTo>
                  <a:pt x="531" y="328"/>
                </a:lnTo>
                <a:lnTo>
                  <a:pt x="537" y="331"/>
                </a:lnTo>
                <a:lnTo>
                  <a:pt x="544" y="333"/>
                </a:lnTo>
                <a:lnTo>
                  <a:pt x="550" y="334"/>
                </a:lnTo>
                <a:lnTo>
                  <a:pt x="556" y="336"/>
                </a:lnTo>
                <a:lnTo>
                  <a:pt x="560" y="337"/>
                </a:lnTo>
                <a:lnTo>
                  <a:pt x="564" y="338"/>
                </a:lnTo>
                <a:lnTo>
                  <a:pt x="567" y="340"/>
                </a:lnTo>
                <a:lnTo>
                  <a:pt x="568" y="340"/>
                </a:lnTo>
                <a:lnTo>
                  <a:pt x="581" y="338"/>
                </a:lnTo>
                <a:lnTo>
                  <a:pt x="593" y="335"/>
                </a:lnTo>
                <a:lnTo>
                  <a:pt x="604" y="331"/>
                </a:lnTo>
                <a:lnTo>
                  <a:pt x="616" y="324"/>
                </a:lnTo>
                <a:lnTo>
                  <a:pt x="620" y="316"/>
                </a:lnTo>
                <a:lnTo>
                  <a:pt x="624" y="308"/>
                </a:lnTo>
                <a:lnTo>
                  <a:pt x="628" y="299"/>
                </a:lnTo>
                <a:lnTo>
                  <a:pt x="630" y="291"/>
                </a:lnTo>
                <a:lnTo>
                  <a:pt x="630" y="282"/>
                </a:lnTo>
                <a:lnTo>
                  <a:pt x="627" y="275"/>
                </a:lnTo>
                <a:lnTo>
                  <a:pt x="621" y="269"/>
                </a:lnTo>
                <a:lnTo>
                  <a:pt x="613" y="264"/>
                </a:lnTo>
                <a:lnTo>
                  <a:pt x="608" y="256"/>
                </a:lnTo>
                <a:lnTo>
                  <a:pt x="603" y="250"/>
                </a:lnTo>
                <a:lnTo>
                  <a:pt x="597" y="248"/>
                </a:lnTo>
                <a:lnTo>
                  <a:pt x="590" y="248"/>
                </a:lnTo>
                <a:lnTo>
                  <a:pt x="583" y="248"/>
                </a:lnTo>
                <a:lnTo>
                  <a:pt x="574" y="249"/>
                </a:lnTo>
                <a:lnTo>
                  <a:pt x="556" y="252"/>
                </a:lnTo>
                <a:lnTo>
                  <a:pt x="541" y="258"/>
                </a:lnTo>
                <a:lnTo>
                  <a:pt x="531" y="266"/>
                </a:lnTo>
                <a:lnTo>
                  <a:pt x="524" y="276"/>
                </a:lnTo>
                <a:lnTo>
                  <a:pt x="520" y="288"/>
                </a:lnTo>
                <a:lnTo>
                  <a:pt x="517" y="301"/>
                </a:lnTo>
                <a:lnTo>
                  <a:pt x="516" y="315"/>
                </a:lnTo>
                <a:lnTo>
                  <a:pt x="511" y="344"/>
                </a:lnTo>
                <a:lnTo>
                  <a:pt x="496" y="340"/>
                </a:lnTo>
                <a:lnTo>
                  <a:pt x="484" y="334"/>
                </a:lnTo>
                <a:lnTo>
                  <a:pt x="479" y="329"/>
                </a:lnTo>
                <a:lnTo>
                  <a:pt x="474" y="324"/>
                </a:lnTo>
                <a:lnTo>
                  <a:pt x="471" y="317"/>
                </a:lnTo>
                <a:lnTo>
                  <a:pt x="469" y="308"/>
                </a:lnTo>
                <a:lnTo>
                  <a:pt x="460" y="315"/>
                </a:lnTo>
                <a:lnTo>
                  <a:pt x="453" y="321"/>
                </a:lnTo>
                <a:lnTo>
                  <a:pt x="449" y="330"/>
                </a:lnTo>
                <a:lnTo>
                  <a:pt x="444" y="340"/>
                </a:lnTo>
                <a:lnTo>
                  <a:pt x="447" y="351"/>
                </a:lnTo>
                <a:lnTo>
                  <a:pt x="449" y="360"/>
                </a:lnTo>
                <a:lnTo>
                  <a:pt x="449" y="370"/>
                </a:lnTo>
                <a:lnTo>
                  <a:pt x="444" y="380"/>
                </a:lnTo>
                <a:lnTo>
                  <a:pt x="443" y="381"/>
                </a:lnTo>
                <a:lnTo>
                  <a:pt x="443" y="380"/>
                </a:lnTo>
                <a:lnTo>
                  <a:pt x="443" y="377"/>
                </a:lnTo>
                <a:lnTo>
                  <a:pt x="441" y="372"/>
                </a:lnTo>
                <a:lnTo>
                  <a:pt x="440" y="368"/>
                </a:lnTo>
                <a:lnTo>
                  <a:pt x="437" y="366"/>
                </a:lnTo>
                <a:lnTo>
                  <a:pt x="434" y="364"/>
                </a:lnTo>
                <a:lnTo>
                  <a:pt x="429" y="360"/>
                </a:lnTo>
                <a:lnTo>
                  <a:pt x="427" y="353"/>
                </a:lnTo>
                <a:lnTo>
                  <a:pt x="426" y="350"/>
                </a:lnTo>
                <a:lnTo>
                  <a:pt x="424" y="348"/>
                </a:lnTo>
                <a:lnTo>
                  <a:pt x="423" y="346"/>
                </a:lnTo>
                <a:lnTo>
                  <a:pt x="420" y="345"/>
                </a:lnTo>
                <a:lnTo>
                  <a:pt x="416" y="344"/>
                </a:lnTo>
                <a:lnTo>
                  <a:pt x="409" y="343"/>
                </a:lnTo>
                <a:lnTo>
                  <a:pt x="400" y="340"/>
                </a:lnTo>
                <a:lnTo>
                  <a:pt x="393" y="338"/>
                </a:lnTo>
                <a:lnTo>
                  <a:pt x="390" y="337"/>
                </a:lnTo>
                <a:lnTo>
                  <a:pt x="389" y="336"/>
                </a:lnTo>
                <a:lnTo>
                  <a:pt x="377" y="339"/>
                </a:lnTo>
                <a:lnTo>
                  <a:pt x="369" y="341"/>
                </a:lnTo>
                <a:lnTo>
                  <a:pt x="361" y="344"/>
                </a:lnTo>
                <a:lnTo>
                  <a:pt x="356" y="348"/>
                </a:lnTo>
                <a:lnTo>
                  <a:pt x="352" y="353"/>
                </a:lnTo>
                <a:lnTo>
                  <a:pt x="347" y="360"/>
                </a:lnTo>
                <a:lnTo>
                  <a:pt x="344" y="369"/>
                </a:lnTo>
                <a:lnTo>
                  <a:pt x="340" y="380"/>
                </a:lnTo>
                <a:lnTo>
                  <a:pt x="343" y="390"/>
                </a:lnTo>
                <a:lnTo>
                  <a:pt x="349" y="398"/>
                </a:lnTo>
                <a:lnTo>
                  <a:pt x="354" y="404"/>
                </a:lnTo>
                <a:lnTo>
                  <a:pt x="364" y="408"/>
                </a:lnTo>
                <a:lnTo>
                  <a:pt x="369" y="413"/>
                </a:lnTo>
                <a:lnTo>
                  <a:pt x="374" y="417"/>
                </a:lnTo>
                <a:lnTo>
                  <a:pt x="377" y="420"/>
                </a:lnTo>
                <a:lnTo>
                  <a:pt x="381" y="422"/>
                </a:lnTo>
                <a:lnTo>
                  <a:pt x="391" y="422"/>
                </a:lnTo>
                <a:lnTo>
                  <a:pt x="397" y="422"/>
                </a:lnTo>
                <a:lnTo>
                  <a:pt x="404" y="420"/>
                </a:lnTo>
                <a:lnTo>
                  <a:pt x="410" y="414"/>
                </a:lnTo>
                <a:lnTo>
                  <a:pt x="416" y="408"/>
                </a:lnTo>
                <a:lnTo>
                  <a:pt x="424" y="396"/>
                </a:lnTo>
                <a:lnTo>
                  <a:pt x="431" y="384"/>
                </a:lnTo>
                <a:lnTo>
                  <a:pt x="433" y="383"/>
                </a:lnTo>
                <a:lnTo>
                  <a:pt x="433" y="384"/>
                </a:lnTo>
                <a:lnTo>
                  <a:pt x="431" y="387"/>
                </a:lnTo>
                <a:lnTo>
                  <a:pt x="430" y="392"/>
                </a:lnTo>
                <a:lnTo>
                  <a:pt x="429" y="396"/>
                </a:lnTo>
                <a:lnTo>
                  <a:pt x="424" y="402"/>
                </a:lnTo>
                <a:lnTo>
                  <a:pt x="420" y="408"/>
                </a:lnTo>
                <a:lnTo>
                  <a:pt x="414" y="413"/>
                </a:lnTo>
                <a:lnTo>
                  <a:pt x="409" y="416"/>
                </a:lnTo>
                <a:lnTo>
                  <a:pt x="403" y="418"/>
                </a:lnTo>
                <a:lnTo>
                  <a:pt x="396" y="420"/>
                </a:lnTo>
                <a:lnTo>
                  <a:pt x="374" y="418"/>
                </a:lnTo>
                <a:lnTo>
                  <a:pt x="352" y="416"/>
                </a:lnTo>
                <a:lnTo>
                  <a:pt x="349" y="415"/>
                </a:lnTo>
                <a:lnTo>
                  <a:pt x="346" y="413"/>
                </a:lnTo>
                <a:lnTo>
                  <a:pt x="343" y="412"/>
                </a:lnTo>
                <a:lnTo>
                  <a:pt x="340" y="412"/>
                </a:lnTo>
                <a:lnTo>
                  <a:pt x="337" y="414"/>
                </a:lnTo>
                <a:lnTo>
                  <a:pt x="336" y="418"/>
                </a:lnTo>
                <a:lnTo>
                  <a:pt x="333" y="421"/>
                </a:lnTo>
                <a:lnTo>
                  <a:pt x="332" y="424"/>
                </a:lnTo>
                <a:lnTo>
                  <a:pt x="324" y="430"/>
                </a:lnTo>
                <a:lnTo>
                  <a:pt x="317" y="433"/>
                </a:lnTo>
                <a:lnTo>
                  <a:pt x="309" y="436"/>
                </a:lnTo>
                <a:lnTo>
                  <a:pt x="299" y="438"/>
                </a:lnTo>
                <a:lnTo>
                  <a:pt x="282" y="439"/>
                </a:lnTo>
                <a:lnTo>
                  <a:pt x="264" y="440"/>
                </a:lnTo>
                <a:lnTo>
                  <a:pt x="260" y="446"/>
                </a:lnTo>
                <a:lnTo>
                  <a:pt x="256" y="450"/>
                </a:lnTo>
                <a:lnTo>
                  <a:pt x="252" y="454"/>
                </a:lnTo>
                <a:lnTo>
                  <a:pt x="247" y="455"/>
                </a:lnTo>
                <a:lnTo>
                  <a:pt x="237" y="458"/>
                </a:lnTo>
                <a:lnTo>
                  <a:pt x="224" y="460"/>
                </a:lnTo>
                <a:lnTo>
                  <a:pt x="214" y="466"/>
                </a:lnTo>
                <a:lnTo>
                  <a:pt x="209" y="470"/>
                </a:lnTo>
                <a:lnTo>
                  <a:pt x="205" y="473"/>
                </a:lnTo>
                <a:lnTo>
                  <a:pt x="203" y="475"/>
                </a:lnTo>
                <a:lnTo>
                  <a:pt x="200" y="476"/>
                </a:lnTo>
                <a:lnTo>
                  <a:pt x="197" y="477"/>
                </a:lnTo>
                <a:lnTo>
                  <a:pt x="192" y="478"/>
                </a:lnTo>
                <a:lnTo>
                  <a:pt x="185" y="480"/>
                </a:lnTo>
                <a:lnTo>
                  <a:pt x="177" y="484"/>
                </a:lnTo>
                <a:lnTo>
                  <a:pt x="170" y="487"/>
                </a:lnTo>
                <a:lnTo>
                  <a:pt x="156" y="490"/>
                </a:lnTo>
                <a:lnTo>
                  <a:pt x="142" y="494"/>
                </a:lnTo>
                <a:lnTo>
                  <a:pt x="135" y="496"/>
                </a:lnTo>
                <a:lnTo>
                  <a:pt x="127" y="500"/>
                </a:lnTo>
                <a:lnTo>
                  <a:pt x="123" y="506"/>
                </a:lnTo>
                <a:lnTo>
                  <a:pt x="120" y="511"/>
                </a:lnTo>
                <a:lnTo>
                  <a:pt x="113" y="518"/>
                </a:lnTo>
                <a:lnTo>
                  <a:pt x="109" y="523"/>
                </a:lnTo>
                <a:lnTo>
                  <a:pt x="103" y="525"/>
                </a:lnTo>
                <a:lnTo>
                  <a:pt x="97" y="527"/>
                </a:lnTo>
                <a:lnTo>
                  <a:pt x="92" y="530"/>
                </a:lnTo>
                <a:lnTo>
                  <a:pt x="83" y="533"/>
                </a:lnTo>
                <a:lnTo>
                  <a:pt x="72" y="540"/>
                </a:lnTo>
                <a:lnTo>
                  <a:pt x="70" y="545"/>
                </a:lnTo>
                <a:lnTo>
                  <a:pt x="70" y="548"/>
                </a:lnTo>
                <a:lnTo>
                  <a:pt x="69" y="551"/>
                </a:lnTo>
                <a:lnTo>
                  <a:pt x="69" y="552"/>
                </a:lnTo>
                <a:lnTo>
                  <a:pt x="67" y="552"/>
                </a:lnTo>
                <a:lnTo>
                  <a:pt x="65" y="548"/>
                </a:lnTo>
              </a:path>
            </a:pathLst>
          </a:custGeom>
          <a:solidFill>
            <a:srgbClr val="FF0000"/>
          </a:solidFill>
          <a:ln w="12700" cap="rnd" cmpd="sng">
            <a:solidFill>
              <a:schemeClr val="tx1"/>
            </a:solidFill>
            <a:prstDash val="solid"/>
            <a:round/>
            <a:headEnd type="none" w="sm" len="sm"/>
            <a:tailEnd type="none" w="sm" len="sm"/>
          </a:ln>
        </p:spPr>
        <p:txBody>
          <a:bodyPr/>
          <a:p>
            <a:endParaRPr lang="zh-CN" altLang="en-US"/>
          </a:p>
        </p:txBody>
      </p:sp>
      <p:sp>
        <p:nvSpPr>
          <p:cNvPr id="50188" name="Freeform 14"/>
          <p:cNvSpPr/>
          <p:nvPr/>
        </p:nvSpPr>
        <p:spPr>
          <a:xfrm>
            <a:off x="3968750" y="5049838"/>
            <a:ext cx="1368425" cy="920750"/>
          </a:xfrm>
          <a:custGeom>
            <a:avLst/>
            <a:gdLst/>
            <a:ahLst/>
            <a:cxnLst>
              <a:cxn ang="0">
                <a:pos x="659" y="508"/>
              </a:cxn>
              <a:cxn ang="0">
                <a:pos x="681" y="492"/>
              </a:cxn>
              <a:cxn ang="0">
                <a:pos x="711" y="472"/>
              </a:cxn>
              <a:cxn ang="0">
                <a:pos x="731" y="441"/>
              </a:cxn>
              <a:cxn ang="0">
                <a:pos x="744" y="431"/>
              </a:cxn>
              <a:cxn ang="0">
                <a:pos x="780" y="407"/>
              </a:cxn>
              <a:cxn ang="0">
                <a:pos x="805" y="323"/>
              </a:cxn>
              <a:cxn ang="0">
                <a:pos x="821" y="299"/>
              </a:cxn>
              <a:cxn ang="0">
                <a:pos x="850" y="238"/>
              </a:cxn>
              <a:cxn ang="0">
                <a:pos x="859" y="182"/>
              </a:cxn>
              <a:cxn ang="0">
                <a:pos x="846" y="173"/>
              </a:cxn>
              <a:cxn ang="0">
                <a:pos x="818" y="183"/>
              </a:cxn>
              <a:cxn ang="0">
                <a:pos x="789" y="170"/>
              </a:cxn>
              <a:cxn ang="0">
                <a:pos x="776" y="149"/>
              </a:cxn>
              <a:cxn ang="0">
                <a:pos x="758" y="146"/>
              </a:cxn>
              <a:cxn ang="0">
                <a:pos x="756" y="118"/>
              </a:cxn>
              <a:cxn ang="0">
                <a:pos x="764" y="91"/>
              </a:cxn>
              <a:cxn ang="0">
                <a:pos x="758" y="44"/>
              </a:cxn>
              <a:cxn ang="0">
                <a:pos x="746" y="9"/>
              </a:cxn>
              <a:cxn ang="0">
                <a:pos x="729" y="0"/>
              </a:cxn>
              <a:cxn ang="0">
                <a:pos x="686" y="9"/>
              </a:cxn>
              <a:cxn ang="0">
                <a:pos x="650" y="19"/>
              </a:cxn>
              <a:cxn ang="0">
                <a:pos x="636" y="33"/>
              </a:cxn>
              <a:cxn ang="0">
                <a:pos x="602" y="35"/>
              </a:cxn>
              <a:cxn ang="0">
                <a:pos x="584" y="53"/>
              </a:cxn>
              <a:cxn ang="0">
                <a:pos x="545" y="63"/>
              </a:cxn>
              <a:cxn ang="0">
                <a:pos x="488" y="91"/>
              </a:cxn>
              <a:cxn ang="0">
                <a:pos x="449" y="108"/>
              </a:cxn>
              <a:cxn ang="0">
                <a:pos x="416" y="122"/>
              </a:cxn>
              <a:cxn ang="0">
                <a:pos x="402" y="142"/>
              </a:cxn>
              <a:cxn ang="0">
                <a:pos x="386" y="151"/>
              </a:cxn>
              <a:cxn ang="0">
                <a:pos x="332" y="131"/>
              </a:cxn>
              <a:cxn ang="0">
                <a:pos x="272" y="133"/>
              </a:cxn>
              <a:cxn ang="0">
                <a:pos x="235" y="164"/>
              </a:cxn>
              <a:cxn ang="0">
                <a:pos x="205" y="175"/>
              </a:cxn>
              <a:cxn ang="0">
                <a:pos x="124" y="211"/>
              </a:cxn>
              <a:cxn ang="0">
                <a:pos x="66" y="196"/>
              </a:cxn>
              <a:cxn ang="0">
                <a:pos x="21" y="200"/>
              </a:cxn>
              <a:cxn ang="0">
                <a:pos x="10" y="221"/>
              </a:cxn>
              <a:cxn ang="0">
                <a:pos x="13" y="263"/>
              </a:cxn>
              <a:cxn ang="0">
                <a:pos x="64" y="276"/>
              </a:cxn>
              <a:cxn ang="0">
                <a:pos x="126" y="298"/>
              </a:cxn>
              <a:cxn ang="0">
                <a:pos x="163" y="314"/>
              </a:cxn>
              <a:cxn ang="0">
                <a:pos x="139" y="352"/>
              </a:cxn>
              <a:cxn ang="0">
                <a:pos x="128" y="368"/>
              </a:cxn>
              <a:cxn ang="0">
                <a:pos x="102" y="390"/>
              </a:cxn>
              <a:cxn ang="0">
                <a:pos x="111" y="419"/>
              </a:cxn>
              <a:cxn ang="0">
                <a:pos x="167" y="425"/>
              </a:cxn>
              <a:cxn ang="0">
                <a:pos x="233" y="431"/>
              </a:cxn>
              <a:cxn ang="0">
                <a:pos x="228" y="493"/>
              </a:cxn>
              <a:cxn ang="0">
                <a:pos x="257" y="507"/>
              </a:cxn>
              <a:cxn ang="0">
                <a:pos x="273" y="543"/>
              </a:cxn>
              <a:cxn ang="0">
                <a:pos x="318" y="568"/>
              </a:cxn>
              <a:cxn ang="0">
                <a:pos x="348" y="578"/>
              </a:cxn>
              <a:cxn ang="0">
                <a:pos x="370" y="562"/>
              </a:cxn>
              <a:cxn ang="0">
                <a:pos x="398" y="565"/>
              </a:cxn>
              <a:cxn ang="0">
                <a:pos x="440" y="577"/>
              </a:cxn>
              <a:cxn ang="0">
                <a:pos x="467" y="566"/>
              </a:cxn>
              <a:cxn ang="0">
                <a:pos x="508" y="565"/>
              </a:cxn>
              <a:cxn ang="0">
                <a:pos x="556" y="579"/>
              </a:cxn>
              <a:cxn ang="0">
                <a:pos x="589" y="561"/>
              </a:cxn>
              <a:cxn ang="0">
                <a:pos x="613" y="554"/>
              </a:cxn>
              <a:cxn ang="0">
                <a:pos x="628" y="547"/>
              </a:cxn>
            </a:cxnLst>
            <a:pathLst>
              <a:path w="862" h="580">
                <a:moveTo>
                  <a:pt x="621" y="555"/>
                </a:moveTo>
                <a:lnTo>
                  <a:pt x="631" y="540"/>
                </a:lnTo>
                <a:lnTo>
                  <a:pt x="641" y="525"/>
                </a:lnTo>
                <a:lnTo>
                  <a:pt x="652" y="514"/>
                </a:lnTo>
                <a:lnTo>
                  <a:pt x="659" y="508"/>
                </a:lnTo>
                <a:lnTo>
                  <a:pt x="665" y="503"/>
                </a:lnTo>
                <a:lnTo>
                  <a:pt x="667" y="502"/>
                </a:lnTo>
                <a:lnTo>
                  <a:pt x="670" y="500"/>
                </a:lnTo>
                <a:lnTo>
                  <a:pt x="675" y="496"/>
                </a:lnTo>
                <a:lnTo>
                  <a:pt x="681" y="492"/>
                </a:lnTo>
                <a:lnTo>
                  <a:pt x="693" y="484"/>
                </a:lnTo>
                <a:lnTo>
                  <a:pt x="697" y="481"/>
                </a:lnTo>
                <a:lnTo>
                  <a:pt x="701" y="479"/>
                </a:lnTo>
                <a:lnTo>
                  <a:pt x="708" y="474"/>
                </a:lnTo>
                <a:lnTo>
                  <a:pt x="711" y="472"/>
                </a:lnTo>
                <a:lnTo>
                  <a:pt x="713" y="471"/>
                </a:lnTo>
                <a:lnTo>
                  <a:pt x="722" y="459"/>
                </a:lnTo>
                <a:lnTo>
                  <a:pt x="726" y="454"/>
                </a:lnTo>
                <a:lnTo>
                  <a:pt x="729" y="447"/>
                </a:lnTo>
                <a:lnTo>
                  <a:pt x="731" y="441"/>
                </a:lnTo>
                <a:lnTo>
                  <a:pt x="733" y="435"/>
                </a:lnTo>
                <a:lnTo>
                  <a:pt x="736" y="433"/>
                </a:lnTo>
                <a:lnTo>
                  <a:pt x="739" y="433"/>
                </a:lnTo>
                <a:lnTo>
                  <a:pt x="742" y="432"/>
                </a:lnTo>
                <a:lnTo>
                  <a:pt x="744" y="431"/>
                </a:lnTo>
                <a:lnTo>
                  <a:pt x="757" y="424"/>
                </a:lnTo>
                <a:lnTo>
                  <a:pt x="769" y="415"/>
                </a:lnTo>
                <a:lnTo>
                  <a:pt x="776" y="410"/>
                </a:lnTo>
                <a:lnTo>
                  <a:pt x="779" y="408"/>
                </a:lnTo>
                <a:lnTo>
                  <a:pt x="780" y="407"/>
                </a:lnTo>
                <a:lnTo>
                  <a:pt x="798" y="378"/>
                </a:lnTo>
                <a:lnTo>
                  <a:pt x="807" y="363"/>
                </a:lnTo>
                <a:lnTo>
                  <a:pt x="812" y="347"/>
                </a:lnTo>
                <a:lnTo>
                  <a:pt x="810" y="335"/>
                </a:lnTo>
                <a:lnTo>
                  <a:pt x="805" y="323"/>
                </a:lnTo>
                <a:lnTo>
                  <a:pt x="805" y="320"/>
                </a:lnTo>
                <a:lnTo>
                  <a:pt x="805" y="317"/>
                </a:lnTo>
                <a:lnTo>
                  <a:pt x="811" y="311"/>
                </a:lnTo>
                <a:lnTo>
                  <a:pt x="817" y="304"/>
                </a:lnTo>
                <a:lnTo>
                  <a:pt x="821" y="299"/>
                </a:lnTo>
                <a:lnTo>
                  <a:pt x="833" y="282"/>
                </a:lnTo>
                <a:lnTo>
                  <a:pt x="837" y="272"/>
                </a:lnTo>
                <a:lnTo>
                  <a:pt x="841" y="263"/>
                </a:lnTo>
                <a:lnTo>
                  <a:pt x="846" y="250"/>
                </a:lnTo>
                <a:lnTo>
                  <a:pt x="850" y="238"/>
                </a:lnTo>
                <a:lnTo>
                  <a:pt x="854" y="227"/>
                </a:lnTo>
                <a:lnTo>
                  <a:pt x="861" y="215"/>
                </a:lnTo>
                <a:lnTo>
                  <a:pt x="861" y="204"/>
                </a:lnTo>
                <a:lnTo>
                  <a:pt x="861" y="192"/>
                </a:lnTo>
                <a:lnTo>
                  <a:pt x="859" y="182"/>
                </a:lnTo>
                <a:lnTo>
                  <a:pt x="857" y="171"/>
                </a:lnTo>
                <a:lnTo>
                  <a:pt x="855" y="170"/>
                </a:lnTo>
                <a:lnTo>
                  <a:pt x="854" y="169"/>
                </a:lnTo>
                <a:lnTo>
                  <a:pt x="850" y="170"/>
                </a:lnTo>
                <a:lnTo>
                  <a:pt x="846" y="173"/>
                </a:lnTo>
                <a:lnTo>
                  <a:pt x="841" y="175"/>
                </a:lnTo>
                <a:lnTo>
                  <a:pt x="835" y="177"/>
                </a:lnTo>
                <a:lnTo>
                  <a:pt x="826" y="180"/>
                </a:lnTo>
                <a:lnTo>
                  <a:pt x="819" y="182"/>
                </a:lnTo>
                <a:lnTo>
                  <a:pt x="818" y="183"/>
                </a:lnTo>
                <a:lnTo>
                  <a:pt x="817" y="183"/>
                </a:lnTo>
                <a:lnTo>
                  <a:pt x="805" y="179"/>
                </a:lnTo>
                <a:lnTo>
                  <a:pt x="793" y="175"/>
                </a:lnTo>
                <a:lnTo>
                  <a:pt x="790" y="173"/>
                </a:lnTo>
                <a:lnTo>
                  <a:pt x="789" y="170"/>
                </a:lnTo>
                <a:lnTo>
                  <a:pt x="789" y="163"/>
                </a:lnTo>
                <a:lnTo>
                  <a:pt x="789" y="155"/>
                </a:lnTo>
                <a:lnTo>
                  <a:pt x="787" y="152"/>
                </a:lnTo>
                <a:lnTo>
                  <a:pt x="785" y="151"/>
                </a:lnTo>
                <a:lnTo>
                  <a:pt x="776" y="149"/>
                </a:lnTo>
                <a:lnTo>
                  <a:pt x="772" y="148"/>
                </a:lnTo>
                <a:lnTo>
                  <a:pt x="768" y="147"/>
                </a:lnTo>
                <a:lnTo>
                  <a:pt x="765" y="147"/>
                </a:lnTo>
                <a:lnTo>
                  <a:pt x="762" y="146"/>
                </a:lnTo>
                <a:lnTo>
                  <a:pt x="758" y="146"/>
                </a:lnTo>
                <a:lnTo>
                  <a:pt x="751" y="145"/>
                </a:lnTo>
                <a:lnTo>
                  <a:pt x="742" y="143"/>
                </a:lnTo>
                <a:lnTo>
                  <a:pt x="744" y="137"/>
                </a:lnTo>
                <a:lnTo>
                  <a:pt x="749" y="131"/>
                </a:lnTo>
                <a:lnTo>
                  <a:pt x="756" y="118"/>
                </a:lnTo>
                <a:lnTo>
                  <a:pt x="760" y="112"/>
                </a:lnTo>
                <a:lnTo>
                  <a:pt x="762" y="107"/>
                </a:lnTo>
                <a:lnTo>
                  <a:pt x="765" y="104"/>
                </a:lnTo>
                <a:lnTo>
                  <a:pt x="765" y="103"/>
                </a:lnTo>
                <a:lnTo>
                  <a:pt x="764" y="91"/>
                </a:lnTo>
                <a:lnTo>
                  <a:pt x="764" y="79"/>
                </a:lnTo>
                <a:lnTo>
                  <a:pt x="764" y="69"/>
                </a:lnTo>
                <a:lnTo>
                  <a:pt x="762" y="61"/>
                </a:lnTo>
                <a:lnTo>
                  <a:pt x="761" y="53"/>
                </a:lnTo>
                <a:lnTo>
                  <a:pt x="758" y="44"/>
                </a:lnTo>
                <a:lnTo>
                  <a:pt x="754" y="36"/>
                </a:lnTo>
                <a:lnTo>
                  <a:pt x="749" y="27"/>
                </a:lnTo>
                <a:lnTo>
                  <a:pt x="747" y="20"/>
                </a:lnTo>
                <a:lnTo>
                  <a:pt x="747" y="14"/>
                </a:lnTo>
                <a:lnTo>
                  <a:pt x="746" y="9"/>
                </a:lnTo>
                <a:lnTo>
                  <a:pt x="744" y="5"/>
                </a:lnTo>
                <a:lnTo>
                  <a:pt x="744" y="2"/>
                </a:lnTo>
                <a:lnTo>
                  <a:pt x="742" y="0"/>
                </a:lnTo>
                <a:lnTo>
                  <a:pt x="738" y="0"/>
                </a:lnTo>
                <a:lnTo>
                  <a:pt x="729" y="0"/>
                </a:lnTo>
                <a:lnTo>
                  <a:pt x="724" y="2"/>
                </a:lnTo>
                <a:lnTo>
                  <a:pt x="717" y="3"/>
                </a:lnTo>
                <a:lnTo>
                  <a:pt x="708" y="5"/>
                </a:lnTo>
                <a:lnTo>
                  <a:pt x="699" y="7"/>
                </a:lnTo>
                <a:lnTo>
                  <a:pt x="686" y="9"/>
                </a:lnTo>
                <a:lnTo>
                  <a:pt x="672" y="11"/>
                </a:lnTo>
                <a:lnTo>
                  <a:pt x="665" y="13"/>
                </a:lnTo>
                <a:lnTo>
                  <a:pt x="659" y="15"/>
                </a:lnTo>
                <a:lnTo>
                  <a:pt x="652" y="18"/>
                </a:lnTo>
                <a:lnTo>
                  <a:pt x="650" y="19"/>
                </a:lnTo>
                <a:lnTo>
                  <a:pt x="649" y="19"/>
                </a:lnTo>
                <a:lnTo>
                  <a:pt x="646" y="24"/>
                </a:lnTo>
                <a:lnTo>
                  <a:pt x="642" y="29"/>
                </a:lnTo>
                <a:lnTo>
                  <a:pt x="639" y="31"/>
                </a:lnTo>
                <a:lnTo>
                  <a:pt x="636" y="33"/>
                </a:lnTo>
                <a:lnTo>
                  <a:pt x="632" y="34"/>
                </a:lnTo>
                <a:lnTo>
                  <a:pt x="628" y="34"/>
                </a:lnTo>
                <a:lnTo>
                  <a:pt x="617" y="31"/>
                </a:lnTo>
                <a:lnTo>
                  <a:pt x="609" y="33"/>
                </a:lnTo>
                <a:lnTo>
                  <a:pt x="602" y="35"/>
                </a:lnTo>
                <a:lnTo>
                  <a:pt x="595" y="38"/>
                </a:lnTo>
                <a:lnTo>
                  <a:pt x="589" y="43"/>
                </a:lnTo>
                <a:lnTo>
                  <a:pt x="588" y="46"/>
                </a:lnTo>
                <a:lnTo>
                  <a:pt x="585" y="49"/>
                </a:lnTo>
                <a:lnTo>
                  <a:pt x="584" y="53"/>
                </a:lnTo>
                <a:lnTo>
                  <a:pt x="581" y="55"/>
                </a:lnTo>
                <a:lnTo>
                  <a:pt x="573" y="59"/>
                </a:lnTo>
                <a:lnTo>
                  <a:pt x="563" y="61"/>
                </a:lnTo>
                <a:lnTo>
                  <a:pt x="555" y="61"/>
                </a:lnTo>
                <a:lnTo>
                  <a:pt x="545" y="63"/>
                </a:lnTo>
                <a:lnTo>
                  <a:pt x="532" y="68"/>
                </a:lnTo>
                <a:lnTo>
                  <a:pt x="520" y="74"/>
                </a:lnTo>
                <a:lnTo>
                  <a:pt x="509" y="81"/>
                </a:lnTo>
                <a:lnTo>
                  <a:pt x="496" y="87"/>
                </a:lnTo>
                <a:lnTo>
                  <a:pt x="488" y="91"/>
                </a:lnTo>
                <a:lnTo>
                  <a:pt x="478" y="92"/>
                </a:lnTo>
                <a:lnTo>
                  <a:pt x="469" y="95"/>
                </a:lnTo>
                <a:lnTo>
                  <a:pt x="460" y="99"/>
                </a:lnTo>
                <a:lnTo>
                  <a:pt x="455" y="103"/>
                </a:lnTo>
                <a:lnTo>
                  <a:pt x="449" y="108"/>
                </a:lnTo>
                <a:lnTo>
                  <a:pt x="444" y="112"/>
                </a:lnTo>
                <a:lnTo>
                  <a:pt x="437" y="115"/>
                </a:lnTo>
                <a:lnTo>
                  <a:pt x="430" y="118"/>
                </a:lnTo>
                <a:lnTo>
                  <a:pt x="422" y="121"/>
                </a:lnTo>
                <a:lnTo>
                  <a:pt x="416" y="122"/>
                </a:lnTo>
                <a:lnTo>
                  <a:pt x="415" y="123"/>
                </a:lnTo>
                <a:lnTo>
                  <a:pt x="413" y="123"/>
                </a:lnTo>
                <a:lnTo>
                  <a:pt x="408" y="132"/>
                </a:lnTo>
                <a:lnTo>
                  <a:pt x="405" y="138"/>
                </a:lnTo>
                <a:lnTo>
                  <a:pt x="402" y="142"/>
                </a:lnTo>
                <a:lnTo>
                  <a:pt x="401" y="145"/>
                </a:lnTo>
                <a:lnTo>
                  <a:pt x="399" y="146"/>
                </a:lnTo>
                <a:lnTo>
                  <a:pt x="397" y="148"/>
                </a:lnTo>
                <a:lnTo>
                  <a:pt x="393" y="149"/>
                </a:lnTo>
                <a:lnTo>
                  <a:pt x="386" y="151"/>
                </a:lnTo>
                <a:lnTo>
                  <a:pt x="376" y="144"/>
                </a:lnTo>
                <a:lnTo>
                  <a:pt x="368" y="137"/>
                </a:lnTo>
                <a:lnTo>
                  <a:pt x="350" y="123"/>
                </a:lnTo>
                <a:lnTo>
                  <a:pt x="340" y="127"/>
                </a:lnTo>
                <a:lnTo>
                  <a:pt x="332" y="131"/>
                </a:lnTo>
                <a:lnTo>
                  <a:pt x="322" y="135"/>
                </a:lnTo>
                <a:lnTo>
                  <a:pt x="314" y="139"/>
                </a:lnTo>
                <a:lnTo>
                  <a:pt x="298" y="135"/>
                </a:lnTo>
                <a:lnTo>
                  <a:pt x="286" y="133"/>
                </a:lnTo>
                <a:lnTo>
                  <a:pt x="272" y="133"/>
                </a:lnTo>
                <a:lnTo>
                  <a:pt x="257" y="135"/>
                </a:lnTo>
                <a:lnTo>
                  <a:pt x="251" y="146"/>
                </a:lnTo>
                <a:lnTo>
                  <a:pt x="246" y="154"/>
                </a:lnTo>
                <a:lnTo>
                  <a:pt x="239" y="161"/>
                </a:lnTo>
                <a:lnTo>
                  <a:pt x="235" y="164"/>
                </a:lnTo>
                <a:lnTo>
                  <a:pt x="229" y="167"/>
                </a:lnTo>
                <a:lnTo>
                  <a:pt x="223" y="169"/>
                </a:lnTo>
                <a:lnTo>
                  <a:pt x="217" y="170"/>
                </a:lnTo>
                <a:lnTo>
                  <a:pt x="211" y="172"/>
                </a:lnTo>
                <a:lnTo>
                  <a:pt x="205" y="175"/>
                </a:lnTo>
                <a:lnTo>
                  <a:pt x="187" y="186"/>
                </a:lnTo>
                <a:lnTo>
                  <a:pt x="171" y="197"/>
                </a:lnTo>
                <a:lnTo>
                  <a:pt x="153" y="208"/>
                </a:lnTo>
                <a:lnTo>
                  <a:pt x="133" y="215"/>
                </a:lnTo>
                <a:lnTo>
                  <a:pt x="124" y="211"/>
                </a:lnTo>
                <a:lnTo>
                  <a:pt x="115" y="205"/>
                </a:lnTo>
                <a:lnTo>
                  <a:pt x="107" y="200"/>
                </a:lnTo>
                <a:lnTo>
                  <a:pt x="97" y="195"/>
                </a:lnTo>
                <a:lnTo>
                  <a:pt x="81" y="196"/>
                </a:lnTo>
                <a:lnTo>
                  <a:pt x="66" y="196"/>
                </a:lnTo>
                <a:lnTo>
                  <a:pt x="54" y="196"/>
                </a:lnTo>
                <a:lnTo>
                  <a:pt x="45" y="196"/>
                </a:lnTo>
                <a:lnTo>
                  <a:pt x="36" y="197"/>
                </a:lnTo>
                <a:lnTo>
                  <a:pt x="29" y="197"/>
                </a:lnTo>
                <a:lnTo>
                  <a:pt x="21" y="200"/>
                </a:lnTo>
                <a:lnTo>
                  <a:pt x="18" y="202"/>
                </a:lnTo>
                <a:lnTo>
                  <a:pt x="16" y="205"/>
                </a:lnTo>
                <a:lnTo>
                  <a:pt x="13" y="210"/>
                </a:lnTo>
                <a:lnTo>
                  <a:pt x="11" y="214"/>
                </a:lnTo>
                <a:lnTo>
                  <a:pt x="10" y="221"/>
                </a:lnTo>
                <a:lnTo>
                  <a:pt x="7" y="230"/>
                </a:lnTo>
                <a:lnTo>
                  <a:pt x="5" y="240"/>
                </a:lnTo>
                <a:lnTo>
                  <a:pt x="0" y="251"/>
                </a:lnTo>
                <a:lnTo>
                  <a:pt x="6" y="258"/>
                </a:lnTo>
                <a:lnTo>
                  <a:pt x="13" y="263"/>
                </a:lnTo>
                <a:lnTo>
                  <a:pt x="20" y="266"/>
                </a:lnTo>
                <a:lnTo>
                  <a:pt x="27" y="268"/>
                </a:lnTo>
                <a:lnTo>
                  <a:pt x="43" y="270"/>
                </a:lnTo>
                <a:lnTo>
                  <a:pt x="61" y="271"/>
                </a:lnTo>
                <a:lnTo>
                  <a:pt x="64" y="276"/>
                </a:lnTo>
                <a:lnTo>
                  <a:pt x="68" y="281"/>
                </a:lnTo>
                <a:lnTo>
                  <a:pt x="79" y="289"/>
                </a:lnTo>
                <a:lnTo>
                  <a:pt x="93" y="294"/>
                </a:lnTo>
                <a:lnTo>
                  <a:pt x="110" y="297"/>
                </a:lnTo>
                <a:lnTo>
                  <a:pt x="126" y="298"/>
                </a:lnTo>
                <a:lnTo>
                  <a:pt x="142" y="299"/>
                </a:lnTo>
                <a:lnTo>
                  <a:pt x="156" y="299"/>
                </a:lnTo>
                <a:lnTo>
                  <a:pt x="165" y="299"/>
                </a:lnTo>
                <a:lnTo>
                  <a:pt x="164" y="306"/>
                </a:lnTo>
                <a:lnTo>
                  <a:pt x="163" y="314"/>
                </a:lnTo>
                <a:lnTo>
                  <a:pt x="160" y="325"/>
                </a:lnTo>
                <a:lnTo>
                  <a:pt x="154" y="334"/>
                </a:lnTo>
                <a:lnTo>
                  <a:pt x="150" y="338"/>
                </a:lnTo>
                <a:lnTo>
                  <a:pt x="144" y="343"/>
                </a:lnTo>
                <a:lnTo>
                  <a:pt x="139" y="352"/>
                </a:lnTo>
                <a:lnTo>
                  <a:pt x="136" y="358"/>
                </a:lnTo>
                <a:lnTo>
                  <a:pt x="133" y="363"/>
                </a:lnTo>
                <a:lnTo>
                  <a:pt x="132" y="364"/>
                </a:lnTo>
                <a:lnTo>
                  <a:pt x="131" y="366"/>
                </a:lnTo>
                <a:lnTo>
                  <a:pt x="128" y="368"/>
                </a:lnTo>
                <a:lnTo>
                  <a:pt x="124" y="371"/>
                </a:lnTo>
                <a:lnTo>
                  <a:pt x="117" y="375"/>
                </a:lnTo>
                <a:lnTo>
                  <a:pt x="113" y="380"/>
                </a:lnTo>
                <a:lnTo>
                  <a:pt x="107" y="385"/>
                </a:lnTo>
                <a:lnTo>
                  <a:pt x="102" y="390"/>
                </a:lnTo>
                <a:lnTo>
                  <a:pt x="97" y="395"/>
                </a:lnTo>
                <a:lnTo>
                  <a:pt x="96" y="403"/>
                </a:lnTo>
                <a:lnTo>
                  <a:pt x="99" y="409"/>
                </a:lnTo>
                <a:lnTo>
                  <a:pt x="104" y="415"/>
                </a:lnTo>
                <a:lnTo>
                  <a:pt x="111" y="419"/>
                </a:lnTo>
                <a:lnTo>
                  <a:pt x="128" y="424"/>
                </a:lnTo>
                <a:lnTo>
                  <a:pt x="135" y="426"/>
                </a:lnTo>
                <a:lnTo>
                  <a:pt x="140" y="427"/>
                </a:lnTo>
                <a:lnTo>
                  <a:pt x="154" y="426"/>
                </a:lnTo>
                <a:lnTo>
                  <a:pt x="167" y="425"/>
                </a:lnTo>
                <a:lnTo>
                  <a:pt x="189" y="424"/>
                </a:lnTo>
                <a:lnTo>
                  <a:pt x="199" y="424"/>
                </a:lnTo>
                <a:lnTo>
                  <a:pt x="210" y="425"/>
                </a:lnTo>
                <a:lnTo>
                  <a:pt x="221" y="427"/>
                </a:lnTo>
                <a:lnTo>
                  <a:pt x="233" y="431"/>
                </a:lnTo>
                <a:lnTo>
                  <a:pt x="229" y="450"/>
                </a:lnTo>
                <a:lnTo>
                  <a:pt x="225" y="469"/>
                </a:lnTo>
                <a:lnTo>
                  <a:pt x="225" y="478"/>
                </a:lnTo>
                <a:lnTo>
                  <a:pt x="225" y="486"/>
                </a:lnTo>
                <a:lnTo>
                  <a:pt x="228" y="493"/>
                </a:lnTo>
                <a:lnTo>
                  <a:pt x="233" y="499"/>
                </a:lnTo>
                <a:lnTo>
                  <a:pt x="240" y="502"/>
                </a:lnTo>
                <a:lnTo>
                  <a:pt x="247" y="505"/>
                </a:lnTo>
                <a:lnTo>
                  <a:pt x="254" y="506"/>
                </a:lnTo>
                <a:lnTo>
                  <a:pt x="257" y="507"/>
                </a:lnTo>
                <a:lnTo>
                  <a:pt x="259" y="521"/>
                </a:lnTo>
                <a:lnTo>
                  <a:pt x="262" y="529"/>
                </a:lnTo>
                <a:lnTo>
                  <a:pt x="265" y="535"/>
                </a:lnTo>
                <a:lnTo>
                  <a:pt x="269" y="539"/>
                </a:lnTo>
                <a:lnTo>
                  <a:pt x="273" y="543"/>
                </a:lnTo>
                <a:lnTo>
                  <a:pt x="287" y="549"/>
                </a:lnTo>
                <a:lnTo>
                  <a:pt x="302" y="555"/>
                </a:lnTo>
                <a:lnTo>
                  <a:pt x="308" y="557"/>
                </a:lnTo>
                <a:lnTo>
                  <a:pt x="314" y="559"/>
                </a:lnTo>
                <a:lnTo>
                  <a:pt x="318" y="568"/>
                </a:lnTo>
                <a:lnTo>
                  <a:pt x="322" y="575"/>
                </a:lnTo>
                <a:lnTo>
                  <a:pt x="327" y="577"/>
                </a:lnTo>
                <a:lnTo>
                  <a:pt x="333" y="579"/>
                </a:lnTo>
                <a:lnTo>
                  <a:pt x="341" y="579"/>
                </a:lnTo>
                <a:lnTo>
                  <a:pt x="348" y="578"/>
                </a:lnTo>
                <a:lnTo>
                  <a:pt x="358" y="576"/>
                </a:lnTo>
                <a:lnTo>
                  <a:pt x="369" y="575"/>
                </a:lnTo>
                <a:lnTo>
                  <a:pt x="369" y="571"/>
                </a:lnTo>
                <a:lnTo>
                  <a:pt x="369" y="566"/>
                </a:lnTo>
                <a:lnTo>
                  <a:pt x="370" y="562"/>
                </a:lnTo>
                <a:lnTo>
                  <a:pt x="373" y="559"/>
                </a:lnTo>
                <a:lnTo>
                  <a:pt x="377" y="558"/>
                </a:lnTo>
                <a:lnTo>
                  <a:pt x="383" y="560"/>
                </a:lnTo>
                <a:lnTo>
                  <a:pt x="390" y="562"/>
                </a:lnTo>
                <a:lnTo>
                  <a:pt x="398" y="565"/>
                </a:lnTo>
                <a:lnTo>
                  <a:pt x="413" y="573"/>
                </a:lnTo>
                <a:lnTo>
                  <a:pt x="420" y="576"/>
                </a:lnTo>
                <a:lnTo>
                  <a:pt x="424" y="579"/>
                </a:lnTo>
                <a:lnTo>
                  <a:pt x="433" y="578"/>
                </a:lnTo>
                <a:lnTo>
                  <a:pt x="440" y="577"/>
                </a:lnTo>
                <a:lnTo>
                  <a:pt x="449" y="575"/>
                </a:lnTo>
                <a:lnTo>
                  <a:pt x="455" y="574"/>
                </a:lnTo>
                <a:lnTo>
                  <a:pt x="459" y="572"/>
                </a:lnTo>
                <a:lnTo>
                  <a:pt x="463" y="570"/>
                </a:lnTo>
                <a:lnTo>
                  <a:pt x="467" y="566"/>
                </a:lnTo>
                <a:lnTo>
                  <a:pt x="473" y="561"/>
                </a:lnTo>
                <a:lnTo>
                  <a:pt x="481" y="555"/>
                </a:lnTo>
                <a:lnTo>
                  <a:pt x="490" y="558"/>
                </a:lnTo>
                <a:lnTo>
                  <a:pt x="495" y="560"/>
                </a:lnTo>
                <a:lnTo>
                  <a:pt x="508" y="565"/>
                </a:lnTo>
                <a:lnTo>
                  <a:pt x="520" y="568"/>
                </a:lnTo>
                <a:lnTo>
                  <a:pt x="527" y="570"/>
                </a:lnTo>
                <a:lnTo>
                  <a:pt x="537" y="571"/>
                </a:lnTo>
                <a:lnTo>
                  <a:pt x="546" y="576"/>
                </a:lnTo>
                <a:lnTo>
                  <a:pt x="556" y="579"/>
                </a:lnTo>
                <a:lnTo>
                  <a:pt x="564" y="579"/>
                </a:lnTo>
                <a:lnTo>
                  <a:pt x="571" y="578"/>
                </a:lnTo>
                <a:lnTo>
                  <a:pt x="578" y="575"/>
                </a:lnTo>
                <a:lnTo>
                  <a:pt x="584" y="569"/>
                </a:lnTo>
                <a:lnTo>
                  <a:pt x="589" y="561"/>
                </a:lnTo>
                <a:lnTo>
                  <a:pt x="593" y="551"/>
                </a:lnTo>
                <a:lnTo>
                  <a:pt x="599" y="553"/>
                </a:lnTo>
                <a:lnTo>
                  <a:pt x="602" y="555"/>
                </a:lnTo>
                <a:lnTo>
                  <a:pt x="605" y="555"/>
                </a:lnTo>
                <a:lnTo>
                  <a:pt x="613" y="554"/>
                </a:lnTo>
                <a:lnTo>
                  <a:pt x="618" y="552"/>
                </a:lnTo>
                <a:lnTo>
                  <a:pt x="624" y="549"/>
                </a:lnTo>
                <a:lnTo>
                  <a:pt x="628" y="548"/>
                </a:lnTo>
                <a:lnTo>
                  <a:pt x="629" y="547"/>
                </a:lnTo>
                <a:lnTo>
                  <a:pt x="628" y="547"/>
                </a:lnTo>
                <a:lnTo>
                  <a:pt x="627" y="550"/>
                </a:lnTo>
                <a:lnTo>
                  <a:pt x="621" y="555"/>
                </a:lnTo>
              </a:path>
            </a:pathLst>
          </a:custGeom>
          <a:solidFill>
            <a:srgbClr val="FF0000"/>
          </a:solidFill>
          <a:ln w="12700" cap="rnd" cmpd="sng">
            <a:solidFill>
              <a:schemeClr val="tx1"/>
            </a:solidFill>
            <a:prstDash val="solid"/>
            <a:round/>
            <a:headEnd type="none" w="sm" len="sm"/>
            <a:tailEnd type="none" w="sm" len="sm"/>
          </a:ln>
        </p:spPr>
        <p:txBody>
          <a:bodyPr/>
          <a:p>
            <a:endParaRPr lang="zh-CN" altLang="en-US"/>
          </a:p>
        </p:txBody>
      </p:sp>
      <p:sp>
        <p:nvSpPr>
          <p:cNvPr id="50189" name="Freeform 15"/>
          <p:cNvSpPr/>
          <p:nvPr/>
        </p:nvSpPr>
        <p:spPr>
          <a:xfrm>
            <a:off x="4795838" y="4921250"/>
            <a:ext cx="871537" cy="420688"/>
          </a:xfrm>
          <a:custGeom>
            <a:avLst/>
            <a:gdLst/>
            <a:ahLst/>
            <a:cxnLst>
              <a:cxn ang="0">
                <a:pos x="18" y="20"/>
              </a:cxn>
              <a:cxn ang="0">
                <a:pos x="20" y="34"/>
              </a:cxn>
              <a:cxn ang="0">
                <a:pos x="18" y="45"/>
              </a:cxn>
              <a:cxn ang="0">
                <a:pos x="12" y="64"/>
              </a:cxn>
              <a:cxn ang="0">
                <a:pos x="2" y="96"/>
              </a:cxn>
              <a:cxn ang="0">
                <a:pos x="0" y="100"/>
              </a:cxn>
              <a:cxn ang="0">
                <a:pos x="13" y="123"/>
              </a:cxn>
              <a:cxn ang="0">
                <a:pos x="36" y="136"/>
              </a:cxn>
              <a:cxn ang="0">
                <a:pos x="119" y="106"/>
              </a:cxn>
              <a:cxn ang="0">
                <a:pos x="156" y="94"/>
              </a:cxn>
              <a:cxn ang="0">
                <a:pos x="178" y="88"/>
              </a:cxn>
              <a:cxn ang="0">
                <a:pos x="216" y="92"/>
              </a:cxn>
              <a:cxn ang="0">
                <a:pos x="223" y="102"/>
              </a:cxn>
              <a:cxn ang="0">
                <a:pos x="227" y="111"/>
              </a:cxn>
              <a:cxn ang="0">
                <a:pos x="230" y="123"/>
              </a:cxn>
              <a:cxn ang="0">
                <a:pos x="237" y="143"/>
              </a:cxn>
              <a:cxn ang="0">
                <a:pos x="240" y="152"/>
              </a:cxn>
              <a:cxn ang="0">
                <a:pos x="228" y="212"/>
              </a:cxn>
              <a:cxn ang="0">
                <a:pos x="225" y="223"/>
              </a:cxn>
              <a:cxn ang="0">
                <a:pos x="267" y="241"/>
              </a:cxn>
              <a:cxn ang="0">
                <a:pos x="284" y="259"/>
              </a:cxn>
              <a:cxn ang="0">
                <a:pos x="303" y="260"/>
              </a:cxn>
              <a:cxn ang="0">
                <a:pos x="340" y="243"/>
              </a:cxn>
              <a:cxn ang="0">
                <a:pos x="349" y="230"/>
              </a:cxn>
              <a:cxn ang="0">
                <a:pos x="354" y="219"/>
              </a:cxn>
              <a:cxn ang="0">
                <a:pos x="358" y="205"/>
              </a:cxn>
              <a:cxn ang="0">
                <a:pos x="368" y="194"/>
              </a:cxn>
              <a:cxn ang="0">
                <a:pos x="388" y="192"/>
              </a:cxn>
              <a:cxn ang="0">
                <a:pos x="403" y="202"/>
              </a:cxn>
              <a:cxn ang="0">
                <a:pos x="414" y="208"/>
              </a:cxn>
              <a:cxn ang="0">
                <a:pos x="430" y="199"/>
              </a:cxn>
              <a:cxn ang="0">
                <a:pos x="444" y="179"/>
              </a:cxn>
              <a:cxn ang="0">
                <a:pos x="459" y="165"/>
              </a:cxn>
              <a:cxn ang="0">
                <a:pos x="467" y="160"/>
              </a:cxn>
              <a:cxn ang="0">
                <a:pos x="483" y="165"/>
              </a:cxn>
              <a:cxn ang="0">
                <a:pos x="509" y="167"/>
              </a:cxn>
              <a:cxn ang="0">
                <a:pos x="534" y="162"/>
              </a:cxn>
              <a:cxn ang="0">
                <a:pos x="545" y="152"/>
              </a:cxn>
              <a:cxn ang="0">
                <a:pos x="543" y="133"/>
              </a:cxn>
              <a:cxn ang="0">
                <a:pos x="539" y="122"/>
              </a:cxn>
              <a:cxn ang="0">
                <a:pos x="541" y="111"/>
              </a:cxn>
              <a:cxn ang="0">
                <a:pos x="544" y="88"/>
              </a:cxn>
              <a:cxn ang="0">
                <a:pos x="531" y="41"/>
              </a:cxn>
              <a:cxn ang="0">
                <a:pos x="515" y="17"/>
              </a:cxn>
              <a:cxn ang="0">
                <a:pos x="495" y="10"/>
              </a:cxn>
              <a:cxn ang="0">
                <a:pos x="487" y="12"/>
              </a:cxn>
              <a:cxn ang="0">
                <a:pos x="479" y="10"/>
              </a:cxn>
              <a:cxn ang="0">
                <a:pos x="456" y="8"/>
              </a:cxn>
              <a:cxn ang="0">
                <a:pos x="15" y="2"/>
              </a:cxn>
              <a:cxn ang="0">
                <a:pos x="10" y="0"/>
              </a:cxn>
            </a:cxnLst>
            <a:pathLst>
              <a:path w="549" h="265">
                <a:moveTo>
                  <a:pt x="16" y="0"/>
                </a:moveTo>
                <a:lnTo>
                  <a:pt x="17" y="8"/>
                </a:lnTo>
                <a:lnTo>
                  <a:pt x="18" y="15"/>
                </a:lnTo>
                <a:lnTo>
                  <a:pt x="18" y="20"/>
                </a:lnTo>
                <a:lnTo>
                  <a:pt x="19" y="25"/>
                </a:lnTo>
                <a:lnTo>
                  <a:pt x="19" y="29"/>
                </a:lnTo>
                <a:lnTo>
                  <a:pt x="20" y="32"/>
                </a:lnTo>
                <a:lnTo>
                  <a:pt x="20" y="34"/>
                </a:lnTo>
                <a:lnTo>
                  <a:pt x="20" y="36"/>
                </a:lnTo>
                <a:lnTo>
                  <a:pt x="20" y="40"/>
                </a:lnTo>
                <a:lnTo>
                  <a:pt x="19" y="42"/>
                </a:lnTo>
                <a:lnTo>
                  <a:pt x="18" y="45"/>
                </a:lnTo>
                <a:lnTo>
                  <a:pt x="18" y="48"/>
                </a:lnTo>
                <a:lnTo>
                  <a:pt x="16" y="53"/>
                </a:lnTo>
                <a:lnTo>
                  <a:pt x="14" y="58"/>
                </a:lnTo>
                <a:lnTo>
                  <a:pt x="12" y="64"/>
                </a:lnTo>
                <a:lnTo>
                  <a:pt x="8" y="76"/>
                </a:lnTo>
                <a:lnTo>
                  <a:pt x="4" y="88"/>
                </a:lnTo>
                <a:lnTo>
                  <a:pt x="3" y="92"/>
                </a:lnTo>
                <a:lnTo>
                  <a:pt x="2" y="96"/>
                </a:lnTo>
                <a:lnTo>
                  <a:pt x="1" y="97"/>
                </a:lnTo>
                <a:lnTo>
                  <a:pt x="1" y="99"/>
                </a:lnTo>
                <a:lnTo>
                  <a:pt x="0" y="99"/>
                </a:lnTo>
                <a:lnTo>
                  <a:pt x="0" y="100"/>
                </a:lnTo>
                <a:lnTo>
                  <a:pt x="3" y="107"/>
                </a:lnTo>
                <a:lnTo>
                  <a:pt x="6" y="113"/>
                </a:lnTo>
                <a:lnTo>
                  <a:pt x="9" y="118"/>
                </a:lnTo>
                <a:lnTo>
                  <a:pt x="13" y="123"/>
                </a:lnTo>
                <a:lnTo>
                  <a:pt x="18" y="127"/>
                </a:lnTo>
                <a:lnTo>
                  <a:pt x="23" y="130"/>
                </a:lnTo>
                <a:lnTo>
                  <a:pt x="29" y="133"/>
                </a:lnTo>
                <a:lnTo>
                  <a:pt x="36" y="136"/>
                </a:lnTo>
                <a:lnTo>
                  <a:pt x="64" y="126"/>
                </a:lnTo>
                <a:lnTo>
                  <a:pt x="91" y="115"/>
                </a:lnTo>
                <a:lnTo>
                  <a:pt x="105" y="111"/>
                </a:lnTo>
                <a:lnTo>
                  <a:pt x="119" y="106"/>
                </a:lnTo>
                <a:lnTo>
                  <a:pt x="133" y="102"/>
                </a:lnTo>
                <a:lnTo>
                  <a:pt x="148" y="100"/>
                </a:lnTo>
                <a:lnTo>
                  <a:pt x="152" y="97"/>
                </a:lnTo>
                <a:lnTo>
                  <a:pt x="156" y="94"/>
                </a:lnTo>
                <a:lnTo>
                  <a:pt x="161" y="93"/>
                </a:lnTo>
                <a:lnTo>
                  <a:pt x="164" y="91"/>
                </a:lnTo>
                <a:lnTo>
                  <a:pt x="171" y="89"/>
                </a:lnTo>
                <a:lnTo>
                  <a:pt x="178" y="88"/>
                </a:lnTo>
                <a:lnTo>
                  <a:pt x="185" y="89"/>
                </a:lnTo>
                <a:lnTo>
                  <a:pt x="193" y="90"/>
                </a:lnTo>
                <a:lnTo>
                  <a:pt x="204" y="91"/>
                </a:lnTo>
                <a:lnTo>
                  <a:pt x="216" y="92"/>
                </a:lnTo>
                <a:lnTo>
                  <a:pt x="219" y="95"/>
                </a:lnTo>
                <a:lnTo>
                  <a:pt x="220" y="98"/>
                </a:lnTo>
                <a:lnTo>
                  <a:pt x="221" y="100"/>
                </a:lnTo>
                <a:lnTo>
                  <a:pt x="223" y="102"/>
                </a:lnTo>
                <a:lnTo>
                  <a:pt x="224" y="104"/>
                </a:lnTo>
                <a:lnTo>
                  <a:pt x="226" y="106"/>
                </a:lnTo>
                <a:lnTo>
                  <a:pt x="226" y="109"/>
                </a:lnTo>
                <a:lnTo>
                  <a:pt x="227" y="111"/>
                </a:lnTo>
                <a:lnTo>
                  <a:pt x="228" y="113"/>
                </a:lnTo>
                <a:lnTo>
                  <a:pt x="228" y="116"/>
                </a:lnTo>
                <a:lnTo>
                  <a:pt x="229" y="119"/>
                </a:lnTo>
                <a:lnTo>
                  <a:pt x="230" y="123"/>
                </a:lnTo>
                <a:lnTo>
                  <a:pt x="232" y="128"/>
                </a:lnTo>
                <a:lnTo>
                  <a:pt x="234" y="131"/>
                </a:lnTo>
                <a:lnTo>
                  <a:pt x="235" y="135"/>
                </a:lnTo>
                <a:lnTo>
                  <a:pt x="237" y="143"/>
                </a:lnTo>
                <a:lnTo>
                  <a:pt x="238" y="146"/>
                </a:lnTo>
                <a:lnTo>
                  <a:pt x="239" y="149"/>
                </a:lnTo>
                <a:lnTo>
                  <a:pt x="240" y="151"/>
                </a:lnTo>
                <a:lnTo>
                  <a:pt x="240" y="152"/>
                </a:lnTo>
                <a:lnTo>
                  <a:pt x="238" y="170"/>
                </a:lnTo>
                <a:lnTo>
                  <a:pt x="236" y="188"/>
                </a:lnTo>
                <a:lnTo>
                  <a:pt x="233" y="200"/>
                </a:lnTo>
                <a:lnTo>
                  <a:pt x="228" y="212"/>
                </a:lnTo>
                <a:lnTo>
                  <a:pt x="227" y="216"/>
                </a:lnTo>
                <a:lnTo>
                  <a:pt x="226" y="219"/>
                </a:lnTo>
                <a:lnTo>
                  <a:pt x="225" y="221"/>
                </a:lnTo>
                <a:lnTo>
                  <a:pt x="225" y="223"/>
                </a:lnTo>
                <a:lnTo>
                  <a:pt x="224" y="224"/>
                </a:lnTo>
                <a:lnTo>
                  <a:pt x="244" y="230"/>
                </a:lnTo>
                <a:lnTo>
                  <a:pt x="264" y="236"/>
                </a:lnTo>
                <a:lnTo>
                  <a:pt x="267" y="241"/>
                </a:lnTo>
                <a:lnTo>
                  <a:pt x="271" y="246"/>
                </a:lnTo>
                <a:lnTo>
                  <a:pt x="275" y="251"/>
                </a:lnTo>
                <a:lnTo>
                  <a:pt x="279" y="255"/>
                </a:lnTo>
                <a:lnTo>
                  <a:pt x="284" y="259"/>
                </a:lnTo>
                <a:lnTo>
                  <a:pt x="288" y="262"/>
                </a:lnTo>
                <a:lnTo>
                  <a:pt x="291" y="263"/>
                </a:lnTo>
                <a:lnTo>
                  <a:pt x="292" y="264"/>
                </a:lnTo>
                <a:lnTo>
                  <a:pt x="303" y="260"/>
                </a:lnTo>
                <a:lnTo>
                  <a:pt x="314" y="256"/>
                </a:lnTo>
                <a:lnTo>
                  <a:pt x="325" y="251"/>
                </a:lnTo>
                <a:lnTo>
                  <a:pt x="336" y="248"/>
                </a:lnTo>
                <a:lnTo>
                  <a:pt x="340" y="243"/>
                </a:lnTo>
                <a:lnTo>
                  <a:pt x="343" y="238"/>
                </a:lnTo>
                <a:lnTo>
                  <a:pt x="345" y="235"/>
                </a:lnTo>
                <a:lnTo>
                  <a:pt x="347" y="232"/>
                </a:lnTo>
                <a:lnTo>
                  <a:pt x="349" y="230"/>
                </a:lnTo>
                <a:lnTo>
                  <a:pt x="350" y="228"/>
                </a:lnTo>
                <a:lnTo>
                  <a:pt x="351" y="225"/>
                </a:lnTo>
                <a:lnTo>
                  <a:pt x="353" y="222"/>
                </a:lnTo>
                <a:lnTo>
                  <a:pt x="354" y="219"/>
                </a:lnTo>
                <a:lnTo>
                  <a:pt x="355" y="217"/>
                </a:lnTo>
                <a:lnTo>
                  <a:pt x="356" y="214"/>
                </a:lnTo>
                <a:lnTo>
                  <a:pt x="357" y="210"/>
                </a:lnTo>
                <a:lnTo>
                  <a:pt x="358" y="205"/>
                </a:lnTo>
                <a:lnTo>
                  <a:pt x="360" y="200"/>
                </a:lnTo>
                <a:lnTo>
                  <a:pt x="362" y="197"/>
                </a:lnTo>
                <a:lnTo>
                  <a:pt x="365" y="195"/>
                </a:lnTo>
                <a:lnTo>
                  <a:pt x="368" y="194"/>
                </a:lnTo>
                <a:lnTo>
                  <a:pt x="372" y="194"/>
                </a:lnTo>
                <a:lnTo>
                  <a:pt x="380" y="193"/>
                </a:lnTo>
                <a:lnTo>
                  <a:pt x="385" y="193"/>
                </a:lnTo>
                <a:lnTo>
                  <a:pt x="388" y="192"/>
                </a:lnTo>
                <a:lnTo>
                  <a:pt x="394" y="195"/>
                </a:lnTo>
                <a:lnTo>
                  <a:pt x="397" y="198"/>
                </a:lnTo>
                <a:lnTo>
                  <a:pt x="401" y="200"/>
                </a:lnTo>
                <a:lnTo>
                  <a:pt x="403" y="202"/>
                </a:lnTo>
                <a:lnTo>
                  <a:pt x="407" y="205"/>
                </a:lnTo>
                <a:lnTo>
                  <a:pt x="409" y="206"/>
                </a:lnTo>
                <a:lnTo>
                  <a:pt x="411" y="207"/>
                </a:lnTo>
                <a:lnTo>
                  <a:pt x="414" y="208"/>
                </a:lnTo>
                <a:lnTo>
                  <a:pt x="418" y="210"/>
                </a:lnTo>
                <a:lnTo>
                  <a:pt x="424" y="212"/>
                </a:lnTo>
                <a:lnTo>
                  <a:pt x="428" y="205"/>
                </a:lnTo>
                <a:lnTo>
                  <a:pt x="430" y="199"/>
                </a:lnTo>
                <a:lnTo>
                  <a:pt x="434" y="194"/>
                </a:lnTo>
                <a:lnTo>
                  <a:pt x="437" y="188"/>
                </a:lnTo>
                <a:lnTo>
                  <a:pt x="440" y="183"/>
                </a:lnTo>
                <a:lnTo>
                  <a:pt x="444" y="179"/>
                </a:lnTo>
                <a:lnTo>
                  <a:pt x="449" y="175"/>
                </a:lnTo>
                <a:lnTo>
                  <a:pt x="456" y="172"/>
                </a:lnTo>
                <a:lnTo>
                  <a:pt x="458" y="168"/>
                </a:lnTo>
                <a:lnTo>
                  <a:pt x="459" y="165"/>
                </a:lnTo>
                <a:lnTo>
                  <a:pt x="461" y="162"/>
                </a:lnTo>
                <a:lnTo>
                  <a:pt x="462" y="161"/>
                </a:lnTo>
                <a:lnTo>
                  <a:pt x="464" y="160"/>
                </a:lnTo>
                <a:lnTo>
                  <a:pt x="467" y="160"/>
                </a:lnTo>
                <a:lnTo>
                  <a:pt x="471" y="161"/>
                </a:lnTo>
                <a:lnTo>
                  <a:pt x="475" y="162"/>
                </a:lnTo>
                <a:lnTo>
                  <a:pt x="479" y="164"/>
                </a:lnTo>
                <a:lnTo>
                  <a:pt x="483" y="165"/>
                </a:lnTo>
                <a:lnTo>
                  <a:pt x="486" y="167"/>
                </a:lnTo>
                <a:lnTo>
                  <a:pt x="488" y="168"/>
                </a:lnTo>
                <a:lnTo>
                  <a:pt x="499" y="167"/>
                </a:lnTo>
                <a:lnTo>
                  <a:pt x="509" y="167"/>
                </a:lnTo>
                <a:lnTo>
                  <a:pt x="516" y="166"/>
                </a:lnTo>
                <a:lnTo>
                  <a:pt x="524" y="165"/>
                </a:lnTo>
                <a:lnTo>
                  <a:pt x="531" y="164"/>
                </a:lnTo>
                <a:lnTo>
                  <a:pt x="534" y="162"/>
                </a:lnTo>
                <a:lnTo>
                  <a:pt x="537" y="160"/>
                </a:lnTo>
                <a:lnTo>
                  <a:pt x="539" y="158"/>
                </a:lnTo>
                <a:lnTo>
                  <a:pt x="543" y="155"/>
                </a:lnTo>
                <a:lnTo>
                  <a:pt x="545" y="152"/>
                </a:lnTo>
                <a:lnTo>
                  <a:pt x="548" y="148"/>
                </a:lnTo>
                <a:lnTo>
                  <a:pt x="546" y="142"/>
                </a:lnTo>
                <a:lnTo>
                  <a:pt x="545" y="137"/>
                </a:lnTo>
                <a:lnTo>
                  <a:pt x="543" y="133"/>
                </a:lnTo>
                <a:lnTo>
                  <a:pt x="542" y="130"/>
                </a:lnTo>
                <a:lnTo>
                  <a:pt x="541" y="128"/>
                </a:lnTo>
                <a:lnTo>
                  <a:pt x="540" y="125"/>
                </a:lnTo>
                <a:lnTo>
                  <a:pt x="539" y="122"/>
                </a:lnTo>
                <a:lnTo>
                  <a:pt x="539" y="119"/>
                </a:lnTo>
                <a:lnTo>
                  <a:pt x="540" y="117"/>
                </a:lnTo>
                <a:lnTo>
                  <a:pt x="540" y="114"/>
                </a:lnTo>
                <a:lnTo>
                  <a:pt x="541" y="111"/>
                </a:lnTo>
                <a:lnTo>
                  <a:pt x="541" y="107"/>
                </a:lnTo>
                <a:lnTo>
                  <a:pt x="542" y="102"/>
                </a:lnTo>
                <a:lnTo>
                  <a:pt x="543" y="96"/>
                </a:lnTo>
                <a:lnTo>
                  <a:pt x="544" y="88"/>
                </a:lnTo>
                <a:lnTo>
                  <a:pt x="541" y="77"/>
                </a:lnTo>
                <a:lnTo>
                  <a:pt x="538" y="65"/>
                </a:lnTo>
                <a:lnTo>
                  <a:pt x="535" y="53"/>
                </a:lnTo>
                <a:lnTo>
                  <a:pt x="531" y="41"/>
                </a:lnTo>
                <a:lnTo>
                  <a:pt x="526" y="30"/>
                </a:lnTo>
                <a:lnTo>
                  <a:pt x="523" y="25"/>
                </a:lnTo>
                <a:lnTo>
                  <a:pt x="519" y="21"/>
                </a:lnTo>
                <a:lnTo>
                  <a:pt x="515" y="17"/>
                </a:lnTo>
                <a:lnTo>
                  <a:pt x="510" y="13"/>
                </a:lnTo>
                <a:lnTo>
                  <a:pt x="505" y="10"/>
                </a:lnTo>
                <a:lnTo>
                  <a:pt x="500" y="8"/>
                </a:lnTo>
                <a:lnTo>
                  <a:pt x="495" y="10"/>
                </a:lnTo>
                <a:lnTo>
                  <a:pt x="492" y="10"/>
                </a:lnTo>
                <a:lnTo>
                  <a:pt x="490" y="11"/>
                </a:lnTo>
                <a:lnTo>
                  <a:pt x="488" y="12"/>
                </a:lnTo>
                <a:lnTo>
                  <a:pt x="487" y="12"/>
                </a:lnTo>
                <a:lnTo>
                  <a:pt x="486" y="12"/>
                </a:lnTo>
                <a:lnTo>
                  <a:pt x="483" y="10"/>
                </a:lnTo>
                <a:lnTo>
                  <a:pt x="481" y="10"/>
                </a:lnTo>
                <a:lnTo>
                  <a:pt x="479" y="10"/>
                </a:lnTo>
                <a:lnTo>
                  <a:pt x="475" y="9"/>
                </a:lnTo>
                <a:lnTo>
                  <a:pt x="470" y="8"/>
                </a:lnTo>
                <a:lnTo>
                  <a:pt x="464" y="8"/>
                </a:lnTo>
                <a:lnTo>
                  <a:pt x="456" y="8"/>
                </a:lnTo>
                <a:lnTo>
                  <a:pt x="347" y="7"/>
                </a:lnTo>
                <a:lnTo>
                  <a:pt x="238" y="5"/>
                </a:lnTo>
                <a:lnTo>
                  <a:pt x="20" y="4"/>
                </a:lnTo>
                <a:lnTo>
                  <a:pt x="15" y="2"/>
                </a:lnTo>
                <a:lnTo>
                  <a:pt x="11" y="1"/>
                </a:lnTo>
                <a:lnTo>
                  <a:pt x="10" y="1"/>
                </a:lnTo>
                <a:lnTo>
                  <a:pt x="8" y="0"/>
                </a:lnTo>
                <a:lnTo>
                  <a:pt x="10" y="0"/>
                </a:lnTo>
                <a:lnTo>
                  <a:pt x="12" y="0"/>
                </a:lnTo>
                <a:lnTo>
                  <a:pt x="16" y="0"/>
                </a:lnTo>
              </a:path>
            </a:pathLst>
          </a:custGeom>
          <a:solidFill>
            <a:srgbClr val="FF0000"/>
          </a:solidFill>
          <a:ln w="12700" cap="rnd" cmpd="sng">
            <a:solidFill>
              <a:schemeClr val="tx1"/>
            </a:solidFill>
            <a:prstDash val="solid"/>
            <a:round/>
            <a:headEnd type="none" w="sm" len="sm"/>
            <a:tailEnd type="none" w="sm" len="sm"/>
          </a:ln>
        </p:spPr>
        <p:txBody>
          <a:bodyPr/>
          <a:p>
            <a:endParaRPr lang="zh-CN" altLang="en-US"/>
          </a:p>
        </p:txBody>
      </p:sp>
      <p:sp>
        <p:nvSpPr>
          <p:cNvPr id="50190" name="Freeform 16"/>
          <p:cNvSpPr/>
          <p:nvPr/>
        </p:nvSpPr>
        <p:spPr>
          <a:xfrm>
            <a:off x="4713288" y="4375150"/>
            <a:ext cx="903287" cy="573088"/>
          </a:xfrm>
          <a:custGeom>
            <a:avLst/>
            <a:gdLst/>
            <a:ahLst/>
            <a:cxnLst>
              <a:cxn ang="0">
                <a:pos x="41" y="346"/>
              </a:cxn>
              <a:cxn ang="0">
                <a:pos x="12" y="340"/>
              </a:cxn>
              <a:cxn ang="0">
                <a:pos x="0" y="324"/>
              </a:cxn>
              <a:cxn ang="0">
                <a:pos x="12" y="311"/>
              </a:cxn>
              <a:cxn ang="0">
                <a:pos x="42" y="300"/>
              </a:cxn>
              <a:cxn ang="0">
                <a:pos x="57" y="286"/>
              </a:cxn>
              <a:cxn ang="0">
                <a:pos x="53" y="270"/>
              </a:cxn>
              <a:cxn ang="0">
                <a:pos x="32" y="231"/>
              </a:cxn>
              <a:cxn ang="0">
                <a:pos x="13" y="197"/>
              </a:cxn>
              <a:cxn ang="0">
                <a:pos x="16" y="168"/>
              </a:cxn>
              <a:cxn ang="0">
                <a:pos x="20" y="108"/>
              </a:cxn>
              <a:cxn ang="0">
                <a:pos x="40" y="91"/>
              </a:cxn>
              <a:cxn ang="0">
                <a:pos x="56" y="84"/>
              </a:cxn>
              <a:cxn ang="0">
                <a:pos x="70" y="63"/>
              </a:cxn>
              <a:cxn ang="0">
                <a:pos x="92" y="54"/>
              </a:cxn>
              <a:cxn ang="0">
                <a:pos x="119" y="53"/>
              </a:cxn>
              <a:cxn ang="0">
                <a:pos x="150" y="47"/>
              </a:cxn>
              <a:cxn ang="0">
                <a:pos x="163" y="32"/>
              </a:cxn>
              <a:cxn ang="0">
                <a:pos x="176" y="16"/>
              </a:cxn>
              <a:cxn ang="0">
                <a:pos x="196" y="0"/>
              </a:cxn>
              <a:cxn ang="0">
                <a:pos x="221" y="9"/>
              </a:cxn>
              <a:cxn ang="0">
                <a:pos x="241" y="10"/>
              </a:cxn>
              <a:cxn ang="0">
                <a:pos x="249" y="12"/>
              </a:cxn>
              <a:cxn ang="0">
                <a:pos x="247" y="16"/>
              </a:cxn>
              <a:cxn ang="0">
                <a:pos x="258" y="25"/>
              </a:cxn>
              <a:cxn ang="0">
                <a:pos x="280" y="31"/>
              </a:cxn>
              <a:cxn ang="0">
                <a:pos x="310" y="26"/>
              </a:cxn>
              <a:cxn ang="0">
                <a:pos x="347" y="24"/>
              </a:cxn>
              <a:cxn ang="0">
                <a:pos x="360" y="36"/>
              </a:cxn>
              <a:cxn ang="0">
                <a:pos x="384" y="44"/>
              </a:cxn>
              <a:cxn ang="0">
                <a:pos x="407" y="36"/>
              </a:cxn>
              <a:cxn ang="0">
                <a:pos x="413" y="27"/>
              </a:cxn>
              <a:cxn ang="0">
                <a:pos x="422" y="25"/>
              </a:cxn>
              <a:cxn ang="0">
                <a:pos x="436" y="40"/>
              </a:cxn>
              <a:cxn ang="0">
                <a:pos x="441" y="58"/>
              </a:cxn>
              <a:cxn ang="0">
                <a:pos x="448" y="63"/>
              </a:cxn>
              <a:cxn ang="0">
                <a:pos x="476" y="52"/>
              </a:cxn>
              <a:cxn ang="0">
                <a:pos x="489" y="34"/>
              </a:cxn>
              <a:cxn ang="0">
                <a:pos x="508" y="32"/>
              </a:cxn>
              <a:cxn ang="0">
                <a:pos x="510" y="58"/>
              </a:cxn>
              <a:cxn ang="0">
                <a:pos x="515" y="78"/>
              </a:cxn>
              <a:cxn ang="0">
                <a:pos x="540" y="88"/>
              </a:cxn>
              <a:cxn ang="0">
                <a:pos x="559" y="97"/>
              </a:cxn>
              <a:cxn ang="0">
                <a:pos x="561" y="112"/>
              </a:cxn>
              <a:cxn ang="0">
                <a:pos x="566" y="146"/>
              </a:cxn>
              <a:cxn ang="0">
                <a:pos x="561" y="197"/>
              </a:cxn>
              <a:cxn ang="0">
                <a:pos x="533" y="226"/>
              </a:cxn>
              <a:cxn ang="0">
                <a:pos x="521" y="264"/>
              </a:cxn>
              <a:cxn ang="0">
                <a:pos x="539" y="301"/>
              </a:cxn>
              <a:cxn ang="0">
                <a:pos x="561" y="334"/>
              </a:cxn>
              <a:cxn ang="0">
                <a:pos x="556" y="356"/>
              </a:cxn>
              <a:cxn ang="0">
                <a:pos x="535" y="360"/>
              </a:cxn>
              <a:cxn ang="0">
                <a:pos x="495" y="350"/>
              </a:cxn>
              <a:cxn ang="0">
                <a:pos x="324" y="359"/>
              </a:cxn>
              <a:cxn ang="0">
                <a:pos x="109" y="350"/>
              </a:cxn>
              <a:cxn ang="0">
                <a:pos x="66" y="348"/>
              </a:cxn>
              <a:cxn ang="0">
                <a:pos x="70" y="347"/>
              </a:cxn>
            </a:cxnLst>
            <a:pathLst>
              <a:path w="569" h="361">
                <a:moveTo>
                  <a:pt x="72" y="344"/>
                </a:moveTo>
                <a:lnTo>
                  <a:pt x="65" y="344"/>
                </a:lnTo>
                <a:lnTo>
                  <a:pt x="57" y="345"/>
                </a:lnTo>
                <a:lnTo>
                  <a:pt x="41" y="346"/>
                </a:lnTo>
                <a:lnTo>
                  <a:pt x="33" y="346"/>
                </a:lnTo>
                <a:lnTo>
                  <a:pt x="26" y="345"/>
                </a:lnTo>
                <a:lnTo>
                  <a:pt x="18" y="343"/>
                </a:lnTo>
                <a:lnTo>
                  <a:pt x="12" y="340"/>
                </a:lnTo>
                <a:lnTo>
                  <a:pt x="6" y="336"/>
                </a:lnTo>
                <a:lnTo>
                  <a:pt x="2" y="331"/>
                </a:lnTo>
                <a:lnTo>
                  <a:pt x="0" y="327"/>
                </a:lnTo>
                <a:lnTo>
                  <a:pt x="0" y="324"/>
                </a:lnTo>
                <a:lnTo>
                  <a:pt x="1" y="320"/>
                </a:lnTo>
                <a:lnTo>
                  <a:pt x="4" y="316"/>
                </a:lnTo>
                <a:lnTo>
                  <a:pt x="8" y="313"/>
                </a:lnTo>
                <a:lnTo>
                  <a:pt x="12" y="311"/>
                </a:lnTo>
                <a:lnTo>
                  <a:pt x="22" y="307"/>
                </a:lnTo>
                <a:lnTo>
                  <a:pt x="32" y="303"/>
                </a:lnTo>
                <a:lnTo>
                  <a:pt x="40" y="301"/>
                </a:lnTo>
                <a:lnTo>
                  <a:pt x="42" y="300"/>
                </a:lnTo>
                <a:lnTo>
                  <a:pt x="44" y="300"/>
                </a:lnTo>
                <a:lnTo>
                  <a:pt x="49" y="295"/>
                </a:lnTo>
                <a:lnTo>
                  <a:pt x="54" y="290"/>
                </a:lnTo>
                <a:lnTo>
                  <a:pt x="57" y="286"/>
                </a:lnTo>
                <a:lnTo>
                  <a:pt x="58" y="282"/>
                </a:lnTo>
                <a:lnTo>
                  <a:pt x="58" y="279"/>
                </a:lnTo>
                <a:lnTo>
                  <a:pt x="57" y="274"/>
                </a:lnTo>
                <a:lnTo>
                  <a:pt x="53" y="270"/>
                </a:lnTo>
                <a:lnTo>
                  <a:pt x="48" y="264"/>
                </a:lnTo>
                <a:lnTo>
                  <a:pt x="44" y="255"/>
                </a:lnTo>
                <a:lnTo>
                  <a:pt x="41" y="247"/>
                </a:lnTo>
                <a:lnTo>
                  <a:pt x="32" y="231"/>
                </a:lnTo>
                <a:lnTo>
                  <a:pt x="22" y="216"/>
                </a:lnTo>
                <a:lnTo>
                  <a:pt x="17" y="208"/>
                </a:lnTo>
                <a:lnTo>
                  <a:pt x="12" y="200"/>
                </a:lnTo>
                <a:lnTo>
                  <a:pt x="13" y="197"/>
                </a:lnTo>
                <a:lnTo>
                  <a:pt x="14" y="194"/>
                </a:lnTo>
                <a:lnTo>
                  <a:pt x="15" y="191"/>
                </a:lnTo>
                <a:lnTo>
                  <a:pt x="16" y="188"/>
                </a:lnTo>
                <a:lnTo>
                  <a:pt x="16" y="168"/>
                </a:lnTo>
                <a:lnTo>
                  <a:pt x="16" y="148"/>
                </a:lnTo>
                <a:lnTo>
                  <a:pt x="16" y="128"/>
                </a:lnTo>
                <a:lnTo>
                  <a:pt x="18" y="118"/>
                </a:lnTo>
                <a:lnTo>
                  <a:pt x="20" y="108"/>
                </a:lnTo>
                <a:lnTo>
                  <a:pt x="23" y="103"/>
                </a:lnTo>
                <a:lnTo>
                  <a:pt x="28" y="99"/>
                </a:lnTo>
                <a:lnTo>
                  <a:pt x="33" y="94"/>
                </a:lnTo>
                <a:lnTo>
                  <a:pt x="40" y="91"/>
                </a:lnTo>
                <a:lnTo>
                  <a:pt x="45" y="88"/>
                </a:lnTo>
                <a:lnTo>
                  <a:pt x="51" y="86"/>
                </a:lnTo>
                <a:lnTo>
                  <a:pt x="55" y="85"/>
                </a:lnTo>
                <a:lnTo>
                  <a:pt x="56" y="84"/>
                </a:lnTo>
                <a:lnTo>
                  <a:pt x="61" y="78"/>
                </a:lnTo>
                <a:lnTo>
                  <a:pt x="65" y="72"/>
                </a:lnTo>
                <a:lnTo>
                  <a:pt x="68" y="67"/>
                </a:lnTo>
                <a:lnTo>
                  <a:pt x="70" y="63"/>
                </a:lnTo>
                <a:lnTo>
                  <a:pt x="73" y="60"/>
                </a:lnTo>
                <a:lnTo>
                  <a:pt x="76" y="58"/>
                </a:lnTo>
                <a:lnTo>
                  <a:pt x="83" y="55"/>
                </a:lnTo>
                <a:lnTo>
                  <a:pt x="92" y="54"/>
                </a:lnTo>
                <a:lnTo>
                  <a:pt x="96" y="54"/>
                </a:lnTo>
                <a:lnTo>
                  <a:pt x="103" y="53"/>
                </a:lnTo>
                <a:lnTo>
                  <a:pt x="110" y="53"/>
                </a:lnTo>
                <a:lnTo>
                  <a:pt x="119" y="53"/>
                </a:lnTo>
                <a:lnTo>
                  <a:pt x="128" y="52"/>
                </a:lnTo>
                <a:lnTo>
                  <a:pt x="140" y="52"/>
                </a:lnTo>
                <a:lnTo>
                  <a:pt x="146" y="49"/>
                </a:lnTo>
                <a:lnTo>
                  <a:pt x="150" y="47"/>
                </a:lnTo>
                <a:lnTo>
                  <a:pt x="152" y="45"/>
                </a:lnTo>
                <a:lnTo>
                  <a:pt x="155" y="42"/>
                </a:lnTo>
                <a:lnTo>
                  <a:pt x="160" y="35"/>
                </a:lnTo>
                <a:lnTo>
                  <a:pt x="163" y="32"/>
                </a:lnTo>
                <a:lnTo>
                  <a:pt x="168" y="28"/>
                </a:lnTo>
                <a:lnTo>
                  <a:pt x="170" y="23"/>
                </a:lnTo>
                <a:lnTo>
                  <a:pt x="173" y="19"/>
                </a:lnTo>
                <a:lnTo>
                  <a:pt x="176" y="16"/>
                </a:lnTo>
                <a:lnTo>
                  <a:pt x="179" y="13"/>
                </a:lnTo>
                <a:lnTo>
                  <a:pt x="187" y="7"/>
                </a:lnTo>
                <a:lnTo>
                  <a:pt x="192" y="4"/>
                </a:lnTo>
                <a:lnTo>
                  <a:pt x="196" y="0"/>
                </a:lnTo>
                <a:lnTo>
                  <a:pt x="202" y="2"/>
                </a:lnTo>
                <a:lnTo>
                  <a:pt x="207" y="4"/>
                </a:lnTo>
                <a:lnTo>
                  <a:pt x="216" y="8"/>
                </a:lnTo>
                <a:lnTo>
                  <a:pt x="221" y="9"/>
                </a:lnTo>
                <a:lnTo>
                  <a:pt x="225" y="10"/>
                </a:lnTo>
                <a:lnTo>
                  <a:pt x="231" y="10"/>
                </a:lnTo>
                <a:lnTo>
                  <a:pt x="236" y="8"/>
                </a:lnTo>
                <a:lnTo>
                  <a:pt x="241" y="10"/>
                </a:lnTo>
                <a:lnTo>
                  <a:pt x="245" y="11"/>
                </a:lnTo>
                <a:lnTo>
                  <a:pt x="247" y="11"/>
                </a:lnTo>
                <a:lnTo>
                  <a:pt x="248" y="12"/>
                </a:lnTo>
                <a:lnTo>
                  <a:pt x="249" y="12"/>
                </a:lnTo>
                <a:lnTo>
                  <a:pt x="248" y="12"/>
                </a:lnTo>
                <a:lnTo>
                  <a:pt x="246" y="13"/>
                </a:lnTo>
                <a:lnTo>
                  <a:pt x="246" y="14"/>
                </a:lnTo>
                <a:lnTo>
                  <a:pt x="247" y="16"/>
                </a:lnTo>
                <a:lnTo>
                  <a:pt x="249" y="18"/>
                </a:lnTo>
                <a:lnTo>
                  <a:pt x="252" y="20"/>
                </a:lnTo>
                <a:lnTo>
                  <a:pt x="256" y="24"/>
                </a:lnTo>
                <a:lnTo>
                  <a:pt x="258" y="25"/>
                </a:lnTo>
                <a:lnTo>
                  <a:pt x="261" y="26"/>
                </a:lnTo>
                <a:lnTo>
                  <a:pt x="270" y="29"/>
                </a:lnTo>
                <a:lnTo>
                  <a:pt x="275" y="30"/>
                </a:lnTo>
                <a:lnTo>
                  <a:pt x="280" y="31"/>
                </a:lnTo>
                <a:lnTo>
                  <a:pt x="283" y="32"/>
                </a:lnTo>
                <a:lnTo>
                  <a:pt x="284" y="32"/>
                </a:lnTo>
                <a:lnTo>
                  <a:pt x="297" y="29"/>
                </a:lnTo>
                <a:lnTo>
                  <a:pt x="310" y="26"/>
                </a:lnTo>
                <a:lnTo>
                  <a:pt x="323" y="22"/>
                </a:lnTo>
                <a:lnTo>
                  <a:pt x="336" y="20"/>
                </a:lnTo>
                <a:lnTo>
                  <a:pt x="343" y="22"/>
                </a:lnTo>
                <a:lnTo>
                  <a:pt x="347" y="24"/>
                </a:lnTo>
                <a:lnTo>
                  <a:pt x="352" y="26"/>
                </a:lnTo>
                <a:lnTo>
                  <a:pt x="355" y="29"/>
                </a:lnTo>
                <a:lnTo>
                  <a:pt x="358" y="32"/>
                </a:lnTo>
                <a:lnTo>
                  <a:pt x="360" y="36"/>
                </a:lnTo>
                <a:lnTo>
                  <a:pt x="362" y="42"/>
                </a:lnTo>
                <a:lnTo>
                  <a:pt x="364" y="48"/>
                </a:lnTo>
                <a:lnTo>
                  <a:pt x="374" y="46"/>
                </a:lnTo>
                <a:lnTo>
                  <a:pt x="384" y="44"/>
                </a:lnTo>
                <a:lnTo>
                  <a:pt x="391" y="42"/>
                </a:lnTo>
                <a:lnTo>
                  <a:pt x="399" y="39"/>
                </a:lnTo>
                <a:lnTo>
                  <a:pt x="405" y="37"/>
                </a:lnTo>
                <a:lnTo>
                  <a:pt x="407" y="36"/>
                </a:lnTo>
                <a:lnTo>
                  <a:pt x="408" y="36"/>
                </a:lnTo>
                <a:lnTo>
                  <a:pt x="409" y="32"/>
                </a:lnTo>
                <a:lnTo>
                  <a:pt x="411" y="29"/>
                </a:lnTo>
                <a:lnTo>
                  <a:pt x="413" y="27"/>
                </a:lnTo>
                <a:lnTo>
                  <a:pt x="414" y="25"/>
                </a:lnTo>
                <a:lnTo>
                  <a:pt x="416" y="24"/>
                </a:lnTo>
                <a:lnTo>
                  <a:pt x="418" y="24"/>
                </a:lnTo>
                <a:lnTo>
                  <a:pt x="422" y="25"/>
                </a:lnTo>
                <a:lnTo>
                  <a:pt x="425" y="26"/>
                </a:lnTo>
                <a:lnTo>
                  <a:pt x="429" y="30"/>
                </a:lnTo>
                <a:lnTo>
                  <a:pt x="432" y="35"/>
                </a:lnTo>
                <a:lnTo>
                  <a:pt x="436" y="40"/>
                </a:lnTo>
                <a:lnTo>
                  <a:pt x="437" y="46"/>
                </a:lnTo>
                <a:lnTo>
                  <a:pt x="439" y="51"/>
                </a:lnTo>
                <a:lnTo>
                  <a:pt x="440" y="55"/>
                </a:lnTo>
                <a:lnTo>
                  <a:pt x="441" y="58"/>
                </a:lnTo>
                <a:lnTo>
                  <a:pt x="443" y="60"/>
                </a:lnTo>
                <a:lnTo>
                  <a:pt x="444" y="61"/>
                </a:lnTo>
                <a:lnTo>
                  <a:pt x="446" y="62"/>
                </a:lnTo>
                <a:lnTo>
                  <a:pt x="448" y="63"/>
                </a:lnTo>
                <a:lnTo>
                  <a:pt x="453" y="61"/>
                </a:lnTo>
                <a:lnTo>
                  <a:pt x="458" y="59"/>
                </a:lnTo>
                <a:lnTo>
                  <a:pt x="466" y="55"/>
                </a:lnTo>
                <a:lnTo>
                  <a:pt x="476" y="52"/>
                </a:lnTo>
                <a:lnTo>
                  <a:pt x="480" y="46"/>
                </a:lnTo>
                <a:lnTo>
                  <a:pt x="482" y="42"/>
                </a:lnTo>
                <a:lnTo>
                  <a:pt x="485" y="37"/>
                </a:lnTo>
                <a:lnTo>
                  <a:pt x="489" y="34"/>
                </a:lnTo>
                <a:lnTo>
                  <a:pt x="492" y="32"/>
                </a:lnTo>
                <a:lnTo>
                  <a:pt x="497" y="31"/>
                </a:lnTo>
                <a:lnTo>
                  <a:pt x="502" y="31"/>
                </a:lnTo>
                <a:lnTo>
                  <a:pt x="508" y="32"/>
                </a:lnTo>
                <a:lnTo>
                  <a:pt x="509" y="40"/>
                </a:lnTo>
                <a:lnTo>
                  <a:pt x="509" y="46"/>
                </a:lnTo>
                <a:lnTo>
                  <a:pt x="509" y="52"/>
                </a:lnTo>
                <a:lnTo>
                  <a:pt x="510" y="58"/>
                </a:lnTo>
                <a:lnTo>
                  <a:pt x="510" y="62"/>
                </a:lnTo>
                <a:lnTo>
                  <a:pt x="510" y="66"/>
                </a:lnTo>
                <a:lnTo>
                  <a:pt x="512" y="73"/>
                </a:lnTo>
                <a:lnTo>
                  <a:pt x="515" y="78"/>
                </a:lnTo>
                <a:lnTo>
                  <a:pt x="520" y="81"/>
                </a:lnTo>
                <a:lnTo>
                  <a:pt x="529" y="85"/>
                </a:lnTo>
                <a:lnTo>
                  <a:pt x="534" y="86"/>
                </a:lnTo>
                <a:lnTo>
                  <a:pt x="540" y="88"/>
                </a:lnTo>
                <a:lnTo>
                  <a:pt x="546" y="91"/>
                </a:lnTo>
                <a:lnTo>
                  <a:pt x="552" y="94"/>
                </a:lnTo>
                <a:lnTo>
                  <a:pt x="556" y="96"/>
                </a:lnTo>
                <a:lnTo>
                  <a:pt x="559" y="97"/>
                </a:lnTo>
                <a:lnTo>
                  <a:pt x="562" y="100"/>
                </a:lnTo>
                <a:lnTo>
                  <a:pt x="562" y="103"/>
                </a:lnTo>
                <a:lnTo>
                  <a:pt x="562" y="108"/>
                </a:lnTo>
                <a:lnTo>
                  <a:pt x="561" y="112"/>
                </a:lnTo>
                <a:lnTo>
                  <a:pt x="560" y="116"/>
                </a:lnTo>
                <a:lnTo>
                  <a:pt x="562" y="127"/>
                </a:lnTo>
                <a:lnTo>
                  <a:pt x="564" y="137"/>
                </a:lnTo>
                <a:lnTo>
                  <a:pt x="566" y="146"/>
                </a:lnTo>
                <a:lnTo>
                  <a:pt x="567" y="155"/>
                </a:lnTo>
                <a:lnTo>
                  <a:pt x="568" y="170"/>
                </a:lnTo>
                <a:lnTo>
                  <a:pt x="566" y="184"/>
                </a:lnTo>
                <a:lnTo>
                  <a:pt x="561" y="197"/>
                </a:lnTo>
                <a:lnTo>
                  <a:pt x="553" y="209"/>
                </a:lnTo>
                <a:lnTo>
                  <a:pt x="547" y="215"/>
                </a:lnTo>
                <a:lnTo>
                  <a:pt x="540" y="220"/>
                </a:lnTo>
                <a:lnTo>
                  <a:pt x="533" y="226"/>
                </a:lnTo>
                <a:lnTo>
                  <a:pt x="524" y="232"/>
                </a:lnTo>
                <a:lnTo>
                  <a:pt x="521" y="242"/>
                </a:lnTo>
                <a:lnTo>
                  <a:pt x="521" y="253"/>
                </a:lnTo>
                <a:lnTo>
                  <a:pt x="521" y="264"/>
                </a:lnTo>
                <a:lnTo>
                  <a:pt x="524" y="274"/>
                </a:lnTo>
                <a:lnTo>
                  <a:pt x="528" y="284"/>
                </a:lnTo>
                <a:lnTo>
                  <a:pt x="533" y="293"/>
                </a:lnTo>
                <a:lnTo>
                  <a:pt x="539" y="301"/>
                </a:lnTo>
                <a:lnTo>
                  <a:pt x="548" y="308"/>
                </a:lnTo>
                <a:lnTo>
                  <a:pt x="552" y="318"/>
                </a:lnTo>
                <a:lnTo>
                  <a:pt x="556" y="326"/>
                </a:lnTo>
                <a:lnTo>
                  <a:pt x="561" y="334"/>
                </a:lnTo>
                <a:lnTo>
                  <a:pt x="564" y="344"/>
                </a:lnTo>
                <a:lnTo>
                  <a:pt x="562" y="350"/>
                </a:lnTo>
                <a:lnTo>
                  <a:pt x="559" y="353"/>
                </a:lnTo>
                <a:lnTo>
                  <a:pt x="556" y="356"/>
                </a:lnTo>
                <a:lnTo>
                  <a:pt x="551" y="358"/>
                </a:lnTo>
                <a:lnTo>
                  <a:pt x="546" y="359"/>
                </a:lnTo>
                <a:lnTo>
                  <a:pt x="541" y="360"/>
                </a:lnTo>
                <a:lnTo>
                  <a:pt x="535" y="360"/>
                </a:lnTo>
                <a:lnTo>
                  <a:pt x="530" y="359"/>
                </a:lnTo>
                <a:lnTo>
                  <a:pt x="518" y="357"/>
                </a:lnTo>
                <a:lnTo>
                  <a:pt x="506" y="353"/>
                </a:lnTo>
                <a:lnTo>
                  <a:pt x="495" y="350"/>
                </a:lnTo>
                <a:lnTo>
                  <a:pt x="484" y="348"/>
                </a:lnTo>
                <a:lnTo>
                  <a:pt x="432" y="353"/>
                </a:lnTo>
                <a:lnTo>
                  <a:pt x="378" y="357"/>
                </a:lnTo>
                <a:lnTo>
                  <a:pt x="324" y="359"/>
                </a:lnTo>
                <a:lnTo>
                  <a:pt x="270" y="359"/>
                </a:lnTo>
                <a:lnTo>
                  <a:pt x="216" y="357"/>
                </a:lnTo>
                <a:lnTo>
                  <a:pt x="162" y="354"/>
                </a:lnTo>
                <a:lnTo>
                  <a:pt x="109" y="350"/>
                </a:lnTo>
                <a:lnTo>
                  <a:pt x="56" y="344"/>
                </a:lnTo>
                <a:lnTo>
                  <a:pt x="61" y="346"/>
                </a:lnTo>
                <a:lnTo>
                  <a:pt x="64" y="347"/>
                </a:lnTo>
                <a:lnTo>
                  <a:pt x="66" y="348"/>
                </a:lnTo>
                <a:lnTo>
                  <a:pt x="67" y="348"/>
                </a:lnTo>
                <a:lnTo>
                  <a:pt x="68" y="348"/>
                </a:lnTo>
                <a:lnTo>
                  <a:pt x="69" y="348"/>
                </a:lnTo>
                <a:lnTo>
                  <a:pt x="70" y="347"/>
                </a:lnTo>
                <a:lnTo>
                  <a:pt x="72" y="344"/>
                </a:lnTo>
              </a:path>
            </a:pathLst>
          </a:custGeom>
          <a:solidFill>
            <a:srgbClr val="3366FF"/>
          </a:solidFill>
          <a:ln w="12700" cap="rnd" cmpd="sng">
            <a:solidFill>
              <a:schemeClr val="tx1"/>
            </a:solidFill>
            <a:prstDash val="solid"/>
            <a:round/>
            <a:headEnd type="none" w="sm" len="sm"/>
            <a:tailEnd type="none" w="sm" len="sm"/>
          </a:ln>
        </p:spPr>
        <p:txBody>
          <a:bodyPr/>
          <a:p>
            <a:endParaRPr lang="zh-CN" altLang="en-US"/>
          </a:p>
        </p:txBody>
      </p:sp>
      <p:sp>
        <p:nvSpPr>
          <p:cNvPr id="50191" name="Freeform 17"/>
          <p:cNvSpPr/>
          <p:nvPr/>
        </p:nvSpPr>
        <p:spPr>
          <a:xfrm>
            <a:off x="4605338" y="3822700"/>
            <a:ext cx="1341437" cy="719138"/>
          </a:xfrm>
          <a:custGeom>
            <a:avLst/>
            <a:gdLst/>
            <a:ahLst/>
            <a:cxnLst>
              <a:cxn ang="0">
                <a:pos x="44" y="409"/>
              </a:cxn>
              <a:cxn ang="0">
                <a:pos x="4" y="373"/>
              </a:cxn>
              <a:cxn ang="0">
                <a:pos x="4" y="316"/>
              </a:cxn>
              <a:cxn ang="0">
                <a:pos x="38" y="304"/>
              </a:cxn>
              <a:cxn ang="0">
                <a:pos x="72" y="301"/>
              </a:cxn>
              <a:cxn ang="0">
                <a:pos x="113" y="305"/>
              </a:cxn>
              <a:cxn ang="0">
                <a:pos x="150" y="285"/>
              </a:cxn>
              <a:cxn ang="0">
                <a:pos x="150" y="268"/>
              </a:cxn>
              <a:cxn ang="0">
                <a:pos x="181" y="241"/>
              </a:cxn>
              <a:cxn ang="0">
                <a:pos x="162" y="181"/>
              </a:cxn>
              <a:cxn ang="0">
                <a:pos x="113" y="155"/>
              </a:cxn>
              <a:cxn ang="0">
                <a:pos x="97" y="101"/>
              </a:cxn>
              <a:cxn ang="0">
                <a:pos x="118" y="84"/>
              </a:cxn>
              <a:cxn ang="0">
                <a:pos x="140" y="61"/>
              </a:cxn>
              <a:cxn ang="0">
                <a:pos x="97" y="21"/>
              </a:cxn>
              <a:cxn ang="0">
                <a:pos x="136" y="1"/>
              </a:cxn>
              <a:cxn ang="0">
                <a:pos x="241" y="2"/>
              </a:cxn>
              <a:cxn ang="0">
                <a:pos x="256" y="16"/>
              </a:cxn>
              <a:cxn ang="0">
                <a:pos x="268" y="24"/>
              </a:cxn>
              <a:cxn ang="0">
                <a:pos x="302" y="54"/>
              </a:cxn>
              <a:cxn ang="0">
                <a:pos x="351" y="75"/>
              </a:cxn>
              <a:cxn ang="0">
                <a:pos x="400" y="89"/>
              </a:cxn>
              <a:cxn ang="0">
                <a:pos x="403" y="90"/>
              </a:cxn>
              <a:cxn ang="0">
                <a:pos x="438" y="82"/>
              </a:cxn>
              <a:cxn ang="0">
                <a:pos x="527" y="80"/>
              </a:cxn>
              <a:cxn ang="0">
                <a:pos x="557" y="88"/>
              </a:cxn>
              <a:cxn ang="0">
                <a:pos x="568" y="120"/>
              </a:cxn>
              <a:cxn ang="0">
                <a:pos x="596" y="127"/>
              </a:cxn>
              <a:cxn ang="0">
                <a:pos x="629" y="135"/>
              </a:cxn>
              <a:cxn ang="0">
                <a:pos x="663" y="149"/>
              </a:cxn>
              <a:cxn ang="0">
                <a:pos x="708" y="163"/>
              </a:cxn>
              <a:cxn ang="0">
                <a:pos x="757" y="167"/>
              </a:cxn>
              <a:cxn ang="0">
                <a:pos x="803" y="224"/>
              </a:cxn>
              <a:cxn ang="0">
                <a:pos x="831" y="281"/>
              </a:cxn>
              <a:cxn ang="0">
                <a:pos x="844" y="327"/>
              </a:cxn>
              <a:cxn ang="0">
                <a:pos x="805" y="343"/>
              </a:cxn>
              <a:cxn ang="0">
                <a:pos x="765" y="376"/>
              </a:cxn>
              <a:cxn ang="0">
                <a:pos x="728" y="393"/>
              </a:cxn>
              <a:cxn ang="0">
                <a:pos x="693" y="415"/>
              </a:cxn>
              <a:cxn ang="0">
                <a:pos x="632" y="436"/>
              </a:cxn>
              <a:cxn ang="0">
                <a:pos x="599" y="440"/>
              </a:cxn>
              <a:cxn ang="0">
                <a:pos x="576" y="400"/>
              </a:cxn>
              <a:cxn ang="0">
                <a:pos x="568" y="376"/>
              </a:cxn>
              <a:cxn ang="0">
                <a:pos x="557" y="382"/>
              </a:cxn>
              <a:cxn ang="0">
                <a:pos x="526" y="407"/>
              </a:cxn>
              <a:cxn ang="0">
                <a:pos x="498" y="388"/>
              </a:cxn>
              <a:cxn ang="0">
                <a:pos x="464" y="382"/>
              </a:cxn>
              <a:cxn ang="0">
                <a:pos x="436" y="391"/>
              </a:cxn>
              <a:cxn ang="0">
                <a:pos x="403" y="374"/>
              </a:cxn>
              <a:cxn ang="0">
                <a:pos x="343" y="371"/>
              </a:cxn>
              <a:cxn ang="0">
                <a:pos x="272" y="352"/>
              </a:cxn>
              <a:cxn ang="0">
                <a:pos x="222" y="388"/>
              </a:cxn>
              <a:cxn ang="0">
                <a:pos x="180" y="401"/>
              </a:cxn>
              <a:cxn ang="0">
                <a:pos x="135" y="410"/>
              </a:cxn>
              <a:cxn ang="0">
                <a:pos x="97" y="437"/>
              </a:cxn>
              <a:cxn ang="0">
                <a:pos x="76" y="451"/>
              </a:cxn>
              <a:cxn ang="0">
                <a:pos x="74" y="441"/>
              </a:cxn>
            </a:cxnLst>
            <a:pathLst>
              <a:path w="845" h="453">
                <a:moveTo>
                  <a:pt x="76" y="440"/>
                </a:moveTo>
                <a:lnTo>
                  <a:pt x="71" y="432"/>
                </a:lnTo>
                <a:lnTo>
                  <a:pt x="64" y="425"/>
                </a:lnTo>
                <a:lnTo>
                  <a:pt x="57" y="419"/>
                </a:lnTo>
                <a:lnTo>
                  <a:pt x="50" y="414"/>
                </a:lnTo>
                <a:lnTo>
                  <a:pt x="44" y="409"/>
                </a:lnTo>
                <a:lnTo>
                  <a:pt x="35" y="406"/>
                </a:lnTo>
                <a:lnTo>
                  <a:pt x="16" y="400"/>
                </a:lnTo>
                <a:lnTo>
                  <a:pt x="14" y="395"/>
                </a:lnTo>
                <a:lnTo>
                  <a:pt x="11" y="390"/>
                </a:lnTo>
                <a:lnTo>
                  <a:pt x="5" y="378"/>
                </a:lnTo>
                <a:lnTo>
                  <a:pt x="4" y="373"/>
                </a:lnTo>
                <a:lnTo>
                  <a:pt x="1" y="368"/>
                </a:lnTo>
                <a:lnTo>
                  <a:pt x="0" y="365"/>
                </a:lnTo>
                <a:lnTo>
                  <a:pt x="0" y="364"/>
                </a:lnTo>
                <a:lnTo>
                  <a:pt x="1" y="340"/>
                </a:lnTo>
                <a:lnTo>
                  <a:pt x="1" y="328"/>
                </a:lnTo>
                <a:lnTo>
                  <a:pt x="4" y="316"/>
                </a:lnTo>
                <a:lnTo>
                  <a:pt x="7" y="313"/>
                </a:lnTo>
                <a:lnTo>
                  <a:pt x="11" y="310"/>
                </a:lnTo>
                <a:lnTo>
                  <a:pt x="22" y="306"/>
                </a:lnTo>
                <a:lnTo>
                  <a:pt x="29" y="305"/>
                </a:lnTo>
                <a:lnTo>
                  <a:pt x="34" y="304"/>
                </a:lnTo>
                <a:lnTo>
                  <a:pt x="38" y="304"/>
                </a:lnTo>
                <a:lnTo>
                  <a:pt x="39" y="304"/>
                </a:lnTo>
                <a:lnTo>
                  <a:pt x="46" y="302"/>
                </a:lnTo>
                <a:lnTo>
                  <a:pt x="54" y="299"/>
                </a:lnTo>
                <a:lnTo>
                  <a:pt x="61" y="297"/>
                </a:lnTo>
                <a:lnTo>
                  <a:pt x="64" y="296"/>
                </a:lnTo>
                <a:lnTo>
                  <a:pt x="72" y="301"/>
                </a:lnTo>
                <a:lnTo>
                  <a:pt x="79" y="304"/>
                </a:lnTo>
                <a:lnTo>
                  <a:pt x="86" y="307"/>
                </a:lnTo>
                <a:lnTo>
                  <a:pt x="91" y="307"/>
                </a:lnTo>
                <a:lnTo>
                  <a:pt x="98" y="307"/>
                </a:lnTo>
                <a:lnTo>
                  <a:pt x="105" y="307"/>
                </a:lnTo>
                <a:lnTo>
                  <a:pt x="113" y="305"/>
                </a:lnTo>
                <a:lnTo>
                  <a:pt x="124" y="304"/>
                </a:lnTo>
                <a:lnTo>
                  <a:pt x="135" y="301"/>
                </a:lnTo>
                <a:lnTo>
                  <a:pt x="143" y="296"/>
                </a:lnTo>
                <a:lnTo>
                  <a:pt x="146" y="293"/>
                </a:lnTo>
                <a:lnTo>
                  <a:pt x="148" y="289"/>
                </a:lnTo>
                <a:lnTo>
                  <a:pt x="150" y="285"/>
                </a:lnTo>
                <a:lnTo>
                  <a:pt x="152" y="280"/>
                </a:lnTo>
                <a:lnTo>
                  <a:pt x="148" y="278"/>
                </a:lnTo>
                <a:lnTo>
                  <a:pt x="146" y="277"/>
                </a:lnTo>
                <a:lnTo>
                  <a:pt x="143" y="274"/>
                </a:lnTo>
                <a:lnTo>
                  <a:pt x="144" y="271"/>
                </a:lnTo>
                <a:lnTo>
                  <a:pt x="150" y="268"/>
                </a:lnTo>
                <a:lnTo>
                  <a:pt x="155" y="265"/>
                </a:lnTo>
                <a:lnTo>
                  <a:pt x="163" y="262"/>
                </a:lnTo>
                <a:lnTo>
                  <a:pt x="170" y="259"/>
                </a:lnTo>
                <a:lnTo>
                  <a:pt x="176" y="256"/>
                </a:lnTo>
                <a:lnTo>
                  <a:pt x="180" y="248"/>
                </a:lnTo>
                <a:lnTo>
                  <a:pt x="181" y="241"/>
                </a:lnTo>
                <a:lnTo>
                  <a:pt x="181" y="234"/>
                </a:lnTo>
                <a:lnTo>
                  <a:pt x="178" y="227"/>
                </a:lnTo>
                <a:lnTo>
                  <a:pt x="172" y="212"/>
                </a:lnTo>
                <a:lnTo>
                  <a:pt x="163" y="196"/>
                </a:lnTo>
                <a:lnTo>
                  <a:pt x="162" y="189"/>
                </a:lnTo>
                <a:lnTo>
                  <a:pt x="162" y="181"/>
                </a:lnTo>
                <a:lnTo>
                  <a:pt x="161" y="174"/>
                </a:lnTo>
                <a:lnTo>
                  <a:pt x="157" y="168"/>
                </a:lnTo>
                <a:lnTo>
                  <a:pt x="151" y="165"/>
                </a:lnTo>
                <a:lnTo>
                  <a:pt x="144" y="162"/>
                </a:lnTo>
                <a:lnTo>
                  <a:pt x="128" y="158"/>
                </a:lnTo>
                <a:lnTo>
                  <a:pt x="113" y="155"/>
                </a:lnTo>
                <a:lnTo>
                  <a:pt x="99" y="152"/>
                </a:lnTo>
                <a:lnTo>
                  <a:pt x="98" y="145"/>
                </a:lnTo>
                <a:lnTo>
                  <a:pt x="97" y="137"/>
                </a:lnTo>
                <a:lnTo>
                  <a:pt x="95" y="124"/>
                </a:lnTo>
                <a:lnTo>
                  <a:pt x="95" y="109"/>
                </a:lnTo>
                <a:lnTo>
                  <a:pt x="97" y="101"/>
                </a:lnTo>
                <a:lnTo>
                  <a:pt x="99" y="92"/>
                </a:lnTo>
                <a:lnTo>
                  <a:pt x="101" y="90"/>
                </a:lnTo>
                <a:lnTo>
                  <a:pt x="105" y="89"/>
                </a:lnTo>
                <a:lnTo>
                  <a:pt x="109" y="89"/>
                </a:lnTo>
                <a:lnTo>
                  <a:pt x="112" y="88"/>
                </a:lnTo>
                <a:lnTo>
                  <a:pt x="118" y="84"/>
                </a:lnTo>
                <a:lnTo>
                  <a:pt x="127" y="78"/>
                </a:lnTo>
                <a:lnTo>
                  <a:pt x="133" y="73"/>
                </a:lnTo>
                <a:lnTo>
                  <a:pt x="136" y="73"/>
                </a:lnTo>
                <a:lnTo>
                  <a:pt x="136" y="72"/>
                </a:lnTo>
                <a:lnTo>
                  <a:pt x="139" y="67"/>
                </a:lnTo>
                <a:lnTo>
                  <a:pt x="140" y="61"/>
                </a:lnTo>
                <a:lnTo>
                  <a:pt x="140" y="52"/>
                </a:lnTo>
                <a:lnTo>
                  <a:pt x="135" y="45"/>
                </a:lnTo>
                <a:lnTo>
                  <a:pt x="127" y="37"/>
                </a:lnTo>
                <a:lnTo>
                  <a:pt x="117" y="31"/>
                </a:lnTo>
                <a:lnTo>
                  <a:pt x="108" y="26"/>
                </a:lnTo>
                <a:lnTo>
                  <a:pt x="97" y="21"/>
                </a:lnTo>
                <a:lnTo>
                  <a:pt x="89" y="16"/>
                </a:lnTo>
                <a:lnTo>
                  <a:pt x="98" y="11"/>
                </a:lnTo>
                <a:lnTo>
                  <a:pt x="108" y="7"/>
                </a:lnTo>
                <a:lnTo>
                  <a:pt x="117" y="4"/>
                </a:lnTo>
                <a:lnTo>
                  <a:pt x="127" y="2"/>
                </a:lnTo>
                <a:lnTo>
                  <a:pt x="136" y="1"/>
                </a:lnTo>
                <a:lnTo>
                  <a:pt x="147" y="1"/>
                </a:lnTo>
                <a:lnTo>
                  <a:pt x="167" y="1"/>
                </a:lnTo>
                <a:lnTo>
                  <a:pt x="189" y="3"/>
                </a:lnTo>
                <a:lnTo>
                  <a:pt x="210" y="4"/>
                </a:lnTo>
                <a:lnTo>
                  <a:pt x="231" y="4"/>
                </a:lnTo>
                <a:lnTo>
                  <a:pt x="241" y="2"/>
                </a:lnTo>
                <a:lnTo>
                  <a:pt x="252" y="0"/>
                </a:lnTo>
                <a:lnTo>
                  <a:pt x="253" y="5"/>
                </a:lnTo>
                <a:lnTo>
                  <a:pt x="255" y="10"/>
                </a:lnTo>
                <a:lnTo>
                  <a:pt x="255" y="13"/>
                </a:lnTo>
                <a:lnTo>
                  <a:pt x="255" y="15"/>
                </a:lnTo>
                <a:lnTo>
                  <a:pt x="256" y="16"/>
                </a:lnTo>
                <a:lnTo>
                  <a:pt x="257" y="16"/>
                </a:lnTo>
                <a:lnTo>
                  <a:pt x="259" y="16"/>
                </a:lnTo>
                <a:lnTo>
                  <a:pt x="260" y="16"/>
                </a:lnTo>
                <a:lnTo>
                  <a:pt x="263" y="18"/>
                </a:lnTo>
                <a:lnTo>
                  <a:pt x="266" y="20"/>
                </a:lnTo>
                <a:lnTo>
                  <a:pt x="268" y="24"/>
                </a:lnTo>
                <a:lnTo>
                  <a:pt x="276" y="36"/>
                </a:lnTo>
                <a:lnTo>
                  <a:pt x="285" y="48"/>
                </a:lnTo>
                <a:lnTo>
                  <a:pt x="286" y="50"/>
                </a:lnTo>
                <a:lnTo>
                  <a:pt x="289" y="52"/>
                </a:lnTo>
                <a:lnTo>
                  <a:pt x="295" y="53"/>
                </a:lnTo>
                <a:lnTo>
                  <a:pt x="302" y="54"/>
                </a:lnTo>
                <a:lnTo>
                  <a:pt x="305" y="55"/>
                </a:lnTo>
                <a:lnTo>
                  <a:pt x="308" y="56"/>
                </a:lnTo>
                <a:lnTo>
                  <a:pt x="319" y="63"/>
                </a:lnTo>
                <a:lnTo>
                  <a:pt x="330" y="68"/>
                </a:lnTo>
                <a:lnTo>
                  <a:pt x="340" y="72"/>
                </a:lnTo>
                <a:lnTo>
                  <a:pt x="351" y="75"/>
                </a:lnTo>
                <a:lnTo>
                  <a:pt x="361" y="78"/>
                </a:lnTo>
                <a:lnTo>
                  <a:pt x="372" y="82"/>
                </a:lnTo>
                <a:lnTo>
                  <a:pt x="383" y="86"/>
                </a:lnTo>
                <a:lnTo>
                  <a:pt x="392" y="92"/>
                </a:lnTo>
                <a:lnTo>
                  <a:pt x="398" y="91"/>
                </a:lnTo>
                <a:lnTo>
                  <a:pt x="400" y="89"/>
                </a:lnTo>
                <a:lnTo>
                  <a:pt x="403" y="88"/>
                </a:lnTo>
                <a:lnTo>
                  <a:pt x="404" y="88"/>
                </a:lnTo>
                <a:lnTo>
                  <a:pt x="403" y="88"/>
                </a:lnTo>
                <a:lnTo>
                  <a:pt x="402" y="89"/>
                </a:lnTo>
                <a:lnTo>
                  <a:pt x="402" y="90"/>
                </a:lnTo>
                <a:lnTo>
                  <a:pt x="403" y="90"/>
                </a:lnTo>
                <a:lnTo>
                  <a:pt x="404" y="90"/>
                </a:lnTo>
                <a:lnTo>
                  <a:pt x="408" y="89"/>
                </a:lnTo>
                <a:lnTo>
                  <a:pt x="414" y="88"/>
                </a:lnTo>
                <a:lnTo>
                  <a:pt x="422" y="86"/>
                </a:lnTo>
                <a:lnTo>
                  <a:pt x="432" y="84"/>
                </a:lnTo>
                <a:lnTo>
                  <a:pt x="438" y="82"/>
                </a:lnTo>
                <a:lnTo>
                  <a:pt x="447" y="79"/>
                </a:lnTo>
                <a:lnTo>
                  <a:pt x="453" y="77"/>
                </a:lnTo>
                <a:lnTo>
                  <a:pt x="456" y="76"/>
                </a:lnTo>
                <a:lnTo>
                  <a:pt x="486" y="78"/>
                </a:lnTo>
                <a:lnTo>
                  <a:pt x="516" y="80"/>
                </a:lnTo>
                <a:lnTo>
                  <a:pt x="527" y="80"/>
                </a:lnTo>
                <a:lnTo>
                  <a:pt x="536" y="80"/>
                </a:lnTo>
                <a:lnTo>
                  <a:pt x="547" y="81"/>
                </a:lnTo>
                <a:lnTo>
                  <a:pt x="551" y="82"/>
                </a:lnTo>
                <a:lnTo>
                  <a:pt x="556" y="84"/>
                </a:lnTo>
                <a:lnTo>
                  <a:pt x="556" y="85"/>
                </a:lnTo>
                <a:lnTo>
                  <a:pt x="557" y="88"/>
                </a:lnTo>
                <a:lnTo>
                  <a:pt x="560" y="94"/>
                </a:lnTo>
                <a:lnTo>
                  <a:pt x="561" y="100"/>
                </a:lnTo>
                <a:lnTo>
                  <a:pt x="564" y="106"/>
                </a:lnTo>
                <a:lnTo>
                  <a:pt x="565" y="112"/>
                </a:lnTo>
                <a:lnTo>
                  <a:pt x="566" y="117"/>
                </a:lnTo>
                <a:lnTo>
                  <a:pt x="568" y="120"/>
                </a:lnTo>
                <a:lnTo>
                  <a:pt x="569" y="123"/>
                </a:lnTo>
                <a:lnTo>
                  <a:pt x="573" y="125"/>
                </a:lnTo>
                <a:lnTo>
                  <a:pt x="576" y="127"/>
                </a:lnTo>
                <a:lnTo>
                  <a:pt x="581" y="127"/>
                </a:lnTo>
                <a:lnTo>
                  <a:pt x="591" y="127"/>
                </a:lnTo>
                <a:lnTo>
                  <a:pt x="596" y="127"/>
                </a:lnTo>
                <a:lnTo>
                  <a:pt x="600" y="128"/>
                </a:lnTo>
                <a:lnTo>
                  <a:pt x="607" y="130"/>
                </a:lnTo>
                <a:lnTo>
                  <a:pt x="615" y="133"/>
                </a:lnTo>
                <a:lnTo>
                  <a:pt x="621" y="136"/>
                </a:lnTo>
                <a:lnTo>
                  <a:pt x="624" y="136"/>
                </a:lnTo>
                <a:lnTo>
                  <a:pt x="629" y="135"/>
                </a:lnTo>
                <a:lnTo>
                  <a:pt x="635" y="133"/>
                </a:lnTo>
                <a:lnTo>
                  <a:pt x="639" y="133"/>
                </a:lnTo>
                <a:lnTo>
                  <a:pt x="643" y="134"/>
                </a:lnTo>
                <a:lnTo>
                  <a:pt x="651" y="138"/>
                </a:lnTo>
                <a:lnTo>
                  <a:pt x="660" y="144"/>
                </a:lnTo>
                <a:lnTo>
                  <a:pt x="663" y="149"/>
                </a:lnTo>
                <a:lnTo>
                  <a:pt x="666" y="153"/>
                </a:lnTo>
                <a:lnTo>
                  <a:pt x="673" y="160"/>
                </a:lnTo>
                <a:lnTo>
                  <a:pt x="681" y="164"/>
                </a:lnTo>
                <a:lnTo>
                  <a:pt x="692" y="168"/>
                </a:lnTo>
                <a:lnTo>
                  <a:pt x="701" y="166"/>
                </a:lnTo>
                <a:lnTo>
                  <a:pt x="708" y="163"/>
                </a:lnTo>
                <a:lnTo>
                  <a:pt x="718" y="160"/>
                </a:lnTo>
                <a:lnTo>
                  <a:pt x="723" y="159"/>
                </a:lnTo>
                <a:lnTo>
                  <a:pt x="730" y="158"/>
                </a:lnTo>
                <a:lnTo>
                  <a:pt x="737" y="159"/>
                </a:lnTo>
                <a:lnTo>
                  <a:pt x="748" y="160"/>
                </a:lnTo>
                <a:lnTo>
                  <a:pt x="757" y="167"/>
                </a:lnTo>
                <a:lnTo>
                  <a:pt x="764" y="175"/>
                </a:lnTo>
                <a:lnTo>
                  <a:pt x="771" y="181"/>
                </a:lnTo>
                <a:lnTo>
                  <a:pt x="780" y="188"/>
                </a:lnTo>
                <a:lnTo>
                  <a:pt x="788" y="201"/>
                </a:lnTo>
                <a:lnTo>
                  <a:pt x="797" y="212"/>
                </a:lnTo>
                <a:lnTo>
                  <a:pt x="803" y="224"/>
                </a:lnTo>
                <a:lnTo>
                  <a:pt x="812" y="236"/>
                </a:lnTo>
                <a:lnTo>
                  <a:pt x="813" y="246"/>
                </a:lnTo>
                <a:lnTo>
                  <a:pt x="816" y="254"/>
                </a:lnTo>
                <a:lnTo>
                  <a:pt x="818" y="261"/>
                </a:lnTo>
                <a:lnTo>
                  <a:pt x="822" y="268"/>
                </a:lnTo>
                <a:lnTo>
                  <a:pt x="831" y="281"/>
                </a:lnTo>
                <a:lnTo>
                  <a:pt x="835" y="288"/>
                </a:lnTo>
                <a:lnTo>
                  <a:pt x="840" y="296"/>
                </a:lnTo>
                <a:lnTo>
                  <a:pt x="841" y="306"/>
                </a:lnTo>
                <a:lnTo>
                  <a:pt x="843" y="314"/>
                </a:lnTo>
                <a:lnTo>
                  <a:pt x="844" y="321"/>
                </a:lnTo>
                <a:lnTo>
                  <a:pt x="844" y="327"/>
                </a:lnTo>
                <a:lnTo>
                  <a:pt x="843" y="332"/>
                </a:lnTo>
                <a:lnTo>
                  <a:pt x="840" y="337"/>
                </a:lnTo>
                <a:lnTo>
                  <a:pt x="835" y="343"/>
                </a:lnTo>
                <a:lnTo>
                  <a:pt x="828" y="348"/>
                </a:lnTo>
                <a:lnTo>
                  <a:pt x="814" y="345"/>
                </a:lnTo>
                <a:lnTo>
                  <a:pt x="805" y="343"/>
                </a:lnTo>
                <a:lnTo>
                  <a:pt x="794" y="342"/>
                </a:lnTo>
                <a:lnTo>
                  <a:pt x="787" y="343"/>
                </a:lnTo>
                <a:lnTo>
                  <a:pt x="780" y="344"/>
                </a:lnTo>
                <a:lnTo>
                  <a:pt x="775" y="355"/>
                </a:lnTo>
                <a:lnTo>
                  <a:pt x="771" y="366"/>
                </a:lnTo>
                <a:lnTo>
                  <a:pt x="765" y="376"/>
                </a:lnTo>
                <a:lnTo>
                  <a:pt x="761" y="380"/>
                </a:lnTo>
                <a:lnTo>
                  <a:pt x="756" y="384"/>
                </a:lnTo>
                <a:lnTo>
                  <a:pt x="750" y="386"/>
                </a:lnTo>
                <a:lnTo>
                  <a:pt x="745" y="388"/>
                </a:lnTo>
                <a:lnTo>
                  <a:pt x="733" y="392"/>
                </a:lnTo>
                <a:lnTo>
                  <a:pt x="728" y="393"/>
                </a:lnTo>
                <a:lnTo>
                  <a:pt x="724" y="394"/>
                </a:lnTo>
                <a:lnTo>
                  <a:pt x="722" y="395"/>
                </a:lnTo>
                <a:lnTo>
                  <a:pt x="720" y="396"/>
                </a:lnTo>
                <a:lnTo>
                  <a:pt x="711" y="404"/>
                </a:lnTo>
                <a:lnTo>
                  <a:pt x="703" y="410"/>
                </a:lnTo>
                <a:lnTo>
                  <a:pt x="693" y="415"/>
                </a:lnTo>
                <a:lnTo>
                  <a:pt x="684" y="418"/>
                </a:lnTo>
                <a:lnTo>
                  <a:pt x="663" y="425"/>
                </a:lnTo>
                <a:lnTo>
                  <a:pt x="652" y="428"/>
                </a:lnTo>
                <a:lnTo>
                  <a:pt x="640" y="432"/>
                </a:lnTo>
                <a:lnTo>
                  <a:pt x="636" y="433"/>
                </a:lnTo>
                <a:lnTo>
                  <a:pt x="632" y="436"/>
                </a:lnTo>
                <a:lnTo>
                  <a:pt x="624" y="441"/>
                </a:lnTo>
                <a:lnTo>
                  <a:pt x="618" y="445"/>
                </a:lnTo>
                <a:lnTo>
                  <a:pt x="617" y="447"/>
                </a:lnTo>
                <a:lnTo>
                  <a:pt x="615" y="448"/>
                </a:lnTo>
                <a:lnTo>
                  <a:pt x="607" y="444"/>
                </a:lnTo>
                <a:lnTo>
                  <a:pt x="599" y="440"/>
                </a:lnTo>
                <a:lnTo>
                  <a:pt x="594" y="436"/>
                </a:lnTo>
                <a:lnTo>
                  <a:pt x="590" y="430"/>
                </a:lnTo>
                <a:lnTo>
                  <a:pt x="585" y="424"/>
                </a:lnTo>
                <a:lnTo>
                  <a:pt x="583" y="417"/>
                </a:lnTo>
                <a:lnTo>
                  <a:pt x="580" y="409"/>
                </a:lnTo>
                <a:lnTo>
                  <a:pt x="576" y="400"/>
                </a:lnTo>
                <a:lnTo>
                  <a:pt x="575" y="397"/>
                </a:lnTo>
                <a:lnTo>
                  <a:pt x="573" y="393"/>
                </a:lnTo>
                <a:lnTo>
                  <a:pt x="571" y="385"/>
                </a:lnTo>
                <a:lnTo>
                  <a:pt x="569" y="382"/>
                </a:lnTo>
                <a:lnTo>
                  <a:pt x="569" y="379"/>
                </a:lnTo>
                <a:lnTo>
                  <a:pt x="568" y="376"/>
                </a:lnTo>
                <a:lnTo>
                  <a:pt x="560" y="378"/>
                </a:lnTo>
                <a:lnTo>
                  <a:pt x="557" y="379"/>
                </a:lnTo>
                <a:lnTo>
                  <a:pt x="556" y="379"/>
                </a:lnTo>
                <a:lnTo>
                  <a:pt x="556" y="380"/>
                </a:lnTo>
                <a:lnTo>
                  <a:pt x="557" y="381"/>
                </a:lnTo>
                <a:lnTo>
                  <a:pt x="557" y="382"/>
                </a:lnTo>
                <a:lnTo>
                  <a:pt x="554" y="386"/>
                </a:lnTo>
                <a:lnTo>
                  <a:pt x="547" y="392"/>
                </a:lnTo>
                <a:lnTo>
                  <a:pt x="541" y="397"/>
                </a:lnTo>
                <a:lnTo>
                  <a:pt x="534" y="403"/>
                </a:lnTo>
                <a:lnTo>
                  <a:pt x="527" y="406"/>
                </a:lnTo>
                <a:lnTo>
                  <a:pt x="526" y="407"/>
                </a:lnTo>
                <a:lnTo>
                  <a:pt x="524" y="408"/>
                </a:lnTo>
                <a:lnTo>
                  <a:pt x="515" y="404"/>
                </a:lnTo>
                <a:lnTo>
                  <a:pt x="508" y="400"/>
                </a:lnTo>
                <a:lnTo>
                  <a:pt x="504" y="396"/>
                </a:lnTo>
                <a:lnTo>
                  <a:pt x="501" y="392"/>
                </a:lnTo>
                <a:lnTo>
                  <a:pt x="498" y="388"/>
                </a:lnTo>
                <a:lnTo>
                  <a:pt x="496" y="383"/>
                </a:lnTo>
                <a:lnTo>
                  <a:pt x="492" y="379"/>
                </a:lnTo>
                <a:lnTo>
                  <a:pt x="483" y="376"/>
                </a:lnTo>
                <a:lnTo>
                  <a:pt x="474" y="379"/>
                </a:lnTo>
                <a:lnTo>
                  <a:pt x="468" y="381"/>
                </a:lnTo>
                <a:lnTo>
                  <a:pt x="464" y="382"/>
                </a:lnTo>
                <a:lnTo>
                  <a:pt x="462" y="383"/>
                </a:lnTo>
                <a:lnTo>
                  <a:pt x="460" y="384"/>
                </a:lnTo>
                <a:lnTo>
                  <a:pt x="457" y="385"/>
                </a:lnTo>
                <a:lnTo>
                  <a:pt x="453" y="388"/>
                </a:lnTo>
                <a:lnTo>
                  <a:pt x="448" y="392"/>
                </a:lnTo>
                <a:lnTo>
                  <a:pt x="436" y="391"/>
                </a:lnTo>
                <a:lnTo>
                  <a:pt x="430" y="389"/>
                </a:lnTo>
                <a:lnTo>
                  <a:pt x="423" y="388"/>
                </a:lnTo>
                <a:lnTo>
                  <a:pt x="421" y="386"/>
                </a:lnTo>
                <a:lnTo>
                  <a:pt x="417" y="384"/>
                </a:lnTo>
                <a:lnTo>
                  <a:pt x="408" y="379"/>
                </a:lnTo>
                <a:lnTo>
                  <a:pt x="403" y="374"/>
                </a:lnTo>
                <a:lnTo>
                  <a:pt x="402" y="373"/>
                </a:lnTo>
                <a:lnTo>
                  <a:pt x="400" y="372"/>
                </a:lnTo>
                <a:lnTo>
                  <a:pt x="388" y="373"/>
                </a:lnTo>
                <a:lnTo>
                  <a:pt x="377" y="373"/>
                </a:lnTo>
                <a:lnTo>
                  <a:pt x="358" y="373"/>
                </a:lnTo>
                <a:lnTo>
                  <a:pt x="343" y="371"/>
                </a:lnTo>
                <a:lnTo>
                  <a:pt x="331" y="369"/>
                </a:lnTo>
                <a:lnTo>
                  <a:pt x="320" y="365"/>
                </a:lnTo>
                <a:lnTo>
                  <a:pt x="306" y="361"/>
                </a:lnTo>
                <a:lnTo>
                  <a:pt x="291" y="356"/>
                </a:lnTo>
                <a:lnTo>
                  <a:pt x="283" y="354"/>
                </a:lnTo>
                <a:lnTo>
                  <a:pt x="272" y="352"/>
                </a:lnTo>
                <a:lnTo>
                  <a:pt x="263" y="355"/>
                </a:lnTo>
                <a:lnTo>
                  <a:pt x="255" y="360"/>
                </a:lnTo>
                <a:lnTo>
                  <a:pt x="248" y="365"/>
                </a:lnTo>
                <a:lnTo>
                  <a:pt x="241" y="371"/>
                </a:lnTo>
                <a:lnTo>
                  <a:pt x="229" y="383"/>
                </a:lnTo>
                <a:lnTo>
                  <a:pt x="222" y="388"/>
                </a:lnTo>
                <a:lnTo>
                  <a:pt x="212" y="392"/>
                </a:lnTo>
                <a:lnTo>
                  <a:pt x="202" y="396"/>
                </a:lnTo>
                <a:lnTo>
                  <a:pt x="193" y="398"/>
                </a:lnTo>
                <a:lnTo>
                  <a:pt x="189" y="400"/>
                </a:lnTo>
                <a:lnTo>
                  <a:pt x="185" y="400"/>
                </a:lnTo>
                <a:lnTo>
                  <a:pt x="180" y="401"/>
                </a:lnTo>
                <a:lnTo>
                  <a:pt x="173" y="402"/>
                </a:lnTo>
                <a:lnTo>
                  <a:pt x="163" y="403"/>
                </a:lnTo>
                <a:lnTo>
                  <a:pt x="157" y="403"/>
                </a:lnTo>
                <a:lnTo>
                  <a:pt x="148" y="404"/>
                </a:lnTo>
                <a:lnTo>
                  <a:pt x="142" y="407"/>
                </a:lnTo>
                <a:lnTo>
                  <a:pt x="135" y="410"/>
                </a:lnTo>
                <a:lnTo>
                  <a:pt x="124" y="418"/>
                </a:lnTo>
                <a:lnTo>
                  <a:pt x="113" y="426"/>
                </a:lnTo>
                <a:lnTo>
                  <a:pt x="106" y="429"/>
                </a:lnTo>
                <a:lnTo>
                  <a:pt x="99" y="432"/>
                </a:lnTo>
                <a:lnTo>
                  <a:pt x="98" y="434"/>
                </a:lnTo>
                <a:lnTo>
                  <a:pt x="97" y="437"/>
                </a:lnTo>
                <a:lnTo>
                  <a:pt x="93" y="444"/>
                </a:lnTo>
                <a:lnTo>
                  <a:pt x="90" y="447"/>
                </a:lnTo>
                <a:lnTo>
                  <a:pt x="86" y="450"/>
                </a:lnTo>
                <a:lnTo>
                  <a:pt x="83" y="451"/>
                </a:lnTo>
                <a:lnTo>
                  <a:pt x="80" y="452"/>
                </a:lnTo>
                <a:lnTo>
                  <a:pt x="76" y="451"/>
                </a:lnTo>
                <a:lnTo>
                  <a:pt x="72" y="450"/>
                </a:lnTo>
                <a:lnTo>
                  <a:pt x="69" y="448"/>
                </a:lnTo>
                <a:lnTo>
                  <a:pt x="68" y="444"/>
                </a:lnTo>
                <a:lnTo>
                  <a:pt x="68" y="442"/>
                </a:lnTo>
                <a:lnTo>
                  <a:pt x="71" y="441"/>
                </a:lnTo>
                <a:lnTo>
                  <a:pt x="74" y="441"/>
                </a:lnTo>
                <a:lnTo>
                  <a:pt x="76" y="440"/>
                </a:lnTo>
              </a:path>
            </a:pathLst>
          </a:custGeom>
          <a:solidFill>
            <a:srgbClr val="3366FF"/>
          </a:solidFill>
          <a:ln w="12700" cap="rnd" cmpd="sng">
            <a:solidFill>
              <a:schemeClr val="tx1"/>
            </a:solidFill>
            <a:prstDash val="solid"/>
            <a:round/>
            <a:headEnd type="none" w="sm" len="sm"/>
            <a:tailEnd type="none" w="sm" len="sm"/>
          </a:ln>
        </p:spPr>
        <p:txBody>
          <a:bodyPr/>
          <a:p>
            <a:endParaRPr lang="zh-CN" altLang="en-US"/>
          </a:p>
        </p:txBody>
      </p:sp>
      <p:sp>
        <p:nvSpPr>
          <p:cNvPr id="50192" name="Freeform 18"/>
          <p:cNvSpPr/>
          <p:nvPr/>
        </p:nvSpPr>
        <p:spPr>
          <a:xfrm>
            <a:off x="4878388" y="3225800"/>
            <a:ext cx="1030287" cy="852488"/>
          </a:xfrm>
          <a:custGeom>
            <a:avLst/>
            <a:gdLst/>
            <a:ahLst/>
            <a:cxnLst>
              <a:cxn ang="0">
                <a:pos x="325" y="20"/>
              </a:cxn>
              <a:cxn ang="0">
                <a:pos x="327" y="32"/>
              </a:cxn>
              <a:cxn ang="0">
                <a:pos x="326" y="63"/>
              </a:cxn>
              <a:cxn ang="0">
                <a:pos x="302" y="97"/>
              </a:cxn>
              <a:cxn ang="0">
                <a:pos x="283" y="109"/>
              </a:cxn>
              <a:cxn ang="0">
                <a:pos x="241" y="136"/>
              </a:cxn>
              <a:cxn ang="0">
                <a:pos x="203" y="131"/>
              </a:cxn>
              <a:cxn ang="0">
                <a:pos x="165" y="155"/>
              </a:cxn>
              <a:cxn ang="0">
                <a:pos x="145" y="166"/>
              </a:cxn>
              <a:cxn ang="0">
                <a:pos x="117" y="180"/>
              </a:cxn>
              <a:cxn ang="0">
                <a:pos x="86" y="206"/>
              </a:cxn>
              <a:cxn ang="0">
                <a:pos x="34" y="215"/>
              </a:cxn>
              <a:cxn ang="0">
                <a:pos x="3" y="244"/>
              </a:cxn>
              <a:cxn ang="0">
                <a:pos x="13" y="265"/>
              </a:cxn>
              <a:cxn ang="0">
                <a:pos x="51" y="336"/>
              </a:cxn>
              <a:cxn ang="0">
                <a:pos x="84" y="388"/>
              </a:cxn>
              <a:cxn ang="0">
                <a:pos x="120" y="432"/>
              </a:cxn>
              <a:cxn ang="0">
                <a:pos x="174" y="448"/>
              </a:cxn>
              <a:cxn ang="0">
                <a:pos x="213" y="469"/>
              </a:cxn>
              <a:cxn ang="0">
                <a:pos x="288" y="457"/>
              </a:cxn>
              <a:cxn ang="0">
                <a:pos x="384" y="468"/>
              </a:cxn>
              <a:cxn ang="0">
                <a:pos x="392" y="492"/>
              </a:cxn>
              <a:cxn ang="0">
                <a:pos x="423" y="503"/>
              </a:cxn>
              <a:cxn ang="0">
                <a:pos x="452" y="504"/>
              </a:cxn>
              <a:cxn ang="0">
                <a:pos x="476" y="496"/>
              </a:cxn>
              <a:cxn ang="0">
                <a:pos x="492" y="521"/>
              </a:cxn>
              <a:cxn ang="0">
                <a:pos x="527" y="534"/>
              </a:cxn>
              <a:cxn ang="0">
                <a:pos x="560" y="530"/>
              </a:cxn>
              <a:cxn ang="0">
                <a:pos x="600" y="484"/>
              </a:cxn>
              <a:cxn ang="0">
                <a:pos x="597" y="454"/>
              </a:cxn>
              <a:cxn ang="0">
                <a:pos x="580" y="436"/>
              </a:cxn>
              <a:cxn ang="0">
                <a:pos x="595" y="448"/>
              </a:cxn>
              <a:cxn ang="0">
                <a:pos x="598" y="452"/>
              </a:cxn>
              <a:cxn ang="0">
                <a:pos x="566" y="429"/>
              </a:cxn>
              <a:cxn ang="0">
                <a:pos x="536" y="420"/>
              </a:cxn>
              <a:cxn ang="0">
                <a:pos x="508" y="395"/>
              </a:cxn>
              <a:cxn ang="0">
                <a:pos x="512" y="370"/>
              </a:cxn>
              <a:cxn ang="0">
                <a:pos x="527" y="334"/>
              </a:cxn>
              <a:cxn ang="0">
                <a:pos x="568" y="256"/>
              </a:cxn>
              <a:cxn ang="0">
                <a:pos x="626" y="281"/>
              </a:cxn>
              <a:cxn ang="0">
                <a:pos x="642" y="274"/>
              </a:cxn>
              <a:cxn ang="0">
                <a:pos x="646" y="247"/>
              </a:cxn>
              <a:cxn ang="0">
                <a:pos x="638" y="194"/>
              </a:cxn>
              <a:cxn ang="0">
                <a:pos x="618" y="185"/>
              </a:cxn>
              <a:cxn ang="0">
                <a:pos x="555" y="181"/>
              </a:cxn>
              <a:cxn ang="0">
                <a:pos x="476" y="148"/>
              </a:cxn>
              <a:cxn ang="0">
                <a:pos x="466" y="113"/>
              </a:cxn>
              <a:cxn ang="0">
                <a:pos x="508" y="82"/>
              </a:cxn>
              <a:cxn ang="0">
                <a:pos x="561" y="32"/>
              </a:cxn>
              <a:cxn ang="0">
                <a:pos x="542" y="27"/>
              </a:cxn>
              <a:cxn ang="0">
                <a:pos x="511" y="31"/>
              </a:cxn>
              <a:cxn ang="0">
                <a:pos x="483" y="15"/>
              </a:cxn>
              <a:cxn ang="0">
                <a:pos x="465" y="21"/>
              </a:cxn>
              <a:cxn ang="0">
                <a:pos x="388" y="12"/>
              </a:cxn>
              <a:cxn ang="0">
                <a:pos x="353" y="1"/>
              </a:cxn>
              <a:cxn ang="0">
                <a:pos x="335" y="2"/>
              </a:cxn>
            </a:cxnLst>
            <a:pathLst>
              <a:path w="649" h="537">
                <a:moveTo>
                  <a:pt x="328" y="8"/>
                </a:moveTo>
                <a:lnTo>
                  <a:pt x="327" y="12"/>
                </a:lnTo>
                <a:lnTo>
                  <a:pt x="326" y="15"/>
                </a:lnTo>
                <a:lnTo>
                  <a:pt x="325" y="18"/>
                </a:lnTo>
                <a:lnTo>
                  <a:pt x="325" y="20"/>
                </a:lnTo>
                <a:lnTo>
                  <a:pt x="325" y="21"/>
                </a:lnTo>
                <a:lnTo>
                  <a:pt x="326" y="23"/>
                </a:lnTo>
                <a:lnTo>
                  <a:pt x="326" y="25"/>
                </a:lnTo>
                <a:lnTo>
                  <a:pt x="327" y="28"/>
                </a:lnTo>
                <a:lnTo>
                  <a:pt x="327" y="32"/>
                </a:lnTo>
                <a:lnTo>
                  <a:pt x="328" y="37"/>
                </a:lnTo>
                <a:lnTo>
                  <a:pt x="328" y="44"/>
                </a:lnTo>
                <a:lnTo>
                  <a:pt x="328" y="52"/>
                </a:lnTo>
                <a:lnTo>
                  <a:pt x="327" y="58"/>
                </a:lnTo>
                <a:lnTo>
                  <a:pt x="326" y="63"/>
                </a:lnTo>
                <a:lnTo>
                  <a:pt x="319" y="72"/>
                </a:lnTo>
                <a:lnTo>
                  <a:pt x="311" y="81"/>
                </a:lnTo>
                <a:lnTo>
                  <a:pt x="304" y="88"/>
                </a:lnTo>
                <a:lnTo>
                  <a:pt x="303" y="95"/>
                </a:lnTo>
                <a:lnTo>
                  <a:pt x="302" y="97"/>
                </a:lnTo>
                <a:lnTo>
                  <a:pt x="301" y="100"/>
                </a:lnTo>
                <a:lnTo>
                  <a:pt x="297" y="103"/>
                </a:lnTo>
                <a:lnTo>
                  <a:pt x="294" y="105"/>
                </a:lnTo>
                <a:lnTo>
                  <a:pt x="289" y="107"/>
                </a:lnTo>
                <a:lnTo>
                  <a:pt x="283" y="109"/>
                </a:lnTo>
                <a:lnTo>
                  <a:pt x="276" y="112"/>
                </a:lnTo>
                <a:lnTo>
                  <a:pt x="267" y="118"/>
                </a:lnTo>
                <a:lnTo>
                  <a:pt x="258" y="125"/>
                </a:lnTo>
                <a:lnTo>
                  <a:pt x="251" y="131"/>
                </a:lnTo>
                <a:lnTo>
                  <a:pt x="241" y="136"/>
                </a:lnTo>
                <a:lnTo>
                  <a:pt x="234" y="134"/>
                </a:lnTo>
                <a:lnTo>
                  <a:pt x="228" y="132"/>
                </a:lnTo>
                <a:lnTo>
                  <a:pt x="218" y="131"/>
                </a:lnTo>
                <a:lnTo>
                  <a:pt x="209" y="130"/>
                </a:lnTo>
                <a:lnTo>
                  <a:pt x="203" y="131"/>
                </a:lnTo>
                <a:lnTo>
                  <a:pt x="196" y="132"/>
                </a:lnTo>
                <a:lnTo>
                  <a:pt x="185" y="144"/>
                </a:lnTo>
                <a:lnTo>
                  <a:pt x="178" y="149"/>
                </a:lnTo>
                <a:lnTo>
                  <a:pt x="172" y="152"/>
                </a:lnTo>
                <a:lnTo>
                  <a:pt x="165" y="155"/>
                </a:lnTo>
                <a:lnTo>
                  <a:pt x="157" y="157"/>
                </a:lnTo>
                <a:lnTo>
                  <a:pt x="151" y="159"/>
                </a:lnTo>
                <a:lnTo>
                  <a:pt x="149" y="160"/>
                </a:lnTo>
                <a:lnTo>
                  <a:pt x="148" y="160"/>
                </a:lnTo>
                <a:lnTo>
                  <a:pt x="145" y="166"/>
                </a:lnTo>
                <a:lnTo>
                  <a:pt x="140" y="172"/>
                </a:lnTo>
                <a:lnTo>
                  <a:pt x="133" y="175"/>
                </a:lnTo>
                <a:lnTo>
                  <a:pt x="126" y="177"/>
                </a:lnTo>
                <a:lnTo>
                  <a:pt x="119" y="179"/>
                </a:lnTo>
                <a:lnTo>
                  <a:pt x="117" y="180"/>
                </a:lnTo>
                <a:lnTo>
                  <a:pt x="116" y="180"/>
                </a:lnTo>
                <a:lnTo>
                  <a:pt x="109" y="190"/>
                </a:lnTo>
                <a:lnTo>
                  <a:pt x="102" y="198"/>
                </a:lnTo>
                <a:lnTo>
                  <a:pt x="93" y="203"/>
                </a:lnTo>
                <a:lnTo>
                  <a:pt x="86" y="206"/>
                </a:lnTo>
                <a:lnTo>
                  <a:pt x="77" y="208"/>
                </a:lnTo>
                <a:lnTo>
                  <a:pt x="67" y="210"/>
                </a:lnTo>
                <a:lnTo>
                  <a:pt x="56" y="211"/>
                </a:lnTo>
                <a:lnTo>
                  <a:pt x="44" y="212"/>
                </a:lnTo>
                <a:lnTo>
                  <a:pt x="34" y="215"/>
                </a:lnTo>
                <a:lnTo>
                  <a:pt x="26" y="220"/>
                </a:lnTo>
                <a:lnTo>
                  <a:pt x="17" y="225"/>
                </a:lnTo>
                <a:lnTo>
                  <a:pt x="8" y="228"/>
                </a:lnTo>
                <a:lnTo>
                  <a:pt x="5" y="237"/>
                </a:lnTo>
                <a:lnTo>
                  <a:pt x="3" y="244"/>
                </a:lnTo>
                <a:lnTo>
                  <a:pt x="0" y="249"/>
                </a:lnTo>
                <a:lnTo>
                  <a:pt x="0" y="254"/>
                </a:lnTo>
                <a:lnTo>
                  <a:pt x="3" y="258"/>
                </a:lnTo>
                <a:lnTo>
                  <a:pt x="6" y="262"/>
                </a:lnTo>
                <a:lnTo>
                  <a:pt x="13" y="265"/>
                </a:lnTo>
                <a:lnTo>
                  <a:pt x="24" y="268"/>
                </a:lnTo>
                <a:lnTo>
                  <a:pt x="31" y="292"/>
                </a:lnTo>
                <a:lnTo>
                  <a:pt x="39" y="314"/>
                </a:lnTo>
                <a:lnTo>
                  <a:pt x="45" y="325"/>
                </a:lnTo>
                <a:lnTo>
                  <a:pt x="51" y="336"/>
                </a:lnTo>
                <a:lnTo>
                  <a:pt x="58" y="344"/>
                </a:lnTo>
                <a:lnTo>
                  <a:pt x="68" y="352"/>
                </a:lnTo>
                <a:lnTo>
                  <a:pt x="72" y="362"/>
                </a:lnTo>
                <a:lnTo>
                  <a:pt x="77" y="375"/>
                </a:lnTo>
                <a:lnTo>
                  <a:pt x="84" y="388"/>
                </a:lnTo>
                <a:lnTo>
                  <a:pt x="92" y="401"/>
                </a:lnTo>
                <a:lnTo>
                  <a:pt x="100" y="414"/>
                </a:lnTo>
                <a:lnTo>
                  <a:pt x="110" y="424"/>
                </a:lnTo>
                <a:lnTo>
                  <a:pt x="115" y="429"/>
                </a:lnTo>
                <a:lnTo>
                  <a:pt x="120" y="432"/>
                </a:lnTo>
                <a:lnTo>
                  <a:pt x="127" y="435"/>
                </a:lnTo>
                <a:lnTo>
                  <a:pt x="132" y="436"/>
                </a:lnTo>
                <a:lnTo>
                  <a:pt x="147" y="439"/>
                </a:lnTo>
                <a:lnTo>
                  <a:pt x="162" y="443"/>
                </a:lnTo>
                <a:lnTo>
                  <a:pt x="174" y="448"/>
                </a:lnTo>
                <a:lnTo>
                  <a:pt x="188" y="456"/>
                </a:lnTo>
                <a:lnTo>
                  <a:pt x="192" y="461"/>
                </a:lnTo>
                <a:lnTo>
                  <a:pt x="198" y="466"/>
                </a:lnTo>
                <a:lnTo>
                  <a:pt x="205" y="468"/>
                </a:lnTo>
                <a:lnTo>
                  <a:pt x="213" y="469"/>
                </a:lnTo>
                <a:lnTo>
                  <a:pt x="221" y="470"/>
                </a:lnTo>
                <a:lnTo>
                  <a:pt x="230" y="470"/>
                </a:lnTo>
                <a:lnTo>
                  <a:pt x="249" y="466"/>
                </a:lnTo>
                <a:lnTo>
                  <a:pt x="269" y="462"/>
                </a:lnTo>
                <a:lnTo>
                  <a:pt x="288" y="457"/>
                </a:lnTo>
                <a:lnTo>
                  <a:pt x="306" y="452"/>
                </a:lnTo>
                <a:lnTo>
                  <a:pt x="321" y="448"/>
                </a:lnTo>
                <a:lnTo>
                  <a:pt x="351" y="459"/>
                </a:lnTo>
                <a:lnTo>
                  <a:pt x="367" y="464"/>
                </a:lnTo>
                <a:lnTo>
                  <a:pt x="384" y="468"/>
                </a:lnTo>
                <a:lnTo>
                  <a:pt x="386" y="473"/>
                </a:lnTo>
                <a:lnTo>
                  <a:pt x="387" y="478"/>
                </a:lnTo>
                <a:lnTo>
                  <a:pt x="389" y="485"/>
                </a:lnTo>
                <a:lnTo>
                  <a:pt x="391" y="490"/>
                </a:lnTo>
                <a:lnTo>
                  <a:pt x="392" y="492"/>
                </a:lnTo>
                <a:lnTo>
                  <a:pt x="395" y="493"/>
                </a:lnTo>
                <a:lnTo>
                  <a:pt x="399" y="495"/>
                </a:lnTo>
                <a:lnTo>
                  <a:pt x="406" y="497"/>
                </a:lnTo>
                <a:lnTo>
                  <a:pt x="416" y="500"/>
                </a:lnTo>
                <a:lnTo>
                  <a:pt x="423" y="503"/>
                </a:lnTo>
                <a:lnTo>
                  <a:pt x="431" y="505"/>
                </a:lnTo>
                <a:lnTo>
                  <a:pt x="437" y="507"/>
                </a:lnTo>
                <a:lnTo>
                  <a:pt x="438" y="508"/>
                </a:lnTo>
                <a:lnTo>
                  <a:pt x="439" y="508"/>
                </a:lnTo>
                <a:lnTo>
                  <a:pt x="452" y="504"/>
                </a:lnTo>
                <a:lnTo>
                  <a:pt x="464" y="500"/>
                </a:lnTo>
                <a:lnTo>
                  <a:pt x="468" y="499"/>
                </a:lnTo>
                <a:lnTo>
                  <a:pt x="472" y="497"/>
                </a:lnTo>
                <a:lnTo>
                  <a:pt x="475" y="497"/>
                </a:lnTo>
                <a:lnTo>
                  <a:pt x="476" y="496"/>
                </a:lnTo>
                <a:lnTo>
                  <a:pt x="479" y="503"/>
                </a:lnTo>
                <a:lnTo>
                  <a:pt x="482" y="509"/>
                </a:lnTo>
                <a:lnTo>
                  <a:pt x="485" y="514"/>
                </a:lnTo>
                <a:lnTo>
                  <a:pt x="488" y="517"/>
                </a:lnTo>
                <a:lnTo>
                  <a:pt x="492" y="521"/>
                </a:lnTo>
                <a:lnTo>
                  <a:pt x="497" y="523"/>
                </a:lnTo>
                <a:lnTo>
                  <a:pt x="504" y="526"/>
                </a:lnTo>
                <a:lnTo>
                  <a:pt x="512" y="528"/>
                </a:lnTo>
                <a:lnTo>
                  <a:pt x="520" y="531"/>
                </a:lnTo>
                <a:lnTo>
                  <a:pt x="527" y="534"/>
                </a:lnTo>
                <a:lnTo>
                  <a:pt x="533" y="535"/>
                </a:lnTo>
                <a:lnTo>
                  <a:pt x="535" y="536"/>
                </a:lnTo>
                <a:lnTo>
                  <a:pt x="536" y="536"/>
                </a:lnTo>
                <a:lnTo>
                  <a:pt x="549" y="534"/>
                </a:lnTo>
                <a:lnTo>
                  <a:pt x="560" y="530"/>
                </a:lnTo>
                <a:lnTo>
                  <a:pt x="569" y="526"/>
                </a:lnTo>
                <a:lnTo>
                  <a:pt x="580" y="520"/>
                </a:lnTo>
                <a:lnTo>
                  <a:pt x="587" y="509"/>
                </a:lnTo>
                <a:lnTo>
                  <a:pt x="593" y="497"/>
                </a:lnTo>
                <a:lnTo>
                  <a:pt x="600" y="484"/>
                </a:lnTo>
                <a:lnTo>
                  <a:pt x="604" y="472"/>
                </a:lnTo>
                <a:lnTo>
                  <a:pt x="603" y="464"/>
                </a:lnTo>
                <a:lnTo>
                  <a:pt x="602" y="460"/>
                </a:lnTo>
                <a:lnTo>
                  <a:pt x="600" y="456"/>
                </a:lnTo>
                <a:lnTo>
                  <a:pt x="597" y="454"/>
                </a:lnTo>
                <a:lnTo>
                  <a:pt x="593" y="450"/>
                </a:lnTo>
                <a:lnTo>
                  <a:pt x="588" y="445"/>
                </a:lnTo>
                <a:lnTo>
                  <a:pt x="584" y="441"/>
                </a:lnTo>
                <a:lnTo>
                  <a:pt x="580" y="437"/>
                </a:lnTo>
                <a:lnTo>
                  <a:pt x="580" y="436"/>
                </a:lnTo>
                <a:lnTo>
                  <a:pt x="581" y="436"/>
                </a:lnTo>
                <a:lnTo>
                  <a:pt x="583" y="438"/>
                </a:lnTo>
                <a:lnTo>
                  <a:pt x="587" y="441"/>
                </a:lnTo>
                <a:lnTo>
                  <a:pt x="592" y="444"/>
                </a:lnTo>
                <a:lnTo>
                  <a:pt x="595" y="448"/>
                </a:lnTo>
                <a:lnTo>
                  <a:pt x="597" y="452"/>
                </a:lnTo>
                <a:lnTo>
                  <a:pt x="598" y="454"/>
                </a:lnTo>
                <a:lnTo>
                  <a:pt x="600" y="454"/>
                </a:lnTo>
                <a:lnTo>
                  <a:pt x="601" y="454"/>
                </a:lnTo>
                <a:lnTo>
                  <a:pt x="598" y="452"/>
                </a:lnTo>
                <a:lnTo>
                  <a:pt x="595" y="447"/>
                </a:lnTo>
                <a:lnTo>
                  <a:pt x="592" y="443"/>
                </a:lnTo>
                <a:lnTo>
                  <a:pt x="588" y="439"/>
                </a:lnTo>
                <a:lnTo>
                  <a:pt x="584" y="436"/>
                </a:lnTo>
                <a:lnTo>
                  <a:pt x="566" y="429"/>
                </a:lnTo>
                <a:lnTo>
                  <a:pt x="548" y="424"/>
                </a:lnTo>
                <a:lnTo>
                  <a:pt x="545" y="423"/>
                </a:lnTo>
                <a:lnTo>
                  <a:pt x="541" y="422"/>
                </a:lnTo>
                <a:lnTo>
                  <a:pt x="537" y="421"/>
                </a:lnTo>
                <a:lnTo>
                  <a:pt x="536" y="420"/>
                </a:lnTo>
                <a:lnTo>
                  <a:pt x="532" y="416"/>
                </a:lnTo>
                <a:lnTo>
                  <a:pt x="528" y="410"/>
                </a:lnTo>
                <a:lnTo>
                  <a:pt x="517" y="402"/>
                </a:lnTo>
                <a:lnTo>
                  <a:pt x="512" y="398"/>
                </a:lnTo>
                <a:lnTo>
                  <a:pt x="508" y="395"/>
                </a:lnTo>
                <a:lnTo>
                  <a:pt x="505" y="393"/>
                </a:lnTo>
                <a:lnTo>
                  <a:pt x="504" y="392"/>
                </a:lnTo>
                <a:lnTo>
                  <a:pt x="506" y="387"/>
                </a:lnTo>
                <a:lnTo>
                  <a:pt x="509" y="379"/>
                </a:lnTo>
                <a:lnTo>
                  <a:pt x="512" y="370"/>
                </a:lnTo>
                <a:lnTo>
                  <a:pt x="515" y="360"/>
                </a:lnTo>
                <a:lnTo>
                  <a:pt x="520" y="350"/>
                </a:lnTo>
                <a:lnTo>
                  <a:pt x="523" y="342"/>
                </a:lnTo>
                <a:lnTo>
                  <a:pt x="526" y="336"/>
                </a:lnTo>
                <a:lnTo>
                  <a:pt x="527" y="334"/>
                </a:lnTo>
                <a:lnTo>
                  <a:pt x="528" y="332"/>
                </a:lnTo>
                <a:lnTo>
                  <a:pt x="542" y="315"/>
                </a:lnTo>
                <a:lnTo>
                  <a:pt x="553" y="297"/>
                </a:lnTo>
                <a:lnTo>
                  <a:pt x="562" y="277"/>
                </a:lnTo>
                <a:lnTo>
                  <a:pt x="568" y="256"/>
                </a:lnTo>
                <a:lnTo>
                  <a:pt x="581" y="264"/>
                </a:lnTo>
                <a:lnTo>
                  <a:pt x="592" y="272"/>
                </a:lnTo>
                <a:lnTo>
                  <a:pt x="604" y="279"/>
                </a:lnTo>
                <a:lnTo>
                  <a:pt x="616" y="284"/>
                </a:lnTo>
                <a:lnTo>
                  <a:pt x="626" y="281"/>
                </a:lnTo>
                <a:lnTo>
                  <a:pt x="631" y="279"/>
                </a:lnTo>
                <a:lnTo>
                  <a:pt x="635" y="278"/>
                </a:lnTo>
                <a:lnTo>
                  <a:pt x="638" y="277"/>
                </a:lnTo>
                <a:lnTo>
                  <a:pt x="640" y="276"/>
                </a:lnTo>
                <a:lnTo>
                  <a:pt x="642" y="274"/>
                </a:lnTo>
                <a:lnTo>
                  <a:pt x="644" y="270"/>
                </a:lnTo>
                <a:lnTo>
                  <a:pt x="648" y="264"/>
                </a:lnTo>
                <a:lnTo>
                  <a:pt x="648" y="261"/>
                </a:lnTo>
                <a:lnTo>
                  <a:pt x="647" y="257"/>
                </a:lnTo>
                <a:lnTo>
                  <a:pt x="646" y="247"/>
                </a:lnTo>
                <a:lnTo>
                  <a:pt x="644" y="234"/>
                </a:lnTo>
                <a:lnTo>
                  <a:pt x="643" y="221"/>
                </a:lnTo>
                <a:lnTo>
                  <a:pt x="641" y="209"/>
                </a:lnTo>
                <a:lnTo>
                  <a:pt x="640" y="199"/>
                </a:lnTo>
                <a:lnTo>
                  <a:pt x="638" y="194"/>
                </a:lnTo>
                <a:lnTo>
                  <a:pt x="637" y="191"/>
                </a:lnTo>
                <a:lnTo>
                  <a:pt x="637" y="189"/>
                </a:lnTo>
                <a:lnTo>
                  <a:pt x="636" y="188"/>
                </a:lnTo>
                <a:lnTo>
                  <a:pt x="628" y="186"/>
                </a:lnTo>
                <a:lnTo>
                  <a:pt x="618" y="185"/>
                </a:lnTo>
                <a:lnTo>
                  <a:pt x="600" y="184"/>
                </a:lnTo>
                <a:lnTo>
                  <a:pt x="592" y="182"/>
                </a:lnTo>
                <a:lnTo>
                  <a:pt x="585" y="181"/>
                </a:lnTo>
                <a:lnTo>
                  <a:pt x="570" y="181"/>
                </a:lnTo>
                <a:lnTo>
                  <a:pt x="555" y="181"/>
                </a:lnTo>
                <a:lnTo>
                  <a:pt x="540" y="180"/>
                </a:lnTo>
                <a:lnTo>
                  <a:pt x="525" y="169"/>
                </a:lnTo>
                <a:lnTo>
                  <a:pt x="509" y="161"/>
                </a:lnTo>
                <a:lnTo>
                  <a:pt x="493" y="154"/>
                </a:lnTo>
                <a:lnTo>
                  <a:pt x="476" y="148"/>
                </a:lnTo>
                <a:lnTo>
                  <a:pt x="471" y="139"/>
                </a:lnTo>
                <a:lnTo>
                  <a:pt x="467" y="132"/>
                </a:lnTo>
                <a:lnTo>
                  <a:pt x="465" y="125"/>
                </a:lnTo>
                <a:lnTo>
                  <a:pt x="465" y="119"/>
                </a:lnTo>
                <a:lnTo>
                  <a:pt x="466" y="113"/>
                </a:lnTo>
                <a:lnTo>
                  <a:pt x="468" y="108"/>
                </a:lnTo>
                <a:lnTo>
                  <a:pt x="474" y="101"/>
                </a:lnTo>
                <a:lnTo>
                  <a:pt x="485" y="94"/>
                </a:lnTo>
                <a:lnTo>
                  <a:pt x="496" y="89"/>
                </a:lnTo>
                <a:lnTo>
                  <a:pt x="508" y="82"/>
                </a:lnTo>
                <a:lnTo>
                  <a:pt x="520" y="76"/>
                </a:lnTo>
                <a:lnTo>
                  <a:pt x="529" y="64"/>
                </a:lnTo>
                <a:lnTo>
                  <a:pt x="541" y="54"/>
                </a:lnTo>
                <a:lnTo>
                  <a:pt x="564" y="36"/>
                </a:lnTo>
                <a:lnTo>
                  <a:pt x="561" y="32"/>
                </a:lnTo>
                <a:lnTo>
                  <a:pt x="558" y="29"/>
                </a:lnTo>
                <a:lnTo>
                  <a:pt x="555" y="27"/>
                </a:lnTo>
                <a:lnTo>
                  <a:pt x="552" y="26"/>
                </a:lnTo>
                <a:lnTo>
                  <a:pt x="547" y="25"/>
                </a:lnTo>
                <a:lnTo>
                  <a:pt x="542" y="27"/>
                </a:lnTo>
                <a:lnTo>
                  <a:pt x="536" y="29"/>
                </a:lnTo>
                <a:lnTo>
                  <a:pt x="530" y="33"/>
                </a:lnTo>
                <a:lnTo>
                  <a:pt x="524" y="37"/>
                </a:lnTo>
                <a:lnTo>
                  <a:pt x="516" y="40"/>
                </a:lnTo>
                <a:lnTo>
                  <a:pt x="511" y="31"/>
                </a:lnTo>
                <a:lnTo>
                  <a:pt x="507" y="22"/>
                </a:lnTo>
                <a:lnTo>
                  <a:pt x="502" y="16"/>
                </a:lnTo>
                <a:lnTo>
                  <a:pt x="497" y="14"/>
                </a:lnTo>
                <a:lnTo>
                  <a:pt x="492" y="12"/>
                </a:lnTo>
                <a:lnTo>
                  <a:pt x="483" y="15"/>
                </a:lnTo>
                <a:lnTo>
                  <a:pt x="477" y="17"/>
                </a:lnTo>
                <a:lnTo>
                  <a:pt x="473" y="19"/>
                </a:lnTo>
                <a:lnTo>
                  <a:pt x="470" y="20"/>
                </a:lnTo>
                <a:lnTo>
                  <a:pt x="468" y="21"/>
                </a:lnTo>
                <a:lnTo>
                  <a:pt x="465" y="21"/>
                </a:lnTo>
                <a:lnTo>
                  <a:pt x="459" y="22"/>
                </a:lnTo>
                <a:lnTo>
                  <a:pt x="452" y="24"/>
                </a:lnTo>
                <a:lnTo>
                  <a:pt x="419" y="20"/>
                </a:lnTo>
                <a:lnTo>
                  <a:pt x="404" y="16"/>
                </a:lnTo>
                <a:lnTo>
                  <a:pt x="388" y="12"/>
                </a:lnTo>
                <a:lnTo>
                  <a:pt x="376" y="8"/>
                </a:lnTo>
                <a:lnTo>
                  <a:pt x="364" y="4"/>
                </a:lnTo>
                <a:lnTo>
                  <a:pt x="361" y="3"/>
                </a:lnTo>
                <a:lnTo>
                  <a:pt x="356" y="2"/>
                </a:lnTo>
                <a:lnTo>
                  <a:pt x="353" y="1"/>
                </a:lnTo>
                <a:lnTo>
                  <a:pt x="352" y="0"/>
                </a:lnTo>
                <a:lnTo>
                  <a:pt x="345" y="1"/>
                </a:lnTo>
                <a:lnTo>
                  <a:pt x="341" y="2"/>
                </a:lnTo>
                <a:lnTo>
                  <a:pt x="337" y="2"/>
                </a:lnTo>
                <a:lnTo>
                  <a:pt x="335" y="2"/>
                </a:lnTo>
                <a:lnTo>
                  <a:pt x="332" y="3"/>
                </a:lnTo>
                <a:lnTo>
                  <a:pt x="331" y="5"/>
                </a:lnTo>
                <a:lnTo>
                  <a:pt x="328" y="8"/>
                </a:lnTo>
              </a:path>
            </a:pathLst>
          </a:custGeom>
          <a:solidFill>
            <a:srgbClr val="3366FF"/>
          </a:solidFill>
          <a:ln w="12700" cap="rnd" cmpd="sng">
            <a:solidFill>
              <a:schemeClr val="tx1"/>
            </a:solidFill>
            <a:prstDash val="solid"/>
            <a:round/>
            <a:headEnd type="none" w="sm" len="sm"/>
            <a:tailEnd type="none" w="sm" len="sm"/>
          </a:ln>
        </p:spPr>
        <p:txBody>
          <a:bodyPr/>
          <a:p>
            <a:endParaRPr lang="zh-CN" altLang="en-US"/>
          </a:p>
        </p:txBody>
      </p:sp>
      <p:sp>
        <p:nvSpPr>
          <p:cNvPr id="50193" name="Freeform 19"/>
          <p:cNvSpPr/>
          <p:nvPr/>
        </p:nvSpPr>
        <p:spPr>
          <a:xfrm>
            <a:off x="5324475" y="2533650"/>
            <a:ext cx="428625" cy="738188"/>
          </a:xfrm>
          <a:custGeom>
            <a:avLst/>
            <a:gdLst/>
            <a:ahLst/>
            <a:cxnLst>
              <a:cxn ang="0">
                <a:pos x="26" y="416"/>
              </a:cxn>
              <a:cxn ang="0">
                <a:pos x="21" y="400"/>
              </a:cxn>
              <a:cxn ang="0">
                <a:pos x="29" y="379"/>
              </a:cxn>
              <a:cxn ang="0">
                <a:pos x="44" y="350"/>
              </a:cxn>
              <a:cxn ang="0">
                <a:pos x="55" y="324"/>
              </a:cxn>
              <a:cxn ang="0">
                <a:pos x="43" y="269"/>
              </a:cxn>
              <a:cxn ang="0">
                <a:pos x="28" y="247"/>
              </a:cxn>
              <a:cxn ang="0">
                <a:pos x="3" y="232"/>
              </a:cxn>
              <a:cxn ang="0">
                <a:pos x="0" y="196"/>
              </a:cxn>
              <a:cxn ang="0">
                <a:pos x="9" y="174"/>
              </a:cxn>
              <a:cxn ang="0">
                <a:pos x="28" y="157"/>
              </a:cxn>
              <a:cxn ang="0">
                <a:pos x="41" y="149"/>
              </a:cxn>
              <a:cxn ang="0">
                <a:pos x="45" y="138"/>
              </a:cxn>
              <a:cxn ang="0">
                <a:pos x="45" y="122"/>
              </a:cxn>
              <a:cxn ang="0">
                <a:pos x="63" y="113"/>
              </a:cxn>
              <a:cxn ang="0">
                <a:pos x="75" y="105"/>
              </a:cxn>
              <a:cxn ang="0">
                <a:pos x="74" y="91"/>
              </a:cxn>
              <a:cxn ang="0">
                <a:pos x="36" y="20"/>
              </a:cxn>
              <a:cxn ang="0">
                <a:pos x="46" y="16"/>
              </a:cxn>
              <a:cxn ang="0">
                <a:pos x="68" y="10"/>
              </a:cxn>
              <a:cxn ang="0">
                <a:pos x="78" y="6"/>
              </a:cxn>
              <a:cxn ang="0">
                <a:pos x="94" y="0"/>
              </a:cxn>
              <a:cxn ang="0">
                <a:pos x="167" y="20"/>
              </a:cxn>
              <a:cxn ang="0">
                <a:pos x="173" y="41"/>
              </a:cxn>
              <a:cxn ang="0">
                <a:pos x="187" y="56"/>
              </a:cxn>
              <a:cxn ang="0">
                <a:pos x="205" y="62"/>
              </a:cxn>
              <a:cxn ang="0">
                <a:pos x="217" y="63"/>
              </a:cxn>
              <a:cxn ang="0">
                <a:pos x="250" y="58"/>
              </a:cxn>
              <a:cxn ang="0">
                <a:pos x="267" y="65"/>
              </a:cxn>
              <a:cxn ang="0">
                <a:pos x="268" y="83"/>
              </a:cxn>
              <a:cxn ang="0">
                <a:pos x="258" y="120"/>
              </a:cxn>
              <a:cxn ang="0">
                <a:pos x="254" y="132"/>
              </a:cxn>
              <a:cxn ang="0">
                <a:pos x="253" y="154"/>
              </a:cxn>
              <a:cxn ang="0">
                <a:pos x="251" y="213"/>
              </a:cxn>
              <a:cxn ang="0">
                <a:pos x="235" y="252"/>
              </a:cxn>
              <a:cxn ang="0">
                <a:pos x="240" y="321"/>
              </a:cxn>
              <a:cxn ang="0">
                <a:pos x="248" y="330"/>
              </a:cxn>
              <a:cxn ang="0">
                <a:pos x="245" y="337"/>
              </a:cxn>
              <a:cxn ang="0">
                <a:pos x="227" y="355"/>
              </a:cxn>
              <a:cxn ang="0">
                <a:pos x="209" y="390"/>
              </a:cxn>
              <a:cxn ang="0">
                <a:pos x="199" y="444"/>
              </a:cxn>
              <a:cxn ang="0">
                <a:pos x="203" y="452"/>
              </a:cxn>
              <a:cxn ang="0">
                <a:pos x="200" y="458"/>
              </a:cxn>
              <a:cxn ang="0">
                <a:pos x="182" y="464"/>
              </a:cxn>
              <a:cxn ang="0">
                <a:pos x="133" y="455"/>
              </a:cxn>
              <a:cxn ang="0">
                <a:pos x="83" y="443"/>
              </a:cxn>
              <a:cxn ang="0">
                <a:pos x="68" y="438"/>
              </a:cxn>
              <a:cxn ang="0">
                <a:pos x="46" y="432"/>
              </a:cxn>
              <a:cxn ang="0">
                <a:pos x="38" y="428"/>
              </a:cxn>
            </a:cxnLst>
            <a:pathLst>
              <a:path w="270" h="465">
                <a:moveTo>
                  <a:pt x="39" y="428"/>
                </a:moveTo>
                <a:lnTo>
                  <a:pt x="34" y="424"/>
                </a:lnTo>
                <a:lnTo>
                  <a:pt x="29" y="420"/>
                </a:lnTo>
                <a:lnTo>
                  <a:pt x="26" y="416"/>
                </a:lnTo>
                <a:lnTo>
                  <a:pt x="23" y="412"/>
                </a:lnTo>
                <a:lnTo>
                  <a:pt x="21" y="408"/>
                </a:lnTo>
                <a:lnTo>
                  <a:pt x="21" y="404"/>
                </a:lnTo>
                <a:lnTo>
                  <a:pt x="21" y="400"/>
                </a:lnTo>
                <a:lnTo>
                  <a:pt x="21" y="396"/>
                </a:lnTo>
                <a:lnTo>
                  <a:pt x="23" y="392"/>
                </a:lnTo>
                <a:lnTo>
                  <a:pt x="24" y="388"/>
                </a:lnTo>
                <a:lnTo>
                  <a:pt x="29" y="379"/>
                </a:lnTo>
                <a:lnTo>
                  <a:pt x="34" y="370"/>
                </a:lnTo>
                <a:lnTo>
                  <a:pt x="39" y="360"/>
                </a:lnTo>
                <a:lnTo>
                  <a:pt x="41" y="355"/>
                </a:lnTo>
                <a:lnTo>
                  <a:pt x="44" y="350"/>
                </a:lnTo>
                <a:lnTo>
                  <a:pt x="49" y="338"/>
                </a:lnTo>
                <a:lnTo>
                  <a:pt x="51" y="332"/>
                </a:lnTo>
                <a:lnTo>
                  <a:pt x="53" y="327"/>
                </a:lnTo>
                <a:lnTo>
                  <a:pt x="55" y="324"/>
                </a:lnTo>
                <a:lnTo>
                  <a:pt x="53" y="310"/>
                </a:lnTo>
                <a:lnTo>
                  <a:pt x="51" y="295"/>
                </a:lnTo>
                <a:lnTo>
                  <a:pt x="47" y="281"/>
                </a:lnTo>
                <a:lnTo>
                  <a:pt x="43" y="269"/>
                </a:lnTo>
                <a:lnTo>
                  <a:pt x="40" y="263"/>
                </a:lnTo>
                <a:lnTo>
                  <a:pt x="36" y="257"/>
                </a:lnTo>
                <a:lnTo>
                  <a:pt x="32" y="252"/>
                </a:lnTo>
                <a:lnTo>
                  <a:pt x="28" y="247"/>
                </a:lnTo>
                <a:lnTo>
                  <a:pt x="22" y="243"/>
                </a:lnTo>
                <a:lnTo>
                  <a:pt x="17" y="239"/>
                </a:lnTo>
                <a:lnTo>
                  <a:pt x="10" y="235"/>
                </a:lnTo>
                <a:lnTo>
                  <a:pt x="3" y="232"/>
                </a:lnTo>
                <a:lnTo>
                  <a:pt x="1" y="219"/>
                </a:lnTo>
                <a:lnTo>
                  <a:pt x="0" y="211"/>
                </a:lnTo>
                <a:lnTo>
                  <a:pt x="0" y="204"/>
                </a:lnTo>
                <a:lnTo>
                  <a:pt x="0" y="196"/>
                </a:lnTo>
                <a:lnTo>
                  <a:pt x="1" y="189"/>
                </a:lnTo>
                <a:lnTo>
                  <a:pt x="3" y="182"/>
                </a:lnTo>
                <a:lnTo>
                  <a:pt x="7" y="176"/>
                </a:lnTo>
                <a:lnTo>
                  <a:pt x="9" y="174"/>
                </a:lnTo>
                <a:lnTo>
                  <a:pt x="11" y="171"/>
                </a:lnTo>
                <a:lnTo>
                  <a:pt x="16" y="167"/>
                </a:lnTo>
                <a:lnTo>
                  <a:pt x="22" y="161"/>
                </a:lnTo>
                <a:lnTo>
                  <a:pt x="28" y="157"/>
                </a:lnTo>
                <a:lnTo>
                  <a:pt x="34" y="153"/>
                </a:lnTo>
                <a:lnTo>
                  <a:pt x="38" y="150"/>
                </a:lnTo>
                <a:lnTo>
                  <a:pt x="40" y="150"/>
                </a:lnTo>
                <a:lnTo>
                  <a:pt x="41" y="149"/>
                </a:lnTo>
                <a:lnTo>
                  <a:pt x="42" y="148"/>
                </a:lnTo>
                <a:lnTo>
                  <a:pt x="43" y="148"/>
                </a:lnTo>
                <a:lnTo>
                  <a:pt x="44" y="143"/>
                </a:lnTo>
                <a:lnTo>
                  <a:pt x="45" y="138"/>
                </a:lnTo>
                <a:lnTo>
                  <a:pt x="45" y="134"/>
                </a:lnTo>
                <a:lnTo>
                  <a:pt x="45" y="130"/>
                </a:lnTo>
                <a:lnTo>
                  <a:pt x="45" y="126"/>
                </a:lnTo>
                <a:lnTo>
                  <a:pt x="45" y="122"/>
                </a:lnTo>
                <a:lnTo>
                  <a:pt x="46" y="118"/>
                </a:lnTo>
                <a:lnTo>
                  <a:pt x="47" y="112"/>
                </a:lnTo>
                <a:lnTo>
                  <a:pt x="56" y="114"/>
                </a:lnTo>
                <a:lnTo>
                  <a:pt x="63" y="113"/>
                </a:lnTo>
                <a:lnTo>
                  <a:pt x="69" y="112"/>
                </a:lnTo>
                <a:lnTo>
                  <a:pt x="73" y="109"/>
                </a:lnTo>
                <a:lnTo>
                  <a:pt x="74" y="107"/>
                </a:lnTo>
                <a:lnTo>
                  <a:pt x="75" y="105"/>
                </a:lnTo>
                <a:lnTo>
                  <a:pt x="76" y="102"/>
                </a:lnTo>
                <a:lnTo>
                  <a:pt x="76" y="98"/>
                </a:lnTo>
                <a:lnTo>
                  <a:pt x="76" y="94"/>
                </a:lnTo>
                <a:lnTo>
                  <a:pt x="74" y="91"/>
                </a:lnTo>
                <a:lnTo>
                  <a:pt x="73" y="86"/>
                </a:lnTo>
                <a:lnTo>
                  <a:pt x="71" y="80"/>
                </a:lnTo>
                <a:lnTo>
                  <a:pt x="35" y="20"/>
                </a:lnTo>
                <a:lnTo>
                  <a:pt x="36" y="20"/>
                </a:lnTo>
                <a:lnTo>
                  <a:pt x="36" y="19"/>
                </a:lnTo>
                <a:lnTo>
                  <a:pt x="38" y="19"/>
                </a:lnTo>
                <a:lnTo>
                  <a:pt x="41" y="19"/>
                </a:lnTo>
                <a:lnTo>
                  <a:pt x="46" y="16"/>
                </a:lnTo>
                <a:lnTo>
                  <a:pt x="53" y="14"/>
                </a:lnTo>
                <a:lnTo>
                  <a:pt x="60" y="12"/>
                </a:lnTo>
                <a:lnTo>
                  <a:pt x="66" y="10"/>
                </a:lnTo>
                <a:lnTo>
                  <a:pt x="68" y="10"/>
                </a:lnTo>
                <a:lnTo>
                  <a:pt x="70" y="9"/>
                </a:lnTo>
                <a:lnTo>
                  <a:pt x="71" y="8"/>
                </a:lnTo>
                <a:lnTo>
                  <a:pt x="74" y="7"/>
                </a:lnTo>
                <a:lnTo>
                  <a:pt x="78" y="6"/>
                </a:lnTo>
                <a:lnTo>
                  <a:pt x="86" y="3"/>
                </a:lnTo>
                <a:lnTo>
                  <a:pt x="90" y="1"/>
                </a:lnTo>
                <a:lnTo>
                  <a:pt x="92" y="1"/>
                </a:lnTo>
                <a:lnTo>
                  <a:pt x="94" y="0"/>
                </a:lnTo>
                <a:lnTo>
                  <a:pt x="95" y="0"/>
                </a:lnTo>
                <a:lnTo>
                  <a:pt x="131" y="9"/>
                </a:lnTo>
                <a:lnTo>
                  <a:pt x="149" y="14"/>
                </a:lnTo>
                <a:lnTo>
                  <a:pt x="167" y="20"/>
                </a:lnTo>
                <a:lnTo>
                  <a:pt x="169" y="25"/>
                </a:lnTo>
                <a:lnTo>
                  <a:pt x="170" y="31"/>
                </a:lnTo>
                <a:lnTo>
                  <a:pt x="171" y="36"/>
                </a:lnTo>
                <a:lnTo>
                  <a:pt x="173" y="41"/>
                </a:lnTo>
                <a:lnTo>
                  <a:pt x="175" y="45"/>
                </a:lnTo>
                <a:lnTo>
                  <a:pt x="178" y="49"/>
                </a:lnTo>
                <a:lnTo>
                  <a:pt x="182" y="53"/>
                </a:lnTo>
                <a:lnTo>
                  <a:pt x="187" y="56"/>
                </a:lnTo>
                <a:lnTo>
                  <a:pt x="190" y="57"/>
                </a:lnTo>
                <a:lnTo>
                  <a:pt x="194" y="59"/>
                </a:lnTo>
                <a:lnTo>
                  <a:pt x="202" y="62"/>
                </a:lnTo>
                <a:lnTo>
                  <a:pt x="205" y="62"/>
                </a:lnTo>
                <a:lnTo>
                  <a:pt x="208" y="63"/>
                </a:lnTo>
                <a:lnTo>
                  <a:pt x="210" y="64"/>
                </a:lnTo>
                <a:lnTo>
                  <a:pt x="211" y="64"/>
                </a:lnTo>
                <a:lnTo>
                  <a:pt x="217" y="63"/>
                </a:lnTo>
                <a:lnTo>
                  <a:pt x="224" y="62"/>
                </a:lnTo>
                <a:lnTo>
                  <a:pt x="237" y="60"/>
                </a:lnTo>
                <a:lnTo>
                  <a:pt x="244" y="59"/>
                </a:lnTo>
                <a:lnTo>
                  <a:pt x="250" y="58"/>
                </a:lnTo>
                <a:lnTo>
                  <a:pt x="257" y="59"/>
                </a:lnTo>
                <a:lnTo>
                  <a:pt x="263" y="60"/>
                </a:lnTo>
                <a:lnTo>
                  <a:pt x="266" y="62"/>
                </a:lnTo>
                <a:lnTo>
                  <a:pt x="267" y="65"/>
                </a:lnTo>
                <a:lnTo>
                  <a:pt x="269" y="68"/>
                </a:lnTo>
                <a:lnTo>
                  <a:pt x="269" y="72"/>
                </a:lnTo>
                <a:lnTo>
                  <a:pt x="269" y="77"/>
                </a:lnTo>
                <a:lnTo>
                  <a:pt x="268" y="83"/>
                </a:lnTo>
                <a:lnTo>
                  <a:pt x="266" y="94"/>
                </a:lnTo>
                <a:lnTo>
                  <a:pt x="263" y="105"/>
                </a:lnTo>
                <a:lnTo>
                  <a:pt x="259" y="115"/>
                </a:lnTo>
                <a:lnTo>
                  <a:pt x="258" y="120"/>
                </a:lnTo>
                <a:lnTo>
                  <a:pt x="256" y="124"/>
                </a:lnTo>
                <a:lnTo>
                  <a:pt x="255" y="126"/>
                </a:lnTo>
                <a:lnTo>
                  <a:pt x="255" y="128"/>
                </a:lnTo>
                <a:lnTo>
                  <a:pt x="254" y="132"/>
                </a:lnTo>
                <a:lnTo>
                  <a:pt x="253" y="135"/>
                </a:lnTo>
                <a:lnTo>
                  <a:pt x="251" y="138"/>
                </a:lnTo>
                <a:lnTo>
                  <a:pt x="251" y="140"/>
                </a:lnTo>
                <a:lnTo>
                  <a:pt x="253" y="154"/>
                </a:lnTo>
                <a:lnTo>
                  <a:pt x="254" y="169"/>
                </a:lnTo>
                <a:lnTo>
                  <a:pt x="254" y="183"/>
                </a:lnTo>
                <a:lnTo>
                  <a:pt x="253" y="198"/>
                </a:lnTo>
                <a:lnTo>
                  <a:pt x="251" y="213"/>
                </a:lnTo>
                <a:lnTo>
                  <a:pt x="247" y="226"/>
                </a:lnTo>
                <a:lnTo>
                  <a:pt x="242" y="240"/>
                </a:lnTo>
                <a:lnTo>
                  <a:pt x="239" y="246"/>
                </a:lnTo>
                <a:lnTo>
                  <a:pt x="235" y="252"/>
                </a:lnTo>
                <a:lnTo>
                  <a:pt x="236" y="284"/>
                </a:lnTo>
                <a:lnTo>
                  <a:pt x="237" y="301"/>
                </a:lnTo>
                <a:lnTo>
                  <a:pt x="239" y="316"/>
                </a:lnTo>
                <a:lnTo>
                  <a:pt x="240" y="321"/>
                </a:lnTo>
                <a:lnTo>
                  <a:pt x="242" y="324"/>
                </a:lnTo>
                <a:lnTo>
                  <a:pt x="245" y="326"/>
                </a:lnTo>
                <a:lnTo>
                  <a:pt x="247" y="327"/>
                </a:lnTo>
                <a:lnTo>
                  <a:pt x="248" y="330"/>
                </a:lnTo>
                <a:lnTo>
                  <a:pt x="248" y="332"/>
                </a:lnTo>
                <a:lnTo>
                  <a:pt x="248" y="333"/>
                </a:lnTo>
                <a:lnTo>
                  <a:pt x="247" y="335"/>
                </a:lnTo>
                <a:lnTo>
                  <a:pt x="245" y="337"/>
                </a:lnTo>
                <a:lnTo>
                  <a:pt x="243" y="340"/>
                </a:lnTo>
                <a:lnTo>
                  <a:pt x="240" y="344"/>
                </a:lnTo>
                <a:lnTo>
                  <a:pt x="235" y="348"/>
                </a:lnTo>
                <a:lnTo>
                  <a:pt x="227" y="355"/>
                </a:lnTo>
                <a:lnTo>
                  <a:pt x="219" y="363"/>
                </a:lnTo>
                <a:lnTo>
                  <a:pt x="215" y="367"/>
                </a:lnTo>
                <a:lnTo>
                  <a:pt x="211" y="372"/>
                </a:lnTo>
                <a:lnTo>
                  <a:pt x="209" y="390"/>
                </a:lnTo>
                <a:lnTo>
                  <a:pt x="206" y="408"/>
                </a:lnTo>
                <a:lnTo>
                  <a:pt x="204" y="426"/>
                </a:lnTo>
                <a:lnTo>
                  <a:pt x="202" y="435"/>
                </a:lnTo>
                <a:lnTo>
                  <a:pt x="199" y="444"/>
                </a:lnTo>
                <a:lnTo>
                  <a:pt x="200" y="446"/>
                </a:lnTo>
                <a:lnTo>
                  <a:pt x="200" y="447"/>
                </a:lnTo>
                <a:lnTo>
                  <a:pt x="203" y="450"/>
                </a:lnTo>
                <a:lnTo>
                  <a:pt x="203" y="452"/>
                </a:lnTo>
                <a:lnTo>
                  <a:pt x="204" y="454"/>
                </a:lnTo>
                <a:lnTo>
                  <a:pt x="204" y="455"/>
                </a:lnTo>
                <a:lnTo>
                  <a:pt x="203" y="456"/>
                </a:lnTo>
                <a:lnTo>
                  <a:pt x="200" y="458"/>
                </a:lnTo>
                <a:lnTo>
                  <a:pt x="197" y="460"/>
                </a:lnTo>
                <a:lnTo>
                  <a:pt x="189" y="463"/>
                </a:lnTo>
                <a:lnTo>
                  <a:pt x="185" y="464"/>
                </a:lnTo>
                <a:lnTo>
                  <a:pt x="182" y="464"/>
                </a:lnTo>
                <a:lnTo>
                  <a:pt x="180" y="464"/>
                </a:lnTo>
                <a:lnTo>
                  <a:pt x="179" y="464"/>
                </a:lnTo>
                <a:lnTo>
                  <a:pt x="156" y="461"/>
                </a:lnTo>
                <a:lnTo>
                  <a:pt x="133" y="455"/>
                </a:lnTo>
                <a:lnTo>
                  <a:pt x="110" y="450"/>
                </a:lnTo>
                <a:lnTo>
                  <a:pt x="87" y="444"/>
                </a:lnTo>
                <a:lnTo>
                  <a:pt x="86" y="443"/>
                </a:lnTo>
                <a:lnTo>
                  <a:pt x="83" y="443"/>
                </a:lnTo>
                <a:lnTo>
                  <a:pt x="80" y="442"/>
                </a:lnTo>
                <a:lnTo>
                  <a:pt x="76" y="441"/>
                </a:lnTo>
                <a:lnTo>
                  <a:pt x="72" y="440"/>
                </a:lnTo>
                <a:lnTo>
                  <a:pt x="68" y="438"/>
                </a:lnTo>
                <a:lnTo>
                  <a:pt x="58" y="435"/>
                </a:lnTo>
                <a:lnTo>
                  <a:pt x="54" y="434"/>
                </a:lnTo>
                <a:lnTo>
                  <a:pt x="49" y="432"/>
                </a:lnTo>
                <a:lnTo>
                  <a:pt x="46" y="432"/>
                </a:lnTo>
                <a:lnTo>
                  <a:pt x="42" y="430"/>
                </a:lnTo>
                <a:lnTo>
                  <a:pt x="40" y="429"/>
                </a:lnTo>
                <a:lnTo>
                  <a:pt x="38" y="429"/>
                </a:lnTo>
                <a:lnTo>
                  <a:pt x="38" y="428"/>
                </a:lnTo>
                <a:lnTo>
                  <a:pt x="39" y="428"/>
                </a:lnTo>
              </a:path>
            </a:pathLst>
          </a:custGeom>
          <a:solidFill>
            <a:srgbClr val="3366FF"/>
          </a:solidFill>
          <a:ln w="12700" cap="rnd" cmpd="sng">
            <a:solidFill>
              <a:schemeClr val="tx1"/>
            </a:solidFill>
            <a:prstDash val="solid"/>
            <a:round/>
            <a:headEnd type="none" w="sm" len="sm"/>
            <a:tailEnd type="none" w="sm" len="sm"/>
          </a:ln>
        </p:spPr>
        <p:txBody>
          <a:bodyPr/>
          <a:p>
            <a:endParaRPr lang="zh-CN" altLang="en-US"/>
          </a:p>
        </p:txBody>
      </p:sp>
      <p:sp>
        <p:nvSpPr>
          <p:cNvPr id="50194" name="Freeform 20"/>
          <p:cNvSpPr/>
          <p:nvPr/>
        </p:nvSpPr>
        <p:spPr>
          <a:xfrm>
            <a:off x="5624513" y="2844800"/>
            <a:ext cx="1166812" cy="687388"/>
          </a:xfrm>
          <a:custGeom>
            <a:avLst/>
            <a:gdLst/>
            <a:ahLst/>
            <a:cxnLst>
              <a:cxn ang="0">
                <a:pos x="674" y="84"/>
              </a:cxn>
              <a:cxn ang="0">
                <a:pos x="653" y="109"/>
              </a:cxn>
              <a:cxn ang="0">
                <a:pos x="599" y="132"/>
              </a:cxn>
              <a:cxn ang="0">
                <a:pos x="559" y="176"/>
              </a:cxn>
              <a:cxn ang="0">
                <a:pos x="540" y="202"/>
              </a:cxn>
              <a:cxn ang="0">
                <a:pos x="520" y="224"/>
              </a:cxn>
              <a:cxn ang="0">
                <a:pos x="483" y="271"/>
              </a:cxn>
              <a:cxn ang="0">
                <a:pos x="454" y="321"/>
              </a:cxn>
              <a:cxn ang="0">
                <a:pos x="423" y="342"/>
              </a:cxn>
              <a:cxn ang="0">
                <a:pos x="406" y="351"/>
              </a:cxn>
              <a:cxn ang="0">
                <a:pos x="395" y="383"/>
              </a:cxn>
              <a:cxn ang="0">
                <a:pos x="368" y="410"/>
              </a:cxn>
              <a:cxn ang="0">
                <a:pos x="340" y="408"/>
              </a:cxn>
              <a:cxn ang="0">
                <a:pos x="326" y="402"/>
              </a:cxn>
              <a:cxn ang="0">
                <a:pos x="292" y="430"/>
              </a:cxn>
              <a:cxn ang="0">
                <a:pos x="263" y="426"/>
              </a:cxn>
              <a:cxn ang="0">
                <a:pos x="242" y="412"/>
              </a:cxn>
              <a:cxn ang="0">
                <a:pos x="211" y="378"/>
              </a:cxn>
              <a:cxn ang="0">
                <a:pos x="185" y="374"/>
              </a:cxn>
              <a:cxn ang="0">
                <a:pos x="160" y="394"/>
              </a:cxn>
              <a:cxn ang="0">
                <a:pos x="159" y="424"/>
              </a:cxn>
              <a:cxn ang="0">
                <a:pos x="147" y="427"/>
              </a:cxn>
              <a:cxn ang="0">
                <a:pos x="102" y="418"/>
              </a:cxn>
              <a:cxn ang="0">
                <a:pos x="31" y="392"/>
              </a:cxn>
              <a:cxn ang="0">
                <a:pos x="5" y="376"/>
              </a:cxn>
              <a:cxn ang="0">
                <a:pos x="5" y="346"/>
              </a:cxn>
              <a:cxn ang="0">
                <a:pos x="41" y="322"/>
              </a:cxn>
              <a:cxn ang="0">
                <a:pos x="58" y="307"/>
              </a:cxn>
              <a:cxn ang="0">
                <a:pos x="82" y="288"/>
              </a:cxn>
              <a:cxn ang="0">
                <a:pos x="88" y="267"/>
              </a:cxn>
              <a:cxn ang="0">
                <a:pos x="63" y="265"/>
              </a:cxn>
              <a:cxn ang="0">
                <a:pos x="44" y="272"/>
              </a:cxn>
              <a:cxn ang="0">
                <a:pos x="21" y="245"/>
              </a:cxn>
              <a:cxn ang="0">
                <a:pos x="15" y="227"/>
              </a:cxn>
              <a:cxn ang="0">
                <a:pos x="25" y="182"/>
              </a:cxn>
              <a:cxn ang="0">
                <a:pos x="33" y="158"/>
              </a:cxn>
              <a:cxn ang="0">
                <a:pos x="77" y="127"/>
              </a:cxn>
              <a:cxn ang="0">
                <a:pos x="89" y="107"/>
              </a:cxn>
              <a:cxn ang="0">
                <a:pos x="109" y="90"/>
              </a:cxn>
              <a:cxn ang="0">
                <a:pos x="140" y="71"/>
              </a:cxn>
              <a:cxn ang="0">
                <a:pos x="156" y="51"/>
              </a:cxn>
              <a:cxn ang="0">
                <a:pos x="205" y="42"/>
              </a:cxn>
              <a:cxn ang="0">
                <a:pos x="236" y="3"/>
              </a:cxn>
              <a:cxn ang="0">
                <a:pos x="257" y="24"/>
              </a:cxn>
              <a:cxn ang="0">
                <a:pos x="302" y="19"/>
              </a:cxn>
              <a:cxn ang="0">
                <a:pos x="354" y="32"/>
              </a:cxn>
              <a:cxn ang="0">
                <a:pos x="358" y="65"/>
              </a:cxn>
              <a:cxn ang="0">
                <a:pos x="364" y="86"/>
              </a:cxn>
              <a:cxn ang="0">
                <a:pos x="395" y="100"/>
              </a:cxn>
              <a:cxn ang="0">
                <a:pos x="422" y="109"/>
              </a:cxn>
              <a:cxn ang="0">
                <a:pos x="460" y="97"/>
              </a:cxn>
              <a:cxn ang="0">
                <a:pos x="469" y="73"/>
              </a:cxn>
              <a:cxn ang="0">
                <a:pos x="498" y="52"/>
              </a:cxn>
              <a:cxn ang="0">
                <a:pos x="520" y="33"/>
              </a:cxn>
              <a:cxn ang="0">
                <a:pos x="551" y="14"/>
              </a:cxn>
              <a:cxn ang="0">
                <a:pos x="571" y="26"/>
              </a:cxn>
              <a:cxn ang="0">
                <a:pos x="609" y="30"/>
              </a:cxn>
              <a:cxn ang="0">
                <a:pos x="627" y="39"/>
              </a:cxn>
              <a:cxn ang="0">
                <a:pos x="678" y="20"/>
              </a:cxn>
              <a:cxn ang="0">
                <a:pos x="704" y="30"/>
              </a:cxn>
              <a:cxn ang="0">
                <a:pos x="724" y="45"/>
              </a:cxn>
              <a:cxn ang="0">
                <a:pos x="725" y="68"/>
              </a:cxn>
            </a:cxnLst>
            <a:pathLst>
              <a:path w="735" h="433">
                <a:moveTo>
                  <a:pt x="734" y="60"/>
                </a:moveTo>
                <a:lnTo>
                  <a:pt x="718" y="65"/>
                </a:lnTo>
                <a:lnTo>
                  <a:pt x="703" y="70"/>
                </a:lnTo>
                <a:lnTo>
                  <a:pt x="689" y="76"/>
                </a:lnTo>
                <a:lnTo>
                  <a:pt x="674" y="84"/>
                </a:lnTo>
                <a:lnTo>
                  <a:pt x="668" y="93"/>
                </a:lnTo>
                <a:lnTo>
                  <a:pt x="663" y="99"/>
                </a:lnTo>
                <a:lnTo>
                  <a:pt x="660" y="104"/>
                </a:lnTo>
                <a:lnTo>
                  <a:pt x="656" y="107"/>
                </a:lnTo>
                <a:lnTo>
                  <a:pt x="653" y="109"/>
                </a:lnTo>
                <a:lnTo>
                  <a:pt x="647" y="112"/>
                </a:lnTo>
                <a:lnTo>
                  <a:pt x="640" y="114"/>
                </a:lnTo>
                <a:lnTo>
                  <a:pt x="630" y="116"/>
                </a:lnTo>
                <a:lnTo>
                  <a:pt x="616" y="124"/>
                </a:lnTo>
                <a:lnTo>
                  <a:pt x="599" y="132"/>
                </a:lnTo>
                <a:lnTo>
                  <a:pt x="582" y="139"/>
                </a:lnTo>
                <a:lnTo>
                  <a:pt x="574" y="142"/>
                </a:lnTo>
                <a:lnTo>
                  <a:pt x="566" y="144"/>
                </a:lnTo>
                <a:lnTo>
                  <a:pt x="562" y="160"/>
                </a:lnTo>
                <a:lnTo>
                  <a:pt x="559" y="176"/>
                </a:lnTo>
                <a:lnTo>
                  <a:pt x="557" y="187"/>
                </a:lnTo>
                <a:lnTo>
                  <a:pt x="556" y="192"/>
                </a:lnTo>
                <a:lnTo>
                  <a:pt x="554" y="196"/>
                </a:lnTo>
                <a:lnTo>
                  <a:pt x="548" y="200"/>
                </a:lnTo>
                <a:lnTo>
                  <a:pt x="540" y="202"/>
                </a:lnTo>
                <a:lnTo>
                  <a:pt x="532" y="204"/>
                </a:lnTo>
                <a:lnTo>
                  <a:pt x="531" y="204"/>
                </a:lnTo>
                <a:lnTo>
                  <a:pt x="530" y="204"/>
                </a:lnTo>
                <a:lnTo>
                  <a:pt x="526" y="214"/>
                </a:lnTo>
                <a:lnTo>
                  <a:pt x="520" y="224"/>
                </a:lnTo>
                <a:lnTo>
                  <a:pt x="514" y="236"/>
                </a:lnTo>
                <a:lnTo>
                  <a:pt x="509" y="246"/>
                </a:lnTo>
                <a:lnTo>
                  <a:pt x="500" y="256"/>
                </a:lnTo>
                <a:lnTo>
                  <a:pt x="493" y="265"/>
                </a:lnTo>
                <a:lnTo>
                  <a:pt x="483" y="271"/>
                </a:lnTo>
                <a:lnTo>
                  <a:pt x="474" y="276"/>
                </a:lnTo>
                <a:lnTo>
                  <a:pt x="468" y="285"/>
                </a:lnTo>
                <a:lnTo>
                  <a:pt x="464" y="294"/>
                </a:lnTo>
                <a:lnTo>
                  <a:pt x="457" y="313"/>
                </a:lnTo>
                <a:lnTo>
                  <a:pt x="454" y="321"/>
                </a:lnTo>
                <a:lnTo>
                  <a:pt x="449" y="330"/>
                </a:lnTo>
                <a:lnTo>
                  <a:pt x="442" y="337"/>
                </a:lnTo>
                <a:lnTo>
                  <a:pt x="433" y="344"/>
                </a:lnTo>
                <a:lnTo>
                  <a:pt x="427" y="342"/>
                </a:lnTo>
                <a:lnTo>
                  <a:pt x="423" y="342"/>
                </a:lnTo>
                <a:lnTo>
                  <a:pt x="418" y="342"/>
                </a:lnTo>
                <a:lnTo>
                  <a:pt x="414" y="342"/>
                </a:lnTo>
                <a:lnTo>
                  <a:pt x="412" y="344"/>
                </a:lnTo>
                <a:lnTo>
                  <a:pt x="408" y="347"/>
                </a:lnTo>
                <a:lnTo>
                  <a:pt x="406" y="351"/>
                </a:lnTo>
                <a:lnTo>
                  <a:pt x="402" y="356"/>
                </a:lnTo>
                <a:lnTo>
                  <a:pt x="401" y="363"/>
                </a:lnTo>
                <a:lnTo>
                  <a:pt x="400" y="369"/>
                </a:lnTo>
                <a:lnTo>
                  <a:pt x="398" y="379"/>
                </a:lnTo>
                <a:lnTo>
                  <a:pt x="395" y="383"/>
                </a:lnTo>
                <a:lnTo>
                  <a:pt x="393" y="387"/>
                </a:lnTo>
                <a:lnTo>
                  <a:pt x="388" y="389"/>
                </a:lnTo>
                <a:lnTo>
                  <a:pt x="382" y="392"/>
                </a:lnTo>
                <a:lnTo>
                  <a:pt x="375" y="402"/>
                </a:lnTo>
                <a:lnTo>
                  <a:pt x="368" y="410"/>
                </a:lnTo>
                <a:lnTo>
                  <a:pt x="360" y="417"/>
                </a:lnTo>
                <a:lnTo>
                  <a:pt x="350" y="424"/>
                </a:lnTo>
                <a:lnTo>
                  <a:pt x="346" y="419"/>
                </a:lnTo>
                <a:lnTo>
                  <a:pt x="344" y="414"/>
                </a:lnTo>
                <a:lnTo>
                  <a:pt x="340" y="408"/>
                </a:lnTo>
                <a:lnTo>
                  <a:pt x="338" y="403"/>
                </a:lnTo>
                <a:lnTo>
                  <a:pt x="336" y="400"/>
                </a:lnTo>
                <a:lnTo>
                  <a:pt x="334" y="400"/>
                </a:lnTo>
                <a:lnTo>
                  <a:pt x="331" y="400"/>
                </a:lnTo>
                <a:lnTo>
                  <a:pt x="326" y="402"/>
                </a:lnTo>
                <a:lnTo>
                  <a:pt x="318" y="404"/>
                </a:lnTo>
                <a:lnTo>
                  <a:pt x="311" y="412"/>
                </a:lnTo>
                <a:lnTo>
                  <a:pt x="303" y="421"/>
                </a:lnTo>
                <a:lnTo>
                  <a:pt x="296" y="427"/>
                </a:lnTo>
                <a:lnTo>
                  <a:pt x="292" y="430"/>
                </a:lnTo>
                <a:lnTo>
                  <a:pt x="286" y="432"/>
                </a:lnTo>
                <a:lnTo>
                  <a:pt x="276" y="431"/>
                </a:lnTo>
                <a:lnTo>
                  <a:pt x="271" y="430"/>
                </a:lnTo>
                <a:lnTo>
                  <a:pt x="267" y="428"/>
                </a:lnTo>
                <a:lnTo>
                  <a:pt x="263" y="426"/>
                </a:lnTo>
                <a:lnTo>
                  <a:pt x="258" y="424"/>
                </a:lnTo>
                <a:lnTo>
                  <a:pt x="251" y="418"/>
                </a:lnTo>
                <a:lnTo>
                  <a:pt x="244" y="414"/>
                </a:lnTo>
                <a:lnTo>
                  <a:pt x="243" y="413"/>
                </a:lnTo>
                <a:lnTo>
                  <a:pt x="242" y="412"/>
                </a:lnTo>
                <a:lnTo>
                  <a:pt x="238" y="402"/>
                </a:lnTo>
                <a:lnTo>
                  <a:pt x="233" y="393"/>
                </a:lnTo>
                <a:lnTo>
                  <a:pt x="227" y="385"/>
                </a:lnTo>
                <a:lnTo>
                  <a:pt x="218" y="380"/>
                </a:lnTo>
                <a:lnTo>
                  <a:pt x="211" y="378"/>
                </a:lnTo>
                <a:lnTo>
                  <a:pt x="203" y="375"/>
                </a:lnTo>
                <a:lnTo>
                  <a:pt x="196" y="373"/>
                </a:lnTo>
                <a:lnTo>
                  <a:pt x="195" y="372"/>
                </a:lnTo>
                <a:lnTo>
                  <a:pt x="194" y="372"/>
                </a:lnTo>
                <a:lnTo>
                  <a:pt x="185" y="374"/>
                </a:lnTo>
                <a:lnTo>
                  <a:pt x="180" y="377"/>
                </a:lnTo>
                <a:lnTo>
                  <a:pt x="174" y="380"/>
                </a:lnTo>
                <a:lnTo>
                  <a:pt x="169" y="384"/>
                </a:lnTo>
                <a:lnTo>
                  <a:pt x="164" y="388"/>
                </a:lnTo>
                <a:lnTo>
                  <a:pt x="160" y="394"/>
                </a:lnTo>
                <a:lnTo>
                  <a:pt x="157" y="400"/>
                </a:lnTo>
                <a:lnTo>
                  <a:pt x="154" y="408"/>
                </a:lnTo>
                <a:lnTo>
                  <a:pt x="156" y="414"/>
                </a:lnTo>
                <a:lnTo>
                  <a:pt x="158" y="419"/>
                </a:lnTo>
                <a:lnTo>
                  <a:pt x="159" y="424"/>
                </a:lnTo>
                <a:lnTo>
                  <a:pt x="159" y="426"/>
                </a:lnTo>
                <a:lnTo>
                  <a:pt x="158" y="428"/>
                </a:lnTo>
                <a:lnTo>
                  <a:pt x="156" y="429"/>
                </a:lnTo>
                <a:lnTo>
                  <a:pt x="152" y="429"/>
                </a:lnTo>
                <a:lnTo>
                  <a:pt x="147" y="427"/>
                </a:lnTo>
                <a:lnTo>
                  <a:pt x="143" y="426"/>
                </a:lnTo>
                <a:lnTo>
                  <a:pt x="133" y="423"/>
                </a:lnTo>
                <a:lnTo>
                  <a:pt x="129" y="421"/>
                </a:lnTo>
                <a:lnTo>
                  <a:pt x="126" y="420"/>
                </a:lnTo>
                <a:lnTo>
                  <a:pt x="102" y="418"/>
                </a:lnTo>
                <a:lnTo>
                  <a:pt x="78" y="416"/>
                </a:lnTo>
                <a:lnTo>
                  <a:pt x="69" y="413"/>
                </a:lnTo>
                <a:lnTo>
                  <a:pt x="60" y="409"/>
                </a:lnTo>
                <a:lnTo>
                  <a:pt x="42" y="400"/>
                </a:lnTo>
                <a:lnTo>
                  <a:pt x="31" y="392"/>
                </a:lnTo>
                <a:lnTo>
                  <a:pt x="17" y="384"/>
                </a:lnTo>
                <a:lnTo>
                  <a:pt x="14" y="382"/>
                </a:lnTo>
                <a:lnTo>
                  <a:pt x="10" y="379"/>
                </a:lnTo>
                <a:lnTo>
                  <a:pt x="7" y="377"/>
                </a:lnTo>
                <a:lnTo>
                  <a:pt x="5" y="376"/>
                </a:lnTo>
                <a:lnTo>
                  <a:pt x="1" y="368"/>
                </a:lnTo>
                <a:lnTo>
                  <a:pt x="0" y="361"/>
                </a:lnTo>
                <a:lnTo>
                  <a:pt x="0" y="355"/>
                </a:lnTo>
                <a:lnTo>
                  <a:pt x="2" y="351"/>
                </a:lnTo>
                <a:lnTo>
                  <a:pt x="5" y="346"/>
                </a:lnTo>
                <a:lnTo>
                  <a:pt x="11" y="342"/>
                </a:lnTo>
                <a:lnTo>
                  <a:pt x="19" y="337"/>
                </a:lnTo>
                <a:lnTo>
                  <a:pt x="26" y="332"/>
                </a:lnTo>
                <a:lnTo>
                  <a:pt x="33" y="327"/>
                </a:lnTo>
                <a:lnTo>
                  <a:pt x="41" y="322"/>
                </a:lnTo>
                <a:lnTo>
                  <a:pt x="47" y="318"/>
                </a:lnTo>
                <a:lnTo>
                  <a:pt x="48" y="317"/>
                </a:lnTo>
                <a:lnTo>
                  <a:pt x="50" y="316"/>
                </a:lnTo>
                <a:lnTo>
                  <a:pt x="53" y="311"/>
                </a:lnTo>
                <a:lnTo>
                  <a:pt x="58" y="307"/>
                </a:lnTo>
                <a:lnTo>
                  <a:pt x="69" y="298"/>
                </a:lnTo>
                <a:lnTo>
                  <a:pt x="73" y="294"/>
                </a:lnTo>
                <a:lnTo>
                  <a:pt x="78" y="291"/>
                </a:lnTo>
                <a:lnTo>
                  <a:pt x="81" y="289"/>
                </a:lnTo>
                <a:lnTo>
                  <a:pt x="82" y="288"/>
                </a:lnTo>
                <a:lnTo>
                  <a:pt x="85" y="283"/>
                </a:lnTo>
                <a:lnTo>
                  <a:pt x="88" y="278"/>
                </a:lnTo>
                <a:lnTo>
                  <a:pt x="89" y="274"/>
                </a:lnTo>
                <a:lnTo>
                  <a:pt x="89" y="270"/>
                </a:lnTo>
                <a:lnTo>
                  <a:pt x="88" y="267"/>
                </a:lnTo>
                <a:lnTo>
                  <a:pt x="84" y="265"/>
                </a:lnTo>
                <a:lnTo>
                  <a:pt x="79" y="262"/>
                </a:lnTo>
                <a:lnTo>
                  <a:pt x="73" y="260"/>
                </a:lnTo>
                <a:lnTo>
                  <a:pt x="67" y="263"/>
                </a:lnTo>
                <a:lnTo>
                  <a:pt x="63" y="265"/>
                </a:lnTo>
                <a:lnTo>
                  <a:pt x="59" y="269"/>
                </a:lnTo>
                <a:lnTo>
                  <a:pt x="56" y="272"/>
                </a:lnTo>
                <a:lnTo>
                  <a:pt x="53" y="273"/>
                </a:lnTo>
                <a:lnTo>
                  <a:pt x="48" y="273"/>
                </a:lnTo>
                <a:lnTo>
                  <a:pt x="44" y="272"/>
                </a:lnTo>
                <a:lnTo>
                  <a:pt x="38" y="268"/>
                </a:lnTo>
                <a:lnTo>
                  <a:pt x="35" y="263"/>
                </a:lnTo>
                <a:lnTo>
                  <a:pt x="33" y="258"/>
                </a:lnTo>
                <a:lnTo>
                  <a:pt x="28" y="251"/>
                </a:lnTo>
                <a:lnTo>
                  <a:pt x="21" y="245"/>
                </a:lnTo>
                <a:lnTo>
                  <a:pt x="17" y="240"/>
                </a:lnTo>
                <a:lnTo>
                  <a:pt x="14" y="236"/>
                </a:lnTo>
                <a:lnTo>
                  <a:pt x="14" y="234"/>
                </a:lnTo>
                <a:lnTo>
                  <a:pt x="15" y="231"/>
                </a:lnTo>
                <a:lnTo>
                  <a:pt x="15" y="227"/>
                </a:lnTo>
                <a:lnTo>
                  <a:pt x="16" y="222"/>
                </a:lnTo>
                <a:lnTo>
                  <a:pt x="17" y="216"/>
                </a:lnTo>
                <a:lnTo>
                  <a:pt x="19" y="209"/>
                </a:lnTo>
                <a:lnTo>
                  <a:pt x="21" y="196"/>
                </a:lnTo>
                <a:lnTo>
                  <a:pt x="25" y="182"/>
                </a:lnTo>
                <a:lnTo>
                  <a:pt x="26" y="176"/>
                </a:lnTo>
                <a:lnTo>
                  <a:pt x="28" y="170"/>
                </a:lnTo>
                <a:lnTo>
                  <a:pt x="29" y="165"/>
                </a:lnTo>
                <a:lnTo>
                  <a:pt x="31" y="161"/>
                </a:lnTo>
                <a:lnTo>
                  <a:pt x="33" y="158"/>
                </a:lnTo>
                <a:lnTo>
                  <a:pt x="34" y="156"/>
                </a:lnTo>
                <a:lnTo>
                  <a:pt x="52" y="144"/>
                </a:lnTo>
                <a:lnTo>
                  <a:pt x="70" y="132"/>
                </a:lnTo>
                <a:lnTo>
                  <a:pt x="73" y="130"/>
                </a:lnTo>
                <a:lnTo>
                  <a:pt x="77" y="127"/>
                </a:lnTo>
                <a:lnTo>
                  <a:pt x="81" y="125"/>
                </a:lnTo>
                <a:lnTo>
                  <a:pt x="82" y="124"/>
                </a:lnTo>
                <a:lnTo>
                  <a:pt x="84" y="117"/>
                </a:lnTo>
                <a:lnTo>
                  <a:pt x="87" y="112"/>
                </a:lnTo>
                <a:lnTo>
                  <a:pt x="89" y="107"/>
                </a:lnTo>
                <a:lnTo>
                  <a:pt x="91" y="103"/>
                </a:lnTo>
                <a:lnTo>
                  <a:pt x="94" y="100"/>
                </a:lnTo>
                <a:lnTo>
                  <a:pt x="96" y="97"/>
                </a:lnTo>
                <a:lnTo>
                  <a:pt x="102" y="93"/>
                </a:lnTo>
                <a:lnTo>
                  <a:pt x="109" y="90"/>
                </a:lnTo>
                <a:lnTo>
                  <a:pt x="116" y="87"/>
                </a:lnTo>
                <a:lnTo>
                  <a:pt x="126" y="83"/>
                </a:lnTo>
                <a:lnTo>
                  <a:pt x="132" y="80"/>
                </a:lnTo>
                <a:lnTo>
                  <a:pt x="138" y="76"/>
                </a:lnTo>
                <a:lnTo>
                  <a:pt x="140" y="71"/>
                </a:lnTo>
                <a:lnTo>
                  <a:pt x="141" y="65"/>
                </a:lnTo>
                <a:lnTo>
                  <a:pt x="144" y="62"/>
                </a:lnTo>
                <a:lnTo>
                  <a:pt x="146" y="58"/>
                </a:lnTo>
                <a:lnTo>
                  <a:pt x="150" y="53"/>
                </a:lnTo>
                <a:lnTo>
                  <a:pt x="156" y="51"/>
                </a:lnTo>
                <a:lnTo>
                  <a:pt x="163" y="50"/>
                </a:lnTo>
                <a:lnTo>
                  <a:pt x="171" y="49"/>
                </a:lnTo>
                <a:lnTo>
                  <a:pt x="183" y="49"/>
                </a:lnTo>
                <a:lnTo>
                  <a:pt x="197" y="48"/>
                </a:lnTo>
                <a:lnTo>
                  <a:pt x="205" y="42"/>
                </a:lnTo>
                <a:lnTo>
                  <a:pt x="211" y="36"/>
                </a:lnTo>
                <a:lnTo>
                  <a:pt x="220" y="22"/>
                </a:lnTo>
                <a:lnTo>
                  <a:pt x="225" y="15"/>
                </a:lnTo>
                <a:lnTo>
                  <a:pt x="230" y="9"/>
                </a:lnTo>
                <a:lnTo>
                  <a:pt x="236" y="3"/>
                </a:lnTo>
                <a:lnTo>
                  <a:pt x="242" y="0"/>
                </a:lnTo>
                <a:lnTo>
                  <a:pt x="244" y="6"/>
                </a:lnTo>
                <a:lnTo>
                  <a:pt x="245" y="10"/>
                </a:lnTo>
                <a:lnTo>
                  <a:pt x="250" y="18"/>
                </a:lnTo>
                <a:lnTo>
                  <a:pt x="257" y="24"/>
                </a:lnTo>
                <a:lnTo>
                  <a:pt x="261" y="26"/>
                </a:lnTo>
                <a:lnTo>
                  <a:pt x="267" y="28"/>
                </a:lnTo>
                <a:lnTo>
                  <a:pt x="278" y="25"/>
                </a:lnTo>
                <a:lnTo>
                  <a:pt x="290" y="21"/>
                </a:lnTo>
                <a:lnTo>
                  <a:pt x="302" y="19"/>
                </a:lnTo>
                <a:lnTo>
                  <a:pt x="314" y="16"/>
                </a:lnTo>
                <a:lnTo>
                  <a:pt x="325" y="19"/>
                </a:lnTo>
                <a:lnTo>
                  <a:pt x="334" y="24"/>
                </a:lnTo>
                <a:lnTo>
                  <a:pt x="344" y="28"/>
                </a:lnTo>
                <a:lnTo>
                  <a:pt x="354" y="32"/>
                </a:lnTo>
                <a:lnTo>
                  <a:pt x="356" y="40"/>
                </a:lnTo>
                <a:lnTo>
                  <a:pt x="357" y="48"/>
                </a:lnTo>
                <a:lnTo>
                  <a:pt x="358" y="54"/>
                </a:lnTo>
                <a:lnTo>
                  <a:pt x="358" y="60"/>
                </a:lnTo>
                <a:lnTo>
                  <a:pt x="358" y="65"/>
                </a:lnTo>
                <a:lnTo>
                  <a:pt x="358" y="69"/>
                </a:lnTo>
                <a:lnTo>
                  <a:pt x="358" y="77"/>
                </a:lnTo>
                <a:lnTo>
                  <a:pt x="360" y="82"/>
                </a:lnTo>
                <a:lnTo>
                  <a:pt x="361" y="84"/>
                </a:lnTo>
                <a:lnTo>
                  <a:pt x="364" y="86"/>
                </a:lnTo>
                <a:lnTo>
                  <a:pt x="368" y="87"/>
                </a:lnTo>
                <a:lnTo>
                  <a:pt x="374" y="89"/>
                </a:lnTo>
                <a:lnTo>
                  <a:pt x="381" y="91"/>
                </a:lnTo>
                <a:lnTo>
                  <a:pt x="391" y="92"/>
                </a:lnTo>
                <a:lnTo>
                  <a:pt x="395" y="100"/>
                </a:lnTo>
                <a:lnTo>
                  <a:pt x="400" y="105"/>
                </a:lnTo>
                <a:lnTo>
                  <a:pt x="405" y="108"/>
                </a:lnTo>
                <a:lnTo>
                  <a:pt x="410" y="110"/>
                </a:lnTo>
                <a:lnTo>
                  <a:pt x="416" y="110"/>
                </a:lnTo>
                <a:lnTo>
                  <a:pt x="422" y="109"/>
                </a:lnTo>
                <a:lnTo>
                  <a:pt x="429" y="107"/>
                </a:lnTo>
                <a:lnTo>
                  <a:pt x="438" y="104"/>
                </a:lnTo>
                <a:lnTo>
                  <a:pt x="445" y="102"/>
                </a:lnTo>
                <a:lnTo>
                  <a:pt x="454" y="99"/>
                </a:lnTo>
                <a:lnTo>
                  <a:pt x="460" y="97"/>
                </a:lnTo>
                <a:lnTo>
                  <a:pt x="461" y="96"/>
                </a:lnTo>
                <a:lnTo>
                  <a:pt x="462" y="96"/>
                </a:lnTo>
                <a:lnTo>
                  <a:pt x="464" y="87"/>
                </a:lnTo>
                <a:lnTo>
                  <a:pt x="466" y="80"/>
                </a:lnTo>
                <a:lnTo>
                  <a:pt x="469" y="73"/>
                </a:lnTo>
                <a:lnTo>
                  <a:pt x="473" y="68"/>
                </a:lnTo>
                <a:lnTo>
                  <a:pt x="476" y="63"/>
                </a:lnTo>
                <a:lnTo>
                  <a:pt x="482" y="59"/>
                </a:lnTo>
                <a:lnTo>
                  <a:pt x="489" y="55"/>
                </a:lnTo>
                <a:lnTo>
                  <a:pt x="498" y="52"/>
                </a:lnTo>
                <a:lnTo>
                  <a:pt x="501" y="47"/>
                </a:lnTo>
                <a:lnTo>
                  <a:pt x="505" y="43"/>
                </a:lnTo>
                <a:lnTo>
                  <a:pt x="509" y="39"/>
                </a:lnTo>
                <a:lnTo>
                  <a:pt x="512" y="37"/>
                </a:lnTo>
                <a:lnTo>
                  <a:pt x="520" y="33"/>
                </a:lnTo>
                <a:lnTo>
                  <a:pt x="525" y="30"/>
                </a:lnTo>
                <a:lnTo>
                  <a:pt x="530" y="28"/>
                </a:lnTo>
                <a:lnTo>
                  <a:pt x="537" y="23"/>
                </a:lnTo>
                <a:lnTo>
                  <a:pt x="545" y="18"/>
                </a:lnTo>
                <a:lnTo>
                  <a:pt x="551" y="14"/>
                </a:lnTo>
                <a:lnTo>
                  <a:pt x="553" y="12"/>
                </a:lnTo>
                <a:lnTo>
                  <a:pt x="554" y="12"/>
                </a:lnTo>
                <a:lnTo>
                  <a:pt x="560" y="19"/>
                </a:lnTo>
                <a:lnTo>
                  <a:pt x="565" y="24"/>
                </a:lnTo>
                <a:lnTo>
                  <a:pt x="571" y="26"/>
                </a:lnTo>
                <a:lnTo>
                  <a:pt x="576" y="28"/>
                </a:lnTo>
                <a:lnTo>
                  <a:pt x="582" y="28"/>
                </a:lnTo>
                <a:lnTo>
                  <a:pt x="590" y="27"/>
                </a:lnTo>
                <a:lnTo>
                  <a:pt x="606" y="24"/>
                </a:lnTo>
                <a:lnTo>
                  <a:pt x="609" y="30"/>
                </a:lnTo>
                <a:lnTo>
                  <a:pt x="611" y="35"/>
                </a:lnTo>
                <a:lnTo>
                  <a:pt x="615" y="37"/>
                </a:lnTo>
                <a:lnTo>
                  <a:pt x="618" y="39"/>
                </a:lnTo>
                <a:lnTo>
                  <a:pt x="622" y="39"/>
                </a:lnTo>
                <a:lnTo>
                  <a:pt x="627" y="39"/>
                </a:lnTo>
                <a:lnTo>
                  <a:pt x="638" y="36"/>
                </a:lnTo>
                <a:lnTo>
                  <a:pt x="648" y="30"/>
                </a:lnTo>
                <a:lnTo>
                  <a:pt x="658" y="26"/>
                </a:lnTo>
                <a:lnTo>
                  <a:pt x="667" y="24"/>
                </a:lnTo>
                <a:lnTo>
                  <a:pt x="678" y="20"/>
                </a:lnTo>
                <a:lnTo>
                  <a:pt x="690" y="21"/>
                </a:lnTo>
                <a:lnTo>
                  <a:pt x="696" y="22"/>
                </a:lnTo>
                <a:lnTo>
                  <a:pt x="702" y="24"/>
                </a:lnTo>
                <a:lnTo>
                  <a:pt x="704" y="26"/>
                </a:lnTo>
                <a:lnTo>
                  <a:pt x="704" y="30"/>
                </a:lnTo>
                <a:lnTo>
                  <a:pt x="705" y="33"/>
                </a:lnTo>
                <a:lnTo>
                  <a:pt x="706" y="36"/>
                </a:lnTo>
                <a:lnTo>
                  <a:pt x="711" y="40"/>
                </a:lnTo>
                <a:lnTo>
                  <a:pt x="718" y="42"/>
                </a:lnTo>
                <a:lnTo>
                  <a:pt x="724" y="45"/>
                </a:lnTo>
                <a:lnTo>
                  <a:pt x="730" y="48"/>
                </a:lnTo>
                <a:lnTo>
                  <a:pt x="729" y="56"/>
                </a:lnTo>
                <a:lnTo>
                  <a:pt x="727" y="62"/>
                </a:lnTo>
                <a:lnTo>
                  <a:pt x="725" y="66"/>
                </a:lnTo>
                <a:lnTo>
                  <a:pt x="725" y="68"/>
                </a:lnTo>
                <a:lnTo>
                  <a:pt x="727" y="67"/>
                </a:lnTo>
                <a:lnTo>
                  <a:pt x="730" y="64"/>
                </a:lnTo>
                <a:lnTo>
                  <a:pt x="734" y="60"/>
                </a:lnTo>
              </a:path>
            </a:pathLst>
          </a:custGeom>
          <a:solidFill>
            <a:srgbClr val="FFFF00"/>
          </a:solidFill>
          <a:ln w="12700" cap="rnd" cmpd="sng">
            <a:solidFill>
              <a:schemeClr val="tx1"/>
            </a:solidFill>
            <a:prstDash val="solid"/>
            <a:round/>
            <a:headEnd type="none" w="sm" len="sm"/>
            <a:tailEnd type="none" w="sm" len="sm"/>
          </a:ln>
        </p:spPr>
        <p:txBody>
          <a:bodyPr/>
          <a:p>
            <a:endParaRPr lang="zh-CN" altLang="en-US"/>
          </a:p>
        </p:txBody>
      </p:sp>
      <p:sp>
        <p:nvSpPr>
          <p:cNvPr id="50195" name="Freeform 21"/>
          <p:cNvSpPr/>
          <p:nvPr/>
        </p:nvSpPr>
        <p:spPr>
          <a:xfrm>
            <a:off x="5284788" y="2070100"/>
            <a:ext cx="984250" cy="977900"/>
          </a:xfrm>
          <a:custGeom>
            <a:avLst/>
            <a:gdLst/>
            <a:ahLst/>
            <a:cxnLst>
              <a:cxn ang="0">
                <a:pos x="438" y="469"/>
              </a:cxn>
              <a:cxn ang="0">
                <a:pos x="422" y="444"/>
              </a:cxn>
              <a:cxn ang="0">
                <a:pos x="430" y="398"/>
              </a:cxn>
              <a:cxn ang="0">
                <a:pos x="461" y="371"/>
              </a:cxn>
              <a:cxn ang="0">
                <a:pos x="491" y="384"/>
              </a:cxn>
              <a:cxn ang="0">
                <a:pos x="544" y="364"/>
              </a:cxn>
              <a:cxn ang="0">
                <a:pos x="557" y="320"/>
              </a:cxn>
              <a:cxn ang="0">
                <a:pos x="577" y="289"/>
              </a:cxn>
              <a:cxn ang="0">
                <a:pos x="610" y="258"/>
              </a:cxn>
              <a:cxn ang="0">
                <a:pos x="615" y="249"/>
              </a:cxn>
              <a:cxn ang="0">
                <a:pos x="584" y="212"/>
              </a:cxn>
              <a:cxn ang="0">
                <a:pos x="575" y="200"/>
              </a:cxn>
              <a:cxn ang="0">
                <a:pos x="564" y="203"/>
              </a:cxn>
              <a:cxn ang="0">
                <a:pos x="539" y="188"/>
              </a:cxn>
              <a:cxn ang="0">
                <a:pos x="526" y="148"/>
              </a:cxn>
              <a:cxn ang="0">
                <a:pos x="505" y="123"/>
              </a:cxn>
              <a:cxn ang="0">
                <a:pos x="468" y="128"/>
              </a:cxn>
              <a:cxn ang="0">
                <a:pos x="431" y="110"/>
              </a:cxn>
              <a:cxn ang="0">
                <a:pos x="410" y="45"/>
              </a:cxn>
              <a:cxn ang="0">
                <a:pos x="373" y="10"/>
              </a:cxn>
              <a:cxn ang="0">
                <a:pos x="345" y="0"/>
              </a:cxn>
              <a:cxn ang="0">
                <a:pos x="296" y="32"/>
              </a:cxn>
              <a:cxn ang="0">
                <a:pos x="283" y="72"/>
              </a:cxn>
              <a:cxn ang="0">
                <a:pos x="240" y="87"/>
              </a:cxn>
              <a:cxn ang="0">
                <a:pos x="207" y="105"/>
              </a:cxn>
              <a:cxn ang="0">
                <a:pos x="183" y="109"/>
              </a:cxn>
              <a:cxn ang="0">
                <a:pos x="154" y="122"/>
              </a:cxn>
              <a:cxn ang="0">
                <a:pos x="155" y="133"/>
              </a:cxn>
              <a:cxn ang="0">
                <a:pos x="150" y="136"/>
              </a:cxn>
              <a:cxn ang="0">
                <a:pos x="119" y="128"/>
              </a:cxn>
              <a:cxn ang="0">
                <a:pos x="105" y="96"/>
              </a:cxn>
              <a:cxn ang="0">
                <a:pos x="77" y="85"/>
              </a:cxn>
              <a:cxn ang="0">
                <a:pos x="55" y="103"/>
              </a:cxn>
              <a:cxn ang="0">
                <a:pos x="38" y="156"/>
              </a:cxn>
              <a:cxn ang="0">
                <a:pos x="28" y="171"/>
              </a:cxn>
              <a:cxn ang="0">
                <a:pos x="1" y="187"/>
              </a:cxn>
              <a:cxn ang="0">
                <a:pos x="23" y="225"/>
              </a:cxn>
              <a:cxn ang="0">
                <a:pos x="58" y="261"/>
              </a:cxn>
              <a:cxn ang="0">
                <a:pos x="66" y="304"/>
              </a:cxn>
              <a:cxn ang="0">
                <a:pos x="76" y="312"/>
              </a:cxn>
              <a:cxn ang="0">
                <a:pos x="121" y="293"/>
              </a:cxn>
              <a:cxn ang="0">
                <a:pos x="186" y="308"/>
              </a:cxn>
              <a:cxn ang="0">
                <a:pos x="191" y="325"/>
              </a:cxn>
              <a:cxn ang="0">
                <a:pos x="211" y="349"/>
              </a:cxn>
              <a:cxn ang="0">
                <a:pos x="243" y="356"/>
              </a:cxn>
              <a:cxn ang="0">
                <a:pos x="270" y="351"/>
              </a:cxn>
              <a:cxn ang="0">
                <a:pos x="293" y="370"/>
              </a:cxn>
              <a:cxn ang="0">
                <a:pos x="280" y="416"/>
              </a:cxn>
              <a:cxn ang="0">
                <a:pos x="276" y="430"/>
              </a:cxn>
              <a:cxn ang="0">
                <a:pos x="274" y="461"/>
              </a:cxn>
              <a:cxn ang="0">
                <a:pos x="269" y="525"/>
              </a:cxn>
              <a:cxn ang="0">
                <a:pos x="261" y="553"/>
              </a:cxn>
              <a:cxn ang="0">
                <a:pos x="261" y="589"/>
              </a:cxn>
              <a:cxn ang="0">
                <a:pos x="277" y="615"/>
              </a:cxn>
              <a:cxn ang="0">
                <a:pos x="305" y="607"/>
              </a:cxn>
              <a:cxn ang="0">
                <a:pos x="314" y="581"/>
              </a:cxn>
              <a:cxn ang="0">
                <a:pos x="348" y="562"/>
              </a:cxn>
              <a:cxn ang="0">
                <a:pos x="361" y="540"/>
              </a:cxn>
              <a:cxn ang="0">
                <a:pos x="393" y="537"/>
              </a:cxn>
              <a:cxn ang="0">
                <a:pos x="419" y="530"/>
              </a:cxn>
              <a:cxn ang="0">
                <a:pos x="435" y="504"/>
              </a:cxn>
              <a:cxn ang="0">
                <a:pos x="437" y="488"/>
              </a:cxn>
              <a:cxn ang="0">
                <a:pos x="444" y="484"/>
              </a:cxn>
            </a:cxnLst>
            <a:pathLst>
              <a:path w="620" h="616">
                <a:moveTo>
                  <a:pt x="444" y="484"/>
                </a:moveTo>
                <a:lnTo>
                  <a:pt x="442" y="478"/>
                </a:lnTo>
                <a:lnTo>
                  <a:pt x="440" y="473"/>
                </a:lnTo>
                <a:lnTo>
                  <a:pt x="439" y="471"/>
                </a:lnTo>
                <a:lnTo>
                  <a:pt x="438" y="469"/>
                </a:lnTo>
                <a:lnTo>
                  <a:pt x="436" y="466"/>
                </a:lnTo>
                <a:lnTo>
                  <a:pt x="434" y="463"/>
                </a:lnTo>
                <a:lnTo>
                  <a:pt x="430" y="457"/>
                </a:lnTo>
                <a:lnTo>
                  <a:pt x="424" y="448"/>
                </a:lnTo>
                <a:lnTo>
                  <a:pt x="422" y="444"/>
                </a:lnTo>
                <a:lnTo>
                  <a:pt x="419" y="441"/>
                </a:lnTo>
                <a:lnTo>
                  <a:pt x="417" y="437"/>
                </a:lnTo>
                <a:lnTo>
                  <a:pt x="416" y="436"/>
                </a:lnTo>
                <a:lnTo>
                  <a:pt x="423" y="416"/>
                </a:lnTo>
                <a:lnTo>
                  <a:pt x="430" y="398"/>
                </a:lnTo>
                <a:lnTo>
                  <a:pt x="435" y="390"/>
                </a:lnTo>
                <a:lnTo>
                  <a:pt x="441" y="382"/>
                </a:lnTo>
                <a:lnTo>
                  <a:pt x="448" y="375"/>
                </a:lnTo>
                <a:lnTo>
                  <a:pt x="456" y="368"/>
                </a:lnTo>
                <a:lnTo>
                  <a:pt x="461" y="371"/>
                </a:lnTo>
                <a:lnTo>
                  <a:pt x="466" y="373"/>
                </a:lnTo>
                <a:lnTo>
                  <a:pt x="479" y="379"/>
                </a:lnTo>
                <a:lnTo>
                  <a:pt x="484" y="381"/>
                </a:lnTo>
                <a:lnTo>
                  <a:pt x="488" y="383"/>
                </a:lnTo>
                <a:lnTo>
                  <a:pt x="491" y="384"/>
                </a:lnTo>
                <a:lnTo>
                  <a:pt x="492" y="384"/>
                </a:lnTo>
                <a:lnTo>
                  <a:pt x="506" y="380"/>
                </a:lnTo>
                <a:lnTo>
                  <a:pt x="518" y="374"/>
                </a:lnTo>
                <a:lnTo>
                  <a:pt x="531" y="369"/>
                </a:lnTo>
                <a:lnTo>
                  <a:pt x="544" y="364"/>
                </a:lnTo>
                <a:lnTo>
                  <a:pt x="548" y="357"/>
                </a:lnTo>
                <a:lnTo>
                  <a:pt x="551" y="351"/>
                </a:lnTo>
                <a:lnTo>
                  <a:pt x="554" y="339"/>
                </a:lnTo>
                <a:lnTo>
                  <a:pt x="556" y="327"/>
                </a:lnTo>
                <a:lnTo>
                  <a:pt x="557" y="320"/>
                </a:lnTo>
                <a:lnTo>
                  <a:pt x="560" y="312"/>
                </a:lnTo>
                <a:lnTo>
                  <a:pt x="562" y="308"/>
                </a:lnTo>
                <a:lnTo>
                  <a:pt x="566" y="302"/>
                </a:lnTo>
                <a:lnTo>
                  <a:pt x="571" y="296"/>
                </a:lnTo>
                <a:lnTo>
                  <a:pt x="577" y="289"/>
                </a:lnTo>
                <a:lnTo>
                  <a:pt x="589" y="277"/>
                </a:lnTo>
                <a:lnTo>
                  <a:pt x="595" y="272"/>
                </a:lnTo>
                <a:lnTo>
                  <a:pt x="600" y="268"/>
                </a:lnTo>
                <a:lnTo>
                  <a:pt x="605" y="262"/>
                </a:lnTo>
                <a:lnTo>
                  <a:pt x="610" y="258"/>
                </a:lnTo>
                <a:lnTo>
                  <a:pt x="615" y="255"/>
                </a:lnTo>
                <a:lnTo>
                  <a:pt x="618" y="254"/>
                </a:lnTo>
                <a:lnTo>
                  <a:pt x="619" y="253"/>
                </a:lnTo>
                <a:lnTo>
                  <a:pt x="618" y="251"/>
                </a:lnTo>
                <a:lnTo>
                  <a:pt x="615" y="249"/>
                </a:lnTo>
                <a:lnTo>
                  <a:pt x="608" y="244"/>
                </a:lnTo>
                <a:lnTo>
                  <a:pt x="604" y="234"/>
                </a:lnTo>
                <a:lnTo>
                  <a:pt x="599" y="225"/>
                </a:lnTo>
                <a:lnTo>
                  <a:pt x="593" y="219"/>
                </a:lnTo>
                <a:lnTo>
                  <a:pt x="584" y="212"/>
                </a:lnTo>
                <a:lnTo>
                  <a:pt x="581" y="207"/>
                </a:lnTo>
                <a:lnTo>
                  <a:pt x="579" y="204"/>
                </a:lnTo>
                <a:lnTo>
                  <a:pt x="577" y="202"/>
                </a:lnTo>
                <a:lnTo>
                  <a:pt x="576" y="201"/>
                </a:lnTo>
                <a:lnTo>
                  <a:pt x="575" y="200"/>
                </a:lnTo>
                <a:lnTo>
                  <a:pt x="574" y="201"/>
                </a:lnTo>
                <a:lnTo>
                  <a:pt x="572" y="203"/>
                </a:lnTo>
                <a:lnTo>
                  <a:pt x="570" y="203"/>
                </a:lnTo>
                <a:lnTo>
                  <a:pt x="567" y="203"/>
                </a:lnTo>
                <a:lnTo>
                  <a:pt x="564" y="203"/>
                </a:lnTo>
                <a:lnTo>
                  <a:pt x="558" y="202"/>
                </a:lnTo>
                <a:lnTo>
                  <a:pt x="552" y="199"/>
                </a:lnTo>
                <a:lnTo>
                  <a:pt x="544" y="196"/>
                </a:lnTo>
                <a:lnTo>
                  <a:pt x="542" y="193"/>
                </a:lnTo>
                <a:lnTo>
                  <a:pt x="539" y="188"/>
                </a:lnTo>
                <a:lnTo>
                  <a:pt x="536" y="180"/>
                </a:lnTo>
                <a:lnTo>
                  <a:pt x="533" y="172"/>
                </a:lnTo>
                <a:lnTo>
                  <a:pt x="530" y="163"/>
                </a:lnTo>
                <a:lnTo>
                  <a:pt x="528" y="154"/>
                </a:lnTo>
                <a:lnTo>
                  <a:pt x="526" y="148"/>
                </a:lnTo>
                <a:lnTo>
                  <a:pt x="524" y="144"/>
                </a:lnTo>
                <a:lnTo>
                  <a:pt x="521" y="139"/>
                </a:lnTo>
                <a:lnTo>
                  <a:pt x="519" y="135"/>
                </a:lnTo>
                <a:lnTo>
                  <a:pt x="512" y="128"/>
                </a:lnTo>
                <a:lnTo>
                  <a:pt x="505" y="123"/>
                </a:lnTo>
                <a:lnTo>
                  <a:pt x="496" y="116"/>
                </a:lnTo>
                <a:lnTo>
                  <a:pt x="489" y="118"/>
                </a:lnTo>
                <a:lnTo>
                  <a:pt x="482" y="122"/>
                </a:lnTo>
                <a:lnTo>
                  <a:pt x="476" y="126"/>
                </a:lnTo>
                <a:lnTo>
                  <a:pt x="468" y="128"/>
                </a:lnTo>
                <a:lnTo>
                  <a:pt x="460" y="128"/>
                </a:lnTo>
                <a:lnTo>
                  <a:pt x="452" y="126"/>
                </a:lnTo>
                <a:lnTo>
                  <a:pt x="444" y="122"/>
                </a:lnTo>
                <a:lnTo>
                  <a:pt x="436" y="120"/>
                </a:lnTo>
                <a:lnTo>
                  <a:pt x="431" y="110"/>
                </a:lnTo>
                <a:lnTo>
                  <a:pt x="427" y="100"/>
                </a:lnTo>
                <a:lnTo>
                  <a:pt x="421" y="77"/>
                </a:lnTo>
                <a:lnTo>
                  <a:pt x="418" y="66"/>
                </a:lnTo>
                <a:lnTo>
                  <a:pt x="415" y="56"/>
                </a:lnTo>
                <a:lnTo>
                  <a:pt x="410" y="45"/>
                </a:lnTo>
                <a:lnTo>
                  <a:pt x="404" y="36"/>
                </a:lnTo>
                <a:lnTo>
                  <a:pt x="396" y="28"/>
                </a:lnTo>
                <a:lnTo>
                  <a:pt x="387" y="19"/>
                </a:lnTo>
                <a:lnTo>
                  <a:pt x="377" y="12"/>
                </a:lnTo>
                <a:lnTo>
                  <a:pt x="373" y="10"/>
                </a:lnTo>
                <a:lnTo>
                  <a:pt x="369" y="8"/>
                </a:lnTo>
                <a:lnTo>
                  <a:pt x="361" y="6"/>
                </a:lnTo>
                <a:lnTo>
                  <a:pt x="353" y="3"/>
                </a:lnTo>
                <a:lnTo>
                  <a:pt x="347" y="1"/>
                </a:lnTo>
                <a:lnTo>
                  <a:pt x="345" y="0"/>
                </a:lnTo>
                <a:lnTo>
                  <a:pt x="344" y="0"/>
                </a:lnTo>
                <a:lnTo>
                  <a:pt x="334" y="3"/>
                </a:lnTo>
                <a:lnTo>
                  <a:pt x="325" y="7"/>
                </a:lnTo>
                <a:lnTo>
                  <a:pt x="310" y="18"/>
                </a:lnTo>
                <a:lnTo>
                  <a:pt x="296" y="32"/>
                </a:lnTo>
                <a:lnTo>
                  <a:pt x="284" y="48"/>
                </a:lnTo>
                <a:lnTo>
                  <a:pt x="286" y="56"/>
                </a:lnTo>
                <a:lnTo>
                  <a:pt x="286" y="62"/>
                </a:lnTo>
                <a:lnTo>
                  <a:pt x="285" y="67"/>
                </a:lnTo>
                <a:lnTo>
                  <a:pt x="283" y="72"/>
                </a:lnTo>
                <a:lnTo>
                  <a:pt x="280" y="76"/>
                </a:lnTo>
                <a:lnTo>
                  <a:pt x="276" y="79"/>
                </a:lnTo>
                <a:lnTo>
                  <a:pt x="266" y="83"/>
                </a:lnTo>
                <a:lnTo>
                  <a:pt x="253" y="85"/>
                </a:lnTo>
                <a:lnTo>
                  <a:pt x="240" y="87"/>
                </a:lnTo>
                <a:lnTo>
                  <a:pt x="228" y="87"/>
                </a:lnTo>
                <a:lnTo>
                  <a:pt x="216" y="88"/>
                </a:lnTo>
                <a:lnTo>
                  <a:pt x="213" y="93"/>
                </a:lnTo>
                <a:lnTo>
                  <a:pt x="211" y="98"/>
                </a:lnTo>
                <a:lnTo>
                  <a:pt x="207" y="105"/>
                </a:lnTo>
                <a:lnTo>
                  <a:pt x="205" y="108"/>
                </a:lnTo>
                <a:lnTo>
                  <a:pt x="202" y="109"/>
                </a:lnTo>
                <a:lnTo>
                  <a:pt x="198" y="109"/>
                </a:lnTo>
                <a:lnTo>
                  <a:pt x="192" y="108"/>
                </a:lnTo>
                <a:lnTo>
                  <a:pt x="183" y="109"/>
                </a:lnTo>
                <a:lnTo>
                  <a:pt x="175" y="109"/>
                </a:lnTo>
                <a:lnTo>
                  <a:pt x="166" y="111"/>
                </a:lnTo>
                <a:lnTo>
                  <a:pt x="163" y="113"/>
                </a:lnTo>
                <a:lnTo>
                  <a:pt x="160" y="116"/>
                </a:lnTo>
                <a:lnTo>
                  <a:pt x="154" y="122"/>
                </a:lnTo>
                <a:lnTo>
                  <a:pt x="152" y="127"/>
                </a:lnTo>
                <a:lnTo>
                  <a:pt x="150" y="130"/>
                </a:lnTo>
                <a:lnTo>
                  <a:pt x="150" y="132"/>
                </a:lnTo>
                <a:lnTo>
                  <a:pt x="151" y="133"/>
                </a:lnTo>
                <a:lnTo>
                  <a:pt x="155" y="133"/>
                </a:lnTo>
                <a:lnTo>
                  <a:pt x="157" y="131"/>
                </a:lnTo>
                <a:lnTo>
                  <a:pt x="159" y="131"/>
                </a:lnTo>
                <a:lnTo>
                  <a:pt x="157" y="132"/>
                </a:lnTo>
                <a:lnTo>
                  <a:pt x="154" y="133"/>
                </a:lnTo>
                <a:lnTo>
                  <a:pt x="150" y="136"/>
                </a:lnTo>
                <a:lnTo>
                  <a:pt x="144" y="140"/>
                </a:lnTo>
                <a:lnTo>
                  <a:pt x="135" y="138"/>
                </a:lnTo>
                <a:lnTo>
                  <a:pt x="127" y="135"/>
                </a:lnTo>
                <a:lnTo>
                  <a:pt x="122" y="132"/>
                </a:lnTo>
                <a:lnTo>
                  <a:pt x="119" y="128"/>
                </a:lnTo>
                <a:lnTo>
                  <a:pt x="116" y="123"/>
                </a:lnTo>
                <a:lnTo>
                  <a:pt x="113" y="117"/>
                </a:lnTo>
                <a:lnTo>
                  <a:pt x="111" y="109"/>
                </a:lnTo>
                <a:lnTo>
                  <a:pt x="108" y="100"/>
                </a:lnTo>
                <a:lnTo>
                  <a:pt x="105" y="96"/>
                </a:lnTo>
                <a:lnTo>
                  <a:pt x="101" y="92"/>
                </a:lnTo>
                <a:lnTo>
                  <a:pt x="95" y="90"/>
                </a:lnTo>
                <a:lnTo>
                  <a:pt x="89" y="88"/>
                </a:lnTo>
                <a:lnTo>
                  <a:pt x="82" y="86"/>
                </a:lnTo>
                <a:lnTo>
                  <a:pt x="77" y="85"/>
                </a:lnTo>
                <a:lnTo>
                  <a:pt x="73" y="84"/>
                </a:lnTo>
                <a:lnTo>
                  <a:pt x="72" y="84"/>
                </a:lnTo>
                <a:lnTo>
                  <a:pt x="64" y="88"/>
                </a:lnTo>
                <a:lnTo>
                  <a:pt x="59" y="95"/>
                </a:lnTo>
                <a:lnTo>
                  <a:pt x="55" y="103"/>
                </a:lnTo>
                <a:lnTo>
                  <a:pt x="51" y="111"/>
                </a:lnTo>
                <a:lnTo>
                  <a:pt x="47" y="130"/>
                </a:lnTo>
                <a:lnTo>
                  <a:pt x="44" y="140"/>
                </a:lnTo>
                <a:lnTo>
                  <a:pt x="40" y="148"/>
                </a:lnTo>
                <a:lnTo>
                  <a:pt x="38" y="156"/>
                </a:lnTo>
                <a:lnTo>
                  <a:pt x="37" y="161"/>
                </a:lnTo>
                <a:lnTo>
                  <a:pt x="36" y="164"/>
                </a:lnTo>
                <a:lnTo>
                  <a:pt x="35" y="166"/>
                </a:lnTo>
                <a:lnTo>
                  <a:pt x="32" y="168"/>
                </a:lnTo>
                <a:lnTo>
                  <a:pt x="28" y="171"/>
                </a:lnTo>
                <a:lnTo>
                  <a:pt x="21" y="174"/>
                </a:lnTo>
                <a:lnTo>
                  <a:pt x="12" y="180"/>
                </a:lnTo>
                <a:lnTo>
                  <a:pt x="8" y="183"/>
                </a:lnTo>
                <a:lnTo>
                  <a:pt x="5" y="185"/>
                </a:lnTo>
                <a:lnTo>
                  <a:pt x="1" y="187"/>
                </a:lnTo>
                <a:lnTo>
                  <a:pt x="0" y="188"/>
                </a:lnTo>
                <a:lnTo>
                  <a:pt x="8" y="198"/>
                </a:lnTo>
                <a:lnTo>
                  <a:pt x="14" y="207"/>
                </a:lnTo>
                <a:lnTo>
                  <a:pt x="19" y="216"/>
                </a:lnTo>
                <a:lnTo>
                  <a:pt x="23" y="225"/>
                </a:lnTo>
                <a:lnTo>
                  <a:pt x="28" y="234"/>
                </a:lnTo>
                <a:lnTo>
                  <a:pt x="34" y="241"/>
                </a:lnTo>
                <a:lnTo>
                  <a:pt x="41" y="247"/>
                </a:lnTo>
                <a:lnTo>
                  <a:pt x="52" y="252"/>
                </a:lnTo>
                <a:lnTo>
                  <a:pt x="58" y="261"/>
                </a:lnTo>
                <a:lnTo>
                  <a:pt x="62" y="270"/>
                </a:lnTo>
                <a:lnTo>
                  <a:pt x="67" y="279"/>
                </a:lnTo>
                <a:lnTo>
                  <a:pt x="72" y="288"/>
                </a:lnTo>
                <a:lnTo>
                  <a:pt x="68" y="299"/>
                </a:lnTo>
                <a:lnTo>
                  <a:pt x="66" y="304"/>
                </a:lnTo>
                <a:lnTo>
                  <a:pt x="64" y="309"/>
                </a:lnTo>
                <a:lnTo>
                  <a:pt x="64" y="311"/>
                </a:lnTo>
                <a:lnTo>
                  <a:pt x="66" y="313"/>
                </a:lnTo>
                <a:lnTo>
                  <a:pt x="69" y="314"/>
                </a:lnTo>
                <a:lnTo>
                  <a:pt x="76" y="312"/>
                </a:lnTo>
                <a:lnTo>
                  <a:pt x="82" y="307"/>
                </a:lnTo>
                <a:lnTo>
                  <a:pt x="88" y="303"/>
                </a:lnTo>
                <a:lnTo>
                  <a:pt x="99" y="297"/>
                </a:lnTo>
                <a:lnTo>
                  <a:pt x="109" y="294"/>
                </a:lnTo>
                <a:lnTo>
                  <a:pt x="121" y="293"/>
                </a:lnTo>
                <a:lnTo>
                  <a:pt x="133" y="294"/>
                </a:lnTo>
                <a:lnTo>
                  <a:pt x="148" y="296"/>
                </a:lnTo>
                <a:lnTo>
                  <a:pt x="165" y="298"/>
                </a:lnTo>
                <a:lnTo>
                  <a:pt x="184" y="300"/>
                </a:lnTo>
                <a:lnTo>
                  <a:pt x="186" y="308"/>
                </a:lnTo>
                <a:lnTo>
                  <a:pt x="187" y="312"/>
                </a:lnTo>
                <a:lnTo>
                  <a:pt x="188" y="315"/>
                </a:lnTo>
                <a:lnTo>
                  <a:pt x="189" y="318"/>
                </a:lnTo>
                <a:lnTo>
                  <a:pt x="189" y="321"/>
                </a:lnTo>
                <a:lnTo>
                  <a:pt x="191" y="325"/>
                </a:lnTo>
                <a:lnTo>
                  <a:pt x="193" y="331"/>
                </a:lnTo>
                <a:lnTo>
                  <a:pt x="196" y="340"/>
                </a:lnTo>
                <a:lnTo>
                  <a:pt x="198" y="344"/>
                </a:lnTo>
                <a:lnTo>
                  <a:pt x="202" y="346"/>
                </a:lnTo>
                <a:lnTo>
                  <a:pt x="211" y="349"/>
                </a:lnTo>
                <a:lnTo>
                  <a:pt x="222" y="350"/>
                </a:lnTo>
                <a:lnTo>
                  <a:pt x="232" y="352"/>
                </a:lnTo>
                <a:lnTo>
                  <a:pt x="236" y="353"/>
                </a:lnTo>
                <a:lnTo>
                  <a:pt x="240" y="354"/>
                </a:lnTo>
                <a:lnTo>
                  <a:pt x="243" y="356"/>
                </a:lnTo>
                <a:lnTo>
                  <a:pt x="244" y="356"/>
                </a:lnTo>
                <a:lnTo>
                  <a:pt x="248" y="355"/>
                </a:lnTo>
                <a:lnTo>
                  <a:pt x="254" y="354"/>
                </a:lnTo>
                <a:lnTo>
                  <a:pt x="261" y="352"/>
                </a:lnTo>
                <a:lnTo>
                  <a:pt x="270" y="351"/>
                </a:lnTo>
                <a:lnTo>
                  <a:pt x="277" y="352"/>
                </a:lnTo>
                <a:lnTo>
                  <a:pt x="284" y="353"/>
                </a:lnTo>
                <a:lnTo>
                  <a:pt x="289" y="357"/>
                </a:lnTo>
                <a:lnTo>
                  <a:pt x="292" y="364"/>
                </a:lnTo>
                <a:lnTo>
                  <a:pt x="293" y="370"/>
                </a:lnTo>
                <a:lnTo>
                  <a:pt x="292" y="376"/>
                </a:lnTo>
                <a:lnTo>
                  <a:pt x="289" y="390"/>
                </a:lnTo>
                <a:lnTo>
                  <a:pt x="284" y="405"/>
                </a:lnTo>
                <a:lnTo>
                  <a:pt x="282" y="411"/>
                </a:lnTo>
                <a:lnTo>
                  <a:pt x="280" y="416"/>
                </a:lnTo>
                <a:lnTo>
                  <a:pt x="279" y="420"/>
                </a:lnTo>
                <a:lnTo>
                  <a:pt x="278" y="424"/>
                </a:lnTo>
                <a:lnTo>
                  <a:pt x="277" y="427"/>
                </a:lnTo>
                <a:lnTo>
                  <a:pt x="276" y="428"/>
                </a:lnTo>
                <a:lnTo>
                  <a:pt x="276" y="430"/>
                </a:lnTo>
                <a:lnTo>
                  <a:pt x="276" y="433"/>
                </a:lnTo>
                <a:lnTo>
                  <a:pt x="275" y="439"/>
                </a:lnTo>
                <a:lnTo>
                  <a:pt x="275" y="445"/>
                </a:lnTo>
                <a:lnTo>
                  <a:pt x="274" y="453"/>
                </a:lnTo>
                <a:lnTo>
                  <a:pt x="274" y="461"/>
                </a:lnTo>
                <a:lnTo>
                  <a:pt x="272" y="479"/>
                </a:lnTo>
                <a:lnTo>
                  <a:pt x="271" y="497"/>
                </a:lnTo>
                <a:lnTo>
                  <a:pt x="270" y="514"/>
                </a:lnTo>
                <a:lnTo>
                  <a:pt x="269" y="520"/>
                </a:lnTo>
                <a:lnTo>
                  <a:pt x="269" y="525"/>
                </a:lnTo>
                <a:lnTo>
                  <a:pt x="268" y="530"/>
                </a:lnTo>
                <a:lnTo>
                  <a:pt x="268" y="532"/>
                </a:lnTo>
                <a:lnTo>
                  <a:pt x="267" y="539"/>
                </a:lnTo>
                <a:lnTo>
                  <a:pt x="264" y="547"/>
                </a:lnTo>
                <a:lnTo>
                  <a:pt x="261" y="553"/>
                </a:lnTo>
                <a:lnTo>
                  <a:pt x="260" y="555"/>
                </a:lnTo>
                <a:lnTo>
                  <a:pt x="260" y="556"/>
                </a:lnTo>
                <a:lnTo>
                  <a:pt x="260" y="566"/>
                </a:lnTo>
                <a:lnTo>
                  <a:pt x="261" y="574"/>
                </a:lnTo>
                <a:lnTo>
                  <a:pt x="261" y="589"/>
                </a:lnTo>
                <a:lnTo>
                  <a:pt x="261" y="600"/>
                </a:lnTo>
                <a:lnTo>
                  <a:pt x="262" y="608"/>
                </a:lnTo>
                <a:lnTo>
                  <a:pt x="266" y="613"/>
                </a:lnTo>
                <a:lnTo>
                  <a:pt x="272" y="615"/>
                </a:lnTo>
                <a:lnTo>
                  <a:pt x="277" y="615"/>
                </a:lnTo>
                <a:lnTo>
                  <a:pt x="282" y="614"/>
                </a:lnTo>
                <a:lnTo>
                  <a:pt x="288" y="613"/>
                </a:lnTo>
                <a:lnTo>
                  <a:pt x="296" y="612"/>
                </a:lnTo>
                <a:lnTo>
                  <a:pt x="302" y="608"/>
                </a:lnTo>
                <a:lnTo>
                  <a:pt x="305" y="607"/>
                </a:lnTo>
                <a:lnTo>
                  <a:pt x="308" y="604"/>
                </a:lnTo>
                <a:lnTo>
                  <a:pt x="310" y="597"/>
                </a:lnTo>
                <a:lnTo>
                  <a:pt x="311" y="590"/>
                </a:lnTo>
                <a:lnTo>
                  <a:pt x="312" y="583"/>
                </a:lnTo>
                <a:lnTo>
                  <a:pt x="314" y="581"/>
                </a:lnTo>
                <a:lnTo>
                  <a:pt x="316" y="580"/>
                </a:lnTo>
                <a:lnTo>
                  <a:pt x="328" y="578"/>
                </a:lnTo>
                <a:lnTo>
                  <a:pt x="340" y="576"/>
                </a:lnTo>
                <a:lnTo>
                  <a:pt x="345" y="569"/>
                </a:lnTo>
                <a:lnTo>
                  <a:pt x="348" y="562"/>
                </a:lnTo>
                <a:lnTo>
                  <a:pt x="351" y="557"/>
                </a:lnTo>
                <a:lnTo>
                  <a:pt x="352" y="553"/>
                </a:lnTo>
                <a:lnTo>
                  <a:pt x="355" y="546"/>
                </a:lnTo>
                <a:lnTo>
                  <a:pt x="357" y="543"/>
                </a:lnTo>
                <a:lnTo>
                  <a:pt x="361" y="540"/>
                </a:lnTo>
                <a:lnTo>
                  <a:pt x="364" y="540"/>
                </a:lnTo>
                <a:lnTo>
                  <a:pt x="370" y="539"/>
                </a:lnTo>
                <a:lnTo>
                  <a:pt x="376" y="539"/>
                </a:lnTo>
                <a:lnTo>
                  <a:pt x="383" y="538"/>
                </a:lnTo>
                <a:lnTo>
                  <a:pt x="393" y="537"/>
                </a:lnTo>
                <a:lnTo>
                  <a:pt x="404" y="536"/>
                </a:lnTo>
                <a:lnTo>
                  <a:pt x="411" y="534"/>
                </a:lnTo>
                <a:lnTo>
                  <a:pt x="415" y="533"/>
                </a:lnTo>
                <a:lnTo>
                  <a:pt x="417" y="531"/>
                </a:lnTo>
                <a:lnTo>
                  <a:pt x="419" y="530"/>
                </a:lnTo>
                <a:lnTo>
                  <a:pt x="421" y="527"/>
                </a:lnTo>
                <a:lnTo>
                  <a:pt x="423" y="523"/>
                </a:lnTo>
                <a:lnTo>
                  <a:pt x="427" y="517"/>
                </a:lnTo>
                <a:lnTo>
                  <a:pt x="432" y="508"/>
                </a:lnTo>
                <a:lnTo>
                  <a:pt x="435" y="504"/>
                </a:lnTo>
                <a:lnTo>
                  <a:pt x="437" y="501"/>
                </a:lnTo>
                <a:lnTo>
                  <a:pt x="439" y="497"/>
                </a:lnTo>
                <a:lnTo>
                  <a:pt x="440" y="496"/>
                </a:lnTo>
                <a:lnTo>
                  <a:pt x="438" y="491"/>
                </a:lnTo>
                <a:lnTo>
                  <a:pt x="437" y="488"/>
                </a:lnTo>
                <a:lnTo>
                  <a:pt x="436" y="486"/>
                </a:lnTo>
                <a:lnTo>
                  <a:pt x="436" y="484"/>
                </a:lnTo>
                <a:lnTo>
                  <a:pt x="438" y="484"/>
                </a:lnTo>
                <a:lnTo>
                  <a:pt x="440" y="484"/>
                </a:lnTo>
                <a:lnTo>
                  <a:pt x="444" y="484"/>
                </a:lnTo>
              </a:path>
            </a:pathLst>
          </a:custGeom>
          <a:solidFill>
            <a:srgbClr val="FFFF00"/>
          </a:solidFill>
          <a:ln w="12700" cap="rnd" cmpd="sng">
            <a:solidFill>
              <a:schemeClr val="tx1"/>
            </a:solidFill>
            <a:prstDash val="solid"/>
            <a:round/>
            <a:headEnd type="none" w="sm" len="sm"/>
            <a:tailEnd type="none" w="sm" len="sm"/>
          </a:ln>
        </p:spPr>
        <p:txBody>
          <a:bodyPr/>
          <a:p>
            <a:endParaRPr lang="zh-CN" altLang="en-US"/>
          </a:p>
        </p:txBody>
      </p:sp>
      <p:sp>
        <p:nvSpPr>
          <p:cNvPr id="50196" name="Freeform 22"/>
          <p:cNvSpPr/>
          <p:nvPr/>
        </p:nvSpPr>
        <p:spPr>
          <a:xfrm>
            <a:off x="6021388" y="-15875"/>
            <a:ext cx="2035175" cy="1622425"/>
          </a:xfrm>
          <a:custGeom>
            <a:avLst/>
            <a:gdLst/>
            <a:ahLst/>
            <a:cxnLst>
              <a:cxn ang="0">
                <a:pos x="31" y="83"/>
              </a:cxn>
              <a:cxn ang="0">
                <a:pos x="10" y="101"/>
              </a:cxn>
              <a:cxn ang="0">
                <a:pos x="29" y="150"/>
              </a:cxn>
              <a:cxn ang="0">
                <a:pos x="111" y="139"/>
              </a:cxn>
              <a:cxn ang="0">
                <a:pos x="143" y="187"/>
              </a:cxn>
              <a:cxn ang="0">
                <a:pos x="184" y="249"/>
              </a:cxn>
              <a:cxn ang="0">
                <a:pos x="250" y="238"/>
              </a:cxn>
              <a:cxn ang="0">
                <a:pos x="314" y="220"/>
              </a:cxn>
              <a:cxn ang="0">
                <a:pos x="340" y="178"/>
              </a:cxn>
              <a:cxn ang="0">
                <a:pos x="383" y="210"/>
              </a:cxn>
              <a:cxn ang="0">
                <a:pos x="418" y="241"/>
              </a:cxn>
              <a:cxn ang="0">
                <a:pos x="398" y="391"/>
              </a:cxn>
              <a:cxn ang="0">
                <a:pos x="412" y="457"/>
              </a:cxn>
              <a:cxn ang="0">
                <a:pos x="385" y="497"/>
              </a:cxn>
              <a:cxn ang="0">
                <a:pos x="365" y="569"/>
              </a:cxn>
              <a:cxn ang="0">
                <a:pos x="268" y="650"/>
              </a:cxn>
              <a:cxn ang="0">
                <a:pos x="254" y="724"/>
              </a:cxn>
              <a:cxn ang="0">
                <a:pos x="293" y="767"/>
              </a:cxn>
              <a:cxn ang="0">
                <a:pos x="299" y="802"/>
              </a:cxn>
              <a:cxn ang="0">
                <a:pos x="322" y="825"/>
              </a:cxn>
              <a:cxn ang="0">
                <a:pos x="363" y="805"/>
              </a:cxn>
              <a:cxn ang="0">
                <a:pos x="426" y="868"/>
              </a:cxn>
              <a:cxn ang="0">
                <a:pos x="478" y="889"/>
              </a:cxn>
              <a:cxn ang="0">
                <a:pos x="570" y="883"/>
              </a:cxn>
              <a:cxn ang="0">
                <a:pos x="689" y="899"/>
              </a:cxn>
              <a:cxn ang="0">
                <a:pos x="711" y="921"/>
              </a:cxn>
              <a:cxn ang="0">
                <a:pos x="771" y="952"/>
              </a:cxn>
              <a:cxn ang="0">
                <a:pos x="820" y="965"/>
              </a:cxn>
              <a:cxn ang="0">
                <a:pos x="836" y="934"/>
              </a:cxn>
              <a:cxn ang="0">
                <a:pos x="879" y="990"/>
              </a:cxn>
              <a:cxn ang="0">
                <a:pos x="959" y="1002"/>
              </a:cxn>
              <a:cxn ang="0">
                <a:pos x="984" y="960"/>
              </a:cxn>
              <a:cxn ang="0">
                <a:pos x="1056" y="970"/>
              </a:cxn>
              <a:cxn ang="0">
                <a:pos x="1129" y="988"/>
              </a:cxn>
              <a:cxn ang="0">
                <a:pos x="1121" y="944"/>
              </a:cxn>
              <a:cxn ang="0">
                <a:pos x="1094" y="856"/>
              </a:cxn>
              <a:cxn ang="0">
                <a:pos x="1080" y="812"/>
              </a:cxn>
              <a:cxn ang="0">
                <a:pos x="1176" y="767"/>
              </a:cxn>
              <a:cxn ang="0">
                <a:pos x="1258" y="708"/>
              </a:cxn>
              <a:cxn ang="0">
                <a:pos x="1271" y="627"/>
              </a:cxn>
              <a:cxn ang="0">
                <a:pos x="1271" y="513"/>
              </a:cxn>
              <a:cxn ang="0">
                <a:pos x="1277" y="432"/>
              </a:cxn>
              <a:cxn ang="0">
                <a:pos x="1228" y="391"/>
              </a:cxn>
              <a:cxn ang="0">
                <a:pos x="1170" y="406"/>
              </a:cxn>
              <a:cxn ang="0">
                <a:pos x="1105" y="462"/>
              </a:cxn>
              <a:cxn ang="0">
                <a:pos x="1041" y="508"/>
              </a:cxn>
              <a:cxn ang="0">
                <a:pos x="959" y="518"/>
              </a:cxn>
              <a:cxn ang="0">
                <a:pos x="922" y="472"/>
              </a:cxn>
              <a:cxn ang="0">
                <a:pos x="875" y="408"/>
              </a:cxn>
              <a:cxn ang="0">
                <a:pos x="760" y="375"/>
              </a:cxn>
              <a:cxn ang="0">
                <a:pos x="568" y="322"/>
              </a:cxn>
              <a:cxn ang="0">
                <a:pos x="543" y="296"/>
              </a:cxn>
              <a:cxn ang="0">
                <a:pos x="467" y="173"/>
              </a:cxn>
              <a:cxn ang="0">
                <a:pos x="387" y="68"/>
              </a:cxn>
              <a:cxn ang="0">
                <a:pos x="301" y="23"/>
              </a:cxn>
              <a:cxn ang="0">
                <a:pos x="228" y="13"/>
              </a:cxn>
              <a:cxn ang="0">
                <a:pos x="74" y="5"/>
              </a:cxn>
              <a:cxn ang="0">
                <a:pos x="12" y="38"/>
              </a:cxn>
            </a:cxnLst>
            <a:pathLst>
              <a:path w="1282" h="1022">
                <a:moveTo>
                  <a:pt x="4" y="33"/>
                </a:moveTo>
                <a:lnTo>
                  <a:pt x="12" y="37"/>
                </a:lnTo>
                <a:lnTo>
                  <a:pt x="18" y="40"/>
                </a:lnTo>
                <a:lnTo>
                  <a:pt x="27" y="48"/>
                </a:lnTo>
                <a:lnTo>
                  <a:pt x="31" y="60"/>
                </a:lnTo>
                <a:lnTo>
                  <a:pt x="31" y="68"/>
                </a:lnTo>
                <a:lnTo>
                  <a:pt x="33" y="78"/>
                </a:lnTo>
                <a:lnTo>
                  <a:pt x="31" y="83"/>
                </a:lnTo>
                <a:lnTo>
                  <a:pt x="29" y="88"/>
                </a:lnTo>
                <a:lnTo>
                  <a:pt x="29" y="91"/>
                </a:lnTo>
                <a:lnTo>
                  <a:pt x="29" y="93"/>
                </a:lnTo>
                <a:lnTo>
                  <a:pt x="29" y="91"/>
                </a:lnTo>
                <a:lnTo>
                  <a:pt x="27" y="88"/>
                </a:lnTo>
                <a:lnTo>
                  <a:pt x="23" y="89"/>
                </a:lnTo>
                <a:lnTo>
                  <a:pt x="16" y="94"/>
                </a:lnTo>
                <a:lnTo>
                  <a:pt x="10" y="101"/>
                </a:lnTo>
                <a:lnTo>
                  <a:pt x="6" y="109"/>
                </a:lnTo>
                <a:lnTo>
                  <a:pt x="2" y="114"/>
                </a:lnTo>
                <a:lnTo>
                  <a:pt x="0" y="117"/>
                </a:lnTo>
                <a:lnTo>
                  <a:pt x="2" y="126"/>
                </a:lnTo>
                <a:lnTo>
                  <a:pt x="4" y="132"/>
                </a:lnTo>
                <a:lnTo>
                  <a:pt x="8" y="140"/>
                </a:lnTo>
                <a:lnTo>
                  <a:pt x="14" y="145"/>
                </a:lnTo>
                <a:lnTo>
                  <a:pt x="29" y="150"/>
                </a:lnTo>
                <a:lnTo>
                  <a:pt x="41" y="147"/>
                </a:lnTo>
                <a:lnTo>
                  <a:pt x="51" y="142"/>
                </a:lnTo>
                <a:lnTo>
                  <a:pt x="61" y="139"/>
                </a:lnTo>
                <a:lnTo>
                  <a:pt x="72" y="134"/>
                </a:lnTo>
                <a:lnTo>
                  <a:pt x="76" y="134"/>
                </a:lnTo>
                <a:lnTo>
                  <a:pt x="80" y="134"/>
                </a:lnTo>
                <a:lnTo>
                  <a:pt x="96" y="136"/>
                </a:lnTo>
                <a:lnTo>
                  <a:pt x="111" y="139"/>
                </a:lnTo>
                <a:lnTo>
                  <a:pt x="117" y="140"/>
                </a:lnTo>
                <a:lnTo>
                  <a:pt x="121" y="145"/>
                </a:lnTo>
                <a:lnTo>
                  <a:pt x="125" y="154"/>
                </a:lnTo>
                <a:lnTo>
                  <a:pt x="127" y="160"/>
                </a:lnTo>
                <a:lnTo>
                  <a:pt x="129" y="172"/>
                </a:lnTo>
                <a:lnTo>
                  <a:pt x="133" y="180"/>
                </a:lnTo>
                <a:lnTo>
                  <a:pt x="137" y="183"/>
                </a:lnTo>
                <a:lnTo>
                  <a:pt x="143" y="187"/>
                </a:lnTo>
                <a:lnTo>
                  <a:pt x="146" y="200"/>
                </a:lnTo>
                <a:lnTo>
                  <a:pt x="148" y="213"/>
                </a:lnTo>
                <a:lnTo>
                  <a:pt x="148" y="226"/>
                </a:lnTo>
                <a:lnTo>
                  <a:pt x="152" y="238"/>
                </a:lnTo>
                <a:lnTo>
                  <a:pt x="156" y="241"/>
                </a:lnTo>
                <a:lnTo>
                  <a:pt x="160" y="244"/>
                </a:lnTo>
                <a:lnTo>
                  <a:pt x="172" y="248"/>
                </a:lnTo>
                <a:lnTo>
                  <a:pt x="184" y="249"/>
                </a:lnTo>
                <a:lnTo>
                  <a:pt x="187" y="249"/>
                </a:lnTo>
                <a:lnTo>
                  <a:pt x="189" y="249"/>
                </a:lnTo>
                <a:lnTo>
                  <a:pt x="219" y="249"/>
                </a:lnTo>
                <a:lnTo>
                  <a:pt x="234" y="249"/>
                </a:lnTo>
                <a:lnTo>
                  <a:pt x="248" y="246"/>
                </a:lnTo>
                <a:lnTo>
                  <a:pt x="250" y="244"/>
                </a:lnTo>
                <a:lnTo>
                  <a:pt x="250" y="241"/>
                </a:lnTo>
                <a:lnTo>
                  <a:pt x="250" y="238"/>
                </a:lnTo>
                <a:lnTo>
                  <a:pt x="252" y="234"/>
                </a:lnTo>
                <a:lnTo>
                  <a:pt x="258" y="231"/>
                </a:lnTo>
                <a:lnTo>
                  <a:pt x="262" y="228"/>
                </a:lnTo>
                <a:lnTo>
                  <a:pt x="277" y="226"/>
                </a:lnTo>
                <a:lnTo>
                  <a:pt x="291" y="226"/>
                </a:lnTo>
                <a:lnTo>
                  <a:pt x="303" y="226"/>
                </a:lnTo>
                <a:lnTo>
                  <a:pt x="309" y="223"/>
                </a:lnTo>
                <a:lnTo>
                  <a:pt x="314" y="220"/>
                </a:lnTo>
                <a:lnTo>
                  <a:pt x="324" y="210"/>
                </a:lnTo>
                <a:lnTo>
                  <a:pt x="330" y="201"/>
                </a:lnTo>
                <a:lnTo>
                  <a:pt x="332" y="200"/>
                </a:lnTo>
                <a:lnTo>
                  <a:pt x="332" y="198"/>
                </a:lnTo>
                <a:lnTo>
                  <a:pt x="334" y="190"/>
                </a:lnTo>
                <a:lnTo>
                  <a:pt x="336" y="185"/>
                </a:lnTo>
                <a:lnTo>
                  <a:pt x="336" y="180"/>
                </a:lnTo>
                <a:lnTo>
                  <a:pt x="340" y="178"/>
                </a:lnTo>
                <a:lnTo>
                  <a:pt x="342" y="178"/>
                </a:lnTo>
                <a:lnTo>
                  <a:pt x="348" y="178"/>
                </a:lnTo>
                <a:lnTo>
                  <a:pt x="359" y="182"/>
                </a:lnTo>
                <a:lnTo>
                  <a:pt x="371" y="187"/>
                </a:lnTo>
                <a:lnTo>
                  <a:pt x="377" y="192"/>
                </a:lnTo>
                <a:lnTo>
                  <a:pt x="379" y="197"/>
                </a:lnTo>
                <a:lnTo>
                  <a:pt x="381" y="203"/>
                </a:lnTo>
                <a:lnTo>
                  <a:pt x="383" y="210"/>
                </a:lnTo>
                <a:lnTo>
                  <a:pt x="385" y="211"/>
                </a:lnTo>
                <a:lnTo>
                  <a:pt x="389" y="211"/>
                </a:lnTo>
                <a:lnTo>
                  <a:pt x="398" y="215"/>
                </a:lnTo>
                <a:lnTo>
                  <a:pt x="408" y="216"/>
                </a:lnTo>
                <a:lnTo>
                  <a:pt x="410" y="218"/>
                </a:lnTo>
                <a:lnTo>
                  <a:pt x="412" y="218"/>
                </a:lnTo>
                <a:lnTo>
                  <a:pt x="418" y="230"/>
                </a:lnTo>
                <a:lnTo>
                  <a:pt x="418" y="241"/>
                </a:lnTo>
                <a:lnTo>
                  <a:pt x="416" y="253"/>
                </a:lnTo>
                <a:lnTo>
                  <a:pt x="412" y="266"/>
                </a:lnTo>
                <a:lnTo>
                  <a:pt x="410" y="292"/>
                </a:lnTo>
                <a:lnTo>
                  <a:pt x="406" y="319"/>
                </a:lnTo>
                <a:lnTo>
                  <a:pt x="402" y="345"/>
                </a:lnTo>
                <a:lnTo>
                  <a:pt x="396" y="370"/>
                </a:lnTo>
                <a:lnTo>
                  <a:pt x="396" y="381"/>
                </a:lnTo>
                <a:lnTo>
                  <a:pt x="398" y="391"/>
                </a:lnTo>
                <a:lnTo>
                  <a:pt x="398" y="399"/>
                </a:lnTo>
                <a:lnTo>
                  <a:pt x="398" y="408"/>
                </a:lnTo>
                <a:lnTo>
                  <a:pt x="400" y="418"/>
                </a:lnTo>
                <a:lnTo>
                  <a:pt x="400" y="424"/>
                </a:lnTo>
                <a:lnTo>
                  <a:pt x="402" y="431"/>
                </a:lnTo>
                <a:lnTo>
                  <a:pt x="404" y="437"/>
                </a:lnTo>
                <a:lnTo>
                  <a:pt x="408" y="446"/>
                </a:lnTo>
                <a:lnTo>
                  <a:pt x="412" y="457"/>
                </a:lnTo>
                <a:lnTo>
                  <a:pt x="412" y="469"/>
                </a:lnTo>
                <a:lnTo>
                  <a:pt x="408" y="479"/>
                </a:lnTo>
                <a:lnTo>
                  <a:pt x="406" y="480"/>
                </a:lnTo>
                <a:lnTo>
                  <a:pt x="402" y="480"/>
                </a:lnTo>
                <a:lnTo>
                  <a:pt x="400" y="480"/>
                </a:lnTo>
                <a:lnTo>
                  <a:pt x="396" y="482"/>
                </a:lnTo>
                <a:lnTo>
                  <a:pt x="391" y="489"/>
                </a:lnTo>
                <a:lnTo>
                  <a:pt x="385" y="497"/>
                </a:lnTo>
                <a:lnTo>
                  <a:pt x="381" y="503"/>
                </a:lnTo>
                <a:lnTo>
                  <a:pt x="379" y="507"/>
                </a:lnTo>
                <a:lnTo>
                  <a:pt x="385" y="526"/>
                </a:lnTo>
                <a:lnTo>
                  <a:pt x="387" y="541"/>
                </a:lnTo>
                <a:lnTo>
                  <a:pt x="387" y="551"/>
                </a:lnTo>
                <a:lnTo>
                  <a:pt x="383" y="559"/>
                </a:lnTo>
                <a:lnTo>
                  <a:pt x="375" y="566"/>
                </a:lnTo>
                <a:lnTo>
                  <a:pt x="365" y="569"/>
                </a:lnTo>
                <a:lnTo>
                  <a:pt x="353" y="573"/>
                </a:lnTo>
                <a:lnTo>
                  <a:pt x="336" y="574"/>
                </a:lnTo>
                <a:lnTo>
                  <a:pt x="324" y="581"/>
                </a:lnTo>
                <a:lnTo>
                  <a:pt x="312" y="591"/>
                </a:lnTo>
                <a:lnTo>
                  <a:pt x="301" y="601"/>
                </a:lnTo>
                <a:lnTo>
                  <a:pt x="289" y="611"/>
                </a:lnTo>
                <a:lnTo>
                  <a:pt x="281" y="632"/>
                </a:lnTo>
                <a:lnTo>
                  <a:pt x="268" y="650"/>
                </a:lnTo>
                <a:lnTo>
                  <a:pt x="254" y="667"/>
                </a:lnTo>
                <a:lnTo>
                  <a:pt x="236" y="682"/>
                </a:lnTo>
                <a:lnTo>
                  <a:pt x="236" y="691"/>
                </a:lnTo>
                <a:lnTo>
                  <a:pt x="236" y="701"/>
                </a:lnTo>
                <a:lnTo>
                  <a:pt x="238" y="710"/>
                </a:lnTo>
                <a:lnTo>
                  <a:pt x="240" y="718"/>
                </a:lnTo>
                <a:lnTo>
                  <a:pt x="246" y="723"/>
                </a:lnTo>
                <a:lnTo>
                  <a:pt x="254" y="724"/>
                </a:lnTo>
                <a:lnTo>
                  <a:pt x="262" y="726"/>
                </a:lnTo>
                <a:lnTo>
                  <a:pt x="264" y="726"/>
                </a:lnTo>
                <a:lnTo>
                  <a:pt x="273" y="743"/>
                </a:lnTo>
                <a:lnTo>
                  <a:pt x="277" y="752"/>
                </a:lnTo>
                <a:lnTo>
                  <a:pt x="279" y="759"/>
                </a:lnTo>
                <a:lnTo>
                  <a:pt x="281" y="764"/>
                </a:lnTo>
                <a:lnTo>
                  <a:pt x="285" y="766"/>
                </a:lnTo>
                <a:lnTo>
                  <a:pt x="293" y="767"/>
                </a:lnTo>
                <a:lnTo>
                  <a:pt x="301" y="767"/>
                </a:lnTo>
                <a:lnTo>
                  <a:pt x="309" y="769"/>
                </a:lnTo>
                <a:lnTo>
                  <a:pt x="320" y="769"/>
                </a:lnTo>
                <a:lnTo>
                  <a:pt x="332" y="771"/>
                </a:lnTo>
                <a:lnTo>
                  <a:pt x="326" y="779"/>
                </a:lnTo>
                <a:lnTo>
                  <a:pt x="318" y="787"/>
                </a:lnTo>
                <a:lnTo>
                  <a:pt x="309" y="794"/>
                </a:lnTo>
                <a:lnTo>
                  <a:pt x="299" y="802"/>
                </a:lnTo>
                <a:lnTo>
                  <a:pt x="297" y="812"/>
                </a:lnTo>
                <a:lnTo>
                  <a:pt x="297" y="820"/>
                </a:lnTo>
                <a:lnTo>
                  <a:pt x="301" y="825"/>
                </a:lnTo>
                <a:lnTo>
                  <a:pt x="312" y="830"/>
                </a:lnTo>
                <a:lnTo>
                  <a:pt x="320" y="827"/>
                </a:lnTo>
                <a:lnTo>
                  <a:pt x="324" y="827"/>
                </a:lnTo>
                <a:lnTo>
                  <a:pt x="324" y="825"/>
                </a:lnTo>
                <a:lnTo>
                  <a:pt x="322" y="825"/>
                </a:lnTo>
                <a:lnTo>
                  <a:pt x="324" y="823"/>
                </a:lnTo>
                <a:lnTo>
                  <a:pt x="328" y="820"/>
                </a:lnTo>
                <a:lnTo>
                  <a:pt x="336" y="814"/>
                </a:lnTo>
                <a:lnTo>
                  <a:pt x="338" y="814"/>
                </a:lnTo>
                <a:lnTo>
                  <a:pt x="342" y="812"/>
                </a:lnTo>
                <a:lnTo>
                  <a:pt x="350" y="810"/>
                </a:lnTo>
                <a:lnTo>
                  <a:pt x="361" y="807"/>
                </a:lnTo>
                <a:lnTo>
                  <a:pt x="363" y="805"/>
                </a:lnTo>
                <a:lnTo>
                  <a:pt x="365" y="805"/>
                </a:lnTo>
                <a:lnTo>
                  <a:pt x="373" y="809"/>
                </a:lnTo>
                <a:lnTo>
                  <a:pt x="381" y="814"/>
                </a:lnTo>
                <a:lnTo>
                  <a:pt x="396" y="825"/>
                </a:lnTo>
                <a:lnTo>
                  <a:pt x="410" y="838"/>
                </a:lnTo>
                <a:lnTo>
                  <a:pt x="424" y="850"/>
                </a:lnTo>
                <a:lnTo>
                  <a:pt x="424" y="860"/>
                </a:lnTo>
                <a:lnTo>
                  <a:pt x="426" y="868"/>
                </a:lnTo>
                <a:lnTo>
                  <a:pt x="426" y="876"/>
                </a:lnTo>
                <a:lnTo>
                  <a:pt x="432" y="883"/>
                </a:lnTo>
                <a:lnTo>
                  <a:pt x="439" y="886"/>
                </a:lnTo>
                <a:lnTo>
                  <a:pt x="447" y="888"/>
                </a:lnTo>
                <a:lnTo>
                  <a:pt x="453" y="889"/>
                </a:lnTo>
                <a:lnTo>
                  <a:pt x="455" y="889"/>
                </a:lnTo>
                <a:lnTo>
                  <a:pt x="467" y="889"/>
                </a:lnTo>
                <a:lnTo>
                  <a:pt x="478" y="889"/>
                </a:lnTo>
                <a:lnTo>
                  <a:pt x="496" y="888"/>
                </a:lnTo>
                <a:lnTo>
                  <a:pt x="510" y="884"/>
                </a:lnTo>
                <a:lnTo>
                  <a:pt x="519" y="879"/>
                </a:lnTo>
                <a:lnTo>
                  <a:pt x="529" y="875"/>
                </a:lnTo>
                <a:lnTo>
                  <a:pt x="545" y="876"/>
                </a:lnTo>
                <a:lnTo>
                  <a:pt x="555" y="878"/>
                </a:lnTo>
                <a:lnTo>
                  <a:pt x="564" y="881"/>
                </a:lnTo>
                <a:lnTo>
                  <a:pt x="570" y="883"/>
                </a:lnTo>
                <a:lnTo>
                  <a:pt x="582" y="893"/>
                </a:lnTo>
                <a:lnTo>
                  <a:pt x="590" y="898"/>
                </a:lnTo>
                <a:lnTo>
                  <a:pt x="601" y="906"/>
                </a:lnTo>
                <a:lnTo>
                  <a:pt x="619" y="903"/>
                </a:lnTo>
                <a:lnTo>
                  <a:pt x="637" y="898"/>
                </a:lnTo>
                <a:lnTo>
                  <a:pt x="676" y="889"/>
                </a:lnTo>
                <a:lnTo>
                  <a:pt x="687" y="896"/>
                </a:lnTo>
                <a:lnTo>
                  <a:pt x="689" y="899"/>
                </a:lnTo>
                <a:lnTo>
                  <a:pt x="691" y="899"/>
                </a:lnTo>
                <a:lnTo>
                  <a:pt x="689" y="898"/>
                </a:lnTo>
                <a:lnTo>
                  <a:pt x="687" y="898"/>
                </a:lnTo>
                <a:lnTo>
                  <a:pt x="685" y="898"/>
                </a:lnTo>
                <a:lnTo>
                  <a:pt x="687" y="901"/>
                </a:lnTo>
                <a:lnTo>
                  <a:pt x="693" y="909"/>
                </a:lnTo>
                <a:lnTo>
                  <a:pt x="701" y="916"/>
                </a:lnTo>
                <a:lnTo>
                  <a:pt x="711" y="921"/>
                </a:lnTo>
                <a:lnTo>
                  <a:pt x="721" y="924"/>
                </a:lnTo>
                <a:lnTo>
                  <a:pt x="728" y="926"/>
                </a:lnTo>
                <a:lnTo>
                  <a:pt x="740" y="931"/>
                </a:lnTo>
                <a:lnTo>
                  <a:pt x="752" y="934"/>
                </a:lnTo>
                <a:lnTo>
                  <a:pt x="760" y="936"/>
                </a:lnTo>
                <a:lnTo>
                  <a:pt x="762" y="937"/>
                </a:lnTo>
                <a:lnTo>
                  <a:pt x="765" y="937"/>
                </a:lnTo>
                <a:lnTo>
                  <a:pt x="771" y="952"/>
                </a:lnTo>
                <a:lnTo>
                  <a:pt x="777" y="967"/>
                </a:lnTo>
                <a:lnTo>
                  <a:pt x="783" y="978"/>
                </a:lnTo>
                <a:lnTo>
                  <a:pt x="787" y="983"/>
                </a:lnTo>
                <a:lnTo>
                  <a:pt x="795" y="987"/>
                </a:lnTo>
                <a:lnTo>
                  <a:pt x="801" y="982"/>
                </a:lnTo>
                <a:lnTo>
                  <a:pt x="810" y="977"/>
                </a:lnTo>
                <a:lnTo>
                  <a:pt x="816" y="972"/>
                </a:lnTo>
                <a:lnTo>
                  <a:pt x="820" y="965"/>
                </a:lnTo>
                <a:lnTo>
                  <a:pt x="824" y="954"/>
                </a:lnTo>
                <a:lnTo>
                  <a:pt x="826" y="947"/>
                </a:lnTo>
                <a:lnTo>
                  <a:pt x="824" y="942"/>
                </a:lnTo>
                <a:lnTo>
                  <a:pt x="824" y="941"/>
                </a:lnTo>
                <a:lnTo>
                  <a:pt x="824" y="939"/>
                </a:lnTo>
                <a:lnTo>
                  <a:pt x="826" y="937"/>
                </a:lnTo>
                <a:lnTo>
                  <a:pt x="830" y="936"/>
                </a:lnTo>
                <a:lnTo>
                  <a:pt x="836" y="934"/>
                </a:lnTo>
                <a:lnTo>
                  <a:pt x="849" y="937"/>
                </a:lnTo>
                <a:lnTo>
                  <a:pt x="855" y="942"/>
                </a:lnTo>
                <a:lnTo>
                  <a:pt x="859" y="947"/>
                </a:lnTo>
                <a:lnTo>
                  <a:pt x="861" y="954"/>
                </a:lnTo>
                <a:lnTo>
                  <a:pt x="861" y="965"/>
                </a:lnTo>
                <a:lnTo>
                  <a:pt x="863" y="974"/>
                </a:lnTo>
                <a:lnTo>
                  <a:pt x="867" y="982"/>
                </a:lnTo>
                <a:lnTo>
                  <a:pt x="879" y="990"/>
                </a:lnTo>
                <a:lnTo>
                  <a:pt x="892" y="993"/>
                </a:lnTo>
                <a:lnTo>
                  <a:pt x="902" y="1003"/>
                </a:lnTo>
                <a:lnTo>
                  <a:pt x="914" y="1011"/>
                </a:lnTo>
                <a:lnTo>
                  <a:pt x="924" y="1018"/>
                </a:lnTo>
                <a:lnTo>
                  <a:pt x="928" y="1021"/>
                </a:lnTo>
                <a:lnTo>
                  <a:pt x="941" y="1015"/>
                </a:lnTo>
                <a:lnTo>
                  <a:pt x="951" y="1007"/>
                </a:lnTo>
                <a:lnTo>
                  <a:pt x="959" y="1002"/>
                </a:lnTo>
                <a:lnTo>
                  <a:pt x="961" y="1000"/>
                </a:lnTo>
                <a:lnTo>
                  <a:pt x="963" y="998"/>
                </a:lnTo>
                <a:lnTo>
                  <a:pt x="965" y="990"/>
                </a:lnTo>
                <a:lnTo>
                  <a:pt x="965" y="982"/>
                </a:lnTo>
                <a:lnTo>
                  <a:pt x="967" y="972"/>
                </a:lnTo>
                <a:lnTo>
                  <a:pt x="972" y="965"/>
                </a:lnTo>
                <a:lnTo>
                  <a:pt x="978" y="962"/>
                </a:lnTo>
                <a:lnTo>
                  <a:pt x="984" y="960"/>
                </a:lnTo>
                <a:lnTo>
                  <a:pt x="996" y="959"/>
                </a:lnTo>
                <a:lnTo>
                  <a:pt x="1004" y="955"/>
                </a:lnTo>
                <a:lnTo>
                  <a:pt x="1006" y="954"/>
                </a:lnTo>
                <a:lnTo>
                  <a:pt x="1008" y="954"/>
                </a:lnTo>
                <a:lnTo>
                  <a:pt x="1021" y="957"/>
                </a:lnTo>
                <a:lnTo>
                  <a:pt x="1033" y="962"/>
                </a:lnTo>
                <a:lnTo>
                  <a:pt x="1043" y="967"/>
                </a:lnTo>
                <a:lnTo>
                  <a:pt x="1056" y="970"/>
                </a:lnTo>
                <a:lnTo>
                  <a:pt x="1062" y="977"/>
                </a:lnTo>
                <a:lnTo>
                  <a:pt x="1068" y="980"/>
                </a:lnTo>
                <a:lnTo>
                  <a:pt x="1080" y="987"/>
                </a:lnTo>
                <a:lnTo>
                  <a:pt x="1092" y="990"/>
                </a:lnTo>
                <a:lnTo>
                  <a:pt x="1109" y="993"/>
                </a:lnTo>
                <a:lnTo>
                  <a:pt x="1117" y="992"/>
                </a:lnTo>
                <a:lnTo>
                  <a:pt x="1123" y="990"/>
                </a:lnTo>
                <a:lnTo>
                  <a:pt x="1129" y="988"/>
                </a:lnTo>
                <a:lnTo>
                  <a:pt x="1133" y="983"/>
                </a:lnTo>
                <a:lnTo>
                  <a:pt x="1133" y="980"/>
                </a:lnTo>
                <a:lnTo>
                  <a:pt x="1135" y="974"/>
                </a:lnTo>
                <a:lnTo>
                  <a:pt x="1133" y="969"/>
                </a:lnTo>
                <a:lnTo>
                  <a:pt x="1131" y="962"/>
                </a:lnTo>
                <a:lnTo>
                  <a:pt x="1127" y="957"/>
                </a:lnTo>
                <a:lnTo>
                  <a:pt x="1123" y="950"/>
                </a:lnTo>
                <a:lnTo>
                  <a:pt x="1121" y="944"/>
                </a:lnTo>
                <a:lnTo>
                  <a:pt x="1119" y="936"/>
                </a:lnTo>
                <a:lnTo>
                  <a:pt x="1117" y="929"/>
                </a:lnTo>
                <a:lnTo>
                  <a:pt x="1115" y="926"/>
                </a:lnTo>
                <a:lnTo>
                  <a:pt x="1113" y="908"/>
                </a:lnTo>
                <a:lnTo>
                  <a:pt x="1113" y="891"/>
                </a:lnTo>
                <a:lnTo>
                  <a:pt x="1107" y="876"/>
                </a:lnTo>
                <a:lnTo>
                  <a:pt x="1097" y="861"/>
                </a:lnTo>
                <a:lnTo>
                  <a:pt x="1094" y="856"/>
                </a:lnTo>
                <a:lnTo>
                  <a:pt x="1092" y="853"/>
                </a:lnTo>
                <a:lnTo>
                  <a:pt x="1086" y="848"/>
                </a:lnTo>
                <a:lnTo>
                  <a:pt x="1080" y="843"/>
                </a:lnTo>
                <a:lnTo>
                  <a:pt x="1076" y="838"/>
                </a:lnTo>
                <a:lnTo>
                  <a:pt x="1072" y="833"/>
                </a:lnTo>
                <a:lnTo>
                  <a:pt x="1074" y="825"/>
                </a:lnTo>
                <a:lnTo>
                  <a:pt x="1076" y="820"/>
                </a:lnTo>
                <a:lnTo>
                  <a:pt x="1080" y="812"/>
                </a:lnTo>
                <a:lnTo>
                  <a:pt x="1086" y="807"/>
                </a:lnTo>
                <a:lnTo>
                  <a:pt x="1101" y="802"/>
                </a:lnTo>
                <a:lnTo>
                  <a:pt x="1109" y="789"/>
                </a:lnTo>
                <a:lnTo>
                  <a:pt x="1115" y="777"/>
                </a:lnTo>
                <a:lnTo>
                  <a:pt x="1123" y="766"/>
                </a:lnTo>
                <a:lnTo>
                  <a:pt x="1135" y="757"/>
                </a:lnTo>
                <a:lnTo>
                  <a:pt x="1156" y="764"/>
                </a:lnTo>
                <a:lnTo>
                  <a:pt x="1176" y="767"/>
                </a:lnTo>
                <a:lnTo>
                  <a:pt x="1215" y="771"/>
                </a:lnTo>
                <a:lnTo>
                  <a:pt x="1224" y="767"/>
                </a:lnTo>
                <a:lnTo>
                  <a:pt x="1232" y="764"/>
                </a:lnTo>
                <a:lnTo>
                  <a:pt x="1240" y="756"/>
                </a:lnTo>
                <a:lnTo>
                  <a:pt x="1248" y="744"/>
                </a:lnTo>
                <a:lnTo>
                  <a:pt x="1256" y="729"/>
                </a:lnTo>
                <a:lnTo>
                  <a:pt x="1256" y="718"/>
                </a:lnTo>
                <a:lnTo>
                  <a:pt x="1258" y="708"/>
                </a:lnTo>
                <a:lnTo>
                  <a:pt x="1258" y="693"/>
                </a:lnTo>
                <a:lnTo>
                  <a:pt x="1261" y="678"/>
                </a:lnTo>
                <a:lnTo>
                  <a:pt x="1265" y="662"/>
                </a:lnTo>
                <a:lnTo>
                  <a:pt x="1267" y="655"/>
                </a:lnTo>
                <a:lnTo>
                  <a:pt x="1269" y="647"/>
                </a:lnTo>
                <a:lnTo>
                  <a:pt x="1273" y="642"/>
                </a:lnTo>
                <a:lnTo>
                  <a:pt x="1273" y="639"/>
                </a:lnTo>
                <a:lnTo>
                  <a:pt x="1271" y="627"/>
                </a:lnTo>
                <a:lnTo>
                  <a:pt x="1271" y="617"/>
                </a:lnTo>
                <a:lnTo>
                  <a:pt x="1269" y="601"/>
                </a:lnTo>
                <a:lnTo>
                  <a:pt x="1267" y="586"/>
                </a:lnTo>
                <a:lnTo>
                  <a:pt x="1267" y="573"/>
                </a:lnTo>
                <a:lnTo>
                  <a:pt x="1267" y="556"/>
                </a:lnTo>
                <a:lnTo>
                  <a:pt x="1269" y="538"/>
                </a:lnTo>
                <a:lnTo>
                  <a:pt x="1269" y="526"/>
                </a:lnTo>
                <a:lnTo>
                  <a:pt x="1271" y="513"/>
                </a:lnTo>
                <a:lnTo>
                  <a:pt x="1271" y="498"/>
                </a:lnTo>
                <a:lnTo>
                  <a:pt x="1273" y="482"/>
                </a:lnTo>
                <a:lnTo>
                  <a:pt x="1275" y="475"/>
                </a:lnTo>
                <a:lnTo>
                  <a:pt x="1277" y="467"/>
                </a:lnTo>
                <a:lnTo>
                  <a:pt x="1279" y="460"/>
                </a:lnTo>
                <a:lnTo>
                  <a:pt x="1281" y="457"/>
                </a:lnTo>
                <a:lnTo>
                  <a:pt x="1279" y="442"/>
                </a:lnTo>
                <a:lnTo>
                  <a:pt x="1277" y="432"/>
                </a:lnTo>
                <a:lnTo>
                  <a:pt x="1271" y="423"/>
                </a:lnTo>
                <a:lnTo>
                  <a:pt x="1261" y="414"/>
                </a:lnTo>
                <a:lnTo>
                  <a:pt x="1256" y="403"/>
                </a:lnTo>
                <a:lnTo>
                  <a:pt x="1252" y="396"/>
                </a:lnTo>
                <a:lnTo>
                  <a:pt x="1248" y="391"/>
                </a:lnTo>
                <a:lnTo>
                  <a:pt x="1242" y="390"/>
                </a:lnTo>
                <a:lnTo>
                  <a:pt x="1236" y="390"/>
                </a:lnTo>
                <a:lnTo>
                  <a:pt x="1228" y="391"/>
                </a:lnTo>
                <a:lnTo>
                  <a:pt x="1215" y="393"/>
                </a:lnTo>
                <a:lnTo>
                  <a:pt x="1199" y="395"/>
                </a:lnTo>
                <a:lnTo>
                  <a:pt x="1191" y="398"/>
                </a:lnTo>
                <a:lnTo>
                  <a:pt x="1185" y="399"/>
                </a:lnTo>
                <a:lnTo>
                  <a:pt x="1181" y="401"/>
                </a:lnTo>
                <a:lnTo>
                  <a:pt x="1179" y="401"/>
                </a:lnTo>
                <a:lnTo>
                  <a:pt x="1174" y="404"/>
                </a:lnTo>
                <a:lnTo>
                  <a:pt x="1170" y="406"/>
                </a:lnTo>
                <a:lnTo>
                  <a:pt x="1164" y="409"/>
                </a:lnTo>
                <a:lnTo>
                  <a:pt x="1160" y="419"/>
                </a:lnTo>
                <a:lnTo>
                  <a:pt x="1154" y="427"/>
                </a:lnTo>
                <a:lnTo>
                  <a:pt x="1146" y="434"/>
                </a:lnTo>
                <a:lnTo>
                  <a:pt x="1138" y="439"/>
                </a:lnTo>
                <a:lnTo>
                  <a:pt x="1121" y="449"/>
                </a:lnTo>
                <a:lnTo>
                  <a:pt x="1113" y="456"/>
                </a:lnTo>
                <a:lnTo>
                  <a:pt x="1105" y="462"/>
                </a:lnTo>
                <a:lnTo>
                  <a:pt x="1097" y="470"/>
                </a:lnTo>
                <a:lnTo>
                  <a:pt x="1088" y="477"/>
                </a:lnTo>
                <a:lnTo>
                  <a:pt x="1078" y="482"/>
                </a:lnTo>
                <a:lnTo>
                  <a:pt x="1068" y="485"/>
                </a:lnTo>
                <a:lnTo>
                  <a:pt x="1062" y="493"/>
                </a:lnTo>
                <a:lnTo>
                  <a:pt x="1056" y="500"/>
                </a:lnTo>
                <a:lnTo>
                  <a:pt x="1047" y="505"/>
                </a:lnTo>
                <a:lnTo>
                  <a:pt x="1041" y="508"/>
                </a:lnTo>
                <a:lnTo>
                  <a:pt x="1025" y="512"/>
                </a:lnTo>
                <a:lnTo>
                  <a:pt x="1004" y="513"/>
                </a:lnTo>
                <a:lnTo>
                  <a:pt x="996" y="517"/>
                </a:lnTo>
                <a:lnTo>
                  <a:pt x="990" y="520"/>
                </a:lnTo>
                <a:lnTo>
                  <a:pt x="982" y="522"/>
                </a:lnTo>
                <a:lnTo>
                  <a:pt x="974" y="522"/>
                </a:lnTo>
                <a:lnTo>
                  <a:pt x="967" y="520"/>
                </a:lnTo>
                <a:lnTo>
                  <a:pt x="959" y="518"/>
                </a:lnTo>
                <a:lnTo>
                  <a:pt x="949" y="515"/>
                </a:lnTo>
                <a:lnTo>
                  <a:pt x="937" y="510"/>
                </a:lnTo>
                <a:lnTo>
                  <a:pt x="928" y="508"/>
                </a:lnTo>
                <a:lnTo>
                  <a:pt x="926" y="507"/>
                </a:lnTo>
                <a:lnTo>
                  <a:pt x="924" y="507"/>
                </a:lnTo>
                <a:lnTo>
                  <a:pt x="924" y="493"/>
                </a:lnTo>
                <a:lnTo>
                  <a:pt x="922" y="482"/>
                </a:lnTo>
                <a:lnTo>
                  <a:pt x="922" y="472"/>
                </a:lnTo>
                <a:lnTo>
                  <a:pt x="922" y="465"/>
                </a:lnTo>
                <a:lnTo>
                  <a:pt x="918" y="457"/>
                </a:lnTo>
                <a:lnTo>
                  <a:pt x="916" y="451"/>
                </a:lnTo>
                <a:lnTo>
                  <a:pt x="908" y="444"/>
                </a:lnTo>
                <a:lnTo>
                  <a:pt x="900" y="437"/>
                </a:lnTo>
                <a:lnTo>
                  <a:pt x="892" y="424"/>
                </a:lnTo>
                <a:lnTo>
                  <a:pt x="883" y="414"/>
                </a:lnTo>
                <a:lnTo>
                  <a:pt x="875" y="408"/>
                </a:lnTo>
                <a:lnTo>
                  <a:pt x="861" y="403"/>
                </a:lnTo>
                <a:lnTo>
                  <a:pt x="844" y="404"/>
                </a:lnTo>
                <a:lnTo>
                  <a:pt x="832" y="403"/>
                </a:lnTo>
                <a:lnTo>
                  <a:pt x="820" y="399"/>
                </a:lnTo>
                <a:lnTo>
                  <a:pt x="810" y="395"/>
                </a:lnTo>
                <a:lnTo>
                  <a:pt x="787" y="385"/>
                </a:lnTo>
                <a:lnTo>
                  <a:pt x="775" y="380"/>
                </a:lnTo>
                <a:lnTo>
                  <a:pt x="760" y="375"/>
                </a:lnTo>
                <a:lnTo>
                  <a:pt x="717" y="378"/>
                </a:lnTo>
                <a:lnTo>
                  <a:pt x="674" y="378"/>
                </a:lnTo>
                <a:lnTo>
                  <a:pt x="629" y="371"/>
                </a:lnTo>
                <a:lnTo>
                  <a:pt x="588" y="362"/>
                </a:lnTo>
                <a:lnTo>
                  <a:pt x="584" y="350"/>
                </a:lnTo>
                <a:lnTo>
                  <a:pt x="582" y="340"/>
                </a:lnTo>
                <a:lnTo>
                  <a:pt x="578" y="330"/>
                </a:lnTo>
                <a:lnTo>
                  <a:pt x="568" y="322"/>
                </a:lnTo>
                <a:lnTo>
                  <a:pt x="562" y="314"/>
                </a:lnTo>
                <a:lnTo>
                  <a:pt x="560" y="309"/>
                </a:lnTo>
                <a:lnTo>
                  <a:pt x="562" y="310"/>
                </a:lnTo>
                <a:lnTo>
                  <a:pt x="562" y="312"/>
                </a:lnTo>
                <a:lnTo>
                  <a:pt x="560" y="312"/>
                </a:lnTo>
                <a:lnTo>
                  <a:pt x="555" y="309"/>
                </a:lnTo>
                <a:lnTo>
                  <a:pt x="547" y="302"/>
                </a:lnTo>
                <a:lnTo>
                  <a:pt x="543" y="296"/>
                </a:lnTo>
                <a:lnTo>
                  <a:pt x="541" y="291"/>
                </a:lnTo>
                <a:lnTo>
                  <a:pt x="539" y="286"/>
                </a:lnTo>
                <a:lnTo>
                  <a:pt x="537" y="277"/>
                </a:lnTo>
                <a:lnTo>
                  <a:pt x="523" y="259"/>
                </a:lnTo>
                <a:lnTo>
                  <a:pt x="504" y="246"/>
                </a:lnTo>
                <a:lnTo>
                  <a:pt x="492" y="223"/>
                </a:lnTo>
                <a:lnTo>
                  <a:pt x="480" y="197"/>
                </a:lnTo>
                <a:lnTo>
                  <a:pt x="467" y="173"/>
                </a:lnTo>
                <a:lnTo>
                  <a:pt x="459" y="162"/>
                </a:lnTo>
                <a:lnTo>
                  <a:pt x="449" y="154"/>
                </a:lnTo>
                <a:lnTo>
                  <a:pt x="430" y="129"/>
                </a:lnTo>
                <a:lnTo>
                  <a:pt x="412" y="106"/>
                </a:lnTo>
                <a:lnTo>
                  <a:pt x="408" y="96"/>
                </a:lnTo>
                <a:lnTo>
                  <a:pt x="406" y="88"/>
                </a:lnTo>
                <a:lnTo>
                  <a:pt x="398" y="76"/>
                </a:lnTo>
                <a:lnTo>
                  <a:pt x="387" y="68"/>
                </a:lnTo>
                <a:lnTo>
                  <a:pt x="379" y="65"/>
                </a:lnTo>
                <a:lnTo>
                  <a:pt x="369" y="61"/>
                </a:lnTo>
                <a:lnTo>
                  <a:pt x="361" y="50"/>
                </a:lnTo>
                <a:lnTo>
                  <a:pt x="353" y="41"/>
                </a:lnTo>
                <a:lnTo>
                  <a:pt x="344" y="35"/>
                </a:lnTo>
                <a:lnTo>
                  <a:pt x="334" y="30"/>
                </a:lnTo>
                <a:lnTo>
                  <a:pt x="314" y="25"/>
                </a:lnTo>
                <a:lnTo>
                  <a:pt x="301" y="23"/>
                </a:lnTo>
                <a:lnTo>
                  <a:pt x="285" y="22"/>
                </a:lnTo>
                <a:lnTo>
                  <a:pt x="275" y="20"/>
                </a:lnTo>
                <a:lnTo>
                  <a:pt x="266" y="18"/>
                </a:lnTo>
                <a:lnTo>
                  <a:pt x="256" y="17"/>
                </a:lnTo>
                <a:lnTo>
                  <a:pt x="248" y="15"/>
                </a:lnTo>
                <a:lnTo>
                  <a:pt x="242" y="13"/>
                </a:lnTo>
                <a:lnTo>
                  <a:pt x="236" y="13"/>
                </a:lnTo>
                <a:lnTo>
                  <a:pt x="228" y="13"/>
                </a:lnTo>
                <a:lnTo>
                  <a:pt x="215" y="12"/>
                </a:lnTo>
                <a:lnTo>
                  <a:pt x="207" y="12"/>
                </a:lnTo>
                <a:lnTo>
                  <a:pt x="197" y="10"/>
                </a:lnTo>
                <a:lnTo>
                  <a:pt x="174" y="5"/>
                </a:lnTo>
                <a:lnTo>
                  <a:pt x="150" y="2"/>
                </a:lnTo>
                <a:lnTo>
                  <a:pt x="125" y="0"/>
                </a:lnTo>
                <a:lnTo>
                  <a:pt x="98" y="2"/>
                </a:lnTo>
                <a:lnTo>
                  <a:pt x="74" y="5"/>
                </a:lnTo>
                <a:lnTo>
                  <a:pt x="47" y="12"/>
                </a:lnTo>
                <a:lnTo>
                  <a:pt x="25" y="22"/>
                </a:lnTo>
                <a:lnTo>
                  <a:pt x="4" y="33"/>
                </a:lnTo>
                <a:lnTo>
                  <a:pt x="12" y="38"/>
                </a:lnTo>
                <a:lnTo>
                  <a:pt x="14" y="41"/>
                </a:lnTo>
                <a:lnTo>
                  <a:pt x="16" y="41"/>
                </a:lnTo>
                <a:lnTo>
                  <a:pt x="14" y="41"/>
                </a:lnTo>
                <a:lnTo>
                  <a:pt x="12" y="38"/>
                </a:lnTo>
                <a:lnTo>
                  <a:pt x="4" y="33"/>
                </a:lnTo>
              </a:path>
            </a:pathLst>
          </a:custGeom>
          <a:solidFill>
            <a:srgbClr val="FFFF00"/>
          </a:solidFill>
          <a:ln w="12700" cap="rnd" cmpd="sng">
            <a:solidFill>
              <a:schemeClr val="tx1"/>
            </a:solidFill>
            <a:prstDash val="solid"/>
            <a:round/>
            <a:headEnd type="none" w="sm" len="sm"/>
            <a:tailEnd type="none" w="sm" len="sm"/>
          </a:ln>
        </p:spPr>
        <p:txBody>
          <a:bodyPr/>
          <a:p>
            <a:endParaRPr lang="zh-CN" altLang="en-US"/>
          </a:p>
        </p:txBody>
      </p:sp>
      <p:sp>
        <p:nvSpPr>
          <p:cNvPr id="50197" name="Freeform 23"/>
          <p:cNvSpPr/>
          <p:nvPr/>
        </p:nvSpPr>
        <p:spPr>
          <a:xfrm>
            <a:off x="6348413" y="1270000"/>
            <a:ext cx="1495425" cy="928688"/>
          </a:xfrm>
          <a:custGeom>
            <a:avLst/>
            <a:gdLst/>
            <a:ahLst/>
            <a:cxnLst>
              <a:cxn ang="0">
                <a:pos x="89" y="74"/>
              </a:cxn>
              <a:cxn ang="0">
                <a:pos x="63" y="92"/>
              </a:cxn>
              <a:cxn ang="0">
                <a:pos x="23" y="77"/>
              </a:cxn>
              <a:cxn ang="0">
                <a:pos x="0" y="87"/>
              </a:cxn>
              <a:cxn ang="0">
                <a:pos x="31" y="124"/>
              </a:cxn>
              <a:cxn ang="0">
                <a:pos x="51" y="211"/>
              </a:cxn>
              <a:cxn ang="0">
                <a:pos x="86" y="264"/>
              </a:cxn>
              <a:cxn ang="0">
                <a:pos x="124" y="241"/>
              </a:cxn>
              <a:cxn ang="0">
                <a:pos x="130" y="225"/>
              </a:cxn>
              <a:cxn ang="0">
                <a:pos x="162" y="224"/>
              </a:cxn>
              <a:cxn ang="0">
                <a:pos x="184" y="250"/>
              </a:cxn>
              <a:cxn ang="0">
                <a:pos x="208" y="267"/>
              </a:cxn>
              <a:cxn ang="0">
                <a:pos x="208" y="315"/>
              </a:cxn>
              <a:cxn ang="0">
                <a:pos x="239" y="332"/>
              </a:cxn>
              <a:cxn ang="0">
                <a:pos x="310" y="344"/>
              </a:cxn>
              <a:cxn ang="0">
                <a:pos x="341" y="358"/>
              </a:cxn>
              <a:cxn ang="0">
                <a:pos x="373" y="384"/>
              </a:cxn>
              <a:cxn ang="0">
                <a:pos x="408" y="423"/>
              </a:cxn>
              <a:cxn ang="0">
                <a:pos x="434" y="466"/>
              </a:cxn>
              <a:cxn ang="0">
                <a:pos x="449" y="505"/>
              </a:cxn>
              <a:cxn ang="0">
                <a:pos x="483" y="545"/>
              </a:cxn>
              <a:cxn ang="0">
                <a:pos x="501" y="584"/>
              </a:cxn>
              <a:cxn ang="0">
                <a:pos x="544" y="531"/>
              </a:cxn>
              <a:cxn ang="0">
                <a:pos x="567" y="469"/>
              </a:cxn>
              <a:cxn ang="0">
                <a:pos x="637" y="482"/>
              </a:cxn>
              <a:cxn ang="0">
                <a:pos x="703" y="479"/>
              </a:cxn>
              <a:cxn ang="0">
                <a:pos x="711" y="404"/>
              </a:cxn>
              <a:cxn ang="0">
                <a:pos x="750" y="384"/>
              </a:cxn>
              <a:cxn ang="0">
                <a:pos x="781" y="346"/>
              </a:cxn>
              <a:cxn ang="0">
                <a:pos x="827" y="311"/>
              </a:cxn>
              <a:cxn ang="0">
                <a:pos x="827" y="271"/>
              </a:cxn>
              <a:cxn ang="0">
                <a:pos x="856" y="269"/>
              </a:cxn>
              <a:cxn ang="0">
                <a:pos x="903" y="300"/>
              </a:cxn>
              <a:cxn ang="0">
                <a:pos x="929" y="287"/>
              </a:cxn>
              <a:cxn ang="0">
                <a:pos x="931" y="244"/>
              </a:cxn>
              <a:cxn ang="0">
                <a:pos x="941" y="209"/>
              </a:cxn>
              <a:cxn ang="0">
                <a:pos x="928" y="184"/>
              </a:cxn>
              <a:cxn ang="0">
                <a:pos x="885" y="183"/>
              </a:cxn>
              <a:cxn ang="0">
                <a:pos x="810" y="152"/>
              </a:cxn>
              <a:cxn ang="0">
                <a:pos x="758" y="160"/>
              </a:cxn>
              <a:cxn ang="0">
                <a:pos x="731" y="204"/>
              </a:cxn>
              <a:cxn ang="0">
                <a:pos x="671" y="185"/>
              </a:cxn>
              <a:cxn ang="0">
                <a:pos x="642" y="148"/>
              </a:cxn>
              <a:cxn ang="0">
                <a:pos x="616" y="147"/>
              </a:cxn>
              <a:cxn ang="0">
                <a:pos x="588" y="174"/>
              </a:cxn>
              <a:cxn ang="0">
                <a:pos x="569" y="157"/>
              </a:cxn>
              <a:cxn ang="0">
                <a:pos x="517" y="114"/>
              </a:cxn>
              <a:cxn ang="0">
                <a:pos x="452" y="88"/>
              </a:cxn>
              <a:cxn ang="0">
                <a:pos x="353" y="80"/>
              </a:cxn>
              <a:cxn ang="0">
                <a:pos x="268" y="74"/>
              </a:cxn>
              <a:cxn ang="0">
                <a:pos x="231" y="66"/>
              </a:cxn>
              <a:cxn ang="0">
                <a:pos x="219" y="36"/>
              </a:cxn>
              <a:cxn ang="0">
                <a:pos x="158" y="0"/>
              </a:cxn>
              <a:cxn ang="0">
                <a:pos x="86" y="28"/>
              </a:cxn>
            </a:cxnLst>
            <a:pathLst>
              <a:path w="942" h="585">
                <a:moveTo>
                  <a:pt x="90" y="20"/>
                </a:moveTo>
                <a:lnTo>
                  <a:pt x="90" y="30"/>
                </a:lnTo>
                <a:lnTo>
                  <a:pt x="90" y="41"/>
                </a:lnTo>
                <a:lnTo>
                  <a:pt x="90" y="52"/>
                </a:lnTo>
                <a:lnTo>
                  <a:pt x="90" y="65"/>
                </a:lnTo>
                <a:lnTo>
                  <a:pt x="89" y="74"/>
                </a:lnTo>
                <a:lnTo>
                  <a:pt x="86" y="83"/>
                </a:lnTo>
                <a:lnTo>
                  <a:pt x="81" y="89"/>
                </a:lnTo>
                <a:lnTo>
                  <a:pt x="78" y="91"/>
                </a:lnTo>
                <a:lnTo>
                  <a:pt x="74" y="92"/>
                </a:lnTo>
                <a:lnTo>
                  <a:pt x="69" y="92"/>
                </a:lnTo>
                <a:lnTo>
                  <a:pt x="63" y="92"/>
                </a:lnTo>
                <a:lnTo>
                  <a:pt x="54" y="88"/>
                </a:lnTo>
                <a:lnTo>
                  <a:pt x="44" y="83"/>
                </a:lnTo>
                <a:lnTo>
                  <a:pt x="34" y="80"/>
                </a:lnTo>
                <a:lnTo>
                  <a:pt x="31" y="79"/>
                </a:lnTo>
                <a:lnTo>
                  <a:pt x="26" y="78"/>
                </a:lnTo>
                <a:lnTo>
                  <a:pt x="23" y="77"/>
                </a:lnTo>
                <a:lnTo>
                  <a:pt x="22" y="76"/>
                </a:lnTo>
                <a:lnTo>
                  <a:pt x="17" y="76"/>
                </a:lnTo>
                <a:lnTo>
                  <a:pt x="11" y="76"/>
                </a:lnTo>
                <a:lnTo>
                  <a:pt x="5" y="77"/>
                </a:lnTo>
                <a:lnTo>
                  <a:pt x="2" y="80"/>
                </a:lnTo>
                <a:lnTo>
                  <a:pt x="0" y="87"/>
                </a:lnTo>
                <a:lnTo>
                  <a:pt x="0" y="94"/>
                </a:lnTo>
                <a:lnTo>
                  <a:pt x="3" y="99"/>
                </a:lnTo>
                <a:lnTo>
                  <a:pt x="8" y="106"/>
                </a:lnTo>
                <a:lnTo>
                  <a:pt x="20" y="115"/>
                </a:lnTo>
                <a:lnTo>
                  <a:pt x="26" y="120"/>
                </a:lnTo>
                <a:lnTo>
                  <a:pt x="31" y="124"/>
                </a:lnTo>
                <a:lnTo>
                  <a:pt x="31" y="136"/>
                </a:lnTo>
                <a:lnTo>
                  <a:pt x="31" y="149"/>
                </a:lnTo>
                <a:lnTo>
                  <a:pt x="34" y="177"/>
                </a:lnTo>
                <a:lnTo>
                  <a:pt x="37" y="190"/>
                </a:lnTo>
                <a:lnTo>
                  <a:pt x="43" y="201"/>
                </a:lnTo>
                <a:lnTo>
                  <a:pt x="51" y="211"/>
                </a:lnTo>
                <a:lnTo>
                  <a:pt x="55" y="213"/>
                </a:lnTo>
                <a:lnTo>
                  <a:pt x="61" y="216"/>
                </a:lnTo>
                <a:lnTo>
                  <a:pt x="69" y="228"/>
                </a:lnTo>
                <a:lnTo>
                  <a:pt x="74" y="241"/>
                </a:lnTo>
                <a:lnTo>
                  <a:pt x="80" y="253"/>
                </a:lnTo>
                <a:lnTo>
                  <a:pt x="86" y="264"/>
                </a:lnTo>
                <a:lnTo>
                  <a:pt x="93" y="263"/>
                </a:lnTo>
                <a:lnTo>
                  <a:pt x="103" y="261"/>
                </a:lnTo>
                <a:lnTo>
                  <a:pt x="112" y="257"/>
                </a:lnTo>
                <a:lnTo>
                  <a:pt x="118" y="252"/>
                </a:lnTo>
                <a:lnTo>
                  <a:pt x="122" y="245"/>
                </a:lnTo>
                <a:lnTo>
                  <a:pt x="124" y="241"/>
                </a:lnTo>
                <a:lnTo>
                  <a:pt x="127" y="237"/>
                </a:lnTo>
                <a:lnTo>
                  <a:pt x="127" y="234"/>
                </a:lnTo>
                <a:lnTo>
                  <a:pt x="129" y="230"/>
                </a:lnTo>
                <a:lnTo>
                  <a:pt x="127" y="228"/>
                </a:lnTo>
                <a:lnTo>
                  <a:pt x="127" y="227"/>
                </a:lnTo>
                <a:lnTo>
                  <a:pt x="130" y="225"/>
                </a:lnTo>
                <a:lnTo>
                  <a:pt x="133" y="223"/>
                </a:lnTo>
                <a:lnTo>
                  <a:pt x="138" y="220"/>
                </a:lnTo>
                <a:lnTo>
                  <a:pt x="144" y="220"/>
                </a:lnTo>
                <a:lnTo>
                  <a:pt x="150" y="221"/>
                </a:lnTo>
                <a:lnTo>
                  <a:pt x="156" y="221"/>
                </a:lnTo>
                <a:lnTo>
                  <a:pt x="162" y="224"/>
                </a:lnTo>
                <a:lnTo>
                  <a:pt x="167" y="230"/>
                </a:lnTo>
                <a:lnTo>
                  <a:pt x="170" y="238"/>
                </a:lnTo>
                <a:lnTo>
                  <a:pt x="173" y="244"/>
                </a:lnTo>
                <a:lnTo>
                  <a:pt x="174" y="246"/>
                </a:lnTo>
                <a:lnTo>
                  <a:pt x="177" y="248"/>
                </a:lnTo>
                <a:lnTo>
                  <a:pt x="184" y="250"/>
                </a:lnTo>
                <a:lnTo>
                  <a:pt x="190" y="252"/>
                </a:lnTo>
                <a:lnTo>
                  <a:pt x="194" y="257"/>
                </a:lnTo>
                <a:lnTo>
                  <a:pt x="199" y="261"/>
                </a:lnTo>
                <a:lnTo>
                  <a:pt x="203" y="264"/>
                </a:lnTo>
                <a:lnTo>
                  <a:pt x="205" y="266"/>
                </a:lnTo>
                <a:lnTo>
                  <a:pt x="208" y="267"/>
                </a:lnTo>
                <a:lnTo>
                  <a:pt x="208" y="270"/>
                </a:lnTo>
                <a:lnTo>
                  <a:pt x="208" y="273"/>
                </a:lnTo>
                <a:lnTo>
                  <a:pt x="206" y="280"/>
                </a:lnTo>
                <a:lnTo>
                  <a:pt x="206" y="292"/>
                </a:lnTo>
                <a:lnTo>
                  <a:pt x="206" y="304"/>
                </a:lnTo>
                <a:lnTo>
                  <a:pt x="208" y="315"/>
                </a:lnTo>
                <a:lnTo>
                  <a:pt x="211" y="320"/>
                </a:lnTo>
                <a:lnTo>
                  <a:pt x="214" y="324"/>
                </a:lnTo>
                <a:lnTo>
                  <a:pt x="222" y="328"/>
                </a:lnTo>
                <a:lnTo>
                  <a:pt x="229" y="329"/>
                </a:lnTo>
                <a:lnTo>
                  <a:pt x="235" y="331"/>
                </a:lnTo>
                <a:lnTo>
                  <a:pt x="239" y="332"/>
                </a:lnTo>
                <a:lnTo>
                  <a:pt x="249" y="329"/>
                </a:lnTo>
                <a:lnTo>
                  <a:pt x="258" y="329"/>
                </a:lnTo>
                <a:lnTo>
                  <a:pt x="268" y="329"/>
                </a:lnTo>
                <a:lnTo>
                  <a:pt x="275" y="331"/>
                </a:lnTo>
                <a:lnTo>
                  <a:pt x="292" y="338"/>
                </a:lnTo>
                <a:lnTo>
                  <a:pt x="310" y="344"/>
                </a:lnTo>
                <a:lnTo>
                  <a:pt x="315" y="349"/>
                </a:lnTo>
                <a:lnTo>
                  <a:pt x="321" y="355"/>
                </a:lnTo>
                <a:lnTo>
                  <a:pt x="327" y="359"/>
                </a:lnTo>
                <a:lnTo>
                  <a:pt x="330" y="360"/>
                </a:lnTo>
                <a:lnTo>
                  <a:pt x="333" y="360"/>
                </a:lnTo>
                <a:lnTo>
                  <a:pt x="341" y="358"/>
                </a:lnTo>
                <a:lnTo>
                  <a:pt x="349" y="356"/>
                </a:lnTo>
                <a:lnTo>
                  <a:pt x="355" y="353"/>
                </a:lnTo>
                <a:lnTo>
                  <a:pt x="358" y="352"/>
                </a:lnTo>
                <a:lnTo>
                  <a:pt x="362" y="358"/>
                </a:lnTo>
                <a:lnTo>
                  <a:pt x="365" y="367"/>
                </a:lnTo>
                <a:lnTo>
                  <a:pt x="373" y="384"/>
                </a:lnTo>
                <a:lnTo>
                  <a:pt x="378" y="392"/>
                </a:lnTo>
                <a:lnTo>
                  <a:pt x="381" y="400"/>
                </a:lnTo>
                <a:lnTo>
                  <a:pt x="385" y="406"/>
                </a:lnTo>
                <a:lnTo>
                  <a:pt x="390" y="412"/>
                </a:lnTo>
                <a:lnTo>
                  <a:pt x="399" y="418"/>
                </a:lnTo>
                <a:lnTo>
                  <a:pt x="408" y="423"/>
                </a:lnTo>
                <a:lnTo>
                  <a:pt x="417" y="428"/>
                </a:lnTo>
                <a:lnTo>
                  <a:pt x="426" y="432"/>
                </a:lnTo>
                <a:lnTo>
                  <a:pt x="425" y="439"/>
                </a:lnTo>
                <a:lnTo>
                  <a:pt x="425" y="445"/>
                </a:lnTo>
                <a:lnTo>
                  <a:pt x="428" y="455"/>
                </a:lnTo>
                <a:lnTo>
                  <a:pt x="434" y="466"/>
                </a:lnTo>
                <a:lnTo>
                  <a:pt x="437" y="473"/>
                </a:lnTo>
                <a:lnTo>
                  <a:pt x="439" y="480"/>
                </a:lnTo>
                <a:lnTo>
                  <a:pt x="439" y="490"/>
                </a:lnTo>
                <a:lnTo>
                  <a:pt x="439" y="496"/>
                </a:lnTo>
                <a:lnTo>
                  <a:pt x="442" y="500"/>
                </a:lnTo>
                <a:lnTo>
                  <a:pt x="449" y="505"/>
                </a:lnTo>
                <a:lnTo>
                  <a:pt x="460" y="509"/>
                </a:lnTo>
                <a:lnTo>
                  <a:pt x="469" y="512"/>
                </a:lnTo>
                <a:lnTo>
                  <a:pt x="478" y="516"/>
                </a:lnTo>
                <a:lnTo>
                  <a:pt x="485" y="526"/>
                </a:lnTo>
                <a:lnTo>
                  <a:pt x="485" y="535"/>
                </a:lnTo>
                <a:lnTo>
                  <a:pt x="483" y="545"/>
                </a:lnTo>
                <a:lnTo>
                  <a:pt x="478" y="556"/>
                </a:lnTo>
                <a:lnTo>
                  <a:pt x="485" y="565"/>
                </a:lnTo>
                <a:lnTo>
                  <a:pt x="488" y="574"/>
                </a:lnTo>
                <a:lnTo>
                  <a:pt x="492" y="579"/>
                </a:lnTo>
                <a:lnTo>
                  <a:pt x="497" y="582"/>
                </a:lnTo>
                <a:lnTo>
                  <a:pt x="501" y="584"/>
                </a:lnTo>
                <a:lnTo>
                  <a:pt x="514" y="576"/>
                </a:lnTo>
                <a:lnTo>
                  <a:pt x="523" y="566"/>
                </a:lnTo>
                <a:lnTo>
                  <a:pt x="530" y="558"/>
                </a:lnTo>
                <a:lnTo>
                  <a:pt x="535" y="549"/>
                </a:lnTo>
                <a:lnTo>
                  <a:pt x="540" y="541"/>
                </a:lnTo>
                <a:lnTo>
                  <a:pt x="544" y="531"/>
                </a:lnTo>
                <a:lnTo>
                  <a:pt x="550" y="520"/>
                </a:lnTo>
                <a:lnTo>
                  <a:pt x="558" y="508"/>
                </a:lnTo>
                <a:lnTo>
                  <a:pt x="559" y="500"/>
                </a:lnTo>
                <a:lnTo>
                  <a:pt x="559" y="492"/>
                </a:lnTo>
                <a:lnTo>
                  <a:pt x="561" y="480"/>
                </a:lnTo>
                <a:lnTo>
                  <a:pt x="567" y="469"/>
                </a:lnTo>
                <a:lnTo>
                  <a:pt x="572" y="464"/>
                </a:lnTo>
                <a:lnTo>
                  <a:pt x="578" y="460"/>
                </a:lnTo>
                <a:lnTo>
                  <a:pt x="590" y="462"/>
                </a:lnTo>
                <a:lnTo>
                  <a:pt x="601" y="466"/>
                </a:lnTo>
                <a:lnTo>
                  <a:pt x="619" y="475"/>
                </a:lnTo>
                <a:lnTo>
                  <a:pt x="637" y="482"/>
                </a:lnTo>
                <a:lnTo>
                  <a:pt x="650" y="486"/>
                </a:lnTo>
                <a:lnTo>
                  <a:pt x="662" y="488"/>
                </a:lnTo>
                <a:lnTo>
                  <a:pt x="679" y="486"/>
                </a:lnTo>
                <a:lnTo>
                  <a:pt x="692" y="484"/>
                </a:lnTo>
                <a:lnTo>
                  <a:pt x="698" y="482"/>
                </a:lnTo>
                <a:lnTo>
                  <a:pt x="703" y="479"/>
                </a:lnTo>
                <a:lnTo>
                  <a:pt x="709" y="475"/>
                </a:lnTo>
                <a:lnTo>
                  <a:pt x="714" y="468"/>
                </a:lnTo>
                <a:lnTo>
                  <a:pt x="711" y="450"/>
                </a:lnTo>
                <a:lnTo>
                  <a:pt x="709" y="431"/>
                </a:lnTo>
                <a:lnTo>
                  <a:pt x="709" y="413"/>
                </a:lnTo>
                <a:lnTo>
                  <a:pt x="711" y="404"/>
                </a:lnTo>
                <a:lnTo>
                  <a:pt x="714" y="396"/>
                </a:lnTo>
                <a:lnTo>
                  <a:pt x="717" y="393"/>
                </a:lnTo>
                <a:lnTo>
                  <a:pt x="723" y="391"/>
                </a:lnTo>
                <a:lnTo>
                  <a:pt x="732" y="388"/>
                </a:lnTo>
                <a:lnTo>
                  <a:pt x="741" y="387"/>
                </a:lnTo>
                <a:lnTo>
                  <a:pt x="750" y="384"/>
                </a:lnTo>
                <a:lnTo>
                  <a:pt x="760" y="383"/>
                </a:lnTo>
                <a:lnTo>
                  <a:pt x="766" y="381"/>
                </a:lnTo>
                <a:lnTo>
                  <a:pt x="770" y="380"/>
                </a:lnTo>
                <a:lnTo>
                  <a:pt x="775" y="367"/>
                </a:lnTo>
                <a:lnTo>
                  <a:pt x="778" y="356"/>
                </a:lnTo>
                <a:lnTo>
                  <a:pt x="781" y="346"/>
                </a:lnTo>
                <a:lnTo>
                  <a:pt x="786" y="337"/>
                </a:lnTo>
                <a:lnTo>
                  <a:pt x="790" y="330"/>
                </a:lnTo>
                <a:lnTo>
                  <a:pt x="798" y="324"/>
                </a:lnTo>
                <a:lnTo>
                  <a:pt x="808" y="319"/>
                </a:lnTo>
                <a:lnTo>
                  <a:pt x="822" y="316"/>
                </a:lnTo>
                <a:lnTo>
                  <a:pt x="827" y="311"/>
                </a:lnTo>
                <a:lnTo>
                  <a:pt x="830" y="306"/>
                </a:lnTo>
                <a:lnTo>
                  <a:pt x="833" y="298"/>
                </a:lnTo>
                <a:lnTo>
                  <a:pt x="830" y="288"/>
                </a:lnTo>
                <a:lnTo>
                  <a:pt x="828" y="283"/>
                </a:lnTo>
                <a:lnTo>
                  <a:pt x="825" y="276"/>
                </a:lnTo>
                <a:lnTo>
                  <a:pt x="827" y="271"/>
                </a:lnTo>
                <a:lnTo>
                  <a:pt x="830" y="269"/>
                </a:lnTo>
                <a:lnTo>
                  <a:pt x="831" y="266"/>
                </a:lnTo>
                <a:lnTo>
                  <a:pt x="834" y="265"/>
                </a:lnTo>
                <a:lnTo>
                  <a:pt x="842" y="264"/>
                </a:lnTo>
                <a:lnTo>
                  <a:pt x="848" y="266"/>
                </a:lnTo>
                <a:lnTo>
                  <a:pt x="856" y="269"/>
                </a:lnTo>
                <a:lnTo>
                  <a:pt x="863" y="273"/>
                </a:lnTo>
                <a:lnTo>
                  <a:pt x="871" y="277"/>
                </a:lnTo>
                <a:lnTo>
                  <a:pt x="877" y="280"/>
                </a:lnTo>
                <a:lnTo>
                  <a:pt x="886" y="288"/>
                </a:lnTo>
                <a:lnTo>
                  <a:pt x="894" y="295"/>
                </a:lnTo>
                <a:lnTo>
                  <a:pt x="903" y="300"/>
                </a:lnTo>
                <a:lnTo>
                  <a:pt x="914" y="304"/>
                </a:lnTo>
                <a:lnTo>
                  <a:pt x="923" y="301"/>
                </a:lnTo>
                <a:lnTo>
                  <a:pt x="928" y="300"/>
                </a:lnTo>
                <a:lnTo>
                  <a:pt x="931" y="297"/>
                </a:lnTo>
                <a:lnTo>
                  <a:pt x="931" y="294"/>
                </a:lnTo>
                <a:lnTo>
                  <a:pt x="929" y="287"/>
                </a:lnTo>
                <a:lnTo>
                  <a:pt x="929" y="284"/>
                </a:lnTo>
                <a:lnTo>
                  <a:pt x="929" y="278"/>
                </a:lnTo>
                <a:lnTo>
                  <a:pt x="929" y="272"/>
                </a:lnTo>
                <a:lnTo>
                  <a:pt x="929" y="264"/>
                </a:lnTo>
                <a:lnTo>
                  <a:pt x="929" y="256"/>
                </a:lnTo>
                <a:lnTo>
                  <a:pt x="931" y="244"/>
                </a:lnTo>
                <a:lnTo>
                  <a:pt x="932" y="239"/>
                </a:lnTo>
                <a:lnTo>
                  <a:pt x="934" y="233"/>
                </a:lnTo>
                <a:lnTo>
                  <a:pt x="937" y="221"/>
                </a:lnTo>
                <a:lnTo>
                  <a:pt x="938" y="216"/>
                </a:lnTo>
                <a:lnTo>
                  <a:pt x="940" y="212"/>
                </a:lnTo>
                <a:lnTo>
                  <a:pt x="941" y="209"/>
                </a:lnTo>
                <a:lnTo>
                  <a:pt x="941" y="208"/>
                </a:lnTo>
                <a:lnTo>
                  <a:pt x="937" y="198"/>
                </a:lnTo>
                <a:lnTo>
                  <a:pt x="934" y="193"/>
                </a:lnTo>
                <a:lnTo>
                  <a:pt x="931" y="188"/>
                </a:lnTo>
                <a:lnTo>
                  <a:pt x="929" y="186"/>
                </a:lnTo>
                <a:lnTo>
                  <a:pt x="928" y="184"/>
                </a:lnTo>
                <a:lnTo>
                  <a:pt x="925" y="183"/>
                </a:lnTo>
                <a:lnTo>
                  <a:pt x="920" y="182"/>
                </a:lnTo>
                <a:lnTo>
                  <a:pt x="914" y="180"/>
                </a:lnTo>
                <a:lnTo>
                  <a:pt x="906" y="182"/>
                </a:lnTo>
                <a:lnTo>
                  <a:pt x="899" y="183"/>
                </a:lnTo>
                <a:lnTo>
                  <a:pt x="885" y="183"/>
                </a:lnTo>
                <a:lnTo>
                  <a:pt x="873" y="181"/>
                </a:lnTo>
                <a:lnTo>
                  <a:pt x="860" y="176"/>
                </a:lnTo>
                <a:lnTo>
                  <a:pt x="848" y="169"/>
                </a:lnTo>
                <a:lnTo>
                  <a:pt x="836" y="163"/>
                </a:lnTo>
                <a:lnTo>
                  <a:pt x="824" y="157"/>
                </a:lnTo>
                <a:lnTo>
                  <a:pt x="810" y="152"/>
                </a:lnTo>
                <a:lnTo>
                  <a:pt x="796" y="153"/>
                </a:lnTo>
                <a:lnTo>
                  <a:pt x="783" y="153"/>
                </a:lnTo>
                <a:lnTo>
                  <a:pt x="775" y="153"/>
                </a:lnTo>
                <a:lnTo>
                  <a:pt x="769" y="154"/>
                </a:lnTo>
                <a:lnTo>
                  <a:pt x="763" y="156"/>
                </a:lnTo>
                <a:lnTo>
                  <a:pt x="758" y="160"/>
                </a:lnTo>
                <a:lnTo>
                  <a:pt x="753" y="166"/>
                </a:lnTo>
                <a:lnTo>
                  <a:pt x="750" y="170"/>
                </a:lnTo>
                <a:lnTo>
                  <a:pt x="746" y="183"/>
                </a:lnTo>
                <a:lnTo>
                  <a:pt x="740" y="194"/>
                </a:lnTo>
                <a:lnTo>
                  <a:pt x="737" y="199"/>
                </a:lnTo>
                <a:lnTo>
                  <a:pt x="731" y="204"/>
                </a:lnTo>
                <a:lnTo>
                  <a:pt x="715" y="202"/>
                </a:lnTo>
                <a:lnTo>
                  <a:pt x="705" y="199"/>
                </a:lnTo>
                <a:lnTo>
                  <a:pt x="695" y="197"/>
                </a:lnTo>
                <a:lnTo>
                  <a:pt x="688" y="193"/>
                </a:lnTo>
                <a:lnTo>
                  <a:pt x="680" y="189"/>
                </a:lnTo>
                <a:lnTo>
                  <a:pt x="671" y="185"/>
                </a:lnTo>
                <a:lnTo>
                  <a:pt x="662" y="181"/>
                </a:lnTo>
                <a:lnTo>
                  <a:pt x="650" y="176"/>
                </a:lnTo>
                <a:lnTo>
                  <a:pt x="648" y="168"/>
                </a:lnTo>
                <a:lnTo>
                  <a:pt x="648" y="161"/>
                </a:lnTo>
                <a:lnTo>
                  <a:pt x="647" y="154"/>
                </a:lnTo>
                <a:lnTo>
                  <a:pt x="642" y="148"/>
                </a:lnTo>
                <a:lnTo>
                  <a:pt x="636" y="145"/>
                </a:lnTo>
                <a:lnTo>
                  <a:pt x="628" y="142"/>
                </a:lnTo>
                <a:lnTo>
                  <a:pt x="621" y="141"/>
                </a:lnTo>
                <a:lnTo>
                  <a:pt x="619" y="140"/>
                </a:lnTo>
                <a:lnTo>
                  <a:pt x="617" y="140"/>
                </a:lnTo>
                <a:lnTo>
                  <a:pt x="616" y="147"/>
                </a:lnTo>
                <a:lnTo>
                  <a:pt x="614" y="152"/>
                </a:lnTo>
                <a:lnTo>
                  <a:pt x="613" y="161"/>
                </a:lnTo>
                <a:lnTo>
                  <a:pt x="607" y="168"/>
                </a:lnTo>
                <a:lnTo>
                  <a:pt x="604" y="172"/>
                </a:lnTo>
                <a:lnTo>
                  <a:pt x="598" y="176"/>
                </a:lnTo>
                <a:lnTo>
                  <a:pt x="588" y="174"/>
                </a:lnTo>
                <a:lnTo>
                  <a:pt x="582" y="171"/>
                </a:lnTo>
                <a:lnTo>
                  <a:pt x="578" y="169"/>
                </a:lnTo>
                <a:lnTo>
                  <a:pt x="576" y="168"/>
                </a:lnTo>
                <a:lnTo>
                  <a:pt x="575" y="165"/>
                </a:lnTo>
                <a:lnTo>
                  <a:pt x="573" y="161"/>
                </a:lnTo>
                <a:lnTo>
                  <a:pt x="569" y="157"/>
                </a:lnTo>
                <a:lnTo>
                  <a:pt x="562" y="152"/>
                </a:lnTo>
                <a:lnTo>
                  <a:pt x="556" y="140"/>
                </a:lnTo>
                <a:lnTo>
                  <a:pt x="549" y="132"/>
                </a:lnTo>
                <a:lnTo>
                  <a:pt x="540" y="124"/>
                </a:lnTo>
                <a:lnTo>
                  <a:pt x="529" y="119"/>
                </a:lnTo>
                <a:lnTo>
                  <a:pt x="517" y="114"/>
                </a:lnTo>
                <a:lnTo>
                  <a:pt x="504" y="110"/>
                </a:lnTo>
                <a:lnTo>
                  <a:pt x="481" y="104"/>
                </a:lnTo>
                <a:lnTo>
                  <a:pt x="475" y="96"/>
                </a:lnTo>
                <a:lnTo>
                  <a:pt x="468" y="91"/>
                </a:lnTo>
                <a:lnTo>
                  <a:pt x="460" y="89"/>
                </a:lnTo>
                <a:lnTo>
                  <a:pt x="452" y="88"/>
                </a:lnTo>
                <a:lnTo>
                  <a:pt x="443" y="89"/>
                </a:lnTo>
                <a:lnTo>
                  <a:pt x="434" y="91"/>
                </a:lnTo>
                <a:lnTo>
                  <a:pt x="414" y="96"/>
                </a:lnTo>
                <a:lnTo>
                  <a:pt x="393" y="93"/>
                </a:lnTo>
                <a:lnTo>
                  <a:pt x="371" y="87"/>
                </a:lnTo>
                <a:lnTo>
                  <a:pt x="353" y="80"/>
                </a:lnTo>
                <a:lnTo>
                  <a:pt x="342" y="74"/>
                </a:lnTo>
                <a:lnTo>
                  <a:pt x="333" y="68"/>
                </a:lnTo>
                <a:lnTo>
                  <a:pt x="304" y="70"/>
                </a:lnTo>
                <a:lnTo>
                  <a:pt x="274" y="72"/>
                </a:lnTo>
                <a:lnTo>
                  <a:pt x="271" y="73"/>
                </a:lnTo>
                <a:lnTo>
                  <a:pt x="268" y="74"/>
                </a:lnTo>
                <a:lnTo>
                  <a:pt x="265" y="75"/>
                </a:lnTo>
                <a:lnTo>
                  <a:pt x="261" y="76"/>
                </a:lnTo>
                <a:lnTo>
                  <a:pt x="257" y="75"/>
                </a:lnTo>
                <a:lnTo>
                  <a:pt x="251" y="74"/>
                </a:lnTo>
                <a:lnTo>
                  <a:pt x="240" y="69"/>
                </a:lnTo>
                <a:lnTo>
                  <a:pt x="231" y="66"/>
                </a:lnTo>
                <a:lnTo>
                  <a:pt x="228" y="65"/>
                </a:lnTo>
                <a:lnTo>
                  <a:pt x="226" y="64"/>
                </a:lnTo>
                <a:lnTo>
                  <a:pt x="225" y="57"/>
                </a:lnTo>
                <a:lnTo>
                  <a:pt x="223" y="50"/>
                </a:lnTo>
                <a:lnTo>
                  <a:pt x="222" y="42"/>
                </a:lnTo>
                <a:lnTo>
                  <a:pt x="219" y="36"/>
                </a:lnTo>
                <a:lnTo>
                  <a:pt x="214" y="31"/>
                </a:lnTo>
                <a:lnTo>
                  <a:pt x="206" y="25"/>
                </a:lnTo>
                <a:lnTo>
                  <a:pt x="191" y="15"/>
                </a:lnTo>
                <a:lnTo>
                  <a:pt x="174" y="7"/>
                </a:lnTo>
                <a:lnTo>
                  <a:pt x="165" y="3"/>
                </a:lnTo>
                <a:lnTo>
                  <a:pt x="158" y="0"/>
                </a:lnTo>
                <a:lnTo>
                  <a:pt x="124" y="7"/>
                </a:lnTo>
                <a:lnTo>
                  <a:pt x="90" y="16"/>
                </a:lnTo>
                <a:lnTo>
                  <a:pt x="89" y="21"/>
                </a:lnTo>
                <a:lnTo>
                  <a:pt x="87" y="24"/>
                </a:lnTo>
                <a:lnTo>
                  <a:pt x="87" y="27"/>
                </a:lnTo>
                <a:lnTo>
                  <a:pt x="86" y="28"/>
                </a:lnTo>
                <a:lnTo>
                  <a:pt x="87" y="26"/>
                </a:lnTo>
                <a:lnTo>
                  <a:pt x="89" y="23"/>
                </a:lnTo>
                <a:lnTo>
                  <a:pt x="90" y="20"/>
                </a:lnTo>
              </a:path>
            </a:pathLst>
          </a:custGeom>
          <a:solidFill>
            <a:srgbClr val="FFFF00"/>
          </a:solidFill>
          <a:ln w="12700" cap="rnd" cmpd="sng">
            <a:solidFill>
              <a:schemeClr val="tx1"/>
            </a:solidFill>
            <a:prstDash val="solid"/>
            <a:round/>
            <a:headEnd type="none" w="sm" len="sm"/>
            <a:tailEnd type="none" w="sm" len="sm"/>
          </a:ln>
        </p:spPr>
        <p:txBody>
          <a:bodyPr/>
          <a:p>
            <a:endParaRPr lang="zh-CN" altLang="en-US"/>
          </a:p>
        </p:txBody>
      </p:sp>
      <p:sp>
        <p:nvSpPr>
          <p:cNvPr id="50198" name="Freeform 24"/>
          <p:cNvSpPr/>
          <p:nvPr/>
        </p:nvSpPr>
        <p:spPr>
          <a:xfrm>
            <a:off x="6110288" y="1790700"/>
            <a:ext cx="1017587" cy="912813"/>
          </a:xfrm>
          <a:custGeom>
            <a:avLst/>
            <a:gdLst/>
            <a:ahLst/>
            <a:cxnLst>
              <a:cxn ang="0">
                <a:pos x="379" y="47"/>
              </a:cxn>
              <a:cxn ang="0">
                <a:pos x="355" y="67"/>
              </a:cxn>
              <a:cxn ang="0">
                <a:pos x="330" y="86"/>
              </a:cxn>
              <a:cxn ang="0">
                <a:pos x="276" y="88"/>
              </a:cxn>
              <a:cxn ang="0">
                <a:pos x="237" y="126"/>
              </a:cxn>
              <a:cxn ang="0">
                <a:pos x="176" y="140"/>
              </a:cxn>
              <a:cxn ang="0">
                <a:pos x="157" y="159"/>
              </a:cxn>
              <a:cxn ang="0">
                <a:pos x="144" y="176"/>
              </a:cxn>
              <a:cxn ang="0">
                <a:pos x="133" y="184"/>
              </a:cxn>
              <a:cxn ang="0">
                <a:pos x="115" y="213"/>
              </a:cxn>
              <a:cxn ang="0">
                <a:pos x="78" y="224"/>
              </a:cxn>
              <a:cxn ang="0">
                <a:pos x="48" y="188"/>
              </a:cxn>
              <a:cxn ang="0">
                <a:pos x="26" y="171"/>
              </a:cxn>
              <a:cxn ang="0">
                <a:pos x="8" y="182"/>
              </a:cxn>
              <a:cxn ang="0">
                <a:pos x="6" y="218"/>
              </a:cxn>
              <a:cxn ang="0">
                <a:pos x="16" y="251"/>
              </a:cxn>
              <a:cxn ang="0">
                <a:pos x="12" y="282"/>
              </a:cxn>
              <a:cxn ang="0">
                <a:pos x="4" y="323"/>
              </a:cxn>
              <a:cxn ang="0">
                <a:pos x="25" y="363"/>
              </a:cxn>
              <a:cxn ang="0">
                <a:pos x="42" y="375"/>
              </a:cxn>
              <a:cxn ang="0">
                <a:pos x="80" y="393"/>
              </a:cxn>
              <a:cxn ang="0">
                <a:pos x="98" y="427"/>
              </a:cxn>
              <a:cxn ang="0">
                <a:pos x="118" y="431"/>
              </a:cxn>
              <a:cxn ang="0">
                <a:pos x="144" y="424"/>
              </a:cxn>
              <a:cxn ang="0">
                <a:pos x="159" y="391"/>
              </a:cxn>
              <a:cxn ang="0">
                <a:pos x="179" y="372"/>
              </a:cxn>
              <a:cxn ang="0">
                <a:pos x="201" y="345"/>
              </a:cxn>
              <a:cxn ang="0">
                <a:pos x="254" y="326"/>
              </a:cxn>
              <a:cxn ang="0">
                <a:pos x="302" y="354"/>
              </a:cxn>
              <a:cxn ang="0">
                <a:pos x="300" y="392"/>
              </a:cxn>
              <a:cxn ang="0">
                <a:pos x="281" y="413"/>
              </a:cxn>
              <a:cxn ang="0">
                <a:pos x="269" y="435"/>
              </a:cxn>
              <a:cxn ang="0">
                <a:pos x="262" y="460"/>
              </a:cxn>
              <a:cxn ang="0">
                <a:pos x="282" y="499"/>
              </a:cxn>
              <a:cxn ang="0">
                <a:pos x="248" y="572"/>
              </a:cxn>
              <a:cxn ang="0">
                <a:pos x="264" y="568"/>
              </a:cxn>
              <a:cxn ang="0">
                <a:pos x="299" y="557"/>
              </a:cxn>
              <a:cxn ang="0">
                <a:pos x="360" y="496"/>
              </a:cxn>
              <a:cxn ang="0">
                <a:pos x="372" y="444"/>
              </a:cxn>
              <a:cxn ang="0">
                <a:pos x="392" y="434"/>
              </a:cxn>
              <a:cxn ang="0">
                <a:pos x="441" y="400"/>
              </a:cxn>
              <a:cxn ang="0">
                <a:pos x="503" y="393"/>
              </a:cxn>
              <a:cxn ang="0">
                <a:pos x="536" y="357"/>
              </a:cxn>
              <a:cxn ang="0">
                <a:pos x="563" y="319"/>
              </a:cxn>
              <a:cxn ang="0">
                <a:pos x="627" y="277"/>
              </a:cxn>
              <a:cxn ang="0">
                <a:pos x="640" y="256"/>
              </a:cxn>
              <a:cxn ang="0">
                <a:pos x="627" y="223"/>
              </a:cxn>
              <a:cxn ang="0">
                <a:pos x="613" y="191"/>
              </a:cxn>
              <a:cxn ang="0">
                <a:pos x="591" y="170"/>
              </a:cxn>
              <a:cxn ang="0">
                <a:pos x="557" y="108"/>
              </a:cxn>
              <a:cxn ang="0">
                <a:pos x="543" y="90"/>
              </a:cxn>
              <a:cxn ang="0">
                <a:pos x="541" y="95"/>
              </a:cxn>
              <a:cxn ang="0">
                <a:pos x="526" y="66"/>
              </a:cxn>
              <a:cxn ang="0">
                <a:pos x="500" y="28"/>
              </a:cxn>
              <a:cxn ang="0">
                <a:pos x="471" y="30"/>
              </a:cxn>
              <a:cxn ang="0">
                <a:pos x="444" y="8"/>
              </a:cxn>
              <a:cxn ang="0">
                <a:pos x="420" y="0"/>
              </a:cxn>
              <a:cxn ang="0">
                <a:pos x="388" y="4"/>
              </a:cxn>
            </a:cxnLst>
            <a:pathLst>
              <a:path w="641" h="575">
                <a:moveTo>
                  <a:pt x="384" y="4"/>
                </a:moveTo>
                <a:lnTo>
                  <a:pt x="383" y="17"/>
                </a:lnTo>
                <a:lnTo>
                  <a:pt x="383" y="30"/>
                </a:lnTo>
                <a:lnTo>
                  <a:pt x="381" y="42"/>
                </a:lnTo>
                <a:lnTo>
                  <a:pt x="379" y="47"/>
                </a:lnTo>
                <a:lnTo>
                  <a:pt x="376" y="52"/>
                </a:lnTo>
                <a:lnTo>
                  <a:pt x="373" y="55"/>
                </a:lnTo>
                <a:lnTo>
                  <a:pt x="370" y="58"/>
                </a:lnTo>
                <a:lnTo>
                  <a:pt x="362" y="63"/>
                </a:lnTo>
                <a:lnTo>
                  <a:pt x="355" y="67"/>
                </a:lnTo>
                <a:lnTo>
                  <a:pt x="353" y="68"/>
                </a:lnTo>
                <a:lnTo>
                  <a:pt x="352" y="68"/>
                </a:lnTo>
                <a:lnTo>
                  <a:pt x="345" y="77"/>
                </a:lnTo>
                <a:lnTo>
                  <a:pt x="338" y="82"/>
                </a:lnTo>
                <a:lnTo>
                  <a:pt x="330" y="86"/>
                </a:lnTo>
                <a:lnTo>
                  <a:pt x="320" y="88"/>
                </a:lnTo>
                <a:lnTo>
                  <a:pt x="311" y="88"/>
                </a:lnTo>
                <a:lnTo>
                  <a:pt x="300" y="88"/>
                </a:lnTo>
                <a:lnTo>
                  <a:pt x="289" y="88"/>
                </a:lnTo>
                <a:lnTo>
                  <a:pt x="276" y="88"/>
                </a:lnTo>
                <a:lnTo>
                  <a:pt x="267" y="95"/>
                </a:lnTo>
                <a:lnTo>
                  <a:pt x="259" y="104"/>
                </a:lnTo>
                <a:lnTo>
                  <a:pt x="252" y="112"/>
                </a:lnTo>
                <a:lnTo>
                  <a:pt x="244" y="120"/>
                </a:lnTo>
                <a:lnTo>
                  <a:pt x="237" y="126"/>
                </a:lnTo>
                <a:lnTo>
                  <a:pt x="229" y="129"/>
                </a:lnTo>
                <a:lnTo>
                  <a:pt x="221" y="133"/>
                </a:lnTo>
                <a:lnTo>
                  <a:pt x="212" y="135"/>
                </a:lnTo>
                <a:lnTo>
                  <a:pt x="193" y="138"/>
                </a:lnTo>
                <a:lnTo>
                  <a:pt x="176" y="140"/>
                </a:lnTo>
                <a:lnTo>
                  <a:pt x="174" y="145"/>
                </a:lnTo>
                <a:lnTo>
                  <a:pt x="172" y="149"/>
                </a:lnTo>
                <a:lnTo>
                  <a:pt x="168" y="153"/>
                </a:lnTo>
                <a:lnTo>
                  <a:pt x="165" y="154"/>
                </a:lnTo>
                <a:lnTo>
                  <a:pt x="157" y="159"/>
                </a:lnTo>
                <a:lnTo>
                  <a:pt x="148" y="164"/>
                </a:lnTo>
                <a:lnTo>
                  <a:pt x="147" y="167"/>
                </a:lnTo>
                <a:lnTo>
                  <a:pt x="146" y="170"/>
                </a:lnTo>
                <a:lnTo>
                  <a:pt x="145" y="174"/>
                </a:lnTo>
                <a:lnTo>
                  <a:pt x="144" y="176"/>
                </a:lnTo>
                <a:lnTo>
                  <a:pt x="143" y="176"/>
                </a:lnTo>
                <a:lnTo>
                  <a:pt x="141" y="177"/>
                </a:lnTo>
                <a:lnTo>
                  <a:pt x="138" y="178"/>
                </a:lnTo>
                <a:lnTo>
                  <a:pt x="136" y="181"/>
                </a:lnTo>
                <a:lnTo>
                  <a:pt x="133" y="184"/>
                </a:lnTo>
                <a:lnTo>
                  <a:pt x="128" y="190"/>
                </a:lnTo>
                <a:lnTo>
                  <a:pt x="126" y="196"/>
                </a:lnTo>
                <a:lnTo>
                  <a:pt x="124" y="203"/>
                </a:lnTo>
                <a:lnTo>
                  <a:pt x="120" y="208"/>
                </a:lnTo>
                <a:lnTo>
                  <a:pt x="115" y="213"/>
                </a:lnTo>
                <a:lnTo>
                  <a:pt x="111" y="216"/>
                </a:lnTo>
                <a:lnTo>
                  <a:pt x="103" y="221"/>
                </a:lnTo>
                <a:lnTo>
                  <a:pt x="93" y="225"/>
                </a:lnTo>
                <a:lnTo>
                  <a:pt x="84" y="228"/>
                </a:lnTo>
                <a:lnTo>
                  <a:pt x="78" y="224"/>
                </a:lnTo>
                <a:lnTo>
                  <a:pt x="73" y="218"/>
                </a:lnTo>
                <a:lnTo>
                  <a:pt x="66" y="208"/>
                </a:lnTo>
                <a:lnTo>
                  <a:pt x="59" y="197"/>
                </a:lnTo>
                <a:lnTo>
                  <a:pt x="53" y="192"/>
                </a:lnTo>
                <a:lnTo>
                  <a:pt x="48" y="188"/>
                </a:lnTo>
                <a:lnTo>
                  <a:pt x="44" y="182"/>
                </a:lnTo>
                <a:lnTo>
                  <a:pt x="43" y="178"/>
                </a:lnTo>
                <a:lnTo>
                  <a:pt x="40" y="176"/>
                </a:lnTo>
                <a:lnTo>
                  <a:pt x="33" y="173"/>
                </a:lnTo>
                <a:lnTo>
                  <a:pt x="26" y="171"/>
                </a:lnTo>
                <a:lnTo>
                  <a:pt x="20" y="169"/>
                </a:lnTo>
                <a:lnTo>
                  <a:pt x="17" y="168"/>
                </a:lnTo>
                <a:lnTo>
                  <a:pt x="16" y="168"/>
                </a:lnTo>
                <a:lnTo>
                  <a:pt x="11" y="176"/>
                </a:lnTo>
                <a:lnTo>
                  <a:pt x="8" y="182"/>
                </a:lnTo>
                <a:lnTo>
                  <a:pt x="5" y="189"/>
                </a:lnTo>
                <a:lnTo>
                  <a:pt x="4" y="195"/>
                </a:lnTo>
                <a:lnTo>
                  <a:pt x="4" y="202"/>
                </a:lnTo>
                <a:lnTo>
                  <a:pt x="5" y="209"/>
                </a:lnTo>
                <a:lnTo>
                  <a:pt x="6" y="218"/>
                </a:lnTo>
                <a:lnTo>
                  <a:pt x="8" y="228"/>
                </a:lnTo>
                <a:lnTo>
                  <a:pt x="10" y="235"/>
                </a:lnTo>
                <a:lnTo>
                  <a:pt x="13" y="243"/>
                </a:lnTo>
                <a:lnTo>
                  <a:pt x="15" y="249"/>
                </a:lnTo>
                <a:lnTo>
                  <a:pt x="16" y="251"/>
                </a:lnTo>
                <a:lnTo>
                  <a:pt x="16" y="252"/>
                </a:lnTo>
                <a:lnTo>
                  <a:pt x="15" y="261"/>
                </a:lnTo>
                <a:lnTo>
                  <a:pt x="14" y="269"/>
                </a:lnTo>
                <a:lnTo>
                  <a:pt x="13" y="276"/>
                </a:lnTo>
                <a:lnTo>
                  <a:pt x="12" y="282"/>
                </a:lnTo>
                <a:lnTo>
                  <a:pt x="8" y="294"/>
                </a:lnTo>
                <a:lnTo>
                  <a:pt x="4" y="301"/>
                </a:lnTo>
                <a:lnTo>
                  <a:pt x="0" y="308"/>
                </a:lnTo>
                <a:lnTo>
                  <a:pt x="2" y="316"/>
                </a:lnTo>
                <a:lnTo>
                  <a:pt x="4" y="323"/>
                </a:lnTo>
                <a:lnTo>
                  <a:pt x="9" y="335"/>
                </a:lnTo>
                <a:lnTo>
                  <a:pt x="15" y="347"/>
                </a:lnTo>
                <a:lnTo>
                  <a:pt x="20" y="352"/>
                </a:lnTo>
                <a:lnTo>
                  <a:pt x="24" y="360"/>
                </a:lnTo>
                <a:lnTo>
                  <a:pt x="25" y="363"/>
                </a:lnTo>
                <a:lnTo>
                  <a:pt x="25" y="367"/>
                </a:lnTo>
                <a:lnTo>
                  <a:pt x="26" y="370"/>
                </a:lnTo>
                <a:lnTo>
                  <a:pt x="28" y="372"/>
                </a:lnTo>
                <a:lnTo>
                  <a:pt x="35" y="375"/>
                </a:lnTo>
                <a:lnTo>
                  <a:pt x="42" y="375"/>
                </a:lnTo>
                <a:lnTo>
                  <a:pt x="49" y="375"/>
                </a:lnTo>
                <a:lnTo>
                  <a:pt x="56" y="376"/>
                </a:lnTo>
                <a:lnTo>
                  <a:pt x="66" y="381"/>
                </a:lnTo>
                <a:lnTo>
                  <a:pt x="73" y="387"/>
                </a:lnTo>
                <a:lnTo>
                  <a:pt x="80" y="393"/>
                </a:lnTo>
                <a:lnTo>
                  <a:pt x="88" y="400"/>
                </a:lnTo>
                <a:lnTo>
                  <a:pt x="90" y="412"/>
                </a:lnTo>
                <a:lnTo>
                  <a:pt x="93" y="421"/>
                </a:lnTo>
                <a:lnTo>
                  <a:pt x="96" y="424"/>
                </a:lnTo>
                <a:lnTo>
                  <a:pt x="98" y="427"/>
                </a:lnTo>
                <a:lnTo>
                  <a:pt x="102" y="430"/>
                </a:lnTo>
                <a:lnTo>
                  <a:pt x="108" y="432"/>
                </a:lnTo>
                <a:lnTo>
                  <a:pt x="109" y="432"/>
                </a:lnTo>
                <a:lnTo>
                  <a:pt x="113" y="431"/>
                </a:lnTo>
                <a:lnTo>
                  <a:pt x="118" y="431"/>
                </a:lnTo>
                <a:lnTo>
                  <a:pt x="124" y="429"/>
                </a:lnTo>
                <a:lnTo>
                  <a:pt x="130" y="428"/>
                </a:lnTo>
                <a:lnTo>
                  <a:pt x="136" y="427"/>
                </a:lnTo>
                <a:lnTo>
                  <a:pt x="141" y="425"/>
                </a:lnTo>
                <a:lnTo>
                  <a:pt x="144" y="424"/>
                </a:lnTo>
                <a:lnTo>
                  <a:pt x="147" y="421"/>
                </a:lnTo>
                <a:lnTo>
                  <a:pt x="150" y="416"/>
                </a:lnTo>
                <a:lnTo>
                  <a:pt x="155" y="406"/>
                </a:lnTo>
                <a:lnTo>
                  <a:pt x="158" y="396"/>
                </a:lnTo>
                <a:lnTo>
                  <a:pt x="159" y="391"/>
                </a:lnTo>
                <a:lnTo>
                  <a:pt x="160" y="388"/>
                </a:lnTo>
                <a:lnTo>
                  <a:pt x="161" y="386"/>
                </a:lnTo>
                <a:lnTo>
                  <a:pt x="164" y="383"/>
                </a:lnTo>
                <a:lnTo>
                  <a:pt x="171" y="377"/>
                </a:lnTo>
                <a:lnTo>
                  <a:pt x="179" y="372"/>
                </a:lnTo>
                <a:lnTo>
                  <a:pt x="182" y="370"/>
                </a:lnTo>
                <a:lnTo>
                  <a:pt x="184" y="368"/>
                </a:lnTo>
                <a:lnTo>
                  <a:pt x="189" y="361"/>
                </a:lnTo>
                <a:lnTo>
                  <a:pt x="193" y="355"/>
                </a:lnTo>
                <a:lnTo>
                  <a:pt x="201" y="345"/>
                </a:lnTo>
                <a:lnTo>
                  <a:pt x="209" y="338"/>
                </a:lnTo>
                <a:lnTo>
                  <a:pt x="218" y="333"/>
                </a:lnTo>
                <a:lnTo>
                  <a:pt x="227" y="329"/>
                </a:lnTo>
                <a:lnTo>
                  <a:pt x="238" y="327"/>
                </a:lnTo>
                <a:lnTo>
                  <a:pt x="254" y="326"/>
                </a:lnTo>
                <a:lnTo>
                  <a:pt x="262" y="325"/>
                </a:lnTo>
                <a:lnTo>
                  <a:pt x="272" y="324"/>
                </a:lnTo>
                <a:lnTo>
                  <a:pt x="285" y="333"/>
                </a:lnTo>
                <a:lnTo>
                  <a:pt x="294" y="343"/>
                </a:lnTo>
                <a:lnTo>
                  <a:pt x="302" y="354"/>
                </a:lnTo>
                <a:lnTo>
                  <a:pt x="308" y="368"/>
                </a:lnTo>
                <a:lnTo>
                  <a:pt x="306" y="375"/>
                </a:lnTo>
                <a:lnTo>
                  <a:pt x="305" y="379"/>
                </a:lnTo>
                <a:lnTo>
                  <a:pt x="302" y="388"/>
                </a:lnTo>
                <a:lnTo>
                  <a:pt x="300" y="392"/>
                </a:lnTo>
                <a:lnTo>
                  <a:pt x="297" y="397"/>
                </a:lnTo>
                <a:lnTo>
                  <a:pt x="293" y="400"/>
                </a:lnTo>
                <a:lnTo>
                  <a:pt x="288" y="404"/>
                </a:lnTo>
                <a:lnTo>
                  <a:pt x="285" y="410"/>
                </a:lnTo>
                <a:lnTo>
                  <a:pt x="281" y="413"/>
                </a:lnTo>
                <a:lnTo>
                  <a:pt x="277" y="420"/>
                </a:lnTo>
                <a:lnTo>
                  <a:pt x="274" y="424"/>
                </a:lnTo>
                <a:lnTo>
                  <a:pt x="272" y="427"/>
                </a:lnTo>
                <a:lnTo>
                  <a:pt x="271" y="430"/>
                </a:lnTo>
                <a:lnTo>
                  <a:pt x="269" y="435"/>
                </a:lnTo>
                <a:lnTo>
                  <a:pt x="267" y="442"/>
                </a:lnTo>
                <a:lnTo>
                  <a:pt x="266" y="447"/>
                </a:lnTo>
                <a:lnTo>
                  <a:pt x="264" y="452"/>
                </a:lnTo>
                <a:lnTo>
                  <a:pt x="263" y="456"/>
                </a:lnTo>
                <a:lnTo>
                  <a:pt x="262" y="460"/>
                </a:lnTo>
                <a:lnTo>
                  <a:pt x="261" y="463"/>
                </a:lnTo>
                <a:lnTo>
                  <a:pt x="260" y="464"/>
                </a:lnTo>
                <a:lnTo>
                  <a:pt x="268" y="476"/>
                </a:lnTo>
                <a:lnTo>
                  <a:pt x="276" y="487"/>
                </a:lnTo>
                <a:lnTo>
                  <a:pt x="282" y="499"/>
                </a:lnTo>
                <a:lnTo>
                  <a:pt x="288" y="512"/>
                </a:lnTo>
                <a:lnTo>
                  <a:pt x="276" y="526"/>
                </a:lnTo>
                <a:lnTo>
                  <a:pt x="266" y="541"/>
                </a:lnTo>
                <a:lnTo>
                  <a:pt x="257" y="557"/>
                </a:lnTo>
                <a:lnTo>
                  <a:pt x="248" y="572"/>
                </a:lnTo>
                <a:lnTo>
                  <a:pt x="248" y="573"/>
                </a:lnTo>
                <a:lnTo>
                  <a:pt x="249" y="574"/>
                </a:lnTo>
                <a:lnTo>
                  <a:pt x="253" y="572"/>
                </a:lnTo>
                <a:lnTo>
                  <a:pt x="259" y="570"/>
                </a:lnTo>
                <a:lnTo>
                  <a:pt x="264" y="568"/>
                </a:lnTo>
                <a:lnTo>
                  <a:pt x="276" y="564"/>
                </a:lnTo>
                <a:lnTo>
                  <a:pt x="288" y="560"/>
                </a:lnTo>
                <a:lnTo>
                  <a:pt x="292" y="559"/>
                </a:lnTo>
                <a:lnTo>
                  <a:pt x="296" y="558"/>
                </a:lnTo>
                <a:lnTo>
                  <a:pt x="299" y="557"/>
                </a:lnTo>
                <a:lnTo>
                  <a:pt x="300" y="556"/>
                </a:lnTo>
                <a:lnTo>
                  <a:pt x="315" y="542"/>
                </a:lnTo>
                <a:lnTo>
                  <a:pt x="332" y="527"/>
                </a:lnTo>
                <a:lnTo>
                  <a:pt x="346" y="512"/>
                </a:lnTo>
                <a:lnTo>
                  <a:pt x="360" y="496"/>
                </a:lnTo>
                <a:lnTo>
                  <a:pt x="361" y="483"/>
                </a:lnTo>
                <a:lnTo>
                  <a:pt x="362" y="469"/>
                </a:lnTo>
                <a:lnTo>
                  <a:pt x="365" y="456"/>
                </a:lnTo>
                <a:lnTo>
                  <a:pt x="368" y="449"/>
                </a:lnTo>
                <a:lnTo>
                  <a:pt x="372" y="444"/>
                </a:lnTo>
                <a:lnTo>
                  <a:pt x="375" y="440"/>
                </a:lnTo>
                <a:lnTo>
                  <a:pt x="378" y="438"/>
                </a:lnTo>
                <a:lnTo>
                  <a:pt x="383" y="437"/>
                </a:lnTo>
                <a:lnTo>
                  <a:pt x="389" y="435"/>
                </a:lnTo>
                <a:lnTo>
                  <a:pt x="392" y="434"/>
                </a:lnTo>
                <a:lnTo>
                  <a:pt x="396" y="432"/>
                </a:lnTo>
                <a:lnTo>
                  <a:pt x="404" y="427"/>
                </a:lnTo>
                <a:lnTo>
                  <a:pt x="411" y="422"/>
                </a:lnTo>
                <a:lnTo>
                  <a:pt x="425" y="411"/>
                </a:lnTo>
                <a:lnTo>
                  <a:pt x="441" y="400"/>
                </a:lnTo>
                <a:lnTo>
                  <a:pt x="448" y="395"/>
                </a:lnTo>
                <a:lnTo>
                  <a:pt x="456" y="392"/>
                </a:lnTo>
                <a:lnTo>
                  <a:pt x="474" y="394"/>
                </a:lnTo>
                <a:lnTo>
                  <a:pt x="488" y="395"/>
                </a:lnTo>
                <a:lnTo>
                  <a:pt x="503" y="393"/>
                </a:lnTo>
                <a:lnTo>
                  <a:pt x="520" y="388"/>
                </a:lnTo>
                <a:lnTo>
                  <a:pt x="526" y="381"/>
                </a:lnTo>
                <a:lnTo>
                  <a:pt x="531" y="373"/>
                </a:lnTo>
                <a:lnTo>
                  <a:pt x="534" y="365"/>
                </a:lnTo>
                <a:lnTo>
                  <a:pt x="536" y="357"/>
                </a:lnTo>
                <a:lnTo>
                  <a:pt x="539" y="350"/>
                </a:lnTo>
                <a:lnTo>
                  <a:pt x="542" y="342"/>
                </a:lnTo>
                <a:lnTo>
                  <a:pt x="547" y="335"/>
                </a:lnTo>
                <a:lnTo>
                  <a:pt x="556" y="328"/>
                </a:lnTo>
                <a:lnTo>
                  <a:pt x="563" y="319"/>
                </a:lnTo>
                <a:lnTo>
                  <a:pt x="572" y="312"/>
                </a:lnTo>
                <a:lnTo>
                  <a:pt x="582" y="304"/>
                </a:lnTo>
                <a:lnTo>
                  <a:pt x="594" y="297"/>
                </a:lnTo>
                <a:lnTo>
                  <a:pt x="616" y="284"/>
                </a:lnTo>
                <a:lnTo>
                  <a:pt x="627" y="277"/>
                </a:lnTo>
                <a:lnTo>
                  <a:pt x="636" y="268"/>
                </a:lnTo>
                <a:lnTo>
                  <a:pt x="637" y="264"/>
                </a:lnTo>
                <a:lnTo>
                  <a:pt x="639" y="262"/>
                </a:lnTo>
                <a:lnTo>
                  <a:pt x="640" y="259"/>
                </a:lnTo>
                <a:lnTo>
                  <a:pt x="640" y="256"/>
                </a:lnTo>
                <a:lnTo>
                  <a:pt x="638" y="250"/>
                </a:lnTo>
                <a:lnTo>
                  <a:pt x="634" y="244"/>
                </a:lnTo>
                <a:lnTo>
                  <a:pt x="631" y="239"/>
                </a:lnTo>
                <a:lnTo>
                  <a:pt x="628" y="232"/>
                </a:lnTo>
                <a:lnTo>
                  <a:pt x="627" y="223"/>
                </a:lnTo>
                <a:lnTo>
                  <a:pt x="626" y="213"/>
                </a:lnTo>
                <a:lnTo>
                  <a:pt x="625" y="204"/>
                </a:lnTo>
                <a:lnTo>
                  <a:pt x="624" y="200"/>
                </a:lnTo>
                <a:lnTo>
                  <a:pt x="620" y="196"/>
                </a:lnTo>
                <a:lnTo>
                  <a:pt x="613" y="191"/>
                </a:lnTo>
                <a:lnTo>
                  <a:pt x="605" y="186"/>
                </a:lnTo>
                <a:lnTo>
                  <a:pt x="599" y="182"/>
                </a:lnTo>
                <a:lnTo>
                  <a:pt x="597" y="180"/>
                </a:lnTo>
                <a:lnTo>
                  <a:pt x="596" y="180"/>
                </a:lnTo>
                <a:lnTo>
                  <a:pt x="591" y="170"/>
                </a:lnTo>
                <a:lnTo>
                  <a:pt x="586" y="160"/>
                </a:lnTo>
                <a:lnTo>
                  <a:pt x="576" y="137"/>
                </a:lnTo>
                <a:lnTo>
                  <a:pt x="571" y="126"/>
                </a:lnTo>
                <a:lnTo>
                  <a:pt x="565" y="117"/>
                </a:lnTo>
                <a:lnTo>
                  <a:pt x="557" y="108"/>
                </a:lnTo>
                <a:lnTo>
                  <a:pt x="547" y="104"/>
                </a:lnTo>
                <a:lnTo>
                  <a:pt x="545" y="97"/>
                </a:lnTo>
                <a:lnTo>
                  <a:pt x="544" y="93"/>
                </a:lnTo>
                <a:lnTo>
                  <a:pt x="543" y="91"/>
                </a:lnTo>
                <a:lnTo>
                  <a:pt x="543" y="90"/>
                </a:lnTo>
                <a:lnTo>
                  <a:pt x="543" y="91"/>
                </a:lnTo>
                <a:lnTo>
                  <a:pt x="544" y="93"/>
                </a:lnTo>
                <a:lnTo>
                  <a:pt x="544" y="97"/>
                </a:lnTo>
                <a:lnTo>
                  <a:pt x="543" y="97"/>
                </a:lnTo>
                <a:lnTo>
                  <a:pt x="541" y="95"/>
                </a:lnTo>
                <a:lnTo>
                  <a:pt x="539" y="92"/>
                </a:lnTo>
                <a:lnTo>
                  <a:pt x="536" y="88"/>
                </a:lnTo>
                <a:lnTo>
                  <a:pt x="532" y="80"/>
                </a:lnTo>
                <a:lnTo>
                  <a:pt x="528" y="73"/>
                </a:lnTo>
                <a:lnTo>
                  <a:pt x="526" y="66"/>
                </a:lnTo>
                <a:lnTo>
                  <a:pt x="521" y="50"/>
                </a:lnTo>
                <a:lnTo>
                  <a:pt x="518" y="43"/>
                </a:lnTo>
                <a:lnTo>
                  <a:pt x="514" y="37"/>
                </a:lnTo>
                <a:lnTo>
                  <a:pt x="507" y="31"/>
                </a:lnTo>
                <a:lnTo>
                  <a:pt x="500" y="28"/>
                </a:lnTo>
                <a:lnTo>
                  <a:pt x="493" y="30"/>
                </a:lnTo>
                <a:lnTo>
                  <a:pt x="487" y="31"/>
                </a:lnTo>
                <a:lnTo>
                  <a:pt x="482" y="31"/>
                </a:lnTo>
                <a:lnTo>
                  <a:pt x="478" y="31"/>
                </a:lnTo>
                <a:lnTo>
                  <a:pt x="471" y="30"/>
                </a:lnTo>
                <a:lnTo>
                  <a:pt x="467" y="27"/>
                </a:lnTo>
                <a:lnTo>
                  <a:pt x="463" y="23"/>
                </a:lnTo>
                <a:lnTo>
                  <a:pt x="459" y="18"/>
                </a:lnTo>
                <a:lnTo>
                  <a:pt x="453" y="13"/>
                </a:lnTo>
                <a:lnTo>
                  <a:pt x="444" y="8"/>
                </a:lnTo>
                <a:lnTo>
                  <a:pt x="437" y="6"/>
                </a:lnTo>
                <a:lnTo>
                  <a:pt x="429" y="3"/>
                </a:lnTo>
                <a:lnTo>
                  <a:pt x="423" y="1"/>
                </a:lnTo>
                <a:lnTo>
                  <a:pt x="421" y="0"/>
                </a:lnTo>
                <a:lnTo>
                  <a:pt x="420" y="0"/>
                </a:lnTo>
                <a:lnTo>
                  <a:pt x="415" y="0"/>
                </a:lnTo>
                <a:lnTo>
                  <a:pt x="410" y="1"/>
                </a:lnTo>
                <a:lnTo>
                  <a:pt x="398" y="2"/>
                </a:lnTo>
                <a:lnTo>
                  <a:pt x="392" y="3"/>
                </a:lnTo>
                <a:lnTo>
                  <a:pt x="388" y="4"/>
                </a:lnTo>
                <a:lnTo>
                  <a:pt x="385" y="4"/>
                </a:lnTo>
                <a:lnTo>
                  <a:pt x="384" y="4"/>
                </a:lnTo>
              </a:path>
            </a:pathLst>
          </a:custGeom>
          <a:solidFill>
            <a:srgbClr val="FFFF00"/>
          </a:solidFill>
          <a:ln w="12700" cap="rnd" cmpd="sng">
            <a:solidFill>
              <a:schemeClr val="tx1"/>
            </a:solidFill>
            <a:prstDash val="solid"/>
            <a:round/>
            <a:headEnd type="none" w="sm" len="sm"/>
            <a:tailEnd type="none" w="sm" len="sm"/>
          </a:ln>
        </p:spPr>
        <p:txBody>
          <a:bodyPr/>
          <a:p>
            <a:endParaRPr lang="zh-CN" altLang="en-US"/>
          </a:p>
        </p:txBody>
      </p:sp>
      <p:sp>
        <p:nvSpPr>
          <p:cNvPr id="50199" name="Freeform 25"/>
          <p:cNvSpPr/>
          <p:nvPr/>
        </p:nvSpPr>
        <p:spPr>
          <a:xfrm>
            <a:off x="5399088" y="44450"/>
            <a:ext cx="1309687" cy="2232025"/>
          </a:xfrm>
          <a:custGeom>
            <a:avLst/>
            <a:gdLst/>
            <a:ahLst/>
            <a:cxnLst>
              <a:cxn ang="0">
                <a:pos x="197" y="1302"/>
              </a:cxn>
              <a:cxn ang="0">
                <a:pos x="215" y="1079"/>
              </a:cxn>
              <a:cxn ang="0">
                <a:pos x="296" y="924"/>
              </a:cxn>
              <a:cxn ang="0">
                <a:pos x="301" y="807"/>
              </a:cxn>
              <a:cxn ang="0">
                <a:pos x="383" y="769"/>
              </a:cxn>
              <a:cxn ang="0">
                <a:pos x="333" y="704"/>
              </a:cxn>
              <a:cxn ang="0">
                <a:pos x="207" y="683"/>
              </a:cxn>
              <a:cxn ang="0">
                <a:pos x="104" y="692"/>
              </a:cxn>
              <a:cxn ang="0">
                <a:pos x="53" y="697"/>
              </a:cxn>
              <a:cxn ang="0">
                <a:pos x="0" y="683"/>
              </a:cxn>
              <a:cxn ang="0">
                <a:pos x="37" y="571"/>
              </a:cxn>
              <a:cxn ang="0">
                <a:pos x="53" y="499"/>
              </a:cxn>
              <a:cxn ang="0">
                <a:pos x="104" y="486"/>
              </a:cxn>
              <a:cxn ang="0">
                <a:pos x="186" y="474"/>
              </a:cxn>
              <a:cxn ang="0">
                <a:pos x="222" y="450"/>
              </a:cxn>
              <a:cxn ang="0">
                <a:pos x="284" y="391"/>
              </a:cxn>
              <a:cxn ang="0">
                <a:pos x="313" y="234"/>
              </a:cxn>
              <a:cxn ang="0">
                <a:pos x="352" y="164"/>
              </a:cxn>
              <a:cxn ang="0">
                <a:pos x="325" y="112"/>
              </a:cxn>
              <a:cxn ang="0">
                <a:pos x="310" y="108"/>
              </a:cxn>
              <a:cxn ang="0">
                <a:pos x="294" y="56"/>
              </a:cxn>
              <a:cxn ang="0">
                <a:pos x="391" y="0"/>
              </a:cxn>
              <a:cxn ang="0">
                <a:pos x="409" y="56"/>
              </a:cxn>
              <a:cxn ang="0">
                <a:pos x="425" y="108"/>
              </a:cxn>
              <a:cxn ang="0">
                <a:pos x="516" y="117"/>
              </a:cxn>
              <a:cxn ang="0">
                <a:pos x="557" y="200"/>
              </a:cxn>
              <a:cxn ang="0">
                <a:pos x="668" y="191"/>
              </a:cxn>
              <a:cxn ang="0">
                <a:pos x="729" y="162"/>
              </a:cxn>
              <a:cxn ang="0">
                <a:pos x="781" y="187"/>
              </a:cxn>
              <a:cxn ang="0">
                <a:pos x="792" y="315"/>
              </a:cxn>
              <a:cxn ang="0">
                <a:pos x="795" y="454"/>
              </a:cxn>
              <a:cxn ang="0">
                <a:pos x="768" y="504"/>
              </a:cxn>
              <a:cxn ang="0">
                <a:pos x="729" y="540"/>
              </a:cxn>
              <a:cxn ang="0">
                <a:pos x="694" y="562"/>
              </a:cxn>
              <a:cxn ang="0">
                <a:pos x="657" y="616"/>
              </a:cxn>
              <a:cxn ang="0">
                <a:pos x="628" y="683"/>
              </a:cxn>
              <a:cxn ang="0">
                <a:pos x="668" y="724"/>
              </a:cxn>
              <a:cxn ang="0">
                <a:pos x="711" y="749"/>
              </a:cxn>
              <a:cxn ang="0">
                <a:pos x="688" y="803"/>
              </a:cxn>
              <a:cxn ang="0">
                <a:pos x="634" y="856"/>
              </a:cxn>
              <a:cxn ang="0">
                <a:pos x="602" y="874"/>
              </a:cxn>
              <a:cxn ang="0">
                <a:pos x="626" y="962"/>
              </a:cxn>
              <a:cxn ang="0">
                <a:pos x="688" y="1034"/>
              </a:cxn>
              <a:cxn ang="0">
                <a:pos x="737" y="1003"/>
              </a:cxn>
              <a:cxn ang="0">
                <a:pos x="803" y="1054"/>
              </a:cxn>
              <a:cxn ang="0">
                <a:pos x="824" y="1120"/>
              </a:cxn>
              <a:cxn ang="0">
                <a:pos x="772" y="1189"/>
              </a:cxn>
              <a:cxn ang="0">
                <a:pos x="711" y="1187"/>
              </a:cxn>
              <a:cxn ang="0">
                <a:pos x="610" y="1248"/>
              </a:cxn>
              <a:cxn ang="0">
                <a:pos x="540" y="1320"/>
              </a:cxn>
              <a:cxn ang="0">
                <a:pos x="502" y="1295"/>
              </a:cxn>
              <a:cxn ang="0">
                <a:pos x="450" y="1286"/>
              </a:cxn>
              <a:cxn ang="0">
                <a:pos x="446" y="1396"/>
              </a:cxn>
              <a:cxn ang="0">
                <a:pos x="381" y="1405"/>
              </a:cxn>
              <a:cxn ang="0">
                <a:pos x="327" y="1311"/>
              </a:cxn>
              <a:cxn ang="0">
                <a:pos x="242" y="1290"/>
              </a:cxn>
              <a:cxn ang="0">
                <a:pos x="183" y="1360"/>
              </a:cxn>
            </a:cxnLst>
            <a:pathLst>
              <a:path w="825" h="1406">
                <a:moveTo>
                  <a:pt x="176" y="1356"/>
                </a:moveTo>
                <a:lnTo>
                  <a:pt x="185" y="1349"/>
                </a:lnTo>
                <a:lnTo>
                  <a:pt x="194" y="1338"/>
                </a:lnTo>
                <a:lnTo>
                  <a:pt x="202" y="1329"/>
                </a:lnTo>
                <a:lnTo>
                  <a:pt x="203" y="1326"/>
                </a:lnTo>
                <a:lnTo>
                  <a:pt x="205" y="1324"/>
                </a:lnTo>
                <a:lnTo>
                  <a:pt x="202" y="1315"/>
                </a:lnTo>
                <a:lnTo>
                  <a:pt x="199" y="1308"/>
                </a:lnTo>
                <a:lnTo>
                  <a:pt x="197" y="1302"/>
                </a:lnTo>
                <a:lnTo>
                  <a:pt x="195" y="1297"/>
                </a:lnTo>
                <a:lnTo>
                  <a:pt x="194" y="1290"/>
                </a:lnTo>
                <a:lnTo>
                  <a:pt x="191" y="1284"/>
                </a:lnTo>
                <a:lnTo>
                  <a:pt x="198" y="1232"/>
                </a:lnTo>
                <a:lnTo>
                  <a:pt x="202" y="1205"/>
                </a:lnTo>
                <a:lnTo>
                  <a:pt x="209" y="1180"/>
                </a:lnTo>
                <a:lnTo>
                  <a:pt x="211" y="1140"/>
                </a:lnTo>
                <a:lnTo>
                  <a:pt x="213" y="1099"/>
                </a:lnTo>
                <a:lnTo>
                  <a:pt x="215" y="1079"/>
                </a:lnTo>
                <a:lnTo>
                  <a:pt x="219" y="1059"/>
                </a:lnTo>
                <a:lnTo>
                  <a:pt x="224" y="1039"/>
                </a:lnTo>
                <a:lnTo>
                  <a:pt x="232" y="1021"/>
                </a:lnTo>
                <a:lnTo>
                  <a:pt x="239" y="1009"/>
                </a:lnTo>
                <a:lnTo>
                  <a:pt x="248" y="996"/>
                </a:lnTo>
                <a:lnTo>
                  <a:pt x="267" y="973"/>
                </a:lnTo>
                <a:lnTo>
                  <a:pt x="284" y="949"/>
                </a:lnTo>
                <a:lnTo>
                  <a:pt x="290" y="937"/>
                </a:lnTo>
                <a:lnTo>
                  <a:pt x="296" y="924"/>
                </a:lnTo>
                <a:lnTo>
                  <a:pt x="304" y="897"/>
                </a:lnTo>
                <a:lnTo>
                  <a:pt x="312" y="872"/>
                </a:lnTo>
                <a:lnTo>
                  <a:pt x="306" y="861"/>
                </a:lnTo>
                <a:lnTo>
                  <a:pt x="300" y="847"/>
                </a:lnTo>
                <a:lnTo>
                  <a:pt x="294" y="836"/>
                </a:lnTo>
                <a:lnTo>
                  <a:pt x="293" y="834"/>
                </a:lnTo>
                <a:lnTo>
                  <a:pt x="292" y="832"/>
                </a:lnTo>
                <a:lnTo>
                  <a:pt x="296" y="818"/>
                </a:lnTo>
                <a:lnTo>
                  <a:pt x="301" y="807"/>
                </a:lnTo>
                <a:lnTo>
                  <a:pt x="308" y="800"/>
                </a:lnTo>
                <a:lnTo>
                  <a:pt x="315" y="798"/>
                </a:lnTo>
                <a:lnTo>
                  <a:pt x="325" y="796"/>
                </a:lnTo>
                <a:lnTo>
                  <a:pt x="337" y="794"/>
                </a:lnTo>
                <a:lnTo>
                  <a:pt x="350" y="794"/>
                </a:lnTo>
                <a:lnTo>
                  <a:pt x="364" y="791"/>
                </a:lnTo>
                <a:lnTo>
                  <a:pt x="372" y="787"/>
                </a:lnTo>
                <a:lnTo>
                  <a:pt x="379" y="780"/>
                </a:lnTo>
                <a:lnTo>
                  <a:pt x="383" y="769"/>
                </a:lnTo>
                <a:lnTo>
                  <a:pt x="384" y="760"/>
                </a:lnTo>
                <a:lnTo>
                  <a:pt x="383" y="746"/>
                </a:lnTo>
                <a:lnTo>
                  <a:pt x="380" y="737"/>
                </a:lnTo>
                <a:lnTo>
                  <a:pt x="375" y="726"/>
                </a:lnTo>
                <a:lnTo>
                  <a:pt x="368" y="719"/>
                </a:lnTo>
                <a:lnTo>
                  <a:pt x="360" y="715"/>
                </a:lnTo>
                <a:lnTo>
                  <a:pt x="351" y="710"/>
                </a:lnTo>
                <a:lnTo>
                  <a:pt x="341" y="708"/>
                </a:lnTo>
                <a:lnTo>
                  <a:pt x="333" y="704"/>
                </a:lnTo>
                <a:lnTo>
                  <a:pt x="281" y="681"/>
                </a:lnTo>
                <a:lnTo>
                  <a:pt x="228" y="661"/>
                </a:lnTo>
                <a:lnTo>
                  <a:pt x="222" y="663"/>
                </a:lnTo>
                <a:lnTo>
                  <a:pt x="216" y="668"/>
                </a:lnTo>
                <a:lnTo>
                  <a:pt x="215" y="670"/>
                </a:lnTo>
                <a:lnTo>
                  <a:pt x="214" y="674"/>
                </a:lnTo>
                <a:lnTo>
                  <a:pt x="214" y="677"/>
                </a:lnTo>
                <a:lnTo>
                  <a:pt x="213" y="679"/>
                </a:lnTo>
                <a:lnTo>
                  <a:pt x="207" y="683"/>
                </a:lnTo>
                <a:lnTo>
                  <a:pt x="199" y="688"/>
                </a:lnTo>
                <a:lnTo>
                  <a:pt x="182" y="695"/>
                </a:lnTo>
                <a:lnTo>
                  <a:pt x="162" y="699"/>
                </a:lnTo>
                <a:lnTo>
                  <a:pt x="154" y="701"/>
                </a:lnTo>
                <a:lnTo>
                  <a:pt x="148" y="704"/>
                </a:lnTo>
                <a:lnTo>
                  <a:pt x="139" y="704"/>
                </a:lnTo>
                <a:lnTo>
                  <a:pt x="131" y="701"/>
                </a:lnTo>
                <a:lnTo>
                  <a:pt x="117" y="697"/>
                </a:lnTo>
                <a:lnTo>
                  <a:pt x="104" y="692"/>
                </a:lnTo>
                <a:lnTo>
                  <a:pt x="96" y="690"/>
                </a:lnTo>
                <a:lnTo>
                  <a:pt x="88" y="688"/>
                </a:lnTo>
                <a:lnTo>
                  <a:pt x="79" y="690"/>
                </a:lnTo>
                <a:lnTo>
                  <a:pt x="74" y="692"/>
                </a:lnTo>
                <a:lnTo>
                  <a:pt x="70" y="692"/>
                </a:lnTo>
                <a:lnTo>
                  <a:pt x="66" y="692"/>
                </a:lnTo>
                <a:lnTo>
                  <a:pt x="63" y="692"/>
                </a:lnTo>
                <a:lnTo>
                  <a:pt x="59" y="695"/>
                </a:lnTo>
                <a:lnTo>
                  <a:pt x="53" y="697"/>
                </a:lnTo>
                <a:lnTo>
                  <a:pt x="44" y="699"/>
                </a:lnTo>
                <a:lnTo>
                  <a:pt x="40" y="701"/>
                </a:lnTo>
                <a:lnTo>
                  <a:pt x="36" y="701"/>
                </a:lnTo>
                <a:lnTo>
                  <a:pt x="33" y="704"/>
                </a:lnTo>
                <a:lnTo>
                  <a:pt x="32" y="704"/>
                </a:lnTo>
                <a:lnTo>
                  <a:pt x="21" y="701"/>
                </a:lnTo>
                <a:lnTo>
                  <a:pt x="12" y="699"/>
                </a:lnTo>
                <a:lnTo>
                  <a:pt x="5" y="695"/>
                </a:lnTo>
                <a:lnTo>
                  <a:pt x="0" y="683"/>
                </a:lnTo>
                <a:lnTo>
                  <a:pt x="11" y="659"/>
                </a:lnTo>
                <a:lnTo>
                  <a:pt x="24" y="636"/>
                </a:lnTo>
                <a:lnTo>
                  <a:pt x="24" y="620"/>
                </a:lnTo>
                <a:lnTo>
                  <a:pt x="24" y="607"/>
                </a:lnTo>
                <a:lnTo>
                  <a:pt x="25" y="591"/>
                </a:lnTo>
                <a:lnTo>
                  <a:pt x="28" y="575"/>
                </a:lnTo>
                <a:lnTo>
                  <a:pt x="30" y="573"/>
                </a:lnTo>
                <a:lnTo>
                  <a:pt x="33" y="571"/>
                </a:lnTo>
                <a:lnTo>
                  <a:pt x="37" y="571"/>
                </a:lnTo>
                <a:lnTo>
                  <a:pt x="40" y="569"/>
                </a:lnTo>
                <a:lnTo>
                  <a:pt x="45" y="558"/>
                </a:lnTo>
                <a:lnTo>
                  <a:pt x="49" y="546"/>
                </a:lnTo>
                <a:lnTo>
                  <a:pt x="50" y="537"/>
                </a:lnTo>
                <a:lnTo>
                  <a:pt x="51" y="535"/>
                </a:lnTo>
                <a:lnTo>
                  <a:pt x="51" y="533"/>
                </a:lnTo>
                <a:lnTo>
                  <a:pt x="51" y="522"/>
                </a:lnTo>
                <a:lnTo>
                  <a:pt x="51" y="510"/>
                </a:lnTo>
                <a:lnTo>
                  <a:pt x="53" y="499"/>
                </a:lnTo>
                <a:lnTo>
                  <a:pt x="55" y="488"/>
                </a:lnTo>
                <a:lnTo>
                  <a:pt x="58" y="486"/>
                </a:lnTo>
                <a:lnTo>
                  <a:pt x="61" y="483"/>
                </a:lnTo>
                <a:lnTo>
                  <a:pt x="70" y="481"/>
                </a:lnTo>
                <a:lnTo>
                  <a:pt x="77" y="481"/>
                </a:lnTo>
                <a:lnTo>
                  <a:pt x="79" y="481"/>
                </a:lnTo>
                <a:lnTo>
                  <a:pt x="81" y="481"/>
                </a:lnTo>
                <a:lnTo>
                  <a:pt x="94" y="483"/>
                </a:lnTo>
                <a:lnTo>
                  <a:pt x="104" y="486"/>
                </a:lnTo>
                <a:lnTo>
                  <a:pt x="112" y="486"/>
                </a:lnTo>
                <a:lnTo>
                  <a:pt x="120" y="486"/>
                </a:lnTo>
                <a:lnTo>
                  <a:pt x="129" y="486"/>
                </a:lnTo>
                <a:lnTo>
                  <a:pt x="140" y="486"/>
                </a:lnTo>
                <a:lnTo>
                  <a:pt x="154" y="486"/>
                </a:lnTo>
                <a:lnTo>
                  <a:pt x="162" y="483"/>
                </a:lnTo>
                <a:lnTo>
                  <a:pt x="172" y="483"/>
                </a:lnTo>
                <a:lnTo>
                  <a:pt x="181" y="479"/>
                </a:lnTo>
                <a:lnTo>
                  <a:pt x="186" y="474"/>
                </a:lnTo>
                <a:lnTo>
                  <a:pt x="190" y="472"/>
                </a:lnTo>
                <a:lnTo>
                  <a:pt x="193" y="470"/>
                </a:lnTo>
                <a:lnTo>
                  <a:pt x="195" y="470"/>
                </a:lnTo>
                <a:lnTo>
                  <a:pt x="198" y="468"/>
                </a:lnTo>
                <a:lnTo>
                  <a:pt x="202" y="465"/>
                </a:lnTo>
                <a:lnTo>
                  <a:pt x="209" y="463"/>
                </a:lnTo>
                <a:lnTo>
                  <a:pt x="213" y="459"/>
                </a:lnTo>
                <a:lnTo>
                  <a:pt x="216" y="452"/>
                </a:lnTo>
                <a:lnTo>
                  <a:pt x="222" y="450"/>
                </a:lnTo>
                <a:lnTo>
                  <a:pt x="228" y="445"/>
                </a:lnTo>
                <a:lnTo>
                  <a:pt x="246" y="441"/>
                </a:lnTo>
                <a:lnTo>
                  <a:pt x="263" y="434"/>
                </a:lnTo>
                <a:lnTo>
                  <a:pt x="269" y="429"/>
                </a:lnTo>
                <a:lnTo>
                  <a:pt x="276" y="427"/>
                </a:lnTo>
                <a:lnTo>
                  <a:pt x="282" y="418"/>
                </a:lnTo>
                <a:lnTo>
                  <a:pt x="286" y="411"/>
                </a:lnTo>
                <a:lnTo>
                  <a:pt x="286" y="402"/>
                </a:lnTo>
                <a:lnTo>
                  <a:pt x="284" y="391"/>
                </a:lnTo>
                <a:lnTo>
                  <a:pt x="288" y="317"/>
                </a:lnTo>
                <a:lnTo>
                  <a:pt x="289" y="310"/>
                </a:lnTo>
                <a:lnTo>
                  <a:pt x="292" y="306"/>
                </a:lnTo>
                <a:lnTo>
                  <a:pt x="298" y="292"/>
                </a:lnTo>
                <a:lnTo>
                  <a:pt x="305" y="285"/>
                </a:lnTo>
                <a:lnTo>
                  <a:pt x="306" y="281"/>
                </a:lnTo>
                <a:lnTo>
                  <a:pt x="308" y="281"/>
                </a:lnTo>
                <a:lnTo>
                  <a:pt x="310" y="256"/>
                </a:lnTo>
                <a:lnTo>
                  <a:pt x="313" y="234"/>
                </a:lnTo>
                <a:lnTo>
                  <a:pt x="315" y="225"/>
                </a:lnTo>
                <a:lnTo>
                  <a:pt x="319" y="216"/>
                </a:lnTo>
                <a:lnTo>
                  <a:pt x="327" y="209"/>
                </a:lnTo>
                <a:lnTo>
                  <a:pt x="337" y="200"/>
                </a:lnTo>
                <a:lnTo>
                  <a:pt x="342" y="189"/>
                </a:lnTo>
                <a:lnTo>
                  <a:pt x="347" y="178"/>
                </a:lnTo>
                <a:lnTo>
                  <a:pt x="351" y="169"/>
                </a:lnTo>
                <a:lnTo>
                  <a:pt x="352" y="166"/>
                </a:lnTo>
                <a:lnTo>
                  <a:pt x="352" y="164"/>
                </a:lnTo>
                <a:lnTo>
                  <a:pt x="351" y="144"/>
                </a:lnTo>
                <a:lnTo>
                  <a:pt x="351" y="135"/>
                </a:lnTo>
                <a:lnTo>
                  <a:pt x="348" y="124"/>
                </a:lnTo>
                <a:lnTo>
                  <a:pt x="347" y="121"/>
                </a:lnTo>
                <a:lnTo>
                  <a:pt x="343" y="121"/>
                </a:lnTo>
                <a:lnTo>
                  <a:pt x="337" y="119"/>
                </a:lnTo>
                <a:lnTo>
                  <a:pt x="330" y="117"/>
                </a:lnTo>
                <a:lnTo>
                  <a:pt x="326" y="115"/>
                </a:lnTo>
                <a:lnTo>
                  <a:pt x="325" y="112"/>
                </a:lnTo>
                <a:lnTo>
                  <a:pt x="323" y="112"/>
                </a:lnTo>
                <a:lnTo>
                  <a:pt x="325" y="112"/>
                </a:lnTo>
                <a:lnTo>
                  <a:pt x="327" y="112"/>
                </a:lnTo>
                <a:lnTo>
                  <a:pt x="329" y="115"/>
                </a:lnTo>
                <a:lnTo>
                  <a:pt x="329" y="112"/>
                </a:lnTo>
                <a:lnTo>
                  <a:pt x="326" y="112"/>
                </a:lnTo>
                <a:lnTo>
                  <a:pt x="323" y="112"/>
                </a:lnTo>
                <a:lnTo>
                  <a:pt x="318" y="110"/>
                </a:lnTo>
                <a:lnTo>
                  <a:pt x="310" y="108"/>
                </a:lnTo>
                <a:lnTo>
                  <a:pt x="300" y="103"/>
                </a:lnTo>
                <a:lnTo>
                  <a:pt x="296" y="103"/>
                </a:lnTo>
                <a:lnTo>
                  <a:pt x="292" y="101"/>
                </a:lnTo>
                <a:lnTo>
                  <a:pt x="289" y="99"/>
                </a:lnTo>
                <a:lnTo>
                  <a:pt x="288" y="99"/>
                </a:lnTo>
                <a:lnTo>
                  <a:pt x="286" y="90"/>
                </a:lnTo>
                <a:lnTo>
                  <a:pt x="285" y="83"/>
                </a:lnTo>
                <a:lnTo>
                  <a:pt x="288" y="70"/>
                </a:lnTo>
                <a:lnTo>
                  <a:pt x="294" y="56"/>
                </a:lnTo>
                <a:lnTo>
                  <a:pt x="304" y="47"/>
                </a:lnTo>
                <a:lnTo>
                  <a:pt x="315" y="38"/>
                </a:lnTo>
                <a:lnTo>
                  <a:pt x="329" y="31"/>
                </a:lnTo>
                <a:lnTo>
                  <a:pt x="356" y="20"/>
                </a:lnTo>
                <a:lnTo>
                  <a:pt x="367" y="16"/>
                </a:lnTo>
                <a:lnTo>
                  <a:pt x="379" y="9"/>
                </a:lnTo>
                <a:lnTo>
                  <a:pt x="384" y="4"/>
                </a:lnTo>
                <a:lnTo>
                  <a:pt x="388" y="2"/>
                </a:lnTo>
                <a:lnTo>
                  <a:pt x="391" y="0"/>
                </a:lnTo>
                <a:lnTo>
                  <a:pt x="392" y="0"/>
                </a:lnTo>
                <a:lnTo>
                  <a:pt x="399" y="2"/>
                </a:lnTo>
                <a:lnTo>
                  <a:pt x="404" y="4"/>
                </a:lnTo>
                <a:lnTo>
                  <a:pt x="412" y="9"/>
                </a:lnTo>
                <a:lnTo>
                  <a:pt x="416" y="16"/>
                </a:lnTo>
                <a:lnTo>
                  <a:pt x="420" y="27"/>
                </a:lnTo>
                <a:lnTo>
                  <a:pt x="417" y="38"/>
                </a:lnTo>
                <a:lnTo>
                  <a:pt x="414" y="49"/>
                </a:lnTo>
                <a:lnTo>
                  <a:pt x="409" y="56"/>
                </a:lnTo>
                <a:lnTo>
                  <a:pt x="405" y="61"/>
                </a:lnTo>
                <a:lnTo>
                  <a:pt x="400" y="63"/>
                </a:lnTo>
                <a:lnTo>
                  <a:pt x="400" y="74"/>
                </a:lnTo>
                <a:lnTo>
                  <a:pt x="400" y="83"/>
                </a:lnTo>
                <a:lnTo>
                  <a:pt x="401" y="92"/>
                </a:lnTo>
                <a:lnTo>
                  <a:pt x="404" y="99"/>
                </a:lnTo>
                <a:lnTo>
                  <a:pt x="411" y="103"/>
                </a:lnTo>
                <a:lnTo>
                  <a:pt x="418" y="108"/>
                </a:lnTo>
                <a:lnTo>
                  <a:pt x="425" y="108"/>
                </a:lnTo>
                <a:lnTo>
                  <a:pt x="426" y="108"/>
                </a:lnTo>
                <a:lnTo>
                  <a:pt x="428" y="108"/>
                </a:lnTo>
                <a:lnTo>
                  <a:pt x="438" y="106"/>
                </a:lnTo>
                <a:lnTo>
                  <a:pt x="447" y="103"/>
                </a:lnTo>
                <a:lnTo>
                  <a:pt x="465" y="101"/>
                </a:lnTo>
                <a:lnTo>
                  <a:pt x="483" y="101"/>
                </a:lnTo>
                <a:lnTo>
                  <a:pt x="492" y="103"/>
                </a:lnTo>
                <a:lnTo>
                  <a:pt x="504" y="103"/>
                </a:lnTo>
                <a:lnTo>
                  <a:pt x="516" y="117"/>
                </a:lnTo>
                <a:lnTo>
                  <a:pt x="528" y="128"/>
                </a:lnTo>
                <a:lnTo>
                  <a:pt x="531" y="133"/>
                </a:lnTo>
                <a:lnTo>
                  <a:pt x="532" y="137"/>
                </a:lnTo>
                <a:lnTo>
                  <a:pt x="532" y="144"/>
                </a:lnTo>
                <a:lnTo>
                  <a:pt x="532" y="148"/>
                </a:lnTo>
                <a:lnTo>
                  <a:pt x="539" y="169"/>
                </a:lnTo>
                <a:lnTo>
                  <a:pt x="546" y="187"/>
                </a:lnTo>
                <a:lnTo>
                  <a:pt x="552" y="193"/>
                </a:lnTo>
                <a:lnTo>
                  <a:pt x="557" y="200"/>
                </a:lnTo>
                <a:lnTo>
                  <a:pt x="566" y="205"/>
                </a:lnTo>
                <a:lnTo>
                  <a:pt x="576" y="209"/>
                </a:lnTo>
                <a:lnTo>
                  <a:pt x="594" y="207"/>
                </a:lnTo>
                <a:lnTo>
                  <a:pt x="610" y="205"/>
                </a:lnTo>
                <a:lnTo>
                  <a:pt x="622" y="202"/>
                </a:lnTo>
                <a:lnTo>
                  <a:pt x="634" y="200"/>
                </a:lnTo>
                <a:lnTo>
                  <a:pt x="644" y="198"/>
                </a:lnTo>
                <a:lnTo>
                  <a:pt x="655" y="193"/>
                </a:lnTo>
                <a:lnTo>
                  <a:pt x="668" y="191"/>
                </a:lnTo>
                <a:lnTo>
                  <a:pt x="684" y="189"/>
                </a:lnTo>
                <a:lnTo>
                  <a:pt x="696" y="184"/>
                </a:lnTo>
                <a:lnTo>
                  <a:pt x="708" y="180"/>
                </a:lnTo>
                <a:lnTo>
                  <a:pt x="711" y="180"/>
                </a:lnTo>
                <a:lnTo>
                  <a:pt x="715" y="178"/>
                </a:lnTo>
                <a:lnTo>
                  <a:pt x="718" y="175"/>
                </a:lnTo>
                <a:lnTo>
                  <a:pt x="719" y="175"/>
                </a:lnTo>
                <a:lnTo>
                  <a:pt x="725" y="166"/>
                </a:lnTo>
                <a:lnTo>
                  <a:pt x="729" y="162"/>
                </a:lnTo>
                <a:lnTo>
                  <a:pt x="733" y="155"/>
                </a:lnTo>
                <a:lnTo>
                  <a:pt x="735" y="153"/>
                </a:lnTo>
                <a:lnTo>
                  <a:pt x="738" y="151"/>
                </a:lnTo>
                <a:lnTo>
                  <a:pt x="742" y="151"/>
                </a:lnTo>
                <a:lnTo>
                  <a:pt x="748" y="148"/>
                </a:lnTo>
                <a:lnTo>
                  <a:pt x="755" y="155"/>
                </a:lnTo>
                <a:lnTo>
                  <a:pt x="762" y="160"/>
                </a:lnTo>
                <a:lnTo>
                  <a:pt x="771" y="175"/>
                </a:lnTo>
                <a:lnTo>
                  <a:pt x="781" y="187"/>
                </a:lnTo>
                <a:lnTo>
                  <a:pt x="788" y="193"/>
                </a:lnTo>
                <a:lnTo>
                  <a:pt x="796" y="196"/>
                </a:lnTo>
                <a:lnTo>
                  <a:pt x="800" y="211"/>
                </a:lnTo>
                <a:lnTo>
                  <a:pt x="803" y="225"/>
                </a:lnTo>
                <a:lnTo>
                  <a:pt x="804" y="241"/>
                </a:lnTo>
                <a:lnTo>
                  <a:pt x="803" y="254"/>
                </a:lnTo>
                <a:lnTo>
                  <a:pt x="799" y="283"/>
                </a:lnTo>
                <a:lnTo>
                  <a:pt x="792" y="312"/>
                </a:lnTo>
                <a:lnTo>
                  <a:pt x="792" y="315"/>
                </a:lnTo>
                <a:lnTo>
                  <a:pt x="792" y="317"/>
                </a:lnTo>
                <a:lnTo>
                  <a:pt x="793" y="330"/>
                </a:lnTo>
                <a:lnTo>
                  <a:pt x="796" y="351"/>
                </a:lnTo>
                <a:lnTo>
                  <a:pt x="797" y="373"/>
                </a:lnTo>
                <a:lnTo>
                  <a:pt x="799" y="398"/>
                </a:lnTo>
                <a:lnTo>
                  <a:pt x="800" y="420"/>
                </a:lnTo>
                <a:lnTo>
                  <a:pt x="799" y="438"/>
                </a:lnTo>
                <a:lnTo>
                  <a:pt x="796" y="452"/>
                </a:lnTo>
                <a:lnTo>
                  <a:pt x="795" y="454"/>
                </a:lnTo>
                <a:lnTo>
                  <a:pt x="791" y="456"/>
                </a:lnTo>
                <a:lnTo>
                  <a:pt x="784" y="461"/>
                </a:lnTo>
                <a:lnTo>
                  <a:pt x="777" y="468"/>
                </a:lnTo>
                <a:lnTo>
                  <a:pt x="770" y="474"/>
                </a:lnTo>
                <a:lnTo>
                  <a:pt x="763" y="481"/>
                </a:lnTo>
                <a:lnTo>
                  <a:pt x="762" y="483"/>
                </a:lnTo>
                <a:lnTo>
                  <a:pt x="760" y="483"/>
                </a:lnTo>
                <a:lnTo>
                  <a:pt x="764" y="495"/>
                </a:lnTo>
                <a:lnTo>
                  <a:pt x="768" y="504"/>
                </a:lnTo>
                <a:lnTo>
                  <a:pt x="768" y="515"/>
                </a:lnTo>
                <a:lnTo>
                  <a:pt x="767" y="519"/>
                </a:lnTo>
                <a:lnTo>
                  <a:pt x="764" y="524"/>
                </a:lnTo>
                <a:lnTo>
                  <a:pt x="762" y="526"/>
                </a:lnTo>
                <a:lnTo>
                  <a:pt x="758" y="531"/>
                </a:lnTo>
                <a:lnTo>
                  <a:pt x="746" y="535"/>
                </a:lnTo>
                <a:lnTo>
                  <a:pt x="735" y="537"/>
                </a:lnTo>
                <a:lnTo>
                  <a:pt x="731" y="540"/>
                </a:lnTo>
                <a:lnTo>
                  <a:pt x="729" y="540"/>
                </a:lnTo>
                <a:lnTo>
                  <a:pt x="721" y="544"/>
                </a:lnTo>
                <a:lnTo>
                  <a:pt x="713" y="546"/>
                </a:lnTo>
                <a:lnTo>
                  <a:pt x="706" y="549"/>
                </a:lnTo>
                <a:lnTo>
                  <a:pt x="705" y="549"/>
                </a:lnTo>
                <a:lnTo>
                  <a:pt x="704" y="549"/>
                </a:lnTo>
                <a:lnTo>
                  <a:pt x="700" y="555"/>
                </a:lnTo>
                <a:lnTo>
                  <a:pt x="696" y="560"/>
                </a:lnTo>
                <a:lnTo>
                  <a:pt x="693" y="564"/>
                </a:lnTo>
                <a:lnTo>
                  <a:pt x="694" y="562"/>
                </a:lnTo>
                <a:lnTo>
                  <a:pt x="696" y="560"/>
                </a:lnTo>
                <a:lnTo>
                  <a:pt x="698" y="555"/>
                </a:lnTo>
                <a:lnTo>
                  <a:pt x="697" y="555"/>
                </a:lnTo>
                <a:lnTo>
                  <a:pt x="694" y="560"/>
                </a:lnTo>
                <a:lnTo>
                  <a:pt x="689" y="564"/>
                </a:lnTo>
                <a:lnTo>
                  <a:pt x="684" y="571"/>
                </a:lnTo>
                <a:lnTo>
                  <a:pt x="675" y="587"/>
                </a:lnTo>
                <a:lnTo>
                  <a:pt x="667" y="602"/>
                </a:lnTo>
                <a:lnTo>
                  <a:pt x="657" y="616"/>
                </a:lnTo>
                <a:lnTo>
                  <a:pt x="651" y="623"/>
                </a:lnTo>
                <a:lnTo>
                  <a:pt x="644" y="627"/>
                </a:lnTo>
                <a:lnTo>
                  <a:pt x="634" y="641"/>
                </a:lnTo>
                <a:lnTo>
                  <a:pt x="628" y="645"/>
                </a:lnTo>
                <a:lnTo>
                  <a:pt x="624" y="652"/>
                </a:lnTo>
                <a:lnTo>
                  <a:pt x="622" y="659"/>
                </a:lnTo>
                <a:lnTo>
                  <a:pt x="622" y="665"/>
                </a:lnTo>
                <a:lnTo>
                  <a:pt x="623" y="674"/>
                </a:lnTo>
                <a:lnTo>
                  <a:pt x="628" y="683"/>
                </a:lnTo>
                <a:lnTo>
                  <a:pt x="635" y="690"/>
                </a:lnTo>
                <a:lnTo>
                  <a:pt x="643" y="695"/>
                </a:lnTo>
                <a:lnTo>
                  <a:pt x="649" y="699"/>
                </a:lnTo>
                <a:lnTo>
                  <a:pt x="651" y="699"/>
                </a:lnTo>
                <a:lnTo>
                  <a:pt x="652" y="699"/>
                </a:lnTo>
                <a:lnTo>
                  <a:pt x="656" y="706"/>
                </a:lnTo>
                <a:lnTo>
                  <a:pt x="659" y="715"/>
                </a:lnTo>
                <a:lnTo>
                  <a:pt x="663" y="719"/>
                </a:lnTo>
                <a:lnTo>
                  <a:pt x="668" y="724"/>
                </a:lnTo>
                <a:lnTo>
                  <a:pt x="680" y="728"/>
                </a:lnTo>
                <a:lnTo>
                  <a:pt x="692" y="733"/>
                </a:lnTo>
                <a:lnTo>
                  <a:pt x="696" y="733"/>
                </a:lnTo>
                <a:lnTo>
                  <a:pt x="700" y="735"/>
                </a:lnTo>
                <a:lnTo>
                  <a:pt x="702" y="735"/>
                </a:lnTo>
                <a:lnTo>
                  <a:pt x="704" y="735"/>
                </a:lnTo>
                <a:lnTo>
                  <a:pt x="710" y="742"/>
                </a:lnTo>
                <a:lnTo>
                  <a:pt x="711" y="746"/>
                </a:lnTo>
                <a:lnTo>
                  <a:pt x="711" y="749"/>
                </a:lnTo>
                <a:lnTo>
                  <a:pt x="710" y="751"/>
                </a:lnTo>
                <a:lnTo>
                  <a:pt x="708" y="753"/>
                </a:lnTo>
                <a:lnTo>
                  <a:pt x="704" y="753"/>
                </a:lnTo>
                <a:lnTo>
                  <a:pt x="700" y="755"/>
                </a:lnTo>
                <a:lnTo>
                  <a:pt x="694" y="762"/>
                </a:lnTo>
                <a:lnTo>
                  <a:pt x="692" y="769"/>
                </a:lnTo>
                <a:lnTo>
                  <a:pt x="688" y="780"/>
                </a:lnTo>
                <a:lnTo>
                  <a:pt x="688" y="791"/>
                </a:lnTo>
                <a:lnTo>
                  <a:pt x="688" y="803"/>
                </a:lnTo>
                <a:lnTo>
                  <a:pt x="686" y="816"/>
                </a:lnTo>
                <a:lnTo>
                  <a:pt x="685" y="827"/>
                </a:lnTo>
                <a:lnTo>
                  <a:pt x="682" y="839"/>
                </a:lnTo>
                <a:lnTo>
                  <a:pt x="677" y="850"/>
                </a:lnTo>
                <a:lnTo>
                  <a:pt x="669" y="859"/>
                </a:lnTo>
                <a:lnTo>
                  <a:pt x="660" y="863"/>
                </a:lnTo>
                <a:lnTo>
                  <a:pt x="652" y="863"/>
                </a:lnTo>
                <a:lnTo>
                  <a:pt x="645" y="861"/>
                </a:lnTo>
                <a:lnTo>
                  <a:pt x="634" y="856"/>
                </a:lnTo>
                <a:lnTo>
                  <a:pt x="622" y="852"/>
                </a:lnTo>
                <a:lnTo>
                  <a:pt x="616" y="850"/>
                </a:lnTo>
                <a:lnTo>
                  <a:pt x="609" y="847"/>
                </a:lnTo>
                <a:lnTo>
                  <a:pt x="602" y="852"/>
                </a:lnTo>
                <a:lnTo>
                  <a:pt x="598" y="856"/>
                </a:lnTo>
                <a:lnTo>
                  <a:pt x="597" y="861"/>
                </a:lnTo>
                <a:lnTo>
                  <a:pt x="597" y="865"/>
                </a:lnTo>
                <a:lnTo>
                  <a:pt x="598" y="870"/>
                </a:lnTo>
                <a:lnTo>
                  <a:pt x="602" y="874"/>
                </a:lnTo>
                <a:lnTo>
                  <a:pt x="607" y="879"/>
                </a:lnTo>
                <a:lnTo>
                  <a:pt x="612" y="883"/>
                </a:lnTo>
                <a:lnTo>
                  <a:pt x="616" y="897"/>
                </a:lnTo>
                <a:lnTo>
                  <a:pt x="620" y="908"/>
                </a:lnTo>
                <a:lnTo>
                  <a:pt x="622" y="913"/>
                </a:lnTo>
                <a:lnTo>
                  <a:pt x="623" y="915"/>
                </a:lnTo>
                <a:lnTo>
                  <a:pt x="624" y="919"/>
                </a:lnTo>
                <a:lnTo>
                  <a:pt x="626" y="949"/>
                </a:lnTo>
                <a:lnTo>
                  <a:pt x="626" y="962"/>
                </a:lnTo>
                <a:lnTo>
                  <a:pt x="628" y="971"/>
                </a:lnTo>
                <a:lnTo>
                  <a:pt x="631" y="980"/>
                </a:lnTo>
                <a:lnTo>
                  <a:pt x="638" y="989"/>
                </a:lnTo>
                <a:lnTo>
                  <a:pt x="647" y="996"/>
                </a:lnTo>
                <a:lnTo>
                  <a:pt x="660" y="1000"/>
                </a:lnTo>
                <a:lnTo>
                  <a:pt x="668" y="1012"/>
                </a:lnTo>
                <a:lnTo>
                  <a:pt x="675" y="1023"/>
                </a:lnTo>
                <a:lnTo>
                  <a:pt x="682" y="1030"/>
                </a:lnTo>
                <a:lnTo>
                  <a:pt x="688" y="1034"/>
                </a:lnTo>
                <a:lnTo>
                  <a:pt x="696" y="1036"/>
                </a:lnTo>
                <a:lnTo>
                  <a:pt x="709" y="1034"/>
                </a:lnTo>
                <a:lnTo>
                  <a:pt x="718" y="1030"/>
                </a:lnTo>
                <a:lnTo>
                  <a:pt x="721" y="1027"/>
                </a:lnTo>
                <a:lnTo>
                  <a:pt x="722" y="1023"/>
                </a:lnTo>
                <a:lnTo>
                  <a:pt x="722" y="1018"/>
                </a:lnTo>
                <a:lnTo>
                  <a:pt x="719" y="1012"/>
                </a:lnTo>
                <a:lnTo>
                  <a:pt x="729" y="1005"/>
                </a:lnTo>
                <a:lnTo>
                  <a:pt x="737" y="1003"/>
                </a:lnTo>
                <a:lnTo>
                  <a:pt x="746" y="1003"/>
                </a:lnTo>
                <a:lnTo>
                  <a:pt x="756" y="1005"/>
                </a:lnTo>
                <a:lnTo>
                  <a:pt x="766" y="1016"/>
                </a:lnTo>
                <a:lnTo>
                  <a:pt x="776" y="1023"/>
                </a:lnTo>
                <a:lnTo>
                  <a:pt x="788" y="1030"/>
                </a:lnTo>
                <a:lnTo>
                  <a:pt x="800" y="1036"/>
                </a:lnTo>
                <a:lnTo>
                  <a:pt x="800" y="1039"/>
                </a:lnTo>
                <a:lnTo>
                  <a:pt x="801" y="1045"/>
                </a:lnTo>
                <a:lnTo>
                  <a:pt x="803" y="1054"/>
                </a:lnTo>
                <a:lnTo>
                  <a:pt x="804" y="1066"/>
                </a:lnTo>
                <a:lnTo>
                  <a:pt x="805" y="1077"/>
                </a:lnTo>
                <a:lnTo>
                  <a:pt x="807" y="1086"/>
                </a:lnTo>
                <a:lnTo>
                  <a:pt x="807" y="1093"/>
                </a:lnTo>
                <a:lnTo>
                  <a:pt x="808" y="1097"/>
                </a:lnTo>
                <a:lnTo>
                  <a:pt x="812" y="1104"/>
                </a:lnTo>
                <a:lnTo>
                  <a:pt x="817" y="1113"/>
                </a:lnTo>
                <a:lnTo>
                  <a:pt x="821" y="1117"/>
                </a:lnTo>
                <a:lnTo>
                  <a:pt x="824" y="1120"/>
                </a:lnTo>
                <a:lnTo>
                  <a:pt x="821" y="1135"/>
                </a:lnTo>
                <a:lnTo>
                  <a:pt x="818" y="1146"/>
                </a:lnTo>
                <a:lnTo>
                  <a:pt x="812" y="1155"/>
                </a:lnTo>
                <a:lnTo>
                  <a:pt x="807" y="1160"/>
                </a:lnTo>
                <a:lnTo>
                  <a:pt x="800" y="1164"/>
                </a:lnTo>
                <a:lnTo>
                  <a:pt x="796" y="1169"/>
                </a:lnTo>
                <a:lnTo>
                  <a:pt x="792" y="1173"/>
                </a:lnTo>
                <a:lnTo>
                  <a:pt x="781" y="1182"/>
                </a:lnTo>
                <a:lnTo>
                  <a:pt x="772" y="1189"/>
                </a:lnTo>
                <a:lnTo>
                  <a:pt x="770" y="1191"/>
                </a:lnTo>
                <a:lnTo>
                  <a:pt x="768" y="1191"/>
                </a:lnTo>
                <a:lnTo>
                  <a:pt x="760" y="1189"/>
                </a:lnTo>
                <a:lnTo>
                  <a:pt x="752" y="1189"/>
                </a:lnTo>
                <a:lnTo>
                  <a:pt x="742" y="1187"/>
                </a:lnTo>
                <a:lnTo>
                  <a:pt x="735" y="1187"/>
                </a:lnTo>
                <a:lnTo>
                  <a:pt x="729" y="1187"/>
                </a:lnTo>
                <a:lnTo>
                  <a:pt x="721" y="1187"/>
                </a:lnTo>
                <a:lnTo>
                  <a:pt x="711" y="1187"/>
                </a:lnTo>
                <a:lnTo>
                  <a:pt x="706" y="1191"/>
                </a:lnTo>
                <a:lnTo>
                  <a:pt x="702" y="1198"/>
                </a:lnTo>
                <a:lnTo>
                  <a:pt x="694" y="1209"/>
                </a:lnTo>
                <a:lnTo>
                  <a:pt x="686" y="1221"/>
                </a:lnTo>
                <a:lnTo>
                  <a:pt x="682" y="1225"/>
                </a:lnTo>
                <a:lnTo>
                  <a:pt x="676" y="1227"/>
                </a:lnTo>
                <a:lnTo>
                  <a:pt x="653" y="1234"/>
                </a:lnTo>
                <a:lnTo>
                  <a:pt x="631" y="1241"/>
                </a:lnTo>
                <a:lnTo>
                  <a:pt x="610" y="1248"/>
                </a:lnTo>
                <a:lnTo>
                  <a:pt x="601" y="1254"/>
                </a:lnTo>
                <a:lnTo>
                  <a:pt x="591" y="1263"/>
                </a:lnTo>
                <a:lnTo>
                  <a:pt x="586" y="1272"/>
                </a:lnTo>
                <a:lnTo>
                  <a:pt x="581" y="1284"/>
                </a:lnTo>
                <a:lnTo>
                  <a:pt x="576" y="1293"/>
                </a:lnTo>
                <a:lnTo>
                  <a:pt x="568" y="1299"/>
                </a:lnTo>
                <a:lnTo>
                  <a:pt x="556" y="1308"/>
                </a:lnTo>
                <a:lnTo>
                  <a:pt x="544" y="1315"/>
                </a:lnTo>
                <a:lnTo>
                  <a:pt x="540" y="1320"/>
                </a:lnTo>
                <a:lnTo>
                  <a:pt x="536" y="1322"/>
                </a:lnTo>
                <a:lnTo>
                  <a:pt x="533" y="1324"/>
                </a:lnTo>
                <a:lnTo>
                  <a:pt x="532" y="1324"/>
                </a:lnTo>
                <a:lnTo>
                  <a:pt x="523" y="1320"/>
                </a:lnTo>
                <a:lnTo>
                  <a:pt x="516" y="1317"/>
                </a:lnTo>
                <a:lnTo>
                  <a:pt x="512" y="1313"/>
                </a:lnTo>
                <a:lnTo>
                  <a:pt x="510" y="1308"/>
                </a:lnTo>
                <a:lnTo>
                  <a:pt x="506" y="1299"/>
                </a:lnTo>
                <a:lnTo>
                  <a:pt x="502" y="1295"/>
                </a:lnTo>
                <a:lnTo>
                  <a:pt x="496" y="1288"/>
                </a:lnTo>
                <a:lnTo>
                  <a:pt x="491" y="1284"/>
                </a:lnTo>
                <a:lnTo>
                  <a:pt x="486" y="1279"/>
                </a:lnTo>
                <a:lnTo>
                  <a:pt x="478" y="1275"/>
                </a:lnTo>
                <a:lnTo>
                  <a:pt x="470" y="1270"/>
                </a:lnTo>
                <a:lnTo>
                  <a:pt x="465" y="1270"/>
                </a:lnTo>
                <a:lnTo>
                  <a:pt x="459" y="1268"/>
                </a:lnTo>
                <a:lnTo>
                  <a:pt x="454" y="1277"/>
                </a:lnTo>
                <a:lnTo>
                  <a:pt x="450" y="1286"/>
                </a:lnTo>
                <a:lnTo>
                  <a:pt x="449" y="1293"/>
                </a:lnTo>
                <a:lnTo>
                  <a:pt x="447" y="1299"/>
                </a:lnTo>
                <a:lnTo>
                  <a:pt x="449" y="1317"/>
                </a:lnTo>
                <a:lnTo>
                  <a:pt x="450" y="1326"/>
                </a:lnTo>
                <a:lnTo>
                  <a:pt x="451" y="1340"/>
                </a:lnTo>
                <a:lnTo>
                  <a:pt x="451" y="1360"/>
                </a:lnTo>
                <a:lnTo>
                  <a:pt x="451" y="1380"/>
                </a:lnTo>
                <a:lnTo>
                  <a:pt x="449" y="1387"/>
                </a:lnTo>
                <a:lnTo>
                  <a:pt x="446" y="1396"/>
                </a:lnTo>
                <a:lnTo>
                  <a:pt x="440" y="1401"/>
                </a:lnTo>
                <a:lnTo>
                  <a:pt x="432" y="1405"/>
                </a:lnTo>
                <a:lnTo>
                  <a:pt x="418" y="1401"/>
                </a:lnTo>
                <a:lnTo>
                  <a:pt x="412" y="1398"/>
                </a:lnTo>
                <a:lnTo>
                  <a:pt x="404" y="1396"/>
                </a:lnTo>
                <a:lnTo>
                  <a:pt x="397" y="1398"/>
                </a:lnTo>
                <a:lnTo>
                  <a:pt x="389" y="1401"/>
                </a:lnTo>
                <a:lnTo>
                  <a:pt x="383" y="1403"/>
                </a:lnTo>
                <a:lnTo>
                  <a:pt x="381" y="1405"/>
                </a:lnTo>
                <a:lnTo>
                  <a:pt x="380" y="1405"/>
                </a:lnTo>
                <a:lnTo>
                  <a:pt x="370" y="1401"/>
                </a:lnTo>
                <a:lnTo>
                  <a:pt x="362" y="1392"/>
                </a:lnTo>
                <a:lnTo>
                  <a:pt x="355" y="1383"/>
                </a:lnTo>
                <a:lnTo>
                  <a:pt x="350" y="1374"/>
                </a:lnTo>
                <a:lnTo>
                  <a:pt x="342" y="1351"/>
                </a:lnTo>
                <a:lnTo>
                  <a:pt x="337" y="1329"/>
                </a:lnTo>
                <a:lnTo>
                  <a:pt x="333" y="1320"/>
                </a:lnTo>
                <a:lnTo>
                  <a:pt x="327" y="1311"/>
                </a:lnTo>
                <a:lnTo>
                  <a:pt x="313" y="1297"/>
                </a:lnTo>
                <a:lnTo>
                  <a:pt x="296" y="1286"/>
                </a:lnTo>
                <a:lnTo>
                  <a:pt x="276" y="1277"/>
                </a:lnTo>
                <a:lnTo>
                  <a:pt x="265" y="1279"/>
                </a:lnTo>
                <a:lnTo>
                  <a:pt x="257" y="1279"/>
                </a:lnTo>
                <a:lnTo>
                  <a:pt x="252" y="1281"/>
                </a:lnTo>
                <a:lnTo>
                  <a:pt x="248" y="1284"/>
                </a:lnTo>
                <a:lnTo>
                  <a:pt x="244" y="1286"/>
                </a:lnTo>
                <a:lnTo>
                  <a:pt x="242" y="1290"/>
                </a:lnTo>
                <a:lnTo>
                  <a:pt x="236" y="1295"/>
                </a:lnTo>
                <a:lnTo>
                  <a:pt x="228" y="1299"/>
                </a:lnTo>
                <a:lnTo>
                  <a:pt x="222" y="1311"/>
                </a:lnTo>
                <a:lnTo>
                  <a:pt x="218" y="1320"/>
                </a:lnTo>
                <a:lnTo>
                  <a:pt x="211" y="1338"/>
                </a:lnTo>
                <a:lnTo>
                  <a:pt x="207" y="1344"/>
                </a:lnTo>
                <a:lnTo>
                  <a:pt x="202" y="1351"/>
                </a:lnTo>
                <a:lnTo>
                  <a:pt x="194" y="1356"/>
                </a:lnTo>
                <a:lnTo>
                  <a:pt x="183" y="1360"/>
                </a:lnTo>
                <a:lnTo>
                  <a:pt x="182" y="1351"/>
                </a:lnTo>
                <a:lnTo>
                  <a:pt x="181" y="1349"/>
                </a:lnTo>
                <a:lnTo>
                  <a:pt x="180" y="1349"/>
                </a:lnTo>
                <a:lnTo>
                  <a:pt x="176" y="1356"/>
                </a:lnTo>
              </a:path>
            </a:pathLst>
          </a:custGeom>
          <a:solidFill>
            <a:srgbClr val="FFFF00"/>
          </a:solidFill>
          <a:ln w="12700" cap="rnd" cmpd="sng">
            <a:solidFill>
              <a:schemeClr val="tx1"/>
            </a:solidFill>
            <a:prstDash val="solid"/>
            <a:round/>
            <a:headEnd type="none" w="sm" len="sm"/>
            <a:tailEnd type="none" w="sm" len="sm"/>
          </a:ln>
        </p:spPr>
        <p:txBody>
          <a:bodyPr/>
          <a:p>
            <a:endParaRPr lang="zh-CN" altLang="en-US"/>
          </a:p>
        </p:txBody>
      </p:sp>
      <p:sp>
        <p:nvSpPr>
          <p:cNvPr id="50200" name="Oval 26"/>
          <p:cNvSpPr/>
          <p:nvPr/>
        </p:nvSpPr>
        <p:spPr>
          <a:xfrm>
            <a:off x="6624638" y="4222750"/>
            <a:ext cx="68262" cy="68263"/>
          </a:xfrm>
          <a:prstGeom prst="ellipse">
            <a:avLst/>
          </a:prstGeom>
          <a:solidFill>
            <a:srgbClr val="FF0000"/>
          </a:solidFill>
          <a:ln w="12700" cap="flat" cmpd="sng">
            <a:solidFill>
              <a:schemeClr val="tx1"/>
            </a:solidFill>
            <a:prstDash val="solid"/>
            <a:round/>
            <a:headEnd type="none" w="med" len="med"/>
            <a:tailEnd type="none" w="med" len="med"/>
          </a:ln>
        </p:spPr>
        <p:txBody>
          <a:bodyPr wrap="none" anchor="ctr"/>
          <a:p>
            <a:endParaRPr lang="zh-CN" altLang="en-US" dirty="0">
              <a:latin typeface="Times New Roman" panose="02020603050405020304" pitchFamily="18" charset="0"/>
              <a:ea typeface="宋体" panose="02010600030101010101" pitchFamily="2" charset="-122"/>
            </a:endParaRPr>
          </a:p>
        </p:txBody>
      </p:sp>
      <p:sp>
        <p:nvSpPr>
          <p:cNvPr id="50201" name="Oval 27"/>
          <p:cNvSpPr/>
          <p:nvPr/>
        </p:nvSpPr>
        <p:spPr>
          <a:xfrm>
            <a:off x="6480175" y="3862388"/>
            <a:ext cx="68263" cy="68262"/>
          </a:xfrm>
          <a:prstGeom prst="ellipse">
            <a:avLst/>
          </a:prstGeom>
          <a:solidFill>
            <a:srgbClr val="FF0000"/>
          </a:solidFill>
          <a:ln w="12700" cap="flat" cmpd="sng">
            <a:solidFill>
              <a:schemeClr val="tx1"/>
            </a:solidFill>
            <a:prstDash val="solid"/>
            <a:round/>
            <a:headEnd type="none" w="med" len="med"/>
            <a:tailEnd type="none" w="med" len="med"/>
          </a:ln>
        </p:spPr>
        <p:txBody>
          <a:bodyPr wrap="none" anchor="ctr"/>
          <a:p>
            <a:endParaRPr lang="zh-CN" altLang="en-US" dirty="0">
              <a:latin typeface="Times New Roman" panose="02020603050405020304" pitchFamily="18" charset="0"/>
              <a:ea typeface="宋体" panose="02010600030101010101" pitchFamily="2" charset="-122"/>
            </a:endParaRPr>
          </a:p>
        </p:txBody>
      </p:sp>
      <p:grpSp>
        <p:nvGrpSpPr>
          <p:cNvPr id="50202" name="Group 28"/>
          <p:cNvGrpSpPr/>
          <p:nvPr/>
        </p:nvGrpSpPr>
        <p:grpSpPr>
          <a:xfrm>
            <a:off x="4421188" y="2276475"/>
            <a:ext cx="3382962" cy="3473450"/>
            <a:chOff x="2785" y="1434"/>
            <a:chExt cx="2131" cy="2188"/>
          </a:xfrm>
        </p:grpSpPr>
        <p:sp>
          <p:nvSpPr>
            <p:cNvPr id="50203" name="Oval 29"/>
            <p:cNvSpPr/>
            <p:nvPr/>
          </p:nvSpPr>
          <p:spPr>
            <a:xfrm>
              <a:off x="3514" y="3550"/>
              <a:ext cx="42" cy="43"/>
            </a:xfrm>
            <a:prstGeom prst="ellipse">
              <a:avLst/>
            </a:prstGeom>
            <a:solidFill>
              <a:srgbClr val="FF0000"/>
            </a:solidFill>
            <a:ln w="12700" cap="flat" cmpd="sng">
              <a:solidFill>
                <a:schemeClr val="tx1"/>
              </a:solidFill>
              <a:prstDash val="solid"/>
              <a:round/>
              <a:headEnd type="none" w="med" len="med"/>
              <a:tailEnd type="none" w="med" len="med"/>
            </a:ln>
          </p:spPr>
          <p:txBody>
            <a:bodyPr wrap="none" anchor="ctr"/>
            <a:p>
              <a:endParaRPr lang="zh-CN" altLang="en-US" dirty="0">
                <a:latin typeface="Times New Roman" panose="02020603050405020304" pitchFamily="18" charset="0"/>
                <a:ea typeface="宋体" panose="02010600030101010101" pitchFamily="2" charset="-122"/>
              </a:endParaRPr>
            </a:p>
          </p:txBody>
        </p:sp>
        <p:sp>
          <p:nvSpPr>
            <p:cNvPr id="50204" name="Oval 30"/>
            <p:cNvSpPr/>
            <p:nvPr/>
          </p:nvSpPr>
          <p:spPr>
            <a:xfrm>
              <a:off x="3363" y="2987"/>
              <a:ext cx="42" cy="43"/>
            </a:xfrm>
            <a:prstGeom prst="ellipse">
              <a:avLst/>
            </a:prstGeom>
            <a:solidFill>
              <a:srgbClr val="FF0000"/>
            </a:solidFill>
            <a:ln w="12700" cap="flat" cmpd="sng">
              <a:solidFill>
                <a:schemeClr val="tx1"/>
              </a:solidFill>
              <a:prstDash val="solid"/>
              <a:round/>
              <a:headEnd type="none" w="med" len="med"/>
              <a:tailEnd type="none" w="med" len="med"/>
            </a:ln>
          </p:spPr>
          <p:txBody>
            <a:bodyPr wrap="none" anchor="ctr"/>
            <a:p>
              <a:endParaRPr lang="zh-CN" altLang="en-US" dirty="0">
                <a:latin typeface="Times New Roman" panose="02020603050405020304" pitchFamily="18" charset="0"/>
                <a:ea typeface="宋体" panose="02010600030101010101" pitchFamily="2" charset="-122"/>
              </a:endParaRPr>
            </a:p>
          </p:txBody>
        </p:sp>
        <p:sp>
          <p:nvSpPr>
            <p:cNvPr id="50205" name="Oval 31"/>
            <p:cNvSpPr/>
            <p:nvPr/>
          </p:nvSpPr>
          <p:spPr>
            <a:xfrm>
              <a:off x="3407" y="2670"/>
              <a:ext cx="42" cy="43"/>
            </a:xfrm>
            <a:prstGeom prst="ellipse">
              <a:avLst/>
            </a:prstGeom>
            <a:solidFill>
              <a:srgbClr val="FF0000"/>
            </a:solidFill>
            <a:ln w="12700" cap="flat" cmpd="sng">
              <a:solidFill>
                <a:schemeClr val="tx1"/>
              </a:solidFill>
              <a:prstDash val="solid"/>
              <a:round/>
              <a:headEnd type="none" w="med" len="med"/>
              <a:tailEnd type="none" w="med" len="med"/>
            </a:ln>
          </p:spPr>
          <p:txBody>
            <a:bodyPr wrap="none" anchor="ctr"/>
            <a:p>
              <a:endParaRPr lang="zh-CN" altLang="en-US" dirty="0">
                <a:latin typeface="Times New Roman" panose="02020603050405020304" pitchFamily="18" charset="0"/>
                <a:ea typeface="宋体" panose="02010600030101010101" pitchFamily="2" charset="-122"/>
              </a:endParaRPr>
            </a:p>
          </p:txBody>
        </p:sp>
        <p:sp>
          <p:nvSpPr>
            <p:cNvPr id="50206" name="Oval 32"/>
            <p:cNvSpPr/>
            <p:nvPr/>
          </p:nvSpPr>
          <p:spPr>
            <a:xfrm>
              <a:off x="4073" y="3169"/>
              <a:ext cx="42" cy="43"/>
            </a:xfrm>
            <a:prstGeom prst="ellipse">
              <a:avLst/>
            </a:prstGeom>
            <a:solidFill>
              <a:srgbClr val="FF0000"/>
            </a:solidFill>
            <a:ln w="12700" cap="flat" cmpd="sng">
              <a:solidFill>
                <a:schemeClr val="tx1"/>
              </a:solidFill>
              <a:prstDash val="solid"/>
              <a:round/>
              <a:headEnd type="none" w="med" len="med"/>
              <a:tailEnd type="none" w="med" len="med"/>
            </a:ln>
          </p:spPr>
          <p:txBody>
            <a:bodyPr wrap="none" anchor="ctr"/>
            <a:p>
              <a:endParaRPr lang="zh-CN" altLang="en-US" dirty="0">
                <a:latin typeface="Times New Roman" panose="02020603050405020304" pitchFamily="18" charset="0"/>
                <a:ea typeface="宋体" panose="02010600030101010101" pitchFamily="2" charset="-122"/>
              </a:endParaRPr>
            </a:p>
          </p:txBody>
        </p:sp>
        <p:sp>
          <p:nvSpPr>
            <p:cNvPr id="50207" name="Oval 33"/>
            <p:cNvSpPr/>
            <p:nvPr/>
          </p:nvSpPr>
          <p:spPr>
            <a:xfrm>
              <a:off x="3585" y="1581"/>
              <a:ext cx="42" cy="43"/>
            </a:xfrm>
            <a:prstGeom prst="ellipse">
              <a:avLst/>
            </a:prstGeom>
            <a:solidFill>
              <a:srgbClr val="FF0000"/>
            </a:solidFill>
            <a:ln w="12700" cap="flat" cmpd="sng">
              <a:solidFill>
                <a:schemeClr val="tx1"/>
              </a:solidFill>
              <a:prstDash val="solid"/>
              <a:round/>
              <a:headEnd type="none" w="med" len="med"/>
              <a:tailEnd type="none" w="med" len="med"/>
            </a:ln>
          </p:spPr>
          <p:txBody>
            <a:bodyPr wrap="none" anchor="ctr"/>
            <a:p>
              <a:endParaRPr lang="zh-CN" altLang="en-US" dirty="0">
                <a:latin typeface="Times New Roman" panose="02020603050405020304" pitchFamily="18" charset="0"/>
                <a:ea typeface="宋体" panose="02010600030101010101" pitchFamily="2" charset="-122"/>
              </a:endParaRPr>
            </a:p>
          </p:txBody>
        </p:sp>
        <p:sp>
          <p:nvSpPr>
            <p:cNvPr id="50208" name="Oval 34"/>
            <p:cNvSpPr/>
            <p:nvPr/>
          </p:nvSpPr>
          <p:spPr>
            <a:xfrm>
              <a:off x="3701" y="1690"/>
              <a:ext cx="42" cy="43"/>
            </a:xfrm>
            <a:prstGeom prst="ellipse">
              <a:avLst/>
            </a:prstGeom>
            <a:solidFill>
              <a:srgbClr val="FF0000"/>
            </a:solidFill>
            <a:ln w="12700" cap="flat" cmpd="sng">
              <a:solidFill>
                <a:schemeClr val="tx1"/>
              </a:solidFill>
              <a:prstDash val="solid"/>
              <a:round/>
              <a:headEnd type="none" w="med" len="med"/>
              <a:tailEnd type="none" w="med" len="med"/>
            </a:ln>
          </p:spPr>
          <p:txBody>
            <a:bodyPr wrap="none" anchor="ctr"/>
            <a:p>
              <a:endParaRPr lang="zh-CN" altLang="en-US" dirty="0">
                <a:latin typeface="Times New Roman" panose="02020603050405020304" pitchFamily="18" charset="0"/>
                <a:ea typeface="宋体" panose="02010600030101010101" pitchFamily="2" charset="-122"/>
              </a:endParaRPr>
            </a:p>
          </p:txBody>
        </p:sp>
        <p:sp>
          <p:nvSpPr>
            <p:cNvPr id="50209" name="Oval 35"/>
            <p:cNvSpPr/>
            <p:nvPr/>
          </p:nvSpPr>
          <p:spPr>
            <a:xfrm>
              <a:off x="3425" y="2244"/>
              <a:ext cx="42" cy="43"/>
            </a:xfrm>
            <a:prstGeom prst="ellipse">
              <a:avLst/>
            </a:prstGeom>
            <a:solidFill>
              <a:srgbClr val="FF0000"/>
            </a:solidFill>
            <a:ln w="12700" cap="flat" cmpd="sng">
              <a:solidFill>
                <a:schemeClr val="tx1"/>
              </a:solidFill>
              <a:prstDash val="solid"/>
              <a:round/>
              <a:headEnd type="none" w="med" len="med"/>
              <a:tailEnd type="none" w="med" len="med"/>
            </a:ln>
          </p:spPr>
          <p:txBody>
            <a:bodyPr wrap="none" anchor="ctr"/>
            <a:p>
              <a:endParaRPr lang="zh-CN" altLang="en-US" dirty="0">
                <a:latin typeface="Times New Roman" panose="02020603050405020304" pitchFamily="18" charset="0"/>
                <a:ea typeface="宋体" panose="02010600030101010101" pitchFamily="2" charset="-122"/>
              </a:endParaRPr>
            </a:p>
          </p:txBody>
        </p:sp>
        <p:sp>
          <p:nvSpPr>
            <p:cNvPr id="50210" name="Oval 36"/>
            <p:cNvSpPr/>
            <p:nvPr/>
          </p:nvSpPr>
          <p:spPr>
            <a:xfrm>
              <a:off x="3717" y="2987"/>
              <a:ext cx="42" cy="43"/>
            </a:xfrm>
            <a:prstGeom prst="ellipse">
              <a:avLst/>
            </a:prstGeom>
            <a:solidFill>
              <a:srgbClr val="FF0000"/>
            </a:solidFill>
            <a:ln w="12700" cap="flat" cmpd="sng">
              <a:solidFill>
                <a:schemeClr val="tx1"/>
              </a:solidFill>
              <a:prstDash val="solid"/>
              <a:round/>
              <a:headEnd type="none" w="med" len="med"/>
              <a:tailEnd type="none" w="med" len="med"/>
            </a:ln>
          </p:spPr>
          <p:txBody>
            <a:bodyPr wrap="none" anchor="ctr"/>
            <a:p>
              <a:endParaRPr lang="zh-CN" altLang="en-US" dirty="0">
                <a:latin typeface="Times New Roman" panose="02020603050405020304" pitchFamily="18" charset="0"/>
                <a:ea typeface="宋体" panose="02010600030101010101" pitchFamily="2" charset="-122"/>
              </a:endParaRPr>
            </a:p>
          </p:txBody>
        </p:sp>
        <p:sp>
          <p:nvSpPr>
            <p:cNvPr id="50211" name="Oval 37"/>
            <p:cNvSpPr/>
            <p:nvPr/>
          </p:nvSpPr>
          <p:spPr>
            <a:xfrm>
              <a:off x="3025" y="3387"/>
              <a:ext cx="42" cy="43"/>
            </a:xfrm>
            <a:prstGeom prst="ellipse">
              <a:avLst/>
            </a:prstGeom>
            <a:solidFill>
              <a:srgbClr val="FF0000"/>
            </a:solidFill>
            <a:ln w="12700" cap="flat" cmpd="sng">
              <a:solidFill>
                <a:schemeClr val="tx1"/>
              </a:solidFill>
              <a:prstDash val="solid"/>
              <a:round/>
              <a:headEnd type="none" w="med" len="med"/>
              <a:tailEnd type="none" w="med" len="med"/>
            </a:ln>
          </p:spPr>
          <p:txBody>
            <a:bodyPr wrap="none" anchor="ctr"/>
            <a:p>
              <a:endParaRPr lang="zh-CN" altLang="en-US" dirty="0">
                <a:latin typeface="Times New Roman" panose="02020603050405020304" pitchFamily="18" charset="0"/>
                <a:ea typeface="宋体" panose="02010600030101010101" pitchFamily="2" charset="-122"/>
              </a:endParaRPr>
            </a:p>
          </p:txBody>
        </p:sp>
        <p:grpSp>
          <p:nvGrpSpPr>
            <p:cNvPr id="50212" name="Group 38"/>
            <p:cNvGrpSpPr/>
            <p:nvPr/>
          </p:nvGrpSpPr>
          <p:grpSpPr>
            <a:xfrm>
              <a:off x="2785" y="1434"/>
              <a:ext cx="2131" cy="2188"/>
              <a:chOff x="2785" y="1434"/>
              <a:chExt cx="2131" cy="2188"/>
            </a:xfrm>
          </p:grpSpPr>
          <p:sp>
            <p:nvSpPr>
              <p:cNvPr id="50213" name="Rectangle 39"/>
              <p:cNvSpPr/>
              <p:nvPr/>
            </p:nvSpPr>
            <p:spPr>
              <a:xfrm>
                <a:off x="3335" y="3386"/>
                <a:ext cx="578" cy="192"/>
              </a:xfrm>
              <a:prstGeom prst="rect">
                <a:avLst/>
              </a:prstGeom>
              <a:noFill/>
              <a:ln w="9525">
                <a:noFill/>
              </a:ln>
            </p:spPr>
            <p:txBody>
              <a:bodyPr lIns="92075" tIns="46038" rIns="92075" bIns="46038" anchor="t">
                <a:spAutoFit/>
              </a:bodyPr>
              <a:p>
                <a:r>
                  <a:rPr lang="zh-CN" altLang="en-US" sz="1400" b="1" dirty="0">
                    <a:solidFill>
                      <a:srgbClr val="FF0000"/>
                    </a:solidFill>
                    <a:latin typeface="Arial" panose="020B0604020202020204" pitchFamily="34" charset="0"/>
                    <a:ea typeface="宋体" panose="02010600030101010101" pitchFamily="2" charset="-122"/>
                  </a:rPr>
                  <a:t>广州</a:t>
                </a:r>
                <a:endParaRPr lang="zh-CN" altLang="en-US" sz="1400" b="1" dirty="0">
                  <a:solidFill>
                    <a:srgbClr val="FF0000"/>
                  </a:solidFill>
                  <a:latin typeface="Arial" panose="020B0604020202020204" pitchFamily="34" charset="0"/>
                  <a:ea typeface="宋体" panose="02010600030101010101" pitchFamily="2" charset="-122"/>
                </a:endParaRPr>
              </a:p>
            </p:txBody>
          </p:sp>
          <p:sp>
            <p:nvSpPr>
              <p:cNvPr id="50214" name="Rectangle 40"/>
              <p:cNvSpPr/>
              <p:nvPr/>
            </p:nvSpPr>
            <p:spPr>
              <a:xfrm>
                <a:off x="4019" y="2676"/>
                <a:ext cx="578" cy="192"/>
              </a:xfrm>
              <a:prstGeom prst="rect">
                <a:avLst/>
              </a:prstGeom>
              <a:noFill/>
              <a:ln w="9525">
                <a:noFill/>
              </a:ln>
            </p:spPr>
            <p:txBody>
              <a:bodyPr lIns="92075" tIns="46038" rIns="92075" bIns="46038" anchor="t">
                <a:spAutoFit/>
              </a:bodyPr>
              <a:p>
                <a:r>
                  <a:rPr lang="zh-CN" altLang="en-US" sz="1400" b="1" dirty="0">
                    <a:solidFill>
                      <a:srgbClr val="FF0000"/>
                    </a:solidFill>
                    <a:latin typeface="Arial" panose="020B0604020202020204" pitchFamily="34" charset="0"/>
                    <a:ea typeface="宋体" panose="02010600030101010101" pitchFamily="2" charset="-122"/>
                  </a:rPr>
                  <a:t>浙江</a:t>
                </a:r>
                <a:endParaRPr lang="zh-CN" altLang="en-US" sz="1400" b="1" dirty="0">
                  <a:solidFill>
                    <a:srgbClr val="FF0000"/>
                  </a:solidFill>
                  <a:latin typeface="Arial" panose="020B0604020202020204" pitchFamily="34" charset="0"/>
                  <a:ea typeface="宋体" panose="02010600030101010101" pitchFamily="2" charset="-122"/>
                </a:endParaRPr>
              </a:p>
            </p:txBody>
          </p:sp>
          <p:sp>
            <p:nvSpPr>
              <p:cNvPr id="50215" name="Rectangle 41"/>
              <p:cNvSpPr/>
              <p:nvPr/>
            </p:nvSpPr>
            <p:spPr>
              <a:xfrm>
                <a:off x="3850" y="2997"/>
                <a:ext cx="578" cy="192"/>
              </a:xfrm>
              <a:prstGeom prst="rect">
                <a:avLst/>
              </a:prstGeom>
              <a:noFill/>
              <a:ln w="9525">
                <a:noFill/>
              </a:ln>
            </p:spPr>
            <p:txBody>
              <a:bodyPr lIns="92075" tIns="46038" rIns="92075" bIns="46038" anchor="t">
                <a:spAutoFit/>
              </a:bodyPr>
              <a:p>
                <a:r>
                  <a:rPr lang="zh-CN" altLang="en-US" sz="1400" b="1" dirty="0">
                    <a:solidFill>
                      <a:srgbClr val="FF0000"/>
                    </a:solidFill>
                    <a:latin typeface="Arial" panose="020B0604020202020204" pitchFamily="34" charset="0"/>
                    <a:ea typeface="宋体" panose="02010600030101010101" pitchFamily="2" charset="-122"/>
                  </a:rPr>
                  <a:t>福建</a:t>
                </a:r>
                <a:endParaRPr lang="zh-CN" altLang="en-US" sz="1400" b="1" dirty="0">
                  <a:solidFill>
                    <a:srgbClr val="FF0000"/>
                  </a:solidFill>
                  <a:latin typeface="Arial" panose="020B0604020202020204" pitchFamily="34" charset="0"/>
                  <a:ea typeface="宋体" panose="02010600030101010101" pitchFamily="2" charset="-122"/>
                </a:endParaRPr>
              </a:p>
            </p:txBody>
          </p:sp>
          <p:sp>
            <p:nvSpPr>
              <p:cNvPr id="50216" name="Rectangle 42"/>
              <p:cNvSpPr/>
              <p:nvPr/>
            </p:nvSpPr>
            <p:spPr>
              <a:xfrm>
                <a:off x="3068" y="2887"/>
                <a:ext cx="578" cy="192"/>
              </a:xfrm>
              <a:prstGeom prst="rect">
                <a:avLst/>
              </a:prstGeom>
              <a:noFill/>
              <a:ln w="9525">
                <a:noFill/>
              </a:ln>
            </p:spPr>
            <p:txBody>
              <a:bodyPr lIns="92075" tIns="46038" rIns="92075" bIns="46038" anchor="t">
                <a:spAutoFit/>
              </a:bodyPr>
              <a:p>
                <a:endParaRPr lang="zh-CN" altLang="en-US" sz="2400" dirty="0">
                  <a:latin typeface="Times New Roman" panose="02020603050405020304" pitchFamily="18" charset="0"/>
                  <a:ea typeface="宋体" panose="02010600030101010101" pitchFamily="2" charset="-122"/>
                </a:endParaRPr>
              </a:p>
            </p:txBody>
          </p:sp>
          <p:sp>
            <p:nvSpPr>
              <p:cNvPr id="50217" name="Rectangle 43"/>
              <p:cNvSpPr/>
              <p:nvPr/>
            </p:nvSpPr>
            <p:spPr>
              <a:xfrm>
                <a:off x="3094" y="2578"/>
                <a:ext cx="578" cy="288"/>
              </a:xfrm>
              <a:prstGeom prst="rect">
                <a:avLst/>
              </a:prstGeom>
              <a:noFill/>
              <a:ln w="9525">
                <a:noFill/>
              </a:ln>
            </p:spPr>
            <p:txBody>
              <a:bodyPr lIns="92075" tIns="46038" rIns="92075" bIns="46038" anchor="t">
                <a:spAutoFit/>
              </a:bodyPr>
              <a:p>
                <a:endParaRPr lang="zh-CN" altLang="en-US" sz="2400" dirty="0">
                  <a:latin typeface="Times New Roman" panose="02020603050405020304" pitchFamily="18" charset="0"/>
                  <a:ea typeface="宋体" panose="02010600030101010101" pitchFamily="2" charset="-122"/>
                </a:endParaRPr>
              </a:p>
            </p:txBody>
          </p:sp>
          <p:sp>
            <p:nvSpPr>
              <p:cNvPr id="50218" name="Rectangle 44"/>
              <p:cNvSpPr/>
              <p:nvPr/>
            </p:nvSpPr>
            <p:spPr>
              <a:xfrm>
                <a:off x="3272" y="2241"/>
                <a:ext cx="578" cy="192"/>
              </a:xfrm>
              <a:prstGeom prst="rect">
                <a:avLst/>
              </a:prstGeom>
              <a:noFill/>
              <a:ln w="9525">
                <a:noFill/>
              </a:ln>
            </p:spPr>
            <p:txBody>
              <a:bodyPr lIns="92075" tIns="46038" rIns="92075" bIns="46038" anchor="t">
                <a:spAutoFit/>
              </a:bodyPr>
              <a:p>
                <a:r>
                  <a:rPr lang="zh-CN" altLang="en-US" sz="1400" b="1" dirty="0">
                    <a:solidFill>
                      <a:srgbClr val="FF0000"/>
                    </a:solidFill>
                    <a:latin typeface="Arial" panose="020B0604020202020204" pitchFamily="34" charset="0"/>
                    <a:ea typeface="宋体" panose="02010600030101010101" pitchFamily="2" charset="-122"/>
                  </a:rPr>
                  <a:t>郑县</a:t>
                </a:r>
                <a:endParaRPr lang="zh-CN" altLang="en-US" sz="1400" b="1" dirty="0">
                  <a:solidFill>
                    <a:srgbClr val="FF0000"/>
                  </a:solidFill>
                  <a:latin typeface="Arial" panose="020B0604020202020204" pitchFamily="34" charset="0"/>
                  <a:ea typeface="宋体" panose="02010600030101010101" pitchFamily="2" charset="-122"/>
                </a:endParaRPr>
              </a:p>
            </p:txBody>
          </p:sp>
          <p:sp>
            <p:nvSpPr>
              <p:cNvPr id="50219" name="Rectangle 45"/>
              <p:cNvSpPr/>
              <p:nvPr/>
            </p:nvSpPr>
            <p:spPr>
              <a:xfrm>
                <a:off x="4338" y="2341"/>
                <a:ext cx="578" cy="192"/>
              </a:xfrm>
              <a:prstGeom prst="rect">
                <a:avLst/>
              </a:prstGeom>
              <a:noFill/>
              <a:ln w="9525">
                <a:noFill/>
              </a:ln>
            </p:spPr>
            <p:txBody>
              <a:bodyPr lIns="92075" tIns="46038" rIns="92075" bIns="46038" anchor="t">
                <a:spAutoFit/>
              </a:bodyPr>
              <a:p>
                <a:endParaRPr lang="zh-CN" altLang="en-US" sz="2400" dirty="0">
                  <a:latin typeface="Times New Roman" panose="02020603050405020304" pitchFamily="18" charset="0"/>
                  <a:ea typeface="宋体" panose="02010600030101010101" pitchFamily="2" charset="-122"/>
                </a:endParaRPr>
              </a:p>
            </p:txBody>
          </p:sp>
          <p:sp>
            <p:nvSpPr>
              <p:cNvPr id="50220" name="Rectangle 46"/>
              <p:cNvSpPr/>
              <p:nvPr/>
            </p:nvSpPr>
            <p:spPr>
              <a:xfrm>
                <a:off x="3317" y="1434"/>
                <a:ext cx="578" cy="192"/>
              </a:xfrm>
              <a:prstGeom prst="rect">
                <a:avLst/>
              </a:prstGeom>
              <a:noFill/>
              <a:ln w="9525">
                <a:noFill/>
              </a:ln>
            </p:spPr>
            <p:txBody>
              <a:bodyPr lIns="92075" tIns="46038" rIns="92075" bIns="46038" anchor="t">
                <a:spAutoFit/>
              </a:bodyPr>
              <a:p>
                <a:r>
                  <a:rPr lang="zh-CN" altLang="en-US" sz="1400" b="1" dirty="0">
                    <a:solidFill>
                      <a:srgbClr val="FF0000"/>
                    </a:solidFill>
                    <a:latin typeface="Arial" panose="020B0604020202020204" pitchFamily="34" charset="0"/>
                    <a:ea typeface="宋体" panose="02010600030101010101" pitchFamily="2" charset="-122"/>
                  </a:rPr>
                  <a:t>北京</a:t>
                </a:r>
                <a:endParaRPr lang="zh-CN" altLang="en-US" sz="1400" b="1" dirty="0">
                  <a:solidFill>
                    <a:srgbClr val="FF0000"/>
                  </a:solidFill>
                  <a:latin typeface="Arial" panose="020B0604020202020204" pitchFamily="34" charset="0"/>
                  <a:ea typeface="宋体" panose="02010600030101010101" pitchFamily="2" charset="-122"/>
                </a:endParaRPr>
              </a:p>
            </p:txBody>
          </p:sp>
          <p:sp>
            <p:nvSpPr>
              <p:cNvPr id="50221" name="Rectangle 47"/>
              <p:cNvSpPr/>
              <p:nvPr/>
            </p:nvSpPr>
            <p:spPr>
              <a:xfrm>
                <a:off x="3566" y="2832"/>
                <a:ext cx="577" cy="192"/>
              </a:xfrm>
              <a:prstGeom prst="rect">
                <a:avLst/>
              </a:prstGeom>
              <a:noFill/>
              <a:ln w="9525">
                <a:noFill/>
              </a:ln>
            </p:spPr>
            <p:txBody>
              <a:bodyPr lIns="92075" tIns="46038" rIns="92075" bIns="46038" anchor="t">
                <a:spAutoFit/>
              </a:bodyPr>
              <a:p>
                <a:r>
                  <a:rPr lang="zh-CN" altLang="en-US" sz="1400" b="1" dirty="0">
                    <a:solidFill>
                      <a:srgbClr val="FF0000"/>
                    </a:solidFill>
                    <a:latin typeface="Arial" panose="020B0604020202020204" pitchFamily="34" charset="0"/>
                    <a:ea typeface="宋体" panose="02010600030101010101" pitchFamily="2" charset="-122"/>
                  </a:rPr>
                  <a:t>南昌</a:t>
                </a:r>
                <a:endParaRPr lang="zh-CN" altLang="en-US" sz="1400" b="1" dirty="0">
                  <a:solidFill>
                    <a:srgbClr val="FF0000"/>
                  </a:solidFill>
                  <a:latin typeface="Arial" panose="020B0604020202020204" pitchFamily="34" charset="0"/>
                  <a:ea typeface="宋体" panose="02010600030101010101" pitchFamily="2" charset="-122"/>
                </a:endParaRPr>
              </a:p>
            </p:txBody>
          </p:sp>
          <p:sp>
            <p:nvSpPr>
              <p:cNvPr id="50222" name="Rectangle 48"/>
              <p:cNvSpPr/>
              <p:nvPr/>
            </p:nvSpPr>
            <p:spPr>
              <a:xfrm>
                <a:off x="2828" y="3430"/>
                <a:ext cx="578" cy="192"/>
              </a:xfrm>
              <a:prstGeom prst="rect">
                <a:avLst/>
              </a:prstGeom>
              <a:noFill/>
              <a:ln w="9525">
                <a:noFill/>
              </a:ln>
            </p:spPr>
            <p:txBody>
              <a:bodyPr lIns="92075" tIns="46038" rIns="92075" bIns="46038" anchor="t">
                <a:spAutoFit/>
              </a:bodyPr>
              <a:p>
                <a:r>
                  <a:rPr lang="zh-CN" altLang="en-US" sz="1400" b="1" dirty="0">
                    <a:solidFill>
                      <a:srgbClr val="FF0000"/>
                    </a:solidFill>
                    <a:latin typeface="Arial" panose="020B0604020202020204" pitchFamily="34" charset="0"/>
                    <a:ea typeface="宋体" panose="02010600030101010101" pitchFamily="2" charset="-122"/>
                  </a:rPr>
                  <a:t>桂林</a:t>
                </a:r>
                <a:endParaRPr lang="zh-CN" altLang="en-US" sz="1400" b="1" dirty="0">
                  <a:solidFill>
                    <a:srgbClr val="FF0000"/>
                  </a:solidFill>
                  <a:latin typeface="Arial" panose="020B0604020202020204" pitchFamily="34" charset="0"/>
                  <a:ea typeface="宋体" panose="02010600030101010101" pitchFamily="2" charset="-122"/>
                </a:endParaRPr>
              </a:p>
            </p:txBody>
          </p:sp>
          <p:sp>
            <p:nvSpPr>
              <p:cNvPr id="50223" name="Rectangle 49"/>
              <p:cNvSpPr/>
              <p:nvPr/>
            </p:nvSpPr>
            <p:spPr>
              <a:xfrm>
                <a:off x="3939" y="2250"/>
                <a:ext cx="577" cy="192"/>
              </a:xfrm>
              <a:prstGeom prst="rect">
                <a:avLst/>
              </a:prstGeom>
              <a:noFill/>
              <a:ln w="9525">
                <a:noFill/>
              </a:ln>
            </p:spPr>
            <p:txBody>
              <a:bodyPr lIns="92075" tIns="46038" rIns="92075" bIns="46038" anchor="t">
                <a:spAutoFit/>
              </a:bodyPr>
              <a:p>
                <a:r>
                  <a:rPr lang="zh-CN" altLang="en-US" sz="1400" b="1" dirty="0">
                    <a:solidFill>
                      <a:srgbClr val="FF0000"/>
                    </a:solidFill>
                    <a:latin typeface="Arial" panose="020B0604020202020204" pitchFamily="34" charset="0"/>
                    <a:ea typeface="宋体" panose="02010600030101010101" pitchFamily="2" charset="-122"/>
                  </a:rPr>
                  <a:t>南京</a:t>
                </a:r>
                <a:endParaRPr lang="zh-CN" altLang="en-US" sz="1400" b="1" dirty="0">
                  <a:solidFill>
                    <a:srgbClr val="FF0000"/>
                  </a:solidFill>
                  <a:latin typeface="Arial" panose="020B0604020202020204" pitchFamily="34" charset="0"/>
                  <a:ea typeface="宋体" panose="02010600030101010101" pitchFamily="2" charset="-122"/>
                </a:endParaRPr>
              </a:p>
            </p:txBody>
          </p:sp>
          <p:sp>
            <p:nvSpPr>
              <p:cNvPr id="50224" name="Oval 50"/>
              <p:cNvSpPr/>
              <p:nvPr/>
            </p:nvSpPr>
            <p:spPr>
              <a:xfrm>
                <a:off x="2785" y="1672"/>
                <a:ext cx="42" cy="43"/>
              </a:xfrm>
              <a:prstGeom prst="ellipse">
                <a:avLst/>
              </a:prstGeom>
              <a:solidFill>
                <a:srgbClr val="FF0000"/>
              </a:solidFill>
              <a:ln w="12700" cap="flat" cmpd="sng">
                <a:solidFill>
                  <a:schemeClr val="tx1"/>
                </a:solidFill>
                <a:prstDash val="solid"/>
                <a:round/>
                <a:headEnd type="none" w="med" len="med"/>
                <a:tailEnd type="none" w="med" len="med"/>
              </a:ln>
            </p:spPr>
            <p:txBody>
              <a:bodyPr wrap="none" anchor="ctr"/>
              <a:p>
                <a:endParaRPr lang="zh-CN" altLang="en-US" dirty="0">
                  <a:latin typeface="Times New Roman" panose="02020603050405020304" pitchFamily="18" charset="0"/>
                  <a:ea typeface="宋体" panose="02010600030101010101" pitchFamily="2" charset="-122"/>
                </a:endParaRPr>
              </a:p>
            </p:txBody>
          </p:sp>
        </p:grpSp>
      </p:grpSp>
      <p:sp>
        <p:nvSpPr>
          <p:cNvPr id="50225" name="Oval 51"/>
          <p:cNvSpPr/>
          <p:nvPr/>
        </p:nvSpPr>
        <p:spPr>
          <a:xfrm>
            <a:off x="5775325" y="5591175"/>
            <a:ext cx="141288" cy="141288"/>
          </a:xfrm>
          <a:prstGeom prst="ellipse">
            <a:avLst/>
          </a:prstGeom>
          <a:solidFill>
            <a:schemeClr val="accent1"/>
          </a:solidFill>
          <a:ln w="12700" cap="flat" cmpd="sng">
            <a:solidFill>
              <a:schemeClr val="tx1"/>
            </a:solidFill>
            <a:prstDash val="solid"/>
            <a:round/>
            <a:headEnd type="none" w="med" len="med"/>
            <a:tailEnd type="none" w="med" len="med"/>
          </a:ln>
        </p:spPr>
        <p:txBody>
          <a:bodyPr wrap="none" anchor="ctr"/>
          <a:p>
            <a:endParaRPr lang="zh-CN" altLang="en-US" dirty="0">
              <a:latin typeface="Times New Roman" panose="02020603050405020304" pitchFamily="18" charset="0"/>
              <a:ea typeface="宋体" panose="02010600030101010101" pitchFamily="2" charset="-122"/>
            </a:endParaRPr>
          </a:p>
        </p:txBody>
      </p:sp>
      <p:sp>
        <p:nvSpPr>
          <p:cNvPr id="50226" name="Oval 52"/>
          <p:cNvSpPr/>
          <p:nvPr/>
        </p:nvSpPr>
        <p:spPr>
          <a:xfrm>
            <a:off x="5516563" y="5721350"/>
            <a:ext cx="82550" cy="96838"/>
          </a:xfrm>
          <a:prstGeom prst="ellipse">
            <a:avLst/>
          </a:prstGeom>
          <a:solidFill>
            <a:schemeClr val="accent1"/>
          </a:solidFill>
          <a:ln w="12700" cap="flat" cmpd="sng">
            <a:solidFill>
              <a:schemeClr val="tx1"/>
            </a:solidFill>
            <a:prstDash val="solid"/>
            <a:round/>
            <a:headEnd type="none" w="med" len="med"/>
            <a:tailEnd type="none" w="med" len="med"/>
          </a:ln>
        </p:spPr>
        <p:txBody>
          <a:bodyPr wrap="none" anchor="ctr"/>
          <a:p>
            <a:endParaRPr lang="zh-CN" altLang="en-US" dirty="0">
              <a:latin typeface="Times New Roman" panose="02020603050405020304" pitchFamily="18" charset="0"/>
              <a:ea typeface="宋体" panose="02010600030101010101" pitchFamily="2" charset="-122"/>
            </a:endParaRPr>
          </a:p>
        </p:txBody>
      </p:sp>
      <p:sp>
        <p:nvSpPr>
          <p:cNvPr id="50227" name="Oval 53"/>
          <p:cNvSpPr/>
          <p:nvPr/>
        </p:nvSpPr>
        <p:spPr>
          <a:xfrm>
            <a:off x="5803900" y="5605463"/>
            <a:ext cx="82550" cy="96837"/>
          </a:xfrm>
          <a:prstGeom prst="ellipse">
            <a:avLst/>
          </a:prstGeom>
          <a:solidFill>
            <a:schemeClr val="accent1"/>
          </a:solidFill>
          <a:ln w="12700" cap="flat" cmpd="sng">
            <a:solidFill>
              <a:schemeClr val="tx1"/>
            </a:solidFill>
            <a:prstDash val="solid"/>
            <a:round/>
            <a:headEnd type="none" w="med" len="med"/>
            <a:tailEnd type="none" w="med" len="med"/>
          </a:ln>
        </p:spPr>
        <p:txBody>
          <a:bodyPr wrap="none" anchor="ctr"/>
          <a:p>
            <a:endParaRPr lang="zh-CN" altLang="en-US" dirty="0">
              <a:latin typeface="Times New Roman" panose="02020603050405020304" pitchFamily="18" charset="0"/>
              <a:ea typeface="宋体" panose="02010600030101010101" pitchFamily="2" charset="-122"/>
            </a:endParaRPr>
          </a:p>
        </p:txBody>
      </p:sp>
      <p:sp>
        <p:nvSpPr>
          <p:cNvPr id="50228" name="Oval 54"/>
          <p:cNvSpPr/>
          <p:nvPr/>
        </p:nvSpPr>
        <p:spPr>
          <a:xfrm>
            <a:off x="5588000" y="5591175"/>
            <a:ext cx="68263" cy="68263"/>
          </a:xfrm>
          <a:prstGeom prst="ellipse">
            <a:avLst/>
          </a:prstGeom>
          <a:solidFill>
            <a:srgbClr val="FF0000"/>
          </a:solidFill>
          <a:ln w="12700" cap="flat" cmpd="sng">
            <a:solidFill>
              <a:schemeClr val="tx1"/>
            </a:solidFill>
            <a:prstDash val="solid"/>
            <a:round/>
            <a:headEnd type="none" w="med" len="med"/>
            <a:tailEnd type="none" w="med" len="med"/>
          </a:ln>
        </p:spPr>
        <p:txBody>
          <a:bodyPr wrap="none" anchor="ctr"/>
          <a:p>
            <a:endParaRPr lang="zh-CN" altLang="en-US" dirty="0">
              <a:latin typeface="Times New Roman" panose="02020603050405020304" pitchFamily="18" charset="0"/>
              <a:ea typeface="宋体" panose="02010600030101010101" pitchFamily="2" charset="-122"/>
            </a:endParaRPr>
          </a:p>
        </p:txBody>
      </p:sp>
      <p:sp>
        <p:nvSpPr>
          <p:cNvPr id="50229" name="Oval 55"/>
          <p:cNvSpPr/>
          <p:nvPr/>
        </p:nvSpPr>
        <p:spPr>
          <a:xfrm>
            <a:off x="5602288" y="5591175"/>
            <a:ext cx="68262" cy="68263"/>
          </a:xfrm>
          <a:prstGeom prst="ellipse">
            <a:avLst/>
          </a:prstGeom>
          <a:solidFill>
            <a:srgbClr val="FF0000"/>
          </a:solidFill>
          <a:ln w="12700" cap="flat" cmpd="sng">
            <a:solidFill>
              <a:schemeClr val="tx1"/>
            </a:solidFill>
            <a:prstDash val="solid"/>
            <a:round/>
            <a:headEnd type="none" w="med" len="med"/>
            <a:tailEnd type="none" w="med" len="med"/>
          </a:ln>
        </p:spPr>
        <p:txBody>
          <a:bodyPr wrap="none" anchor="ctr"/>
          <a:p>
            <a:endParaRPr lang="zh-CN" altLang="en-US" dirty="0">
              <a:latin typeface="Times New Roman" panose="02020603050405020304" pitchFamily="18" charset="0"/>
              <a:ea typeface="宋体" panose="02010600030101010101" pitchFamily="2" charset="-122"/>
            </a:endParaRPr>
          </a:p>
        </p:txBody>
      </p:sp>
      <p:sp>
        <p:nvSpPr>
          <p:cNvPr id="50230" name="Rectangle 56"/>
          <p:cNvSpPr/>
          <p:nvPr/>
        </p:nvSpPr>
        <p:spPr>
          <a:xfrm>
            <a:off x="5413375" y="2347913"/>
            <a:ext cx="790575" cy="701675"/>
          </a:xfrm>
          <a:prstGeom prst="rect">
            <a:avLst/>
          </a:prstGeom>
          <a:noFill/>
          <a:ln w="9525">
            <a:noFill/>
          </a:ln>
        </p:spPr>
        <p:txBody>
          <a:bodyPr lIns="92075" tIns="46038" rIns="92075" bIns="46038" anchor="t">
            <a:spAutoFit/>
          </a:bodyPr>
          <a:p>
            <a:r>
              <a:rPr lang="zh-CN" altLang="en-US" b="1" dirty="0">
                <a:solidFill>
                  <a:srgbClr val="FF0000"/>
                </a:solidFill>
                <a:latin typeface="Arial" panose="020B0604020202020204" pitchFamily="34" charset="0"/>
                <a:ea typeface="宋体" panose="02010600030101010101" pitchFamily="2" charset="-122"/>
              </a:rPr>
              <a:t>    </a:t>
            </a:r>
            <a:r>
              <a:rPr lang="zh-CN" altLang="en-US" sz="2000" b="1" dirty="0">
                <a:solidFill>
                  <a:srgbClr val="FF0000"/>
                </a:solidFill>
                <a:latin typeface="Arial" panose="020B0604020202020204" pitchFamily="34" charset="0"/>
                <a:ea typeface="宋体" panose="02010600030101010101" pitchFamily="2" charset="-122"/>
              </a:rPr>
              <a:t>直隶</a:t>
            </a:r>
            <a:endParaRPr lang="zh-CN" altLang="en-US" sz="2000" b="1" dirty="0">
              <a:solidFill>
                <a:srgbClr val="FF0000"/>
              </a:solidFill>
              <a:latin typeface="Arial" panose="020B0604020202020204" pitchFamily="34" charset="0"/>
              <a:ea typeface="宋体" panose="02010600030101010101" pitchFamily="2" charset="-122"/>
            </a:endParaRPr>
          </a:p>
        </p:txBody>
      </p:sp>
      <p:sp>
        <p:nvSpPr>
          <p:cNvPr id="50231" name="Rectangle 57"/>
          <p:cNvSpPr/>
          <p:nvPr/>
        </p:nvSpPr>
        <p:spPr>
          <a:xfrm>
            <a:off x="5311775" y="5314950"/>
            <a:ext cx="790575" cy="366713"/>
          </a:xfrm>
          <a:prstGeom prst="rect">
            <a:avLst/>
          </a:prstGeom>
          <a:noFill/>
          <a:ln w="9525">
            <a:noFill/>
          </a:ln>
        </p:spPr>
        <p:txBody>
          <a:bodyPr lIns="92075" tIns="46038" rIns="92075" bIns="46038" anchor="t">
            <a:spAutoFit/>
          </a:bodyPr>
          <a:p>
            <a:r>
              <a:rPr lang="zh-CN" altLang="en-US" b="1" dirty="0">
                <a:solidFill>
                  <a:srgbClr val="FFFF00"/>
                </a:solidFill>
                <a:latin typeface="Arial" panose="020B0604020202020204" pitchFamily="34" charset="0"/>
                <a:ea typeface="宋体" panose="02010600030101010101" pitchFamily="2" charset="-122"/>
              </a:rPr>
              <a:t>广州</a:t>
            </a:r>
            <a:endParaRPr lang="zh-CN" altLang="en-US" b="1" dirty="0">
              <a:solidFill>
                <a:srgbClr val="FFFF00"/>
              </a:solidFill>
              <a:latin typeface="Arial" panose="020B0604020202020204" pitchFamily="34" charset="0"/>
              <a:ea typeface="宋体" panose="02010600030101010101" pitchFamily="2" charset="-122"/>
            </a:endParaRPr>
          </a:p>
        </p:txBody>
      </p:sp>
      <p:sp>
        <p:nvSpPr>
          <p:cNvPr id="50232" name="Rectangle 58"/>
          <p:cNvSpPr/>
          <p:nvPr/>
        </p:nvSpPr>
        <p:spPr>
          <a:xfrm>
            <a:off x="4519613" y="5402263"/>
            <a:ext cx="790575" cy="366712"/>
          </a:xfrm>
          <a:prstGeom prst="rect">
            <a:avLst/>
          </a:prstGeom>
          <a:noFill/>
          <a:ln w="9525">
            <a:noFill/>
          </a:ln>
        </p:spPr>
        <p:txBody>
          <a:bodyPr lIns="92075" tIns="46038" rIns="92075" bIns="46038" anchor="t">
            <a:spAutoFit/>
          </a:bodyPr>
          <a:p>
            <a:r>
              <a:rPr lang="zh-CN" altLang="en-US" b="1" dirty="0">
                <a:solidFill>
                  <a:srgbClr val="FFFF00"/>
                </a:solidFill>
                <a:latin typeface="Arial" panose="020B0604020202020204" pitchFamily="34" charset="0"/>
                <a:ea typeface="宋体" panose="02010600030101010101" pitchFamily="2" charset="-122"/>
              </a:rPr>
              <a:t>桂林</a:t>
            </a:r>
            <a:endParaRPr lang="zh-CN" altLang="en-US" b="1" dirty="0">
              <a:solidFill>
                <a:srgbClr val="FFFF00"/>
              </a:solidFill>
              <a:latin typeface="Arial" panose="020B0604020202020204" pitchFamily="34" charset="0"/>
              <a:ea typeface="宋体" panose="02010600030101010101" pitchFamily="2" charset="-122"/>
            </a:endParaRPr>
          </a:p>
        </p:txBody>
      </p:sp>
      <p:sp>
        <p:nvSpPr>
          <p:cNvPr id="50233" name="Oval 59"/>
          <p:cNvSpPr/>
          <p:nvPr/>
        </p:nvSpPr>
        <p:spPr>
          <a:xfrm>
            <a:off x="4795838" y="5375275"/>
            <a:ext cx="68262" cy="68263"/>
          </a:xfrm>
          <a:prstGeom prst="ellipse">
            <a:avLst/>
          </a:prstGeom>
          <a:solidFill>
            <a:srgbClr val="FF0000"/>
          </a:solidFill>
          <a:ln w="12700" cap="flat" cmpd="sng">
            <a:solidFill>
              <a:schemeClr val="tx1"/>
            </a:solidFill>
            <a:prstDash val="solid"/>
            <a:round/>
            <a:headEnd type="none" w="med" len="med"/>
            <a:tailEnd type="none" w="med" len="med"/>
          </a:ln>
        </p:spPr>
        <p:txBody>
          <a:bodyPr wrap="none" anchor="ctr"/>
          <a:p>
            <a:endParaRPr lang="zh-CN" altLang="en-US" dirty="0">
              <a:latin typeface="Times New Roman" panose="02020603050405020304" pitchFamily="18" charset="0"/>
              <a:ea typeface="宋体" panose="02010600030101010101" pitchFamily="2" charset="-122"/>
            </a:endParaRPr>
          </a:p>
        </p:txBody>
      </p:sp>
      <p:sp>
        <p:nvSpPr>
          <p:cNvPr id="50234" name="Rectangle 60"/>
          <p:cNvSpPr/>
          <p:nvPr/>
        </p:nvSpPr>
        <p:spPr>
          <a:xfrm>
            <a:off x="4808538" y="4479925"/>
            <a:ext cx="790575" cy="366713"/>
          </a:xfrm>
          <a:prstGeom prst="rect">
            <a:avLst/>
          </a:prstGeom>
          <a:noFill/>
          <a:ln w="9525">
            <a:noFill/>
          </a:ln>
        </p:spPr>
        <p:txBody>
          <a:bodyPr lIns="92075" tIns="46038" rIns="92075" bIns="46038" anchor="t">
            <a:spAutoFit/>
          </a:bodyPr>
          <a:p>
            <a:r>
              <a:rPr lang="zh-CN" altLang="en-US" b="1" dirty="0">
                <a:solidFill>
                  <a:srgbClr val="FFFF00"/>
                </a:solidFill>
                <a:latin typeface="Arial" panose="020B0604020202020204" pitchFamily="34" charset="0"/>
                <a:ea typeface="宋体" panose="02010600030101010101" pitchFamily="2" charset="-122"/>
              </a:rPr>
              <a:t>长沙</a:t>
            </a:r>
            <a:endParaRPr lang="zh-CN" altLang="en-US" b="1" dirty="0">
              <a:solidFill>
                <a:srgbClr val="FFFF00"/>
              </a:solidFill>
              <a:latin typeface="Arial" panose="020B0604020202020204" pitchFamily="34" charset="0"/>
              <a:ea typeface="宋体" panose="02010600030101010101" pitchFamily="2" charset="-122"/>
            </a:endParaRPr>
          </a:p>
        </p:txBody>
      </p:sp>
      <p:sp>
        <p:nvSpPr>
          <p:cNvPr id="50235" name="Rectangle 61"/>
          <p:cNvSpPr/>
          <p:nvPr/>
        </p:nvSpPr>
        <p:spPr>
          <a:xfrm>
            <a:off x="5902325" y="3646488"/>
            <a:ext cx="1008063" cy="623887"/>
          </a:xfrm>
          <a:prstGeom prst="rect">
            <a:avLst/>
          </a:prstGeom>
          <a:noFill/>
          <a:ln w="9525">
            <a:noFill/>
          </a:ln>
        </p:spPr>
        <p:txBody>
          <a:bodyPr lIns="92075" tIns="46038" rIns="92075" bIns="46038" anchor="t">
            <a:spAutoFit/>
          </a:bodyPr>
          <a:p>
            <a:r>
              <a:rPr lang="zh-CN" altLang="en-US" sz="1400" b="1" dirty="0">
                <a:solidFill>
                  <a:srgbClr val="FF0000"/>
                </a:solidFill>
                <a:latin typeface="Arial" panose="020B0604020202020204" pitchFamily="34" charset="0"/>
                <a:ea typeface="宋体" panose="02010600030101010101" pitchFamily="2" charset="-122"/>
              </a:rPr>
              <a:t>安</a:t>
            </a:r>
            <a:endParaRPr lang="zh-CN" altLang="en-US" sz="1400" b="1" dirty="0">
              <a:solidFill>
                <a:srgbClr val="FF0000"/>
              </a:solidFill>
              <a:latin typeface="Arial" panose="020B0604020202020204" pitchFamily="34" charset="0"/>
              <a:ea typeface="宋体" panose="02010600030101010101" pitchFamily="2" charset="-122"/>
            </a:endParaRPr>
          </a:p>
          <a:p>
            <a:r>
              <a:rPr lang="zh-CN" altLang="en-US" sz="1400" b="1" dirty="0">
                <a:solidFill>
                  <a:srgbClr val="FF0000"/>
                </a:solidFill>
                <a:latin typeface="Arial" panose="020B0604020202020204" pitchFamily="34" charset="0"/>
                <a:ea typeface="宋体" panose="02010600030101010101" pitchFamily="2" charset="-122"/>
              </a:rPr>
              <a:t>徽</a:t>
            </a:r>
            <a:endParaRPr lang="zh-CN" altLang="en-US" sz="1400" b="1" dirty="0">
              <a:solidFill>
                <a:srgbClr val="FF0000"/>
              </a:solidFill>
              <a:latin typeface="Arial" panose="020B0604020202020204" pitchFamily="34" charset="0"/>
              <a:ea typeface="宋体" panose="02010600030101010101" pitchFamily="2" charset="-122"/>
            </a:endParaRPr>
          </a:p>
        </p:txBody>
      </p:sp>
      <p:sp>
        <p:nvSpPr>
          <p:cNvPr id="50236" name="Rectangle 62"/>
          <p:cNvSpPr/>
          <p:nvPr/>
        </p:nvSpPr>
        <p:spPr>
          <a:xfrm>
            <a:off x="5743575" y="2997200"/>
            <a:ext cx="1008063" cy="336550"/>
          </a:xfrm>
          <a:prstGeom prst="rect">
            <a:avLst/>
          </a:prstGeom>
          <a:noFill/>
          <a:ln w="9525">
            <a:noFill/>
          </a:ln>
        </p:spPr>
        <p:txBody>
          <a:bodyPr lIns="92075" tIns="46038" rIns="92075" bIns="46038" anchor="t">
            <a:spAutoFit/>
          </a:bodyPr>
          <a:p>
            <a:r>
              <a:rPr lang="zh-CN" altLang="en-US" sz="1600" b="1" dirty="0">
                <a:solidFill>
                  <a:srgbClr val="FF0000"/>
                </a:solidFill>
                <a:latin typeface="Arial" panose="020B0604020202020204" pitchFamily="34" charset="0"/>
                <a:ea typeface="宋体" panose="02010600030101010101" pitchFamily="2" charset="-122"/>
              </a:rPr>
              <a:t>山东</a:t>
            </a:r>
            <a:endParaRPr lang="zh-CN" altLang="en-US" sz="1600" b="1" dirty="0">
              <a:solidFill>
                <a:srgbClr val="FF0000"/>
              </a:solidFill>
              <a:latin typeface="Arial" panose="020B0604020202020204" pitchFamily="34" charset="0"/>
              <a:ea typeface="宋体" panose="02010600030101010101" pitchFamily="2" charset="-122"/>
            </a:endParaRPr>
          </a:p>
        </p:txBody>
      </p:sp>
      <p:sp>
        <p:nvSpPr>
          <p:cNvPr id="50237" name="Rectangle 63"/>
          <p:cNvSpPr/>
          <p:nvPr/>
        </p:nvSpPr>
        <p:spPr>
          <a:xfrm>
            <a:off x="6694488" y="765175"/>
            <a:ext cx="936625" cy="366713"/>
          </a:xfrm>
          <a:prstGeom prst="rect">
            <a:avLst/>
          </a:prstGeom>
          <a:noFill/>
          <a:ln w="9525">
            <a:noFill/>
          </a:ln>
        </p:spPr>
        <p:txBody>
          <a:bodyPr lIns="92075" tIns="46038" rIns="92075" bIns="46038" anchor="t">
            <a:spAutoFit/>
          </a:bodyPr>
          <a:p>
            <a:r>
              <a:rPr lang="zh-CN" altLang="en-US" b="1" dirty="0">
                <a:solidFill>
                  <a:srgbClr val="FF0000"/>
                </a:solidFill>
                <a:latin typeface="Arial" panose="020B0604020202020204" pitchFamily="34" charset="0"/>
                <a:ea typeface="宋体" panose="02010600030101010101" pitchFamily="2" charset="-122"/>
              </a:rPr>
              <a:t>黑</a:t>
            </a:r>
            <a:endParaRPr lang="zh-CN" altLang="en-US" b="1" dirty="0">
              <a:solidFill>
                <a:srgbClr val="FF0000"/>
              </a:solidFill>
              <a:latin typeface="Arial" panose="020B0604020202020204" pitchFamily="34" charset="0"/>
              <a:ea typeface="宋体" panose="02010600030101010101" pitchFamily="2" charset="-122"/>
            </a:endParaRPr>
          </a:p>
        </p:txBody>
      </p:sp>
      <p:sp>
        <p:nvSpPr>
          <p:cNvPr id="50238" name="Rectangle 64"/>
          <p:cNvSpPr/>
          <p:nvPr/>
        </p:nvSpPr>
        <p:spPr>
          <a:xfrm>
            <a:off x="6765925" y="1484313"/>
            <a:ext cx="936625" cy="366712"/>
          </a:xfrm>
          <a:prstGeom prst="rect">
            <a:avLst/>
          </a:prstGeom>
          <a:noFill/>
          <a:ln w="9525">
            <a:noFill/>
          </a:ln>
        </p:spPr>
        <p:txBody>
          <a:bodyPr lIns="92075" tIns="46038" rIns="92075" bIns="46038" anchor="t">
            <a:spAutoFit/>
          </a:bodyPr>
          <a:p>
            <a:r>
              <a:rPr lang="zh-CN" altLang="en-US" b="1" dirty="0">
                <a:solidFill>
                  <a:srgbClr val="FF0000"/>
                </a:solidFill>
                <a:latin typeface="Arial" panose="020B0604020202020204" pitchFamily="34" charset="0"/>
                <a:ea typeface="宋体" panose="02010600030101010101" pitchFamily="2" charset="-122"/>
              </a:rPr>
              <a:t>吉</a:t>
            </a:r>
            <a:endParaRPr lang="zh-CN" altLang="en-US" b="1" dirty="0">
              <a:solidFill>
                <a:srgbClr val="FF0000"/>
              </a:solidFill>
              <a:latin typeface="Arial" panose="020B0604020202020204" pitchFamily="34" charset="0"/>
              <a:ea typeface="宋体" panose="02010600030101010101" pitchFamily="2" charset="-122"/>
            </a:endParaRPr>
          </a:p>
        </p:txBody>
      </p:sp>
      <p:sp>
        <p:nvSpPr>
          <p:cNvPr id="50239" name="Rectangle 65"/>
          <p:cNvSpPr/>
          <p:nvPr/>
        </p:nvSpPr>
        <p:spPr>
          <a:xfrm>
            <a:off x="6478588" y="1909763"/>
            <a:ext cx="936625" cy="366712"/>
          </a:xfrm>
          <a:prstGeom prst="rect">
            <a:avLst/>
          </a:prstGeom>
          <a:noFill/>
          <a:ln w="9525">
            <a:noFill/>
          </a:ln>
        </p:spPr>
        <p:txBody>
          <a:bodyPr lIns="92075" tIns="46038" rIns="92075" bIns="46038" anchor="t">
            <a:spAutoFit/>
          </a:bodyPr>
          <a:p>
            <a:r>
              <a:rPr lang="zh-CN" altLang="en-US" b="1" dirty="0">
                <a:solidFill>
                  <a:srgbClr val="FF0000"/>
                </a:solidFill>
                <a:latin typeface="Arial" panose="020B0604020202020204" pitchFamily="34" charset="0"/>
                <a:ea typeface="宋体" panose="02010600030101010101" pitchFamily="2" charset="-122"/>
              </a:rPr>
              <a:t>辽</a:t>
            </a:r>
            <a:endParaRPr lang="zh-CN" altLang="en-US" b="1" dirty="0">
              <a:solidFill>
                <a:srgbClr val="FF0000"/>
              </a:solidFill>
              <a:latin typeface="Arial" panose="020B0604020202020204" pitchFamily="34" charset="0"/>
              <a:ea typeface="宋体" panose="02010600030101010101" pitchFamily="2" charset="-122"/>
            </a:endParaRPr>
          </a:p>
        </p:txBody>
      </p:sp>
      <p:sp>
        <p:nvSpPr>
          <p:cNvPr id="50240" name="Rectangle 66"/>
          <p:cNvSpPr/>
          <p:nvPr/>
        </p:nvSpPr>
        <p:spPr>
          <a:xfrm>
            <a:off x="4824413" y="3919538"/>
            <a:ext cx="935037" cy="396875"/>
          </a:xfrm>
          <a:prstGeom prst="rect">
            <a:avLst/>
          </a:prstGeom>
          <a:noFill/>
          <a:ln w="9525">
            <a:noFill/>
          </a:ln>
        </p:spPr>
        <p:txBody>
          <a:bodyPr lIns="92075" tIns="46038" rIns="92075" bIns="46038" anchor="t">
            <a:spAutoFit/>
          </a:bodyPr>
          <a:p>
            <a:r>
              <a:rPr lang="zh-CN" altLang="en-US" sz="2000" b="1" dirty="0">
                <a:solidFill>
                  <a:srgbClr val="FFFF00"/>
                </a:solidFill>
                <a:latin typeface="Arial" panose="020B0604020202020204" pitchFamily="34" charset="0"/>
                <a:ea typeface="宋体" panose="02010600030101010101" pitchFamily="2" charset="-122"/>
              </a:rPr>
              <a:t>武昌</a:t>
            </a:r>
            <a:endParaRPr lang="zh-CN" altLang="en-US" sz="2000" b="1" dirty="0">
              <a:solidFill>
                <a:srgbClr val="FFFF00"/>
              </a:solidFill>
              <a:latin typeface="Arial" panose="020B0604020202020204" pitchFamily="34" charset="0"/>
              <a:ea typeface="宋体" panose="02010600030101010101" pitchFamily="2" charset="-122"/>
            </a:endParaRPr>
          </a:p>
        </p:txBody>
      </p:sp>
      <p:sp>
        <p:nvSpPr>
          <p:cNvPr id="55363" name="Line 67"/>
          <p:cNvSpPr/>
          <p:nvPr/>
        </p:nvSpPr>
        <p:spPr>
          <a:xfrm flipV="1">
            <a:off x="5392738" y="4286250"/>
            <a:ext cx="71437" cy="433388"/>
          </a:xfrm>
          <a:prstGeom prst="line">
            <a:avLst/>
          </a:prstGeom>
          <a:ln w="50800" cap="flat" cmpd="sng">
            <a:solidFill>
              <a:srgbClr val="FF0000"/>
            </a:solidFill>
            <a:prstDash val="solid"/>
            <a:round/>
            <a:headEnd type="none" w="sm" len="sm"/>
            <a:tailEnd type="stealth" w="med" len="med"/>
          </a:ln>
        </p:spPr>
      </p:sp>
      <p:sp>
        <p:nvSpPr>
          <p:cNvPr id="55364" name="Line 68"/>
          <p:cNvSpPr/>
          <p:nvPr/>
        </p:nvSpPr>
        <p:spPr>
          <a:xfrm flipV="1">
            <a:off x="5470525" y="3709988"/>
            <a:ext cx="0" cy="433387"/>
          </a:xfrm>
          <a:prstGeom prst="line">
            <a:avLst/>
          </a:prstGeom>
          <a:ln w="50800" cap="flat" cmpd="sng">
            <a:solidFill>
              <a:srgbClr val="FF0000"/>
            </a:solidFill>
            <a:prstDash val="solid"/>
            <a:round/>
            <a:headEnd type="none" w="sm" len="sm"/>
            <a:tailEnd type="stealth" w="med" len="med"/>
          </a:ln>
        </p:spPr>
      </p:sp>
      <p:sp>
        <p:nvSpPr>
          <p:cNvPr id="55365" name="Line 69"/>
          <p:cNvSpPr/>
          <p:nvPr/>
        </p:nvSpPr>
        <p:spPr>
          <a:xfrm flipV="1">
            <a:off x="5378450" y="4724400"/>
            <a:ext cx="431800" cy="73025"/>
          </a:xfrm>
          <a:prstGeom prst="line">
            <a:avLst/>
          </a:prstGeom>
          <a:ln w="50800" cap="flat" cmpd="sng">
            <a:solidFill>
              <a:srgbClr val="FF0000"/>
            </a:solidFill>
            <a:prstDash val="solid"/>
            <a:round/>
            <a:headEnd type="none" w="sm" len="sm"/>
            <a:tailEnd type="stealth" w="med" len="med"/>
          </a:ln>
        </p:spPr>
      </p:sp>
      <p:sp>
        <p:nvSpPr>
          <p:cNvPr id="55366" name="Line 70"/>
          <p:cNvSpPr/>
          <p:nvPr/>
        </p:nvSpPr>
        <p:spPr>
          <a:xfrm flipV="1">
            <a:off x="6040438" y="4359275"/>
            <a:ext cx="649287" cy="287338"/>
          </a:xfrm>
          <a:prstGeom prst="line">
            <a:avLst/>
          </a:prstGeom>
          <a:ln w="50800" cap="flat" cmpd="sng">
            <a:solidFill>
              <a:srgbClr val="FF0000"/>
            </a:solidFill>
            <a:prstDash val="solid"/>
            <a:round/>
            <a:headEnd type="none" w="sm" len="sm"/>
            <a:tailEnd type="stealth" w="med" len="med"/>
          </a:ln>
        </p:spPr>
      </p:sp>
      <p:sp>
        <p:nvSpPr>
          <p:cNvPr id="55367" name="Line 71"/>
          <p:cNvSpPr/>
          <p:nvPr/>
        </p:nvSpPr>
        <p:spPr>
          <a:xfrm flipV="1">
            <a:off x="6551613" y="4365625"/>
            <a:ext cx="142875" cy="647700"/>
          </a:xfrm>
          <a:prstGeom prst="line">
            <a:avLst/>
          </a:prstGeom>
          <a:ln w="50800" cap="flat" cmpd="sng">
            <a:solidFill>
              <a:srgbClr val="FF0000"/>
            </a:solidFill>
            <a:prstDash val="solid"/>
            <a:round/>
            <a:headEnd type="none" w="sm" len="sm"/>
            <a:tailEnd type="stealth" w="med" len="med"/>
          </a:ln>
        </p:spPr>
      </p:sp>
      <p:sp>
        <p:nvSpPr>
          <p:cNvPr id="55368" name="Line 72"/>
          <p:cNvSpPr/>
          <p:nvPr/>
        </p:nvSpPr>
        <p:spPr>
          <a:xfrm flipH="1" flipV="1">
            <a:off x="6545263" y="3927475"/>
            <a:ext cx="71437" cy="287338"/>
          </a:xfrm>
          <a:prstGeom prst="line">
            <a:avLst/>
          </a:prstGeom>
          <a:ln w="50800" cap="flat" cmpd="sng">
            <a:solidFill>
              <a:srgbClr val="FF0000"/>
            </a:solidFill>
            <a:prstDash val="solid"/>
            <a:round/>
            <a:headEnd type="none" w="sm" len="sm"/>
            <a:tailEnd type="stealth" w="med" len="med"/>
          </a:ln>
        </p:spPr>
      </p:sp>
      <p:sp>
        <p:nvSpPr>
          <p:cNvPr id="55369" name="Line 73"/>
          <p:cNvSpPr/>
          <p:nvPr/>
        </p:nvSpPr>
        <p:spPr>
          <a:xfrm flipV="1">
            <a:off x="6702425" y="3927475"/>
            <a:ext cx="144463" cy="287338"/>
          </a:xfrm>
          <a:prstGeom prst="line">
            <a:avLst/>
          </a:prstGeom>
          <a:ln w="50800" cap="flat" cmpd="sng">
            <a:solidFill>
              <a:srgbClr val="FF0000"/>
            </a:solidFill>
            <a:prstDash val="solid"/>
            <a:round/>
            <a:headEnd type="none" w="sm" len="sm"/>
            <a:tailEnd type="stealth" w="med" len="med"/>
          </a:ln>
        </p:spPr>
      </p:sp>
      <p:sp>
        <p:nvSpPr>
          <p:cNvPr id="55370" name="Line 74"/>
          <p:cNvSpPr/>
          <p:nvPr/>
        </p:nvSpPr>
        <p:spPr>
          <a:xfrm flipV="1">
            <a:off x="5975350" y="3927475"/>
            <a:ext cx="431800" cy="719138"/>
          </a:xfrm>
          <a:prstGeom prst="line">
            <a:avLst/>
          </a:prstGeom>
          <a:ln w="50800" cap="flat" cmpd="sng">
            <a:solidFill>
              <a:srgbClr val="FF0000"/>
            </a:solidFill>
            <a:prstDash val="solid"/>
            <a:round/>
            <a:headEnd type="none" w="sm" len="sm"/>
            <a:tailEnd type="stealth" w="med" len="med"/>
          </a:ln>
        </p:spPr>
      </p:sp>
      <p:grpSp>
        <p:nvGrpSpPr>
          <p:cNvPr id="5" name="Group 75"/>
          <p:cNvGrpSpPr/>
          <p:nvPr/>
        </p:nvGrpSpPr>
        <p:grpSpPr>
          <a:xfrm>
            <a:off x="4643438" y="3213100"/>
            <a:ext cx="2549525" cy="2243138"/>
            <a:chOff x="2907" y="2025"/>
            <a:chExt cx="1606" cy="1413"/>
          </a:xfrm>
        </p:grpSpPr>
        <p:sp>
          <p:nvSpPr>
            <p:cNvPr id="50250" name="Freeform 76"/>
            <p:cNvSpPr/>
            <p:nvPr/>
          </p:nvSpPr>
          <p:spPr>
            <a:xfrm>
              <a:off x="3707" y="2125"/>
              <a:ext cx="645" cy="452"/>
            </a:xfrm>
            <a:custGeom>
              <a:avLst/>
              <a:gdLst/>
              <a:ahLst/>
              <a:cxnLst>
                <a:cxn ang="0">
                  <a:pos x="5" y="50"/>
                </a:cxn>
                <a:cxn ang="0">
                  <a:pos x="11" y="79"/>
                </a:cxn>
                <a:cxn ang="0">
                  <a:pos x="29" y="113"/>
                </a:cxn>
                <a:cxn ang="0">
                  <a:pos x="50" y="125"/>
                </a:cxn>
                <a:cxn ang="0">
                  <a:pos x="80" y="120"/>
                </a:cxn>
                <a:cxn ang="0">
                  <a:pos x="104" y="140"/>
                </a:cxn>
                <a:cxn ang="0">
                  <a:pos x="155" y="148"/>
                </a:cxn>
                <a:cxn ang="0">
                  <a:pos x="208" y="172"/>
                </a:cxn>
                <a:cxn ang="0">
                  <a:pos x="214" y="218"/>
                </a:cxn>
                <a:cxn ang="0">
                  <a:pos x="226" y="232"/>
                </a:cxn>
                <a:cxn ang="0">
                  <a:pos x="249" y="257"/>
                </a:cxn>
                <a:cxn ang="0">
                  <a:pos x="268" y="268"/>
                </a:cxn>
                <a:cxn ang="0">
                  <a:pos x="281" y="347"/>
                </a:cxn>
                <a:cxn ang="0">
                  <a:pos x="305" y="377"/>
                </a:cxn>
                <a:cxn ang="0">
                  <a:pos x="331" y="407"/>
                </a:cxn>
                <a:cxn ang="0">
                  <a:pos x="354" y="432"/>
                </a:cxn>
                <a:cxn ang="0">
                  <a:pos x="380" y="423"/>
                </a:cxn>
                <a:cxn ang="0">
                  <a:pos x="438" y="430"/>
                </a:cxn>
                <a:cxn ang="0">
                  <a:pos x="484" y="449"/>
                </a:cxn>
                <a:cxn ang="0">
                  <a:pos x="511" y="446"/>
                </a:cxn>
                <a:cxn ang="0">
                  <a:pos x="555" y="427"/>
                </a:cxn>
                <a:cxn ang="0">
                  <a:pos x="571" y="410"/>
                </a:cxn>
                <a:cxn ang="0">
                  <a:pos x="569" y="357"/>
                </a:cxn>
                <a:cxn ang="0">
                  <a:pos x="528" y="344"/>
                </a:cxn>
                <a:cxn ang="0">
                  <a:pos x="519" y="328"/>
                </a:cxn>
                <a:cxn ang="0">
                  <a:pos x="544" y="323"/>
                </a:cxn>
                <a:cxn ang="0">
                  <a:pos x="581" y="335"/>
                </a:cxn>
                <a:cxn ang="0">
                  <a:pos x="599" y="312"/>
                </a:cxn>
                <a:cxn ang="0">
                  <a:pos x="628" y="315"/>
                </a:cxn>
                <a:cxn ang="0">
                  <a:pos x="644" y="340"/>
                </a:cxn>
                <a:cxn ang="0">
                  <a:pos x="612" y="364"/>
                </a:cxn>
                <a:cxn ang="0">
                  <a:pos x="593" y="341"/>
                </a:cxn>
                <a:cxn ang="0">
                  <a:pos x="594" y="289"/>
                </a:cxn>
                <a:cxn ang="0">
                  <a:pos x="580" y="272"/>
                </a:cxn>
                <a:cxn ang="0">
                  <a:pos x="529" y="211"/>
                </a:cxn>
                <a:cxn ang="0">
                  <a:pos x="502" y="175"/>
                </a:cxn>
                <a:cxn ang="0">
                  <a:pos x="469" y="149"/>
                </a:cxn>
                <a:cxn ang="0">
                  <a:pos x="450" y="139"/>
                </a:cxn>
                <a:cxn ang="0">
                  <a:pos x="444" y="120"/>
                </a:cxn>
                <a:cxn ang="0">
                  <a:pos x="426" y="99"/>
                </a:cxn>
                <a:cxn ang="0">
                  <a:pos x="378" y="61"/>
                </a:cxn>
                <a:cxn ang="0">
                  <a:pos x="320" y="32"/>
                </a:cxn>
                <a:cxn ang="0">
                  <a:pos x="276" y="0"/>
                </a:cxn>
                <a:cxn ang="0">
                  <a:pos x="251" y="26"/>
                </a:cxn>
                <a:cxn ang="0">
                  <a:pos x="226" y="62"/>
                </a:cxn>
                <a:cxn ang="0">
                  <a:pos x="191" y="79"/>
                </a:cxn>
                <a:cxn ang="0">
                  <a:pos x="173" y="62"/>
                </a:cxn>
                <a:cxn ang="0">
                  <a:pos x="151" y="80"/>
                </a:cxn>
                <a:cxn ang="0">
                  <a:pos x="138" y="90"/>
                </a:cxn>
                <a:cxn ang="0">
                  <a:pos x="80" y="72"/>
                </a:cxn>
                <a:cxn ang="0">
                  <a:pos x="72" y="48"/>
                </a:cxn>
              </a:cxnLst>
              <a:pathLst>
                <a:path w="645" h="452">
                  <a:moveTo>
                    <a:pt x="32" y="32"/>
                  </a:moveTo>
                  <a:lnTo>
                    <a:pt x="22" y="38"/>
                  </a:lnTo>
                  <a:lnTo>
                    <a:pt x="12" y="42"/>
                  </a:lnTo>
                  <a:lnTo>
                    <a:pt x="9" y="45"/>
                  </a:lnTo>
                  <a:lnTo>
                    <a:pt x="5" y="50"/>
                  </a:lnTo>
                  <a:lnTo>
                    <a:pt x="2" y="54"/>
                  </a:lnTo>
                  <a:lnTo>
                    <a:pt x="0" y="60"/>
                  </a:lnTo>
                  <a:lnTo>
                    <a:pt x="2" y="65"/>
                  </a:lnTo>
                  <a:lnTo>
                    <a:pt x="5" y="71"/>
                  </a:lnTo>
                  <a:lnTo>
                    <a:pt x="11" y="79"/>
                  </a:lnTo>
                  <a:lnTo>
                    <a:pt x="18" y="86"/>
                  </a:lnTo>
                  <a:lnTo>
                    <a:pt x="21" y="91"/>
                  </a:lnTo>
                  <a:lnTo>
                    <a:pt x="24" y="96"/>
                  </a:lnTo>
                  <a:lnTo>
                    <a:pt x="27" y="104"/>
                  </a:lnTo>
                  <a:lnTo>
                    <a:pt x="29" y="113"/>
                  </a:lnTo>
                  <a:lnTo>
                    <a:pt x="31" y="121"/>
                  </a:lnTo>
                  <a:lnTo>
                    <a:pt x="32" y="128"/>
                  </a:lnTo>
                  <a:lnTo>
                    <a:pt x="36" y="128"/>
                  </a:lnTo>
                  <a:lnTo>
                    <a:pt x="42" y="126"/>
                  </a:lnTo>
                  <a:lnTo>
                    <a:pt x="50" y="125"/>
                  </a:lnTo>
                  <a:lnTo>
                    <a:pt x="58" y="123"/>
                  </a:lnTo>
                  <a:lnTo>
                    <a:pt x="65" y="122"/>
                  </a:lnTo>
                  <a:lnTo>
                    <a:pt x="72" y="121"/>
                  </a:lnTo>
                  <a:lnTo>
                    <a:pt x="77" y="120"/>
                  </a:lnTo>
                  <a:lnTo>
                    <a:pt x="80" y="120"/>
                  </a:lnTo>
                  <a:lnTo>
                    <a:pt x="84" y="122"/>
                  </a:lnTo>
                  <a:lnTo>
                    <a:pt x="87" y="124"/>
                  </a:lnTo>
                  <a:lnTo>
                    <a:pt x="93" y="129"/>
                  </a:lnTo>
                  <a:lnTo>
                    <a:pt x="98" y="135"/>
                  </a:lnTo>
                  <a:lnTo>
                    <a:pt x="104" y="140"/>
                  </a:lnTo>
                  <a:lnTo>
                    <a:pt x="110" y="143"/>
                  </a:lnTo>
                  <a:lnTo>
                    <a:pt x="118" y="145"/>
                  </a:lnTo>
                  <a:lnTo>
                    <a:pt x="133" y="146"/>
                  </a:lnTo>
                  <a:lnTo>
                    <a:pt x="149" y="147"/>
                  </a:lnTo>
                  <a:lnTo>
                    <a:pt x="155" y="148"/>
                  </a:lnTo>
                  <a:lnTo>
                    <a:pt x="160" y="148"/>
                  </a:lnTo>
                  <a:lnTo>
                    <a:pt x="171" y="155"/>
                  </a:lnTo>
                  <a:lnTo>
                    <a:pt x="183" y="161"/>
                  </a:lnTo>
                  <a:lnTo>
                    <a:pt x="195" y="167"/>
                  </a:lnTo>
                  <a:lnTo>
                    <a:pt x="208" y="172"/>
                  </a:lnTo>
                  <a:lnTo>
                    <a:pt x="208" y="183"/>
                  </a:lnTo>
                  <a:lnTo>
                    <a:pt x="208" y="194"/>
                  </a:lnTo>
                  <a:lnTo>
                    <a:pt x="209" y="206"/>
                  </a:lnTo>
                  <a:lnTo>
                    <a:pt x="212" y="216"/>
                  </a:lnTo>
                  <a:lnTo>
                    <a:pt x="214" y="218"/>
                  </a:lnTo>
                  <a:lnTo>
                    <a:pt x="218" y="218"/>
                  </a:lnTo>
                  <a:lnTo>
                    <a:pt x="221" y="218"/>
                  </a:lnTo>
                  <a:lnTo>
                    <a:pt x="224" y="220"/>
                  </a:lnTo>
                  <a:lnTo>
                    <a:pt x="226" y="226"/>
                  </a:lnTo>
                  <a:lnTo>
                    <a:pt x="226" y="232"/>
                  </a:lnTo>
                  <a:lnTo>
                    <a:pt x="226" y="239"/>
                  </a:lnTo>
                  <a:lnTo>
                    <a:pt x="228" y="244"/>
                  </a:lnTo>
                  <a:lnTo>
                    <a:pt x="231" y="248"/>
                  </a:lnTo>
                  <a:lnTo>
                    <a:pt x="236" y="251"/>
                  </a:lnTo>
                  <a:lnTo>
                    <a:pt x="249" y="257"/>
                  </a:lnTo>
                  <a:lnTo>
                    <a:pt x="255" y="258"/>
                  </a:lnTo>
                  <a:lnTo>
                    <a:pt x="259" y="259"/>
                  </a:lnTo>
                  <a:lnTo>
                    <a:pt x="263" y="260"/>
                  </a:lnTo>
                  <a:lnTo>
                    <a:pt x="264" y="260"/>
                  </a:lnTo>
                  <a:lnTo>
                    <a:pt x="268" y="268"/>
                  </a:lnTo>
                  <a:lnTo>
                    <a:pt x="271" y="276"/>
                  </a:lnTo>
                  <a:lnTo>
                    <a:pt x="276" y="294"/>
                  </a:lnTo>
                  <a:lnTo>
                    <a:pt x="277" y="313"/>
                  </a:lnTo>
                  <a:lnTo>
                    <a:pt x="278" y="331"/>
                  </a:lnTo>
                  <a:lnTo>
                    <a:pt x="281" y="347"/>
                  </a:lnTo>
                  <a:lnTo>
                    <a:pt x="283" y="355"/>
                  </a:lnTo>
                  <a:lnTo>
                    <a:pt x="287" y="362"/>
                  </a:lnTo>
                  <a:lnTo>
                    <a:pt x="291" y="368"/>
                  </a:lnTo>
                  <a:lnTo>
                    <a:pt x="298" y="373"/>
                  </a:lnTo>
                  <a:lnTo>
                    <a:pt x="305" y="377"/>
                  </a:lnTo>
                  <a:lnTo>
                    <a:pt x="316" y="380"/>
                  </a:lnTo>
                  <a:lnTo>
                    <a:pt x="323" y="386"/>
                  </a:lnTo>
                  <a:lnTo>
                    <a:pt x="327" y="392"/>
                  </a:lnTo>
                  <a:lnTo>
                    <a:pt x="329" y="400"/>
                  </a:lnTo>
                  <a:lnTo>
                    <a:pt x="331" y="407"/>
                  </a:lnTo>
                  <a:lnTo>
                    <a:pt x="333" y="415"/>
                  </a:lnTo>
                  <a:lnTo>
                    <a:pt x="336" y="422"/>
                  </a:lnTo>
                  <a:lnTo>
                    <a:pt x="341" y="430"/>
                  </a:lnTo>
                  <a:lnTo>
                    <a:pt x="348" y="436"/>
                  </a:lnTo>
                  <a:lnTo>
                    <a:pt x="354" y="432"/>
                  </a:lnTo>
                  <a:lnTo>
                    <a:pt x="358" y="429"/>
                  </a:lnTo>
                  <a:lnTo>
                    <a:pt x="365" y="425"/>
                  </a:lnTo>
                  <a:lnTo>
                    <a:pt x="370" y="422"/>
                  </a:lnTo>
                  <a:lnTo>
                    <a:pt x="376" y="422"/>
                  </a:lnTo>
                  <a:lnTo>
                    <a:pt x="380" y="423"/>
                  </a:lnTo>
                  <a:lnTo>
                    <a:pt x="385" y="425"/>
                  </a:lnTo>
                  <a:lnTo>
                    <a:pt x="393" y="426"/>
                  </a:lnTo>
                  <a:lnTo>
                    <a:pt x="397" y="427"/>
                  </a:lnTo>
                  <a:lnTo>
                    <a:pt x="404" y="428"/>
                  </a:lnTo>
                  <a:lnTo>
                    <a:pt x="438" y="430"/>
                  </a:lnTo>
                  <a:lnTo>
                    <a:pt x="472" y="432"/>
                  </a:lnTo>
                  <a:lnTo>
                    <a:pt x="474" y="438"/>
                  </a:lnTo>
                  <a:lnTo>
                    <a:pt x="477" y="443"/>
                  </a:lnTo>
                  <a:lnTo>
                    <a:pt x="481" y="446"/>
                  </a:lnTo>
                  <a:lnTo>
                    <a:pt x="484" y="449"/>
                  </a:lnTo>
                  <a:lnTo>
                    <a:pt x="488" y="450"/>
                  </a:lnTo>
                  <a:lnTo>
                    <a:pt x="492" y="451"/>
                  </a:lnTo>
                  <a:lnTo>
                    <a:pt x="496" y="450"/>
                  </a:lnTo>
                  <a:lnTo>
                    <a:pt x="502" y="449"/>
                  </a:lnTo>
                  <a:lnTo>
                    <a:pt x="511" y="446"/>
                  </a:lnTo>
                  <a:lnTo>
                    <a:pt x="521" y="442"/>
                  </a:lnTo>
                  <a:lnTo>
                    <a:pt x="530" y="437"/>
                  </a:lnTo>
                  <a:lnTo>
                    <a:pt x="540" y="432"/>
                  </a:lnTo>
                  <a:lnTo>
                    <a:pt x="547" y="430"/>
                  </a:lnTo>
                  <a:lnTo>
                    <a:pt x="555" y="427"/>
                  </a:lnTo>
                  <a:lnTo>
                    <a:pt x="561" y="425"/>
                  </a:lnTo>
                  <a:lnTo>
                    <a:pt x="563" y="424"/>
                  </a:lnTo>
                  <a:lnTo>
                    <a:pt x="565" y="424"/>
                  </a:lnTo>
                  <a:lnTo>
                    <a:pt x="569" y="417"/>
                  </a:lnTo>
                  <a:lnTo>
                    <a:pt x="571" y="410"/>
                  </a:lnTo>
                  <a:lnTo>
                    <a:pt x="574" y="397"/>
                  </a:lnTo>
                  <a:lnTo>
                    <a:pt x="576" y="383"/>
                  </a:lnTo>
                  <a:lnTo>
                    <a:pt x="580" y="368"/>
                  </a:lnTo>
                  <a:lnTo>
                    <a:pt x="575" y="362"/>
                  </a:lnTo>
                  <a:lnTo>
                    <a:pt x="569" y="357"/>
                  </a:lnTo>
                  <a:lnTo>
                    <a:pt x="563" y="354"/>
                  </a:lnTo>
                  <a:lnTo>
                    <a:pt x="556" y="351"/>
                  </a:lnTo>
                  <a:lnTo>
                    <a:pt x="543" y="348"/>
                  </a:lnTo>
                  <a:lnTo>
                    <a:pt x="536" y="346"/>
                  </a:lnTo>
                  <a:lnTo>
                    <a:pt x="528" y="344"/>
                  </a:lnTo>
                  <a:lnTo>
                    <a:pt x="527" y="342"/>
                  </a:lnTo>
                  <a:lnTo>
                    <a:pt x="525" y="340"/>
                  </a:lnTo>
                  <a:lnTo>
                    <a:pt x="522" y="336"/>
                  </a:lnTo>
                  <a:lnTo>
                    <a:pt x="520" y="332"/>
                  </a:lnTo>
                  <a:lnTo>
                    <a:pt x="519" y="328"/>
                  </a:lnTo>
                  <a:lnTo>
                    <a:pt x="519" y="324"/>
                  </a:lnTo>
                  <a:lnTo>
                    <a:pt x="522" y="321"/>
                  </a:lnTo>
                  <a:lnTo>
                    <a:pt x="528" y="320"/>
                  </a:lnTo>
                  <a:lnTo>
                    <a:pt x="537" y="320"/>
                  </a:lnTo>
                  <a:lnTo>
                    <a:pt x="544" y="323"/>
                  </a:lnTo>
                  <a:lnTo>
                    <a:pt x="552" y="325"/>
                  </a:lnTo>
                  <a:lnTo>
                    <a:pt x="560" y="328"/>
                  </a:lnTo>
                  <a:lnTo>
                    <a:pt x="568" y="330"/>
                  </a:lnTo>
                  <a:lnTo>
                    <a:pt x="575" y="333"/>
                  </a:lnTo>
                  <a:lnTo>
                    <a:pt x="581" y="335"/>
                  </a:lnTo>
                  <a:lnTo>
                    <a:pt x="583" y="336"/>
                  </a:lnTo>
                  <a:lnTo>
                    <a:pt x="584" y="336"/>
                  </a:lnTo>
                  <a:lnTo>
                    <a:pt x="589" y="326"/>
                  </a:lnTo>
                  <a:lnTo>
                    <a:pt x="593" y="319"/>
                  </a:lnTo>
                  <a:lnTo>
                    <a:pt x="599" y="312"/>
                  </a:lnTo>
                  <a:lnTo>
                    <a:pt x="603" y="310"/>
                  </a:lnTo>
                  <a:lnTo>
                    <a:pt x="608" y="308"/>
                  </a:lnTo>
                  <a:lnTo>
                    <a:pt x="616" y="311"/>
                  </a:lnTo>
                  <a:lnTo>
                    <a:pt x="623" y="313"/>
                  </a:lnTo>
                  <a:lnTo>
                    <a:pt x="628" y="315"/>
                  </a:lnTo>
                  <a:lnTo>
                    <a:pt x="633" y="317"/>
                  </a:lnTo>
                  <a:lnTo>
                    <a:pt x="636" y="321"/>
                  </a:lnTo>
                  <a:lnTo>
                    <a:pt x="639" y="326"/>
                  </a:lnTo>
                  <a:lnTo>
                    <a:pt x="641" y="332"/>
                  </a:lnTo>
                  <a:lnTo>
                    <a:pt x="644" y="340"/>
                  </a:lnTo>
                  <a:lnTo>
                    <a:pt x="641" y="345"/>
                  </a:lnTo>
                  <a:lnTo>
                    <a:pt x="638" y="349"/>
                  </a:lnTo>
                  <a:lnTo>
                    <a:pt x="631" y="356"/>
                  </a:lnTo>
                  <a:lnTo>
                    <a:pt x="622" y="360"/>
                  </a:lnTo>
                  <a:lnTo>
                    <a:pt x="612" y="364"/>
                  </a:lnTo>
                  <a:lnTo>
                    <a:pt x="604" y="360"/>
                  </a:lnTo>
                  <a:lnTo>
                    <a:pt x="598" y="356"/>
                  </a:lnTo>
                  <a:lnTo>
                    <a:pt x="594" y="352"/>
                  </a:lnTo>
                  <a:lnTo>
                    <a:pt x="593" y="347"/>
                  </a:lnTo>
                  <a:lnTo>
                    <a:pt x="593" y="341"/>
                  </a:lnTo>
                  <a:lnTo>
                    <a:pt x="593" y="334"/>
                  </a:lnTo>
                  <a:lnTo>
                    <a:pt x="595" y="326"/>
                  </a:lnTo>
                  <a:lnTo>
                    <a:pt x="596" y="316"/>
                  </a:lnTo>
                  <a:lnTo>
                    <a:pt x="595" y="298"/>
                  </a:lnTo>
                  <a:lnTo>
                    <a:pt x="594" y="289"/>
                  </a:lnTo>
                  <a:lnTo>
                    <a:pt x="592" y="280"/>
                  </a:lnTo>
                  <a:lnTo>
                    <a:pt x="590" y="277"/>
                  </a:lnTo>
                  <a:lnTo>
                    <a:pt x="586" y="275"/>
                  </a:lnTo>
                  <a:lnTo>
                    <a:pt x="583" y="273"/>
                  </a:lnTo>
                  <a:lnTo>
                    <a:pt x="580" y="272"/>
                  </a:lnTo>
                  <a:lnTo>
                    <a:pt x="573" y="263"/>
                  </a:lnTo>
                  <a:lnTo>
                    <a:pt x="566" y="254"/>
                  </a:lnTo>
                  <a:lnTo>
                    <a:pt x="552" y="236"/>
                  </a:lnTo>
                  <a:lnTo>
                    <a:pt x="537" y="219"/>
                  </a:lnTo>
                  <a:lnTo>
                    <a:pt x="529" y="211"/>
                  </a:lnTo>
                  <a:lnTo>
                    <a:pt x="520" y="204"/>
                  </a:lnTo>
                  <a:lnTo>
                    <a:pt x="514" y="195"/>
                  </a:lnTo>
                  <a:lnTo>
                    <a:pt x="510" y="188"/>
                  </a:lnTo>
                  <a:lnTo>
                    <a:pt x="506" y="181"/>
                  </a:lnTo>
                  <a:lnTo>
                    <a:pt x="502" y="175"/>
                  </a:lnTo>
                  <a:lnTo>
                    <a:pt x="497" y="170"/>
                  </a:lnTo>
                  <a:lnTo>
                    <a:pt x="491" y="164"/>
                  </a:lnTo>
                  <a:lnTo>
                    <a:pt x="485" y="158"/>
                  </a:lnTo>
                  <a:lnTo>
                    <a:pt x="476" y="152"/>
                  </a:lnTo>
                  <a:lnTo>
                    <a:pt x="469" y="149"/>
                  </a:lnTo>
                  <a:lnTo>
                    <a:pt x="461" y="146"/>
                  </a:lnTo>
                  <a:lnTo>
                    <a:pt x="455" y="145"/>
                  </a:lnTo>
                  <a:lnTo>
                    <a:pt x="453" y="144"/>
                  </a:lnTo>
                  <a:lnTo>
                    <a:pt x="452" y="144"/>
                  </a:lnTo>
                  <a:lnTo>
                    <a:pt x="450" y="139"/>
                  </a:lnTo>
                  <a:lnTo>
                    <a:pt x="449" y="135"/>
                  </a:lnTo>
                  <a:lnTo>
                    <a:pt x="447" y="128"/>
                  </a:lnTo>
                  <a:lnTo>
                    <a:pt x="446" y="125"/>
                  </a:lnTo>
                  <a:lnTo>
                    <a:pt x="446" y="122"/>
                  </a:lnTo>
                  <a:lnTo>
                    <a:pt x="444" y="120"/>
                  </a:lnTo>
                  <a:lnTo>
                    <a:pt x="442" y="119"/>
                  </a:lnTo>
                  <a:lnTo>
                    <a:pt x="439" y="116"/>
                  </a:lnTo>
                  <a:lnTo>
                    <a:pt x="432" y="112"/>
                  </a:lnTo>
                  <a:lnTo>
                    <a:pt x="429" y="105"/>
                  </a:lnTo>
                  <a:lnTo>
                    <a:pt x="426" y="99"/>
                  </a:lnTo>
                  <a:lnTo>
                    <a:pt x="417" y="89"/>
                  </a:lnTo>
                  <a:lnTo>
                    <a:pt x="406" y="81"/>
                  </a:lnTo>
                  <a:lnTo>
                    <a:pt x="392" y="76"/>
                  </a:lnTo>
                  <a:lnTo>
                    <a:pt x="386" y="68"/>
                  </a:lnTo>
                  <a:lnTo>
                    <a:pt x="378" y="61"/>
                  </a:lnTo>
                  <a:lnTo>
                    <a:pt x="360" y="48"/>
                  </a:lnTo>
                  <a:lnTo>
                    <a:pt x="350" y="43"/>
                  </a:lnTo>
                  <a:lnTo>
                    <a:pt x="340" y="38"/>
                  </a:lnTo>
                  <a:lnTo>
                    <a:pt x="330" y="35"/>
                  </a:lnTo>
                  <a:lnTo>
                    <a:pt x="320" y="32"/>
                  </a:lnTo>
                  <a:lnTo>
                    <a:pt x="316" y="26"/>
                  </a:lnTo>
                  <a:lnTo>
                    <a:pt x="311" y="21"/>
                  </a:lnTo>
                  <a:lnTo>
                    <a:pt x="301" y="12"/>
                  </a:lnTo>
                  <a:lnTo>
                    <a:pt x="289" y="5"/>
                  </a:lnTo>
                  <a:lnTo>
                    <a:pt x="276" y="0"/>
                  </a:lnTo>
                  <a:lnTo>
                    <a:pt x="266" y="3"/>
                  </a:lnTo>
                  <a:lnTo>
                    <a:pt x="260" y="8"/>
                  </a:lnTo>
                  <a:lnTo>
                    <a:pt x="257" y="14"/>
                  </a:lnTo>
                  <a:lnTo>
                    <a:pt x="254" y="20"/>
                  </a:lnTo>
                  <a:lnTo>
                    <a:pt x="251" y="26"/>
                  </a:lnTo>
                  <a:lnTo>
                    <a:pt x="247" y="34"/>
                  </a:lnTo>
                  <a:lnTo>
                    <a:pt x="240" y="41"/>
                  </a:lnTo>
                  <a:lnTo>
                    <a:pt x="232" y="48"/>
                  </a:lnTo>
                  <a:lnTo>
                    <a:pt x="229" y="55"/>
                  </a:lnTo>
                  <a:lnTo>
                    <a:pt x="226" y="62"/>
                  </a:lnTo>
                  <a:lnTo>
                    <a:pt x="223" y="67"/>
                  </a:lnTo>
                  <a:lnTo>
                    <a:pt x="219" y="71"/>
                  </a:lnTo>
                  <a:lnTo>
                    <a:pt x="209" y="79"/>
                  </a:lnTo>
                  <a:lnTo>
                    <a:pt x="196" y="84"/>
                  </a:lnTo>
                  <a:lnTo>
                    <a:pt x="191" y="79"/>
                  </a:lnTo>
                  <a:lnTo>
                    <a:pt x="187" y="74"/>
                  </a:lnTo>
                  <a:lnTo>
                    <a:pt x="184" y="69"/>
                  </a:lnTo>
                  <a:lnTo>
                    <a:pt x="181" y="66"/>
                  </a:lnTo>
                  <a:lnTo>
                    <a:pt x="178" y="64"/>
                  </a:lnTo>
                  <a:lnTo>
                    <a:pt x="173" y="62"/>
                  </a:lnTo>
                  <a:lnTo>
                    <a:pt x="167" y="62"/>
                  </a:lnTo>
                  <a:lnTo>
                    <a:pt x="160" y="64"/>
                  </a:lnTo>
                  <a:lnTo>
                    <a:pt x="157" y="69"/>
                  </a:lnTo>
                  <a:lnTo>
                    <a:pt x="155" y="73"/>
                  </a:lnTo>
                  <a:lnTo>
                    <a:pt x="151" y="80"/>
                  </a:lnTo>
                  <a:lnTo>
                    <a:pt x="149" y="83"/>
                  </a:lnTo>
                  <a:lnTo>
                    <a:pt x="148" y="86"/>
                  </a:lnTo>
                  <a:lnTo>
                    <a:pt x="146" y="88"/>
                  </a:lnTo>
                  <a:lnTo>
                    <a:pt x="142" y="89"/>
                  </a:lnTo>
                  <a:lnTo>
                    <a:pt x="138" y="90"/>
                  </a:lnTo>
                  <a:lnTo>
                    <a:pt x="132" y="92"/>
                  </a:lnTo>
                  <a:lnTo>
                    <a:pt x="119" y="87"/>
                  </a:lnTo>
                  <a:lnTo>
                    <a:pt x="106" y="82"/>
                  </a:lnTo>
                  <a:lnTo>
                    <a:pt x="94" y="77"/>
                  </a:lnTo>
                  <a:lnTo>
                    <a:pt x="80" y="72"/>
                  </a:lnTo>
                  <a:lnTo>
                    <a:pt x="79" y="65"/>
                  </a:lnTo>
                  <a:lnTo>
                    <a:pt x="78" y="58"/>
                  </a:lnTo>
                  <a:lnTo>
                    <a:pt x="76" y="52"/>
                  </a:lnTo>
                  <a:lnTo>
                    <a:pt x="75" y="50"/>
                  </a:lnTo>
                  <a:lnTo>
                    <a:pt x="72" y="48"/>
                  </a:lnTo>
                  <a:lnTo>
                    <a:pt x="62" y="45"/>
                  </a:lnTo>
                  <a:lnTo>
                    <a:pt x="52" y="43"/>
                  </a:lnTo>
                  <a:lnTo>
                    <a:pt x="41" y="38"/>
                  </a:lnTo>
                  <a:lnTo>
                    <a:pt x="32" y="32"/>
                  </a:lnTo>
                </a:path>
              </a:pathLst>
            </a:custGeom>
            <a:solidFill>
              <a:srgbClr val="FF0000"/>
            </a:solidFill>
            <a:ln w="12700" cap="rnd" cmpd="sng">
              <a:solidFill>
                <a:schemeClr val="tx1"/>
              </a:solidFill>
              <a:prstDash val="solid"/>
              <a:round/>
              <a:headEnd type="none" w="sm" len="sm"/>
              <a:tailEnd type="none" w="sm" len="sm"/>
            </a:ln>
          </p:spPr>
          <p:txBody>
            <a:bodyPr/>
            <a:p>
              <a:endParaRPr lang="zh-CN" altLang="en-US"/>
            </a:p>
          </p:txBody>
        </p:sp>
        <p:sp>
          <p:nvSpPr>
            <p:cNvPr id="50251" name="Freeform 77"/>
            <p:cNvSpPr/>
            <p:nvPr/>
          </p:nvSpPr>
          <p:spPr>
            <a:xfrm>
              <a:off x="3999" y="2537"/>
              <a:ext cx="409" cy="441"/>
            </a:xfrm>
            <a:custGeom>
              <a:avLst/>
              <a:gdLst/>
              <a:ahLst/>
              <a:cxnLst>
                <a:cxn ang="0">
                  <a:pos x="302" y="10"/>
                </a:cxn>
                <a:cxn ang="0">
                  <a:pos x="311" y="30"/>
                </a:cxn>
                <a:cxn ang="0">
                  <a:pos x="310" y="52"/>
                </a:cxn>
                <a:cxn ang="0">
                  <a:pos x="294" y="75"/>
                </a:cxn>
                <a:cxn ang="0">
                  <a:pos x="278" y="93"/>
                </a:cxn>
                <a:cxn ang="0">
                  <a:pos x="261" y="99"/>
                </a:cxn>
                <a:cxn ang="0">
                  <a:pos x="245" y="104"/>
                </a:cxn>
                <a:cxn ang="0">
                  <a:pos x="248" y="121"/>
                </a:cxn>
                <a:cxn ang="0">
                  <a:pos x="287" y="109"/>
                </a:cxn>
                <a:cxn ang="0">
                  <a:pos x="324" y="92"/>
                </a:cxn>
                <a:cxn ang="0">
                  <a:pos x="376" y="112"/>
                </a:cxn>
                <a:cxn ang="0">
                  <a:pos x="387" y="143"/>
                </a:cxn>
                <a:cxn ang="0">
                  <a:pos x="383" y="163"/>
                </a:cxn>
                <a:cxn ang="0">
                  <a:pos x="404" y="175"/>
                </a:cxn>
                <a:cxn ang="0">
                  <a:pos x="383" y="231"/>
                </a:cxn>
                <a:cxn ang="0">
                  <a:pos x="376" y="251"/>
                </a:cxn>
                <a:cxn ang="0">
                  <a:pos x="379" y="281"/>
                </a:cxn>
                <a:cxn ang="0">
                  <a:pos x="370" y="311"/>
                </a:cxn>
                <a:cxn ang="0">
                  <a:pos x="383" y="322"/>
                </a:cxn>
                <a:cxn ang="0">
                  <a:pos x="386" y="327"/>
                </a:cxn>
                <a:cxn ang="0">
                  <a:pos x="355" y="339"/>
                </a:cxn>
                <a:cxn ang="0">
                  <a:pos x="336" y="344"/>
                </a:cxn>
                <a:cxn ang="0">
                  <a:pos x="318" y="375"/>
                </a:cxn>
                <a:cxn ang="0">
                  <a:pos x="309" y="409"/>
                </a:cxn>
                <a:cxn ang="0">
                  <a:pos x="272" y="428"/>
                </a:cxn>
                <a:cxn ang="0">
                  <a:pos x="229" y="413"/>
                </a:cxn>
                <a:cxn ang="0">
                  <a:pos x="207" y="421"/>
                </a:cxn>
                <a:cxn ang="0">
                  <a:pos x="200" y="408"/>
                </a:cxn>
                <a:cxn ang="0">
                  <a:pos x="179" y="411"/>
                </a:cxn>
                <a:cxn ang="0">
                  <a:pos x="169" y="433"/>
                </a:cxn>
                <a:cxn ang="0">
                  <a:pos x="152" y="439"/>
                </a:cxn>
                <a:cxn ang="0">
                  <a:pos x="128" y="433"/>
                </a:cxn>
                <a:cxn ang="0">
                  <a:pos x="115" y="401"/>
                </a:cxn>
                <a:cxn ang="0">
                  <a:pos x="96" y="368"/>
                </a:cxn>
                <a:cxn ang="0">
                  <a:pos x="86" y="354"/>
                </a:cxn>
                <a:cxn ang="0">
                  <a:pos x="52" y="344"/>
                </a:cxn>
                <a:cxn ang="0">
                  <a:pos x="45" y="330"/>
                </a:cxn>
                <a:cxn ang="0">
                  <a:pos x="25" y="317"/>
                </a:cxn>
                <a:cxn ang="0">
                  <a:pos x="16" y="306"/>
                </a:cxn>
                <a:cxn ang="0">
                  <a:pos x="17" y="297"/>
                </a:cxn>
                <a:cxn ang="0">
                  <a:pos x="9" y="273"/>
                </a:cxn>
                <a:cxn ang="0">
                  <a:pos x="5" y="250"/>
                </a:cxn>
                <a:cxn ang="0">
                  <a:pos x="19" y="241"/>
                </a:cxn>
                <a:cxn ang="0">
                  <a:pos x="33" y="215"/>
                </a:cxn>
                <a:cxn ang="0">
                  <a:pos x="58" y="188"/>
                </a:cxn>
                <a:cxn ang="0">
                  <a:pos x="72" y="138"/>
                </a:cxn>
                <a:cxn ang="0">
                  <a:pos x="96" y="120"/>
                </a:cxn>
                <a:cxn ang="0">
                  <a:pos x="117" y="80"/>
                </a:cxn>
                <a:cxn ang="0">
                  <a:pos x="124" y="61"/>
                </a:cxn>
                <a:cxn ang="0">
                  <a:pos x="118" y="30"/>
                </a:cxn>
                <a:cxn ang="0">
                  <a:pos x="104" y="23"/>
                </a:cxn>
                <a:cxn ang="0">
                  <a:pos x="136" y="22"/>
                </a:cxn>
                <a:cxn ang="0">
                  <a:pos x="188" y="32"/>
                </a:cxn>
                <a:cxn ang="0">
                  <a:pos x="197" y="44"/>
                </a:cxn>
                <a:cxn ang="0">
                  <a:pos x="218" y="37"/>
                </a:cxn>
                <a:cxn ang="0">
                  <a:pos x="240" y="30"/>
                </a:cxn>
                <a:cxn ang="0">
                  <a:pos x="257" y="18"/>
                </a:cxn>
                <a:cxn ang="0">
                  <a:pos x="279" y="0"/>
                </a:cxn>
              </a:cxnLst>
              <a:pathLst>
                <a:path w="409" h="441">
                  <a:moveTo>
                    <a:pt x="280" y="0"/>
                  </a:moveTo>
                  <a:lnTo>
                    <a:pt x="286" y="2"/>
                  </a:lnTo>
                  <a:lnTo>
                    <a:pt x="293" y="4"/>
                  </a:lnTo>
                  <a:lnTo>
                    <a:pt x="300" y="8"/>
                  </a:lnTo>
                  <a:lnTo>
                    <a:pt x="302" y="10"/>
                  </a:lnTo>
                  <a:lnTo>
                    <a:pt x="304" y="12"/>
                  </a:lnTo>
                  <a:lnTo>
                    <a:pt x="306" y="15"/>
                  </a:lnTo>
                  <a:lnTo>
                    <a:pt x="307" y="19"/>
                  </a:lnTo>
                  <a:lnTo>
                    <a:pt x="310" y="27"/>
                  </a:lnTo>
                  <a:lnTo>
                    <a:pt x="311" y="30"/>
                  </a:lnTo>
                  <a:lnTo>
                    <a:pt x="311" y="33"/>
                  </a:lnTo>
                  <a:lnTo>
                    <a:pt x="312" y="35"/>
                  </a:lnTo>
                  <a:lnTo>
                    <a:pt x="312" y="36"/>
                  </a:lnTo>
                  <a:lnTo>
                    <a:pt x="311" y="44"/>
                  </a:lnTo>
                  <a:lnTo>
                    <a:pt x="310" y="52"/>
                  </a:lnTo>
                  <a:lnTo>
                    <a:pt x="308" y="57"/>
                  </a:lnTo>
                  <a:lnTo>
                    <a:pt x="306" y="62"/>
                  </a:lnTo>
                  <a:lnTo>
                    <a:pt x="304" y="66"/>
                  </a:lnTo>
                  <a:lnTo>
                    <a:pt x="300" y="71"/>
                  </a:lnTo>
                  <a:lnTo>
                    <a:pt x="294" y="75"/>
                  </a:lnTo>
                  <a:lnTo>
                    <a:pt x="288" y="80"/>
                  </a:lnTo>
                  <a:lnTo>
                    <a:pt x="284" y="85"/>
                  </a:lnTo>
                  <a:lnTo>
                    <a:pt x="281" y="90"/>
                  </a:lnTo>
                  <a:lnTo>
                    <a:pt x="280" y="92"/>
                  </a:lnTo>
                  <a:lnTo>
                    <a:pt x="278" y="93"/>
                  </a:lnTo>
                  <a:lnTo>
                    <a:pt x="276" y="95"/>
                  </a:lnTo>
                  <a:lnTo>
                    <a:pt x="272" y="95"/>
                  </a:lnTo>
                  <a:lnTo>
                    <a:pt x="269" y="96"/>
                  </a:lnTo>
                  <a:lnTo>
                    <a:pt x="265" y="97"/>
                  </a:lnTo>
                  <a:lnTo>
                    <a:pt x="261" y="99"/>
                  </a:lnTo>
                  <a:lnTo>
                    <a:pt x="256" y="100"/>
                  </a:lnTo>
                  <a:lnTo>
                    <a:pt x="253" y="101"/>
                  </a:lnTo>
                  <a:lnTo>
                    <a:pt x="249" y="102"/>
                  </a:lnTo>
                  <a:lnTo>
                    <a:pt x="245" y="103"/>
                  </a:lnTo>
                  <a:lnTo>
                    <a:pt x="245" y="104"/>
                  </a:lnTo>
                  <a:lnTo>
                    <a:pt x="244" y="104"/>
                  </a:lnTo>
                  <a:lnTo>
                    <a:pt x="242" y="111"/>
                  </a:lnTo>
                  <a:lnTo>
                    <a:pt x="243" y="116"/>
                  </a:lnTo>
                  <a:lnTo>
                    <a:pt x="244" y="119"/>
                  </a:lnTo>
                  <a:lnTo>
                    <a:pt x="248" y="121"/>
                  </a:lnTo>
                  <a:lnTo>
                    <a:pt x="253" y="121"/>
                  </a:lnTo>
                  <a:lnTo>
                    <a:pt x="258" y="121"/>
                  </a:lnTo>
                  <a:lnTo>
                    <a:pt x="264" y="119"/>
                  </a:lnTo>
                  <a:lnTo>
                    <a:pt x="272" y="116"/>
                  </a:lnTo>
                  <a:lnTo>
                    <a:pt x="287" y="109"/>
                  </a:lnTo>
                  <a:lnTo>
                    <a:pt x="302" y="102"/>
                  </a:lnTo>
                  <a:lnTo>
                    <a:pt x="309" y="99"/>
                  </a:lnTo>
                  <a:lnTo>
                    <a:pt x="315" y="95"/>
                  </a:lnTo>
                  <a:lnTo>
                    <a:pt x="320" y="93"/>
                  </a:lnTo>
                  <a:lnTo>
                    <a:pt x="324" y="92"/>
                  </a:lnTo>
                  <a:lnTo>
                    <a:pt x="332" y="94"/>
                  </a:lnTo>
                  <a:lnTo>
                    <a:pt x="342" y="97"/>
                  </a:lnTo>
                  <a:lnTo>
                    <a:pt x="353" y="102"/>
                  </a:lnTo>
                  <a:lnTo>
                    <a:pt x="365" y="107"/>
                  </a:lnTo>
                  <a:lnTo>
                    <a:pt x="376" y="112"/>
                  </a:lnTo>
                  <a:lnTo>
                    <a:pt x="386" y="117"/>
                  </a:lnTo>
                  <a:lnTo>
                    <a:pt x="395" y="123"/>
                  </a:lnTo>
                  <a:lnTo>
                    <a:pt x="404" y="128"/>
                  </a:lnTo>
                  <a:lnTo>
                    <a:pt x="395" y="136"/>
                  </a:lnTo>
                  <a:lnTo>
                    <a:pt x="387" y="143"/>
                  </a:lnTo>
                  <a:lnTo>
                    <a:pt x="379" y="151"/>
                  </a:lnTo>
                  <a:lnTo>
                    <a:pt x="375" y="155"/>
                  </a:lnTo>
                  <a:lnTo>
                    <a:pt x="372" y="160"/>
                  </a:lnTo>
                  <a:lnTo>
                    <a:pt x="378" y="162"/>
                  </a:lnTo>
                  <a:lnTo>
                    <a:pt x="383" y="163"/>
                  </a:lnTo>
                  <a:lnTo>
                    <a:pt x="389" y="164"/>
                  </a:lnTo>
                  <a:lnTo>
                    <a:pt x="393" y="166"/>
                  </a:lnTo>
                  <a:lnTo>
                    <a:pt x="397" y="168"/>
                  </a:lnTo>
                  <a:lnTo>
                    <a:pt x="400" y="171"/>
                  </a:lnTo>
                  <a:lnTo>
                    <a:pt x="404" y="175"/>
                  </a:lnTo>
                  <a:lnTo>
                    <a:pt x="408" y="180"/>
                  </a:lnTo>
                  <a:lnTo>
                    <a:pt x="400" y="191"/>
                  </a:lnTo>
                  <a:lnTo>
                    <a:pt x="395" y="203"/>
                  </a:lnTo>
                  <a:lnTo>
                    <a:pt x="384" y="228"/>
                  </a:lnTo>
                  <a:lnTo>
                    <a:pt x="383" y="231"/>
                  </a:lnTo>
                  <a:lnTo>
                    <a:pt x="382" y="235"/>
                  </a:lnTo>
                  <a:lnTo>
                    <a:pt x="379" y="243"/>
                  </a:lnTo>
                  <a:lnTo>
                    <a:pt x="378" y="246"/>
                  </a:lnTo>
                  <a:lnTo>
                    <a:pt x="377" y="249"/>
                  </a:lnTo>
                  <a:lnTo>
                    <a:pt x="376" y="251"/>
                  </a:lnTo>
                  <a:lnTo>
                    <a:pt x="376" y="252"/>
                  </a:lnTo>
                  <a:lnTo>
                    <a:pt x="378" y="259"/>
                  </a:lnTo>
                  <a:lnTo>
                    <a:pt x="380" y="267"/>
                  </a:lnTo>
                  <a:lnTo>
                    <a:pt x="380" y="274"/>
                  </a:lnTo>
                  <a:lnTo>
                    <a:pt x="379" y="281"/>
                  </a:lnTo>
                  <a:lnTo>
                    <a:pt x="378" y="288"/>
                  </a:lnTo>
                  <a:lnTo>
                    <a:pt x="375" y="295"/>
                  </a:lnTo>
                  <a:lnTo>
                    <a:pt x="372" y="301"/>
                  </a:lnTo>
                  <a:lnTo>
                    <a:pt x="368" y="308"/>
                  </a:lnTo>
                  <a:lnTo>
                    <a:pt x="370" y="311"/>
                  </a:lnTo>
                  <a:lnTo>
                    <a:pt x="372" y="315"/>
                  </a:lnTo>
                  <a:lnTo>
                    <a:pt x="374" y="318"/>
                  </a:lnTo>
                  <a:lnTo>
                    <a:pt x="376" y="320"/>
                  </a:lnTo>
                  <a:lnTo>
                    <a:pt x="380" y="322"/>
                  </a:lnTo>
                  <a:lnTo>
                    <a:pt x="383" y="322"/>
                  </a:lnTo>
                  <a:lnTo>
                    <a:pt x="387" y="322"/>
                  </a:lnTo>
                  <a:lnTo>
                    <a:pt x="387" y="323"/>
                  </a:lnTo>
                  <a:lnTo>
                    <a:pt x="388" y="324"/>
                  </a:lnTo>
                  <a:lnTo>
                    <a:pt x="387" y="325"/>
                  </a:lnTo>
                  <a:lnTo>
                    <a:pt x="386" y="327"/>
                  </a:lnTo>
                  <a:lnTo>
                    <a:pt x="384" y="328"/>
                  </a:lnTo>
                  <a:lnTo>
                    <a:pt x="381" y="330"/>
                  </a:lnTo>
                  <a:lnTo>
                    <a:pt x="373" y="333"/>
                  </a:lnTo>
                  <a:lnTo>
                    <a:pt x="365" y="336"/>
                  </a:lnTo>
                  <a:lnTo>
                    <a:pt x="355" y="339"/>
                  </a:lnTo>
                  <a:lnTo>
                    <a:pt x="347" y="342"/>
                  </a:lnTo>
                  <a:lnTo>
                    <a:pt x="343" y="342"/>
                  </a:lnTo>
                  <a:lnTo>
                    <a:pt x="340" y="343"/>
                  </a:lnTo>
                  <a:lnTo>
                    <a:pt x="338" y="344"/>
                  </a:lnTo>
                  <a:lnTo>
                    <a:pt x="336" y="344"/>
                  </a:lnTo>
                  <a:lnTo>
                    <a:pt x="334" y="349"/>
                  </a:lnTo>
                  <a:lnTo>
                    <a:pt x="332" y="354"/>
                  </a:lnTo>
                  <a:lnTo>
                    <a:pt x="326" y="362"/>
                  </a:lnTo>
                  <a:lnTo>
                    <a:pt x="321" y="370"/>
                  </a:lnTo>
                  <a:lnTo>
                    <a:pt x="318" y="375"/>
                  </a:lnTo>
                  <a:lnTo>
                    <a:pt x="316" y="380"/>
                  </a:lnTo>
                  <a:lnTo>
                    <a:pt x="315" y="387"/>
                  </a:lnTo>
                  <a:lnTo>
                    <a:pt x="314" y="392"/>
                  </a:lnTo>
                  <a:lnTo>
                    <a:pt x="311" y="401"/>
                  </a:lnTo>
                  <a:lnTo>
                    <a:pt x="309" y="409"/>
                  </a:lnTo>
                  <a:lnTo>
                    <a:pt x="304" y="415"/>
                  </a:lnTo>
                  <a:lnTo>
                    <a:pt x="299" y="419"/>
                  </a:lnTo>
                  <a:lnTo>
                    <a:pt x="292" y="423"/>
                  </a:lnTo>
                  <a:lnTo>
                    <a:pt x="283" y="425"/>
                  </a:lnTo>
                  <a:lnTo>
                    <a:pt x="272" y="428"/>
                  </a:lnTo>
                  <a:lnTo>
                    <a:pt x="261" y="425"/>
                  </a:lnTo>
                  <a:lnTo>
                    <a:pt x="251" y="422"/>
                  </a:lnTo>
                  <a:lnTo>
                    <a:pt x="242" y="418"/>
                  </a:lnTo>
                  <a:lnTo>
                    <a:pt x="232" y="412"/>
                  </a:lnTo>
                  <a:lnTo>
                    <a:pt x="229" y="413"/>
                  </a:lnTo>
                  <a:lnTo>
                    <a:pt x="225" y="415"/>
                  </a:lnTo>
                  <a:lnTo>
                    <a:pt x="218" y="418"/>
                  </a:lnTo>
                  <a:lnTo>
                    <a:pt x="215" y="420"/>
                  </a:lnTo>
                  <a:lnTo>
                    <a:pt x="211" y="421"/>
                  </a:lnTo>
                  <a:lnTo>
                    <a:pt x="207" y="421"/>
                  </a:lnTo>
                  <a:lnTo>
                    <a:pt x="204" y="420"/>
                  </a:lnTo>
                  <a:lnTo>
                    <a:pt x="202" y="418"/>
                  </a:lnTo>
                  <a:lnTo>
                    <a:pt x="202" y="414"/>
                  </a:lnTo>
                  <a:lnTo>
                    <a:pt x="202" y="411"/>
                  </a:lnTo>
                  <a:lnTo>
                    <a:pt x="200" y="408"/>
                  </a:lnTo>
                  <a:lnTo>
                    <a:pt x="198" y="406"/>
                  </a:lnTo>
                  <a:lnTo>
                    <a:pt x="194" y="404"/>
                  </a:lnTo>
                  <a:lnTo>
                    <a:pt x="188" y="400"/>
                  </a:lnTo>
                  <a:lnTo>
                    <a:pt x="183" y="406"/>
                  </a:lnTo>
                  <a:lnTo>
                    <a:pt x="179" y="411"/>
                  </a:lnTo>
                  <a:lnTo>
                    <a:pt x="176" y="415"/>
                  </a:lnTo>
                  <a:lnTo>
                    <a:pt x="174" y="418"/>
                  </a:lnTo>
                  <a:lnTo>
                    <a:pt x="172" y="425"/>
                  </a:lnTo>
                  <a:lnTo>
                    <a:pt x="171" y="429"/>
                  </a:lnTo>
                  <a:lnTo>
                    <a:pt x="169" y="433"/>
                  </a:lnTo>
                  <a:lnTo>
                    <a:pt x="168" y="434"/>
                  </a:lnTo>
                  <a:lnTo>
                    <a:pt x="166" y="435"/>
                  </a:lnTo>
                  <a:lnTo>
                    <a:pt x="162" y="437"/>
                  </a:lnTo>
                  <a:lnTo>
                    <a:pt x="158" y="438"/>
                  </a:lnTo>
                  <a:lnTo>
                    <a:pt x="152" y="439"/>
                  </a:lnTo>
                  <a:lnTo>
                    <a:pt x="144" y="440"/>
                  </a:lnTo>
                  <a:lnTo>
                    <a:pt x="139" y="439"/>
                  </a:lnTo>
                  <a:lnTo>
                    <a:pt x="134" y="437"/>
                  </a:lnTo>
                  <a:lnTo>
                    <a:pt x="131" y="435"/>
                  </a:lnTo>
                  <a:lnTo>
                    <a:pt x="128" y="433"/>
                  </a:lnTo>
                  <a:lnTo>
                    <a:pt x="123" y="428"/>
                  </a:lnTo>
                  <a:lnTo>
                    <a:pt x="120" y="422"/>
                  </a:lnTo>
                  <a:lnTo>
                    <a:pt x="119" y="416"/>
                  </a:lnTo>
                  <a:lnTo>
                    <a:pt x="117" y="409"/>
                  </a:lnTo>
                  <a:lnTo>
                    <a:pt x="115" y="401"/>
                  </a:lnTo>
                  <a:lnTo>
                    <a:pt x="112" y="392"/>
                  </a:lnTo>
                  <a:lnTo>
                    <a:pt x="108" y="386"/>
                  </a:lnTo>
                  <a:lnTo>
                    <a:pt x="103" y="380"/>
                  </a:lnTo>
                  <a:lnTo>
                    <a:pt x="99" y="375"/>
                  </a:lnTo>
                  <a:lnTo>
                    <a:pt x="96" y="368"/>
                  </a:lnTo>
                  <a:lnTo>
                    <a:pt x="96" y="365"/>
                  </a:lnTo>
                  <a:lnTo>
                    <a:pt x="96" y="361"/>
                  </a:lnTo>
                  <a:lnTo>
                    <a:pt x="94" y="358"/>
                  </a:lnTo>
                  <a:lnTo>
                    <a:pt x="92" y="356"/>
                  </a:lnTo>
                  <a:lnTo>
                    <a:pt x="86" y="354"/>
                  </a:lnTo>
                  <a:lnTo>
                    <a:pt x="79" y="353"/>
                  </a:lnTo>
                  <a:lnTo>
                    <a:pt x="64" y="352"/>
                  </a:lnTo>
                  <a:lnTo>
                    <a:pt x="58" y="349"/>
                  </a:lnTo>
                  <a:lnTo>
                    <a:pt x="54" y="346"/>
                  </a:lnTo>
                  <a:lnTo>
                    <a:pt x="52" y="344"/>
                  </a:lnTo>
                  <a:lnTo>
                    <a:pt x="50" y="342"/>
                  </a:lnTo>
                  <a:lnTo>
                    <a:pt x="50" y="338"/>
                  </a:lnTo>
                  <a:lnTo>
                    <a:pt x="50" y="335"/>
                  </a:lnTo>
                  <a:lnTo>
                    <a:pt x="48" y="332"/>
                  </a:lnTo>
                  <a:lnTo>
                    <a:pt x="45" y="330"/>
                  </a:lnTo>
                  <a:lnTo>
                    <a:pt x="41" y="327"/>
                  </a:lnTo>
                  <a:lnTo>
                    <a:pt x="33" y="322"/>
                  </a:lnTo>
                  <a:lnTo>
                    <a:pt x="30" y="320"/>
                  </a:lnTo>
                  <a:lnTo>
                    <a:pt x="27" y="318"/>
                  </a:lnTo>
                  <a:lnTo>
                    <a:pt x="25" y="317"/>
                  </a:lnTo>
                  <a:lnTo>
                    <a:pt x="24" y="316"/>
                  </a:lnTo>
                  <a:lnTo>
                    <a:pt x="21" y="312"/>
                  </a:lnTo>
                  <a:lnTo>
                    <a:pt x="19" y="308"/>
                  </a:lnTo>
                  <a:lnTo>
                    <a:pt x="18" y="306"/>
                  </a:lnTo>
                  <a:lnTo>
                    <a:pt x="16" y="306"/>
                  </a:lnTo>
                  <a:lnTo>
                    <a:pt x="16" y="304"/>
                  </a:lnTo>
                  <a:lnTo>
                    <a:pt x="17" y="303"/>
                  </a:lnTo>
                  <a:lnTo>
                    <a:pt x="18" y="302"/>
                  </a:lnTo>
                  <a:lnTo>
                    <a:pt x="17" y="300"/>
                  </a:lnTo>
                  <a:lnTo>
                    <a:pt x="17" y="297"/>
                  </a:lnTo>
                  <a:lnTo>
                    <a:pt x="16" y="293"/>
                  </a:lnTo>
                  <a:lnTo>
                    <a:pt x="14" y="287"/>
                  </a:lnTo>
                  <a:lnTo>
                    <a:pt x="12" y="280"/>
                  </a:lnTo>
                  <a:lnTo>
                    <a:pt x="10" y="276"/>
                  </a:lnTo>
                  <a:lnTo>
                    <a:pt x="9" y="273"/>
                  </a:lnTo>
                  <a:lnTo>
                    <a:pt x="5" y="267"/>
                  </a:lnTo>
                  <a:lnTo>
                    <a:pt x="1" y="260"/>
                  </a:lnTo>
                  <a:lnTo>
                    <a:pt x="1" y="257"/>
                  </a:lnTo>
                  <a:lnTo>
                    <a:pt x="0" y="252"/>
                  </a:lnTo>
                  <a:lnTo>
                    <a:pt x="5" y="250"/>
                  </a:lnTo>
                  <a:lnTo>
                    <a:pt x="9" y="249"/>
                  </a:lnTo>
                  <a:lnTo>
                    <a:pt x="11" y="248"/>
                  </a:lnTo>
                  <a:lnTo>
                    <a:pt x="14" y="247"/>
                  </a:lnTo>
                  <a:lnTo>
                    <a:pt x="17" y="244"/>
                  </a:lnTo>
                  <a:lnTo>
                    <a:pt x="19" y="241"/>
                  </a:lnTo>
                  <a:lnTo>
                    <a:pt x="21" y="237"/>
                  </a:lnTo>
                  <a:lnTo>
                    <a:pt x="22" y="232"/>
                  </a:lnTo>
                  <a:lnTo>
                    <a:pt x="24" y="227"/>
                  </a:lnTo>
                  <a:lnTo>
                    <a:pt x="28" y="220"/>
                  </a:lnTo>
                  <a:lnTo>
                    <a:pt x="33" y="215"/>
                  </a:lnTo>
                  <a:lnTo>
                    <a:pt x="39" y="209"/>
                  </a:lnTo>
                  <a:lnTo>
                    <a:pt x="45" y="204"/>
                  </a:lnTo>
                  <a:lnTo>
                    <a:pt x="52" y="200"/>
                  </a:lnTo>
                  <a:lnTo>
                    <a:pt x="56" y="194"/>
                  </a:lnTo>
                  <a:lnTo>
                    <a:pt x="58" y="188"/>
                  </a:lnTo>
                  <a:lnTo>
                    <a:pt x="62" y="176"/>
                  </a:lnTo>
                  <a:lnTo>
                    <a:pt x="64" y="164"/>
                  </a:lnTo>
                  <a:lnTo>
                    <a:pt x="66" y="153"/>
                  </a:lnTo>
                  <a:lnTo>
                    <a:pt x="69" y="143"/>
                  </a:lnTo>
                  <a:lnTo>
                    <a:pt x="72" y="138"/>
                  </a:lnTo>
                  <a:lnTo>
                    <a:pt x="75" y="134"/>
                  </a:lnTo>
                  <a:lnTo>
                    <a:pt x="79" y="130"/>
                  </a:lnTo>
                  <a:lnTo>
                    <a:pt x="83" y="126"/>
                  </a:lnTo>
                  <a:lnTo>
                    <a:pt x="89" y="123"/>
                  </a:lnTo>
                  <a:lnTo>
                    <a:pt x="96" y="120"/>
                  </a:lnTo>
                  <a:lnTo>
                    <a:pt x="101" y="111"/>
                  </a:lnTo>
                  <a:lnTo>
                    <a:pt x="107" y="102"/>
                  </a:lnTo>
                  <a:lnTo>
                    <a:pt x="112" y="93"/>
                  </a:lnTo>
                  <a:lnTo>
                    <a:pt x="116" y="84"/>
                  </a:lnTo>
                  <a:lnTo>
                    <a:pt x="117" y="80"/>
                  </a:lnTo>
                  <a:lnTo>
                    <a:pt x="118" y="77"/>
                  </a:lnTo>
                  <a:lnTo>
                    <a:pt x="121" y="69"/>
                  </a:lnTo>
                  <a:lnTo>
                    <a:pt x="122" y="66"/>
                  </a:lnTo>
                  <a:lnTo>
                    <a:pt x="123" y="63"/>
                  </a:lnTo>
                  <a:lnTo>
                    <a:pt x="124" y="61"/>
                  </a:lnTo>
                  <a:lnTo>
                    <a:pt x="124" y="60"/>
                  </a:lnTo>
                  <a:lnTo>
                    <a:pt x="123" y="46"/>
                  </a:lnTo>
                  <a:lnTo>
                    <a:pt x="122" y="39"/>
                  </a:lnTo>
                  <a:lnTo>
                    <a:pt x="120" y="32"/>
                  </a:lnTo>
                  <a:lnTo>
                    <a:pt x="118" y="30"/>
                  </a:lnTo>
                  <a:lnTo>
                    <a:pt x="115" y="28"/>
                  </a:lnTo>
                  <a:lnTo>
                    <a:pt x="111" y="25"/>
                  </a:lnTo>
                  <a:lnTo>
                    <a:pt x="108" y="24"/>
                  </a:lnTo>
                  <a:lnTo>
                    <a:pt x="106" y="23"/>
                  </a:lnTo>
                  <a:lnTo>
                    <a:pt x="104" y="23"/>
                  </a:lnTo>
                  <a:lnTo>
                    <a:pt x="99" y="21"/>
                  </a:lnTo>
                  <a:lnTo>
                    <a:pt x="98" y="20"/>
                  </a:lnTo>
                  <a:lnTo>
                    <a:pt x="96" y="20"/>
                  </a:lnTo>
                  <a:lnTo>
                    <a:pt x="116" y="20"/>
                  </a:lnTo>
                  <a:lnTo>
                    <a:pt x="136" y="22"/>
                  </a:lnTo>
                  <a:lnTo>
                    <a:pt x="156" y="23"/>
                  </a:lnTo>
                  <a:lnTo>
                    <a:pt x="176" y="24"/>
                  </a:lnTo>
                  <a:lnTo>
                    <a:pt x="183" y="28"/>
                  </a:lnTo>
                  <a:lnTo>
                    <a:pt x="185" y="30"/>
                  </a:lnTo>
                  <a:lnTo>
                    <a:pt x="188" y="32"/>
                  </a:lnTo>
                  <a:lnTo>
                    <a:pt x="190" y="35"/>
                  </a:lnTo>
                  <a:lnTo>
                    <a:pt x="191" y="39"/>
                  </a:lnTo>
                  <a:lnTo>
                    <a:pt x="193" y="42"/>
                  </a:lnTo>
                  <a:lnTo>
                    <a:pt x="196" y="44"/>
                  </a:lnTo>
                  <a:lnTo>
                    <a:pt x="197" y="44"/>
                  </a:lnTo>
                  <a:lnTo>
                    <a:pt x="198" y="43"/>
                  </a:lnTo>
                  <a:lnTo>
                    <a:pt x="201" y="42"/>
                  </a:lnTo>
                  <a:lnTo>
                    <a:pt x="206" y="40"/>
                  </a:lnTo>
                  <a:lnTo>
                    <a:pt x="212" y="39"/>
                  </a:lnTo>
                  <a:lnTo>
                    <a:pt x="218" y="37"/>
                  </a:lnTo>
                  <a:lnTo>
                    <a:pt x="224" y="35"/>
                  </a:lnTo>
                  <a:lnTo>
                    <a:pt x="229" y="33"/>
                  </a:lnTo>
                  <a:lnTo>
                    <a:pt x="232" y="32"/>
                  </a:lnTo>
                  <a:lnTo>
                    <a:pt x="236" y="31"/>
                  </a:lnTo>
                  <a:lnTo>
                    <a:pt x="240" y="30"/>
                  </a:lnTo>
                  <a:lnTo>
                    <a:pt x="243" y="29"/>
                  </a:lnTo>
                  <a:lnTo>
                    <a:pt x="244" y="28"/>
                  </a:lnTo>
                  <a:lnTo>
                    <a:pt x="247" y="26"/>
                  </a:lnTo>
                  <a:lnTo>
                    <a:pt x="251" y="22"/>
                  </a:lnTo>
                  <a:lnTo>
                    <a:pt x="257" y="18"/>
                  </a:lnTo>
                  <a:lnTo>
                    <a:pt x="263" y="13"/>
                  </a:lnTo>
                  <a:lnTo>
                    <a:pt x="269" y="8"/>
                  </a:lnTo>
                  <a:lnTo>
                    <a:pt x="274" y="4"/>
                  </a:lnTo>
                  <a:lnTo>
                    <a:pt x="278" y="1"/>
                  </a:lnTo>
                  <a:lnTo>
                    <a:pt x="279" y="0"/>
                  </a:lnTo>
                  <a:lnTo>
                    <a:pt x="280" y="0"/>
                  </a:lnTo>
                </a:path>
              </a:pathLst>
            </a:custGeom>
            <a:solidFill>
              <a:srgbClr val="FF0000"/>
            </a:solidFill>
            <a:ln w="12700" cap="rnd" cmpd="sng">
              <a:solidFill>
                <a:schemeClr val="tx1"/>
              </a:solidFill>
              <a:prstDash val="solid"/>
              <a:round/>
              <a:headEnd type="none" w="sm" len="sm"/>
              <a:tailEnd type="none" w="sm" len="sm"/>
            </a:ln>
          </p:spPr>
          <p:txBody>
            <a:bodyPr/>
            <a:p>
              <a:endParaRPr lang="zh-CN" altLang="en-US"/>
            </a:p>
          </p:txBody>
        </p:sp>
        <p:sp>
          <p:nvSpPr>
            <p:cNvPr id="50252" name="Freeform 78"/>
            <p:cNvSpPr/>
            <p:nvPr/>
          </p:nvSpPr>
          <p:spPr>
            <a:xfrm>
              <a:off x="3812" y="2856"/>
              <a:ext cx="490" cy="582"/>
            </a:xfrm>
            <a:custGeom>
              <a:avLst/>
              <a:gdLst/>
              <a:ahLst/>
              <a:cxnLst>
                <a:cxn ang="0">
                  <a:pos x="489" y="134"/>
                </a:cxn>
                <a:cxn ang="0">
                  <a:pos x="476" y="147"/>
                </a:cxn>
                <a:cxn ang="0">
                  <a:pos x="448" y="183"/>
                </a:cxn>
                <a:cxn ang="0">
                  <a:pos x="424" y="191"/>
                </a:cxn>
                <a:cxn ang="0">
                  <a:pos x="407" y="201"/>
                </a:cxn>
                <a:cxn ang="0">
                  <a:pos x="419" y="275"/>
                </a:cxn>
                <a:cxn ang="0">
                  <a:pos x="413" y="341"/>
                </a:cxn>
                <a:cxn ang="0">
                  <a:pos x="388" y="353"/>
                </a:cxn>
                <a:cxn ang="0">
                  <a:pos x="368" y="361"/>
                </a:cxn>
                <a:cxn ang="0">
                  <a:pos x="353" y="405"/>
                </a:cxn>
                <a:cxn ang="0">
                  <a:pos x="336" y="432"/>
                </a:cxn>
                <a:cxn ang="0">
                  <a:pos x="325" y="456"/>
                </a:cxn>
                <a:cxn ang="0">
                  <a:pos x="284" y="459"/>
                </a:cxn>
                <a:cxn ang="0">
                  <a:pos x="265" y="493"/>
                </a:cxn>
                <a:cxn ang="0">
                  <a:pos x="254" y="536"/>
                </a:cxn>
                <a:cxn ang="0">
                  <a:pos x="233" y="556"/>
                </a:cxn>
                <a:cxn ang="0">
                  <a:pos x="207" y="573"/>
                </a:cxn>
                <a:cxn ang="0">
                  <a:pos x="184" y="580"/>
                </a:cxn>
                <a:cxn ang="0">
                  <a:pos x="160" y="575"/>
                </a:cxn>
                <a:cxn ang="0">
                  <a:pos x="159" y="568"/>
                </a:cxn>
                <a:cxn ang="0">
                  <a:pos x="141" y="548"/>
                </a:cxn>
                <a:cxn ang="0">
                  <a:pos x="139" y="536"/>
                </a:cxn>
                <a:cxn ang="0">
                  <a:pos x="138" y="513"/>
                </a:cxn>
                <a:cxn ang="0">
                  <a:pos x="123" y="472"/>
                </a:cxn>
                <a:cxn ang="0">
                  <a:pos x="58" y="454"/>
                </a:cxn>
                <a:cxn ang="0">
                  <a:pos x="11" y="453"/>
                </a:cxn>
                <a:cxn ang="0">
                  <a:pos x="0" y="428"/>
                </a:cxn>
                <a:cxn ang="0">
                  <a:pos x="10" y="394"/>
                </a:cxn>
                <a:cxn ang="0">
                  <a:pos x="4" y="353"/>
                </a:cxn>
                <a:cxn ang="0">
                  <a:pos x="24" y="330"/>
                </a:cxn>
                <a:cxn ang="0">
                  <a:pos x="45" y="291"/>
                </a:cxn>
                <a:cxn ang="0">
                  <a:pos x="49" y="214"/>
                </a:cxn>
                <a:cxn ang="0">
                  <a:pos x="73" y="193"/>
                </a:cxn>
                <a:cxn ang="0">
                  <a:pos x="107" y="139"/>
                </a:cxn>
                <a:cxn ang="0">
                  <a:pos x="139" y="99"/>
                </a:cxn>
                <a:cxn ang="0">
                  <a:pos x="191" y="86"/>
                </a:cxn>
                <a:cxn ang="0">
                  <a:pos x="208" y="64"/>
                </a:cxn>
                <a:cxn ang="0">
                  <a:pos x="218" y="34"/>
                </a:cxn>
                <a:cxn ang="0">
                  <a:pos x="216" y="1"/>
                </a:cxn>
                <a:cxn ang="0">
                  <a:pos x="223" y="13"/>
                </a:cxn>
                <a:cxn ang="0">
                  <a:pos x="239" y="34"/>
                </a:cxn>
                <a:cxn ang="0">
                  <a:pos x="263" y="41"/>
                </a:cxn>
                <a:cxn ang="0">
                  <a:pos x="281" y="61"/>
                </a:cxn>
                <a:cxn ang="0">
                  <a:pos x="310" y="112"/>
                </a:cxn>
                <a:cxn ang="0">
                  <a:pos x="337" y="121"/>
                </a:cxn>
                <a:cxn ang="0">
                  <a:pos x="354" y="115"/>
                </a:cxn>
                <a:cxn ang="0">
                  <a:pos x="364" y="91"/>
                </a:cxn>
                <a:cxn ang="0">
                  <a:pos x="377" y="86"/>
                </a:cxn>
                <a:cxn ang="0">
                  <a:pos x="390" y="101"/>
                </a:cxn>
                <a:cxn ang="0">
                  <a:pos x="420" y="97"/>
                </a:cxn>
                <a:cxn ang="0">
                  <a:pos x="453" y="108"/>
                </a:cxn>
              </a:cxnLst>
              <a:pathLst>
                <a:path w="490" h="582">
                  <a:moveTo>
                    <a:pt x="479" y="109"/>
                  </a:moveTo>
                  <a:lnTo>
                    <a:pt x="482" y="117"/>
                  </a:lnTo>
                  <a:lnTo>
                    <a:pt x="484" y="124"/>
                  </a:lnTo>
                  <a:lnTo>
                    <a:pt x="487" y="129"/>
                  </a:lnTo>
                  <a:lnTo>
                    <a:pt x="489" y="134"/>
                  </a:lnTo>
                  <a:lnTo>
                    <a:pt x="488" y="139"/>
                  </a:lnTo>
                  <a:lnTo>
                    <a:pt x="485" y="142"/>
                  </a:lnTo>
                  <a:lnTo>
                    <a:pt x="483" y="144"/>
                  </a:lnTo>
                  <a:lnTo>
                    <a:pt x="480" y="146"/>
                  </a:lnTo>
                  <a:lnTo>
                    <a:pt x="476" y="147"/>
                  </a:lnTo>
                  <a:lnTo>
                    <a:pt x="471" y="149"/>
                  </a:lnTo>
                  <a:lnTo>
                    <a:pt x="464" y="158"/>
                  </a:lnTo>
                  <a:lnTo>
                    <a:pt x="458" y="169"/>
                  </a:lnTo>
                  <a:lnTo>
                    <a:pt x="452" y="179"/>
                  </a:lnTo>
                  <a:lnTo>
                    <a:pt x="448" y="183"/>
                  </a:lnTo>
                  <a:lnTo>
                    <a:pt x="443" y="185"/>
                  </a:lnTo>
                  <a:lnTo>
                    <a:pt x="438" y="187"/>
                  </a:lnTo>
                  <a:lnTo>
                    <a:pt x="434" y="188"/>
                  </a:lnTo>
                  <a:lnTo>
                    <a:pt x="428" y="190"/>
                  </a:lnTo>
                  <a:lnTo>
                    <a:pt x="424" y="191"/>
                  </a:lnTo>
                  <a:lnTo>
                    <a:pt x="422" y="192"/>
                  </a:lnTo>
                  <a:lnTo>
                    <a:pt x="419" y="193"/>
                  </a:lnTo>
                  <a:lnTo>
                    <a:pt x="417" y="195"/>
                  </a:lnTo>
                  <a:lnTo>
                    <a:pt x="413" y="198"/>
                  </a:lnTo>
                  <a:lnTo>
                    <a:pt x="407" y="201"/>
                  </a:lnTo>
                  <a:lnTo>
                    <a:pt x="410" y="217"/>
                  </a:lnTo>
                  <a:lnTo>
                    <a:pt x="412" y="233"/>
                  </a:lnTo>
                  <a:lnTo>
                    <a:pt x="415" y="249"/>
                  </a:lnTo>
                  <a:lnTo>
                    <a:pt x="419" y="265"/>
                  </a:lnTo>
                  <a:lnTo>
                    <a:pt x="419" y="275"/>
                  </a:lnTo>
                  <a:lnTo>
                    <a:pt x="420" y="289"/>
                  </a:lnTo>
                  <a:lnTo>
                    <a:pt x="420" y="302"/>
                  </a:lnTo>
                  <a:lnTo>
                    <a:pt x="419" y="316"/>
                  </a:lnTo>
                  <a:lnTo>
                    <a:pt x="417" y="330"/>
                  </a:lnTo>
                  <a:lnTo>
                    <a:pt x="413" y="341"/>
                  </a:lnTo>
                  <a:lnTo>
                    <a:pt x="409" y="347"/>
                  </a:lnTo>
                  <a:lnTo>
                    <a:pt x="406" y="350"/>
                  </a:lnTo>
                  <a:lnTo>
                    <a:pt x="401" y="354"/>
                  </a:lnTo>
                  <a:lnTo>
                    <a:pt x="395" y="357"/>
                  </a:lnTo>
                  <a:lnTo>
                    <a:pt x="388" y="353"/>
                  </a:lnTo>
                  <a:lnTo>
                    <a:pt x="382" y="351"/>
                  </a:lnTo>
                  <a:lnTo>
                    <a:pt x="377" y="351"/>
                  </a:lnTo>
                  <a:lnTo>
                    <a:pt x="373" y="353"/>
                  </a:lnTo>
                  <a:lnTo>
                    <a:pt x="370" y="356"/>
                  </a:lnTo>
                  <a:lnTo>
                    <a:pt x="368" y="361"/>
                  </a:lnTo>
                  <a:lnTo>
                    <a:pt x="365" y="366"/>
                  </a:lnTo>
                  <a:lnTo>
                    <a:pt x="363" y="372"/>
                  </a:lnTo>
                  <a:lnTo>
                    <a:pt x="360" y="386"/>
                  </a:lnTo>
                  <a:lnTo>
                    <a:pt x="355" y="399"/>
                  </a:lnTo>
                  <a:lnTo>
                    <a:pt x="353" y="405"/>
                  </a:lnTo>
                  <a:lnTo>
                    <a:pt x="349" y="410"/>
                  </a:lnTo>
                  <a:lnTo>
                    <a:pt x="345" y="414"/>
                  </a:lnTo>
                  <a:lnTo>
                    <a:pt x="339" y="417"/>
                  </a:lnTo>
                  <a:lnTo>
                    <a:pt x="337" y="425"/>
                  </a:lnTo>
                  <a:lnTo>
                    <a:pt x="336" y="432"/>
                  </a:lnTo>
                  <a:lnTo>
                    <a:pt x="336" y="438"/>
                  </a:lnTo>
                  <a:lnTo>
                    <a:pt x="334" y="443"/>
                  </a:lnTo>
                  <a:lnTo>
                    <a:pt x="332" y="448"/>
                  </a:lnTo>
                  <a:lnTo>
                    <a:pt x="329" y="453"/>
                  </a:lnTo>
                  <a:lnTo>
                    <a:pt x="325" y="456"/>
                  </a:lnTo>
                  <a:lnTo>
                    <a:pt x="319" y="461"/>
                  </a:lnTo>
                  <a:lnTo>
                    <a:pt x="309" y="460"/>
                  </a:lnTo>
                  <a:lnTo>
                    <a:pt x="299" y="458"/>
                  </a:lnTo>
                  <a:lnTo>
                    <a:pt x="291" y="458"/>
                  </a:lnTo>
                  <a:lnTo>
                    <a:pt x="284" y="459"/>
                  </a:lnTo>
                  <a:lnTo>
                    <a:pt x="278" y="462"/>
                  </a:lnTo>
                  <a:lnTo>
                    <a:pt x="272" y="468"/>
                  </a:lnTo>
                  <a:lnTo>
                    <a:pt x="267" y="475"/>
                  </a:lnTo>
                  <a:lnTo>
                    <a:pt x="263" y="485"/>
                  </a:lnTo>
                  <a:lnTo>
                    <a:pt x="265" y="493"/>
                  </a:lnTo>
                  <a:lnTo>
                    <a:pt x="264" y="501"/>
                  </a:lnTo>
                  <a:lnTo>
                    <a:pt x="263" y="510"/>
                  </a:lnTo>
                  <a:lnTo>
                    <a:pt x="260" y="519"/>
                  </a:lnTo>
                  <a:lnTo>
                    <a:pt x="258" y="528"/>
                  </a:lnTo>
                  <a:lnTo>
                    <a:pt x="254" y="536"/>
                  </a:lnTo>
                  <a:lnTo>
                    <a:pt x="249" y="544"/>
                  </a:lnTo>
                  <a:lnTo>
                    <a:pt x="243" y="549"/>
                  </a:lnTo>
                  <a:lnTo>
                    <a:pt x="242" y="550"/>
                  </a:lnTo>
                  <a:lnTo>
                    <a:pt x="238" y="552"/>
                  </a:lnTo>
                  <a:lnTo>
                    <a:pt x="233" y="556"/>
                  </a:lnTo>
                  <a:lnTo>
                    <a:pt x="228" y="559"/>
                  </a:lnTo>
                  <a:lnTo>
                    <a:pt x="221" y="563"/>
                  </a:lnTo>
                  <a:lnTo>
                    <a:pt x="215" y="567"/>
                  </a:lnTo>
                  <a:lnTo>
                    <a:pt x="211" y="571"/>
                  </a:lnTo>
                  <a:lnTo>
                    <a:pt x="207" y="573"/>
                  </a:lnTo>
                  <a:lnTo>
                    <a:pt x="204" y="575"/>
                  </a:lnTo>
                  <a:lnTo>
                    <a:pt x="200" y="578"/>
                  </a:lnTo>
                  <a:lnTo>
                    <a:pt x="197" y="580"/>
                  </a:lnTo>
                  <a:lnTo>
                    <a:pt x="195" y="581"/>
                  </a:lnTo>
                  <a:lnTo>
                    <a:pt x="184" y="580"/>
                  </a:lnTo>
                  <a:lnTo>
                    <a:pt x="175" y="578"/>
                  </a:lnTo>
                  <a:lnTo>
                    <a:pt x="169" y="577"/>
                  </a:lnTo>
                  <a:lnTo>
                    <a:pt x="164" y="577"/>
                  </a:lnTo>
                  <a:lnTo>
                    <a:pt x="162" y="576"/>
                  </a:lnTo>
                  <a:lnTo>
                    <a:pt x="160" y="575"/>
                  </a:lnTo>
                  <a:lnTo>
                    <a:pt x="159" y="575"/>
                  </a:lnTo>
                  <a:lnTo>
                    <a:pt x="159" y="574"/>
                  </a:lnTo>
                  <a:lnTo>
                    <a:pt x="160" y="572"/>
                  </a:lnTo>
                  <a:lnTo>
                    <a:pt x="160" y="570"/>
                  </a:lnTo>
                  <a:lnTo>
                    <a:pt x="159" y="568"/>
                  </a:lnTo>
                  <a:lnTo>
                    <a:pt x="157" y="565"/>
                  </a:lnTo>
                  <a:lnTo>
                    <a:pt x="154" y="562"/>
                  </a:lnTo>
                  <a:lnTo>
                    <a:pt x="149" y="558"/>
                  </a:lnTo>
                  <a:lnTo>
                    <a:pt x="143" y="553"/>
                  </a:lnTo>
                  <a:lnTo>
                    <a:pt x="141" y="548"/>
                  </a:lnTo>
                  <a:lnTo>
                    <a:pt x="140" y="544"/>
                  </a:lnTo>
                  <a:lnTo>
                    <a:pt x="139" y="542"/>
                  </a:lnTo>
                  <a:lnTo>
                    <a:pt x="139" y="540"/>
                  </a:lnTo>
                  <a:lnTo>
                    <a:pt x="139" y="537"/>
                  </a:lnTo>
                  <a:lnTo>
                    <a:pt x="139" y="536"/>
                  </a:lnTo>
                  <a:lnTo>
                    <a:pt x="139" y="532"/>
                  </a:lnTo>
                  <a:lnTo>
                    <a:pt x="139" y="529"/>
                  </a:lnTo>
                  <a:lnTo>
                    <a:pt x="139" y="526"/>
                  </a:lnTo>
                  <a:lnTo>
                    <a:pt x="139" y="520"/>
                  </a:lnTo>
                  <a:lnTo>
                    <a:pt x="138" y="513"/>
                  </a:lnTo>
                  <a:lnTo>
                    <a:pt x="137" y="504"/>
                  </a:lnTo>
                  <a:lnTo>
                    <a:pt x="135" y="493"/>
                  </a:lnTo>
                  <a:lnTo>
                    <a:pt x="133" y="485"/>
                  </a:lnTo>
                  <a:lnTo>
                    <a:pt x="129" y="478"/>
                  </a:lnTo>
                  <a:lnTo>
                    <a:pt x="123" y="472"/>
                  </a:lnTo>
                  <a:lnTo>
                    <a:pt x="117" y="468"/>
                  </a:lnTo>
                  <a:lnTo>
                    <a:pt x="108" y="464"/>
                  </a:lnTo>
                  <a:lnTo>
                    <a:pt x="99" y="461"/>
                  </a:lnTo>
                  <a:lnTo>
                    <a:pt x="79" y="456"/>
                  </a:lnTo>
                  <a:lnTo>
                    <a:pt x="58" y="454"/>
                  </a:lnTo>
                  <a:lnTo>
                    <a:pt x="39" y="453"/>
                  </a:lnTo>
                  <a:lnTo>
                    <a:pt x="30" y="453"/>
                  </a:lnTo>
                  <a:lnTo>
                    <a:pt x="23" y="453"/>
                  </a:lnTo>
                  <a:lnTo>
                    <a:pt x="16" y="453"/>
                  </a:lnTo>
                  <a:lnTo>
                    <a:pt x="11" y="453"/>
                  </a:lnTo>
                  <a:lnTo>
                    <a:pt x="8" y="450"/>
                  </a:lnTo>
                  <a:lnTo>
                    <a:pt x="5" y="447"/>
                  </a:lnTo>
                  <a:lnTo>
                    <a:pt x="1" y="441"/>
                  </a:lnTo>
                  <a:lnTo>
                    <a:pt x="0" y="435"/>
                  </a:lnTo>
                  <a:lnTo>
                    <a:pt x="0" y="428"/>
                  </a:lnTo>
                  <a:lnTo>
                    <a:pt x="3" y="421"/>
                  </a:lnTo>
                  <a:lnTo>
                    <a:pt x="5" y="413"/>
                  </a:lnTo>
                  <a:lnTo>
                    <a:pt x="9" y="406"/>
                  </a:lnTo>
                  <a:lnTo>
                    <a:pt x="11" y="397"/>
                  </a:lnTo>
                  <a:lnTo>
                    <a:pt x="10" y="394"/>
                  </a:lnTo>
                  <a:lnTo>
                    <a:pt x="9" y="387"/>
                  </a:lnTo>
                  <a:lnTo>
                    <a:pt x="7" y="379"/>
                  </a:lnTo>
                  <a:lnTo>
                    <a:pt x="5" y="370"/>
                  </a:lnTo>
                  <a:lnTo>
                    <a:pt x="5" y="362"/>
                  </a:lnTo>
                  <a:lnTo>
                    <a:pt x="4" y="353"/>
                  </a:lnTo>
                  <a:lnTo>
                    <a:pt x="5" y="346"/>
                  </a:lnTo>
                  <a:lnTo>
                    <a:pt x="7" y="341"/>
                  </a:lnTo>
                  <a:lnTo>
                    <a:pt x="10" y="338"/>
                  </a:lnTo>
                  <a:lnTo>
                    <a:pt x="14" y="335"/>
                  </a:lnTo>
                  <a:lnTo>
                    <a:pt x="24" y="330"/>
                  </a:lnTo>
                  <a:lnTo>
                    <a:pt x="35" y="326"/>
                  </a:lnTo>
                  <a:lnTo>
                    <a:pt x="43" y="321"/>
                  </a:lnTo>
                  <a:lnTo>
                    <a:pt x="44" y="315"/>
                  </a:lnTo>
                  <a:lnTo>
                    <a:pt x="44" y="308"/>
                  </a:lnTo>
                  <a:lnTo>
                    <a:pt x="45" y="291"/>
                  </a:lnTo>
                  <a:lnTo>
                    <a:pt x="45" y="273"/>
                  </a:lnTo>
                  <a:lnTo>
                    <a:pt x="45" y="254"/>
                  </a:lnTo>
                  <a:lnTo>
                    <a:pt x="45" y="236"/>
                  </a:lnTo>
                  <a:lnTo>
                    <a:pt x="47" y="220"/>
                  </a:lnTo>
                  <a:lnTo>
                    <a:pt x="49" y="214"/>
                  </a:lnTo>
                  <a:lnTo>
                    <a:pt x="50" y="208"/>
                  </a:lnTo>
                  <a:lnTo>
                    <a:pt x="53" y="204"/>
                  </a:lnTo>
                  <a:lnTo>
                    <a:pt x="55" y="201"/>
                  </a:lnTo>
                  <a:lnTo>
                    <a:pt x="63" y="197"/>
                  </a:lnTo>
                  <a:lnTo>
                    <a:pt x="73" y="193"/>
                  </a:lnTo>
                  <a:lnTo>
                    <a:pt x="82" y="189"/>
                  </a:lnTo>
                  <a:lnTo>
                    <a:pt x="91" y="185"/>
                  </a:lnTo>
                  <a:lnTo>
                    <a:pt x="96" y="169"/>
                  </a:lnTo>
                  <a:lnTo>
                    <a:pt x="101" y="154"/>
                  </a:lnTo>
                  <a:lnTo>
                    <a:pt x="107" y="139"/>
                  </a:lnTo>
                  <a:lnTo>
                    <a:pt x="115" y="125"/>
                  </a:lnTo>
                  <a:lnTo>
                    <a:pt x="119" y="116"/>
                  </a:lnTo>
                  <a:lnTo>
                    <a:pt x="124" y="109"/>
                  </a:lnTo>
                  <a:lnTo>
                    <a:pt x="131" y="103"/>
                  </a:lnTo>
                  <a:lnTo>
                    <a:pt x="139" y="99"/>
                  </a:lnTo>
                  <a:lnTo>
                    <a:pt x="148" y="97"/>
                  </a:lnTo>
                  <a:lnTo>
                    <a:pt x="158" y="95"/>
                  </a:lnTo>
                  <a:lnTo>
                    <a:pt x="179" y="93"/>
                  </a:lnTo>
                  <a:lnTo>
                    <a:pt x="185" y="90"/>
                  </a:lnTo>
                  <a:lnTo>
                    <a:pt x="191" y="86"/>
                  </a:lnTo>
                  <a:lnTo>
                    <a:pt x="194" y="81"/>
                  </a:lnTo>
                  <a:lnTo>
                    <a:pt x="197" y="77"/>
                  </a:lnTo>
                  <a:lnTo>
                    <a:pt x="200" y="72"/>
                  </a:lnTo>
                  <a:lnTo>
                    <a:pt x="204" y="68"/>
                  </a:lnTo>
                  <a:lnTo>
                    <a:pt x="208" y="64"/>
                  </a:lnTo>
                  <a:lnTo>
                    <a:pt x="215" y="61"/>
                  </a:lnTo>
                  <a:lnTo>
                    <a:pt x="217" y="53"/>
                  </a:lnTo>
                  <a:lnTo>
                    <a:pt x="219" y="49"/>
                  </a:lnTo>
                  <a:lnTo>
                    <a:pt x="219" y="45"/>
                  </a:lnTo>
                  <a:lnTo>
                    <a:pt x="218" y="34"/>
                  </a:lnTo>
                  <a:lnTo>
                    <a:pt x="216" y="23"/>
                  </a:lnTo>
                  <a:lnTo>
                    <a:pt x="215" y="12"/>
                  </a:lnTo>
                  <a:lnTo>
                    <a:pt x="215" y="1"/>
                  </a:lnTo>
                  <a:lnTo>
                    <a:pt x="215" y="0"/>
                  </a:lnTo>
                  <a:lnTo>
                    <a:pt x="216" y="1"/>
                  </a:lnTo>
                  <a:lnTo>
                    <a:pt x="217" y="2"/>
                  </a:lnTo>
                  <a:lnTo>
                    <a:pt x="219" y="4"/>
                  </a:lnTo>
                  <a:lnTo>
                    <a:pt x="220" y="9"/>
                  </a:lnTo>
                  <a:lnTo>
                    <a:pt x="222" y="11"/>
                  </a:lnTo>
                  <a:lnTo>
                    <a:pt x="223" y="13"/>
                  </a:lnTo>
                  <a:lnTo>
                    <a:pt x="229" y="17"/>
                  </a:lnTo>
                  <a:lnTo>
                    <a:pt x="235" y="21"/>
                  </a:lnTo>
                  <a:lnTo>
                    <a:pt x="237" y="28"/>
                  </a:lnTo>
                  <a:lnTo>
                    <a:pt x="238" y="32"/>
                  </a:lnTo>
                  <a:lnTo>
                    <a:pt x="239" y="34"/>
                  </a:lnTo>
                  <a:lnTo>
                    <a:pt x="241" y="35"/>
                  </a:lnTo>
                  <a:lnTo>
                    <a:pt x="243" y="36"/>
                  </a:lnTo>
                  <a:lnTo>
                    <a:pt x="248" y="36"/>
                  </a:lnTo>
                  <a:lnTo>
                    <a:pt x="254" y="38"/>
                  </a:lnTo>
                  <a:lnTo>
                    <a:pt x="263" y="41"/>
                  </a:lnTo>
                  <a:lnTo>
                    <a:pt x="266" y="42"/>
                  </a:lnTo>
                  <a:lnTo>
                    <a:pt x="270" y="43"/>
                  </a:lnTo>
                  <a:lnTo>
                    <a:pt x="274" y="45"/>
                  </a:lnTo>
                  <a:lnTo>
                    <a:pt x="275" y="45"/>
                  </a:lnTo>
                  <a:lnTo>
                    <a:pt x="281" y="61"/>
                  </a:lnTo>
                  <a:lnTo>
                    <a:pt x="289" y="75"/>
                  </a:lnTo>
                  <a:lnTo>
                    <a:pt x="296" y="90"/>
                  </a:lnTo>
                  <a:lnTo>
                    <a:pt x="303" y="105"/>
                  </a:lnTo>
                  <a:lnTo>
                    <a:pt x="305" y="109"/>
                  </a:lnTo>
                  <a:lnTo>
                    <a:pt x="310" y="112"/>
                  </a:lnTo>
                  <a:lnTo>
                    <a:pt x="316" y="115"/>
                  </a:lnTo>
                  <a:lnTo>
                    <a:pt x="323" y="117"/>
                  </a:lnTo>
                  <a:lnTo>
                    <a:pt x="328" y="119"/>
                  </a:lnTo>
                  <a:lnTo>
                    <a:pt x="334" y="120"/>
                  </a:lnTo>
                  <a:lnTo>
                    <a:pt x="337" y="121"/>
                  </a:lnTo>
                  <a:lnTo>
                    <a:pt x="339" y="121"/>
                  </a:lnTo>
                  <a:lnTo>
                    <a:pt x="343" y="120"/>
                  </a:lnTo>
                  <a:lnTo>
                    <a:pt x="347" y="119"/>
                  </a:lnTo>
                  <a:lnTo>
                    <a:pt x="352" y="117"/>
                  </a:lnTo>
                  <a:lnTo>
                    <a:pt x="354" y="115"/>
                  </a:lnTo>
                  <a:lnTo>
                    <a:pt x="355" y="112"/>
                  </a:lnTo>
                  <a:lnTo>
                    <a:pt x="357" y="109"/>
                  </a:lnTo>
                  <a:lnTo>
                    <a:pt x="359" y="105"/>
                  </a:lnTo>
                  <a:lnTo>
                    <a:pt x="362" y="98"/>
                  </a:lnTo>
                  <a:lnTo>
                    <a:pt x="364" y="91"/>
                  </a:lnTo>
                  <a:lnTo>
                    <a:pt x="366" y="84"/>
                  </a:lnTo>
                  <a:lnTo>
                    <a:pt x="367" y="82"/>
                  </a:lnTo>
                  <a:lnTo>
                    <a:pt x="367" y="81"/>
                  </a:lnTo>
                  <a:lnTo>
                    <a:pt x="372" y="83"/>
                  </a:lnTo>
                  <a:lnTo>
                    <a:pt x="377" y="86"/>
                  </a:lnTo>
                  <a:lnTo>
                    <a:pt x="379" y="89"/>
                  </a:lnTo>
                  <a:lnTo>
                    <a:pt x="381" y="92"/>
                  </a:lnTo>
                  <a:lnTo>
                    <a:pt x="384" y="94"/>
                  </a:lnTo>
                  <a:lnTo>
                    <a:pt x="387" y="98"/>
                  </a:lnTo>
                  <a:lnTo>
                    <a:pt x="390" y="101"/>
                  </a:lnTo>
                  <a:lnTo>
                    <a:pt x="395" y="105"/>
                  </a:lnTo>
                  <a:lnTo>
                    <a:pt x="399" y="104"/>
                  </a:lnTo>
                  <a:lnTo>
                    <a:pt x="403" y="102"/>
                  </a:lnTo>
                  <a:lnTo>
                    <a:pt x="411" y="100"/>
                  </a:lnTo>
                  <a:lnTo>
                    <a:pt x="420" y="97"/>
                  </a:lnTo>
                  <a:lnTo>
                    <a:pt x="427" y="97"/>
                  </a:lnTo>
                  <a:lnTo>
                    <a:pt x="432" y="98"/>
                  </a:lnTo>
                  <a:lnTo>
                    <a:pt x="439" y="101"/>
                  </a:lnTo>
                  <a:lnTo>
                    <a:pt x="446" y="104"/>
                  </a:lnTo>
                  <a:lnTo>
                    <a:pt x="453" y="108"/>
                  </a:lnTo>
                  <a:lnTo>
                    <a:pt x="462" y="110"/>
                  </a:lnTo>
                  <a:lnTo>
                    <a:pt x="468" y="111"/>
                  </a:lnTo>
                  <a:lnTo>
                    <a:pt x="474" y="111"/>
                  </a:lnTo>
                  <a:lnTo>
                    <a:pt x="479" y="109"/>
                  </a:lnTo>
                </a:path>
              </a:pathLst>
            </a:custGeom>
            <a:solidFill>
              <a:srgbClr val="FF0000"/>
            </a:solidFill>
            <a:ln w="12700" cap="rnd" cmpd="sng">
              <a:solidFill>
                <a:schemeClr val="tx1"/>
              </a:solidFill>
              <a:prstDash val="solid"/>
              <a:round/>
              <a:headEnd type="none" w="sm" len="sm"/>
              <a:tailEnd type="none" w="sm" len="sm"/>
            </a:ln>
          </p:spPr>
          <p:txBody>
            <a:bodyPr/>
            <a:p>
              <a:endParaRPr lang="zh-CN" altLang="en-US"/>
            </a:p>
          </p:txBody>
        </p:sp>
        <p:sp>
          <p:nvSpPr>
            <p:cNvPr id="50253" name="Freeform 79"/>
            <p:cNvSpPr/>
            <p:nvPr/>
          </p:nvSpPr>
          <p:spPr>
            <a:xfrm>
              <a:off x="2975" y="2749"/>
              <a:ext cx="569" cy="361"/>
            </a:xfrm>
            <a:custGeom>
              <a:avLst/>
              <a:gdLst/>
              <a:ahLst/>
              <a:cxnLst>
                <a:cxn ang="0">
                  <a:pos x="41" y="346"/>
                </a:cxn>
                <a:cxn ang="0">
                  <a:pos x="12" y="340"/>
                </a:cxn>
                <a:cxn ang="0">
                  <a:pos x="0" y="324"/>
                </a:cxn>
                <a:cxn ang="0">
                  <a:pos x="12" y="311"/>
                </a:cxn>
                <a:cxn ang="0">
                  <a:pos x="42" y="300"/>
                </a:cxn>
                <a:cxn ang="0">
                  <a:pos x="57" y="286"/>
                </a:cxn>
                <a:cxn ang="0">
                  <a:pos x="53" y="270"/>
                </a:cxn>
                <a:cxn ang="0">
                  <a:pos x="32" y="231"/>
                </a:cxn>
                <a:cxn ang="0">
                  <a:pos x="13" y="197"/>
                </a:cxn>
                <a:cxn ang="0">
                  <a:pos x="16" y="168"/>
                </a:cxn>
                <a:cxn ang="0">
                  <a:pos x="20" y="108"/>
                </a:cxn>
                <a:cxn ang="0">
                  <a:pos x="40" y="91"/>
                </a:cxn>
                <a:cxn ang="0">
                  <a:pos x="56" y="84"/>
                </a:cxn>
                <a:cxn ang="0">
                  <a:pos x="70" y="63"/>
                </a:cxn>
                <a:cxn ang="0">
                  <a:pos x="92" y="54"/>
                </a:cxn>
                <a:cxn ang="0">
                  <a:pos x="119" y="53"/>
                </a:cxn>
                <a:cxn ang="0">
                  <a:pos x="150" y="47"/>
                </a:cxn>
                <a:cxn ang="0">
                  <a:pos x="163" y="32"/>
                </a:cxn>
                <a:cxn ang="0">
                  <a:pos x="176" y="16"/>
                </a:cxn>
                <a:cxn ang="0">
                  <a:pos x="196" y="0"/>
                </a:cxn>
                <a:cxn ang="0">
                  <a:pos x="221" y="9"/>
                </a:cxn>
                <a:cxn ang="0">
                  <a:pos x="241" y="10"/>
                </a:cxn>
                <a:cxn ang="0">
                  <a:pos x="249" y="12"/>
                </a:cxn>
                <a:cxn ang="0">
                  <a:pos x="247" y="16"/>
                </a:cxn>
                <a:cxn ang="0">
                  <a:pos x="258" y="25"/>
                </a:cxn>
                <a:cxn ang="0">
                  <a:pos x="280" y="31"/>
                </a:cxn>
                <a:cxn ang="0">
                  <a:pos x="310" y="26"/>
                </a:cxn>
                <a:cxn ang="0">
                  <a:pos x="347" y="24"/>
                </a:cxn>
                <a:cxn ang="0">
                  <a:pos x="360" y="36"/>
                </a:cxn>
                <a:cxn ang="0">
                  <a:pos x="384" y="44"/>
                </a:cxn>
                <a:cxn ang="0">
                  <a:pos x="407" y="36"/>
                </a:cxn>
                <a:cxn ang="0">
                  <a:pos x="413" y="27"/>
                </a:cxn>
                <a:cxn ang="0">
                  <a:pos x="422" y="25"/>
                </a:cxn>
                <a:cxn ang="0">
                  <a:pos x="436" y="40"/>
                </a:cxn>
                <a:cxn ang="0">
                  <a:pos x="441" y="58"/>
                </a:cxn>
                <a:cxn ang="0">
                  <a:pos x="448" y="63"/>
                </a:cxn>
                <a:cxn ang="0">
                  <a:pos x="476" y="52"/>
                </a:cxn>
                <a:cxn ang="0">
                  <a:pos x="489" y="34"/>
                </a:cxn>
                <a:cxn ang="0">
                  <a:pos x="508" y="32"/>
                </a:cxn>
                <a:cxn ang="0">
                  <a:pos x="510" y="58"/>
                </a:cxn>
                <a:cxn ang="0">
                  <a:pos x="515" y="78"/>
                </a:cxn>
                <a:cxn ang="0">
                  <a:pos x="540" y="88"/>
                </a:cxn>
                <a:cxn ang="0">
                  <a:pos x="559" y="97"/>
                </a:cxn>
                <a:cxn ang="0">
                  <a:pos x="561" y="112"/>
                </a:cxn>
                <a:cxn ang="0">
                  <a:pos x="566" y="146"/>
                </a:cxn>
                <a:cxn ang="0">
                  <a:pos x="561" y="197"/>
                </a:cxn>
                <a:cxn ang="0">
                  <a:pos x="533" y="226"/>
                </a:cxn>
                <a:cxn ang="0">
                  <a:pos x="521" y="264"/>
                </a:cxn>
                <a:cxn ang="0">
                  <a:pos x="539" y="301"/>
                </a:cxn>
                <a:cxn ang="0">
                  <a:pos x="561" y="334"/>
                </a:cxn>
                <a:cxn ang="0">
                  <a:pos x="556" y="356"/>
                </a:cxn>
                <a:cxn ang="0">
                  <a:pos x="535" y="360"/>
                </a:cxn>
                <a:cxn ang="0">
                  <a:pos x="495" y="350"/>
                </a:cxn>
                <a:cxn ang="0">
                  <a:pos x="324" y="359"/>
                </a:cxn>
                <a:cxn ang="0">
                  <a:pos x="109" y="350"/>
                </a:cxn>
                <a:cxn ang="0">
                  <a:pos x="66" y="348"/>
                </a:cxn>
                <a:cxn ang="0">
                  <a:pos x="70" y="347"/>
                </a:cxn>
              </a:cxnLst>
              <a:pathLst>
                <a:path w="569" h="361">
                  <a:moveTo>
                    <a:pt x="72" y="344"/>
                  </a:moveTo>
                  <a:lnTo>
                    <a:pt x="65" y="344"/>
                  </a:lnTo>
                  <a:lnTo>
                    <a:pt x="57" y="345"/>
                  </a:lnTo>
                  <a:lnTo>
                    <a:pt x="41" y="346"/>
                  </a:lnTo>
                  <a:lnTo>
                    <a:pt x="33" y="346"/>
                  </a:lnTo>
                  <a:lnTo>
                    <a:pt x="26" y="345"/>
                  </a:lnTo>
                  <a:lnTo>
                    <a:pt x="18" y="343"/>
                  </a:lnTo>
                  <a:lnTo>
                    <a:pt x="12" y="340"/>
                  </a:lnTo>
                  <a:lnTo>
                    <a:pt x="6" y="336"/>
                  </a:lnTo>
                  <a:lnTo>
                    <a:pt x="2" y="331"/>
                  </a:lnTo>
                  <a:lnTo>
                    <a:pt x="0" y="327"/>
                  </a:lnTo>
                  <a:lnTo>
                    <a:pt x="0" y="324"/>
                  </a:lnTo>
                  <a:lnTo>
                    <a:pt x="1" y="320"/>
                  </a:lnTo>
                  <a:lnTo>
                    <a:pt x="4" y="316"/>
                  </a:lnTo>
                  <a:lnTo>
                    <a:pt x="8" y="313"/>
                  </a:lnTo>
                  <a:lnTo>
                    <a:pt x="12" y="311"/>
                  </a:lnTo>
                  <a:lnTo>
                    <a:pt x="22" y="307"/>
                  </a:lnTo>
                  <a:lnTo>
                    <a:pt x="32" y="303"/>
                  </a:lnTo>
                  <a:lnTo>
                    <a:pt x="40" y="301"/>
                  </a:lnTo>
                  <a:lnTo>
                    <a:pt x="42" y="300"/>
                  </a:lnTo>
                  <a:lnTo>
                    <a:pt x="44" y="300"/>
                  </a:lnTo>
                  <a:lnTo>
                    <a:pt x="49" y="295"/>
                  </a:lnTo>
                  <a:lnTo>
                    <a:pt x="54" y="290"/>
                  </a:lnTo>
                  <a:lnTo>
                    <a:pt x="57" y="286"/>
                  </a:lnTo>
                  <a:lnTo>
                    <a:pt x="58" y="282"/>
                  </a:lnTo>
                  <a:lnTo>
                    <a:pt x="58" y="279"/>
                  </a:lnTo>
                  <a:lnTo>
                    <a:pt x="57" y="274"/>
                  </a:lnTo>
                  <a:lnTo>
                    <a:pt x="53" y="270"/>
                  </a:lnTo>
                  <a:lnTo>
                    <a:pt x="48" y="264"/>
                  </a:lnTo>
                  <a:lnTo>
                    <a:pt x="44" y="255"/>
                  </a:lnTo>
                  <a:lnTo>
                    <a:pt x="41" y="247"/>
                  </a:lnTo>
                  <a:lnTo>
                    <a:pt x="32" y="231"/>
                  </a:lnTo>
                  <a:lnTo>
                    <a:pt x="22" y="216"/>
                  </a:lnTo>
                  <a:lnTo>
                    <a:pt x="17" y="208"/>
                  </a:lnTo>
                  <a:lnTo>
                    <a:pt x="12" y="200"/>
                  </a:lnTo>
                  <a:lnTo>
                    <a:pt x="13" y="197"/>
                  </a:lnTo>
                  <a:lnTo>
                    <a:pt x="14" y="194"/>
                  </a:lnTo>
                  <a:lnTo>
                    <a:pt x="15" y="191"/>
                  </a:lnTo>
                  <a:lnTo>
                    <a:pt x="16" y="188"/>
                  </a:lnTo>
                  <a:lnTo>
                    <a:pt x="16" y="168"/>
                  </a:lnTo>
                  <a:lnTo>
                    <a:pt x="16" y="148"/>
                  </a:lnTo>
                  <a:lnTo>
                    <a:pt x="16" y="128"/>
                  </a:lnTo>
                  <a:lnTo>
                    <a:pt x="18" y="118"/>
                  </a:lnTo>
                  <a:lnTo>
                    <a:pt x="20" y="108"/>
                  </a:lnTo>
                  <a:lnTo>
                    <a:pt x="23" y="103"/>
                  </a:lnTo>
                  <a:lnTo>
                    <a:pt x="28" y="99"/>
                  </a:lnTo>
                  <a:lnTo>
                    <a:pt x="33" y="94"/>
                  </a:lnTo>
                  <a:lnTo>
                    <a:pt x="40" y="91"/>
                  </a:lnTo>
                  <a:lnTo>
                    <a:pt x="45" y="88"/>
                  </a:lnTo>
                  <a:lnTo>
                    <a:pt x="51" y="86"/>
                  </a:lnTo>
                  <a:lnTo>
                    <a:pt x="55" y="85"/>
                  </a:lnTo>
                  <a:lnTo>
                    <a:pt x="56" y="84"/>
                  </a:lnTo>
                  <a:lnTo>
                    <a:pt x="61" y="78"/>
                  </a:lnTo>
                  <a:lnTo>
                    <a:pt x="65" y="72"/>
                  </a:lnTo>
                  <a:lnTo>
                    <a:pt x="68" y="67"/>
                  </a:lnTo>
                  <a:lnTo>
                    <a:pt x="70" y="63"/>
                  </a:lnTo>
                  <a:lnTo>
                    <a:pt x="73" y="60"/>
                  </a:lnTo>
                  <a:lnTo>
                    <a:pt x="76" y="58"/>
                  </a:lnTo>
                  <a:lnTo>
                    <a:pt x="83" y="55"/>
                  </a:lnTo>
                  <a:lnTo>
                    <a:pt x="92" y="54"/>
                  </a:lnTo>
                  <a:lnTo>
                    <a:pt x="96" y="54"/>
                  </a:lnTo>
                  <a:lnTo>
                    <a:pt x="103" y="53"/>
                  </a:lnTo>
                  <a:lnTo>
                    <a:pt x="110" y="53"/>
                  </a:lnTo>
                  <a:lnTo>
                    <a:pt x="119" y="53"/>
                  </a:lnTo>
                  <a:lnTo>
                    <a:pt x="128" y="52"/>
                  </a:lnTo>
                  <a:lnTo>
                    <a:pt x="140" y="52"/>
                  </a:lnTo>
                  <a:lnTo>
                    <a:pt x="146" y="49"/>
                  </a:lnTo>
                  <a:lnTo>
                    <a:pt x="150" y="47"/>
                  </a:lnTo>
                  <a:lnTo>
                    <a:pt x="152" y="45"/>
                  </a:lnTo>
                  <a:lnTo>
                    <a:pt x="155" y="42"/>
                  </a:lnTo>
                  <a:lnTo>
                    <a:pt x="160" y="35"/>
                  </a:lnTo>
                  <a:lnTo>
                    <a:pt x="163" y="32"/>
                  </a:lnTo>
                  <a:lnTo>
                    <a:pt x="168" y="28"/>
                  </a:lnTo>
                  <a:lnTo>
                    <a:pt x="170" y="23"/>
                  </a:lnTo>
                  <a:lnTo>
                    <a:pt x="173" y="19"/>
                  </a:lnTo>
                  <a:lnTo>
                    <a:pt x="176" y="16"/>
                  </a:lnTo>
                  <a:lnTo>
                    <a:pt x="179" y="13"/>
                  </a:lnTo>
                  <a:lnTo>
                    <a:pt x="187" y="7"/>
                  </a:lnTo>
                  <a:lnTo>
                    <a:pt x="192" y="4"/>
                  </a:lnTo>
                  <a:lnTo>
                    <a:pt x="196" y="0"/>
                  </a:lnTo>
                  <a:lnTo>
                    <a:pt x="202" y="2"/>
                  </a:lnTo>
                  <a:lnTo>
                    <a:pt x="207" y="4"/>
                  </a:lnTo>
                  <a:lnTo>
                    <a:pt x="216" y="8"/>
                  </a:lnTo>
                  <a:lnTo>
                    <a:pt x="221" y="9"/>
                  </a:lnTo>
                  <a:lnTo>
                    <a:pt x="225" y="10"/>
                  </a:lnTo>
                  <a:lnTo>
                    <a:pt x="231" y="10"/>
                  </a:lnTo>
                  <a:lnTo>
                    <a:pt x="236" y="8"/>
                  </a:lnTo>
                  <a:lnTo>
                    <a:pt x="241" y="10"/>
                  </a:lnTo>
                  <a:lnTo>
                    <a:pt x="245" y="11"/>
                  </a:lnTo>
                  <a:lnTo>
                    <a:pt x="247" y="11"/>
                  </a:lnTo>
                  <a:lnTo>
                    <a:pt x="248" y="12"/>
                  </a:lnTo>
                  <a:lnTo>
                    <a:pt x="249" y="12"/>
                  </a:lnTo>
                  <a:lnTo>
                    <a:pt x="248" y="12"/>
                  </a:lnTo>
                  <a:lnTo>
                    <a:pt x="246" y="13"/>
                  </a:lnTo>
                  <a:lnTo>
                    <a:pt x="246" y="14"/>
                  </a:lnTo>
                  <a:lnTo>
                    <a:pt x="247" y="16"/>
                  </a:lnTo>
                  <a:lnTo>
                    <a:pt x="249" y="18"/>
                  </a:lnTo>
                  <a:lnTo>
                    <a:pt x="252" y="20"/>
                  </a:lnTo>
                  <a:lnTo>
                    <a:pt x="256" y="24"/>
                  </a:lnTo>
                  <a:lnTo>
                    <a:pt x="258" y="25"/>
                  </a:lnTo>
                  <a:lnTo>
                    <a:pt x="261" y="26"/>
                  </a:lnTo>
                  <a:lnTo>
                    <a:pt x="270" y="29"/>
                  </a:lnTo>
                  <a:lnTo>
                    <a:pt x="275" y="30"/>
                  </a:lnTo>
                  <a:lnTo>
                    <a:pt x="280" y="31"/>
                  </a:lnTo>
                  <a:lnTo>
                    <a:pt x="283" y="32"/>
                  </a:lnTo>
                  <a:lnTo>
                    <a:pt x="284" y="32"/>
                  </a:lnTo>
                  <a:lnTo>
                    <a:pt x="297" y="29"/>
                  </a:lnTo>
                  <a:lnTo>
                    <a:pt x="310" y="26"/>
                  </a:lnTo>
                  <a:lnTo>
                    <a:pt x="323" y="22"/>
                  </a:lnTo>
                  <a:lnTo>
                    <a:pt x="336" y="20"/>
                  </a:lnTo>
                  <a:lnTo>
                    <a:pt x="343" y="22"/>
                  </a:lnTo>
                  <a:lnTo>
                    <a:pt x="347" y="24"/>
                  </a:lnTo>
                  <a:lnTo>
                    <a:pt x="352" y="26"/>
                  </a:lnTo>
                  <a:lnTo>
                    <a:pt x="355" y="29"/>
                  </a:lnTo>
                  <a:lnTo>
                    <a:pt x="358" y="32"/>
                  </a:lnTo>
                  <a:lnTo>
                    <a:pt x="360" y="36"/>
                  </a:lnTo>
                  <a:lnTo>
                    <a:pt x="362" y="42"/>
                  </a:lnTo>
                  <a:lnTo>
                    <a:pt x="364" y="48"/>
                  </a:lnTo>
                  <a:lnTo>
                    <a:pt x="374" y="46"/>
                  </a:lnTo>
                  <a:lnTo>
                    <a:pt x="384" y="44"/>
                  </a:lnTo>
                  <a:lnTo>
                    <a:pt x="391" y="42"/>
                  </a:lnTo>
                  <a:lnTo>
                    <a:pt x="399" y="39"/>
                  </a:lnTo>
                  <a:lnTo>
                    <a:pt x="405" y="37"/>
                  </a:lnTo>
                  <a:lnTo>
                    <a:pt x="407" y="36"/>
                  </a:lnTo>
                  <a:lnTo>
                    <a:pt x="408" y="36"/>
                  </a:lnTo>
                  <a:lnTo>
                    <a:pt x="409" y="32"/>
                  </a:lnTo>
                  <a:lnTo>
                    <a:pt x="411" y="29"/>
                  </a:lnTo>
                  <a:lnTo>
                    <a:pt x="413" y="27"/>
                  </a:lnTo>
                  <a:lnTo>
                    <a:pt x="414" y="25"/>
                  </a:lnTo>
                  <a:lnTo>
                    <a:pt x="416" y="24"/>
                  </a:lnTo>
                  <a:lnTo>
                    <a:pt x="418" y="24"/>
                  </a:lnTo>
                  <a:lnTo>
                    <a:pt x="422" y="25"/>
                  </a:lnTo>
                  <a:lnTo>
                    <a:pt x="425" y="26"/>
                  </a:lnTo>
                  <a:lnTo>
                    <a:pt x="429" y="30"/>
                  </a:lnTo>
                  <a:lnTo>
                    <a:pt x="432" y="35"/>
                  </a:lnTo>
                  <a:lnTo>
                    <a:pt x="436" y="40"/>
                  </a:lnTo>
                  <a:lnTo>
                    <a:pt x="437" y="46"/>
                  </a:lnTo>
                  <a:lnTo>
                    <a:pt x="439" y="51"/>
                  </a:lnTo>
                  <a:lnTo>
                    <a:pt x="440" y="55"/>
                  </a:lnTo>
                  <a:lnTo>
                    <a:pt x="441" y="58"/>
                  </a:lnTo>
                  <a:lnTo>
                    <a:pt x="443" y="60"/>
                  </a:lnTo>
                  <a:lnTo>
                    <a:pt x="444" y="61"/>
                  </a:lnTo>
                  <a:lnTo>
                    <a:pt x="446" y="62"/>
                  </a:lnTo>
                  <a:lnTo>
                    <a:pt x="448" y="63"/>
                  </a:lnTo>
                  <a:lnTo>
                    <a:pt x="453" y="61"/>
                  </a:lnTo>
                  <a:lnTo>
                    <a:pt x="458" y="59"/>
                  </a:lnTo>
                  <a:lnTo>
                    <a:pt x="466" y="55"/>
                  </a:lnTo>
                  <a:lnTo>
                    <a:pt x="476" y="52"/>
                  </a:lnTo>
                  <a:lnTo>
                    <a:pt x="480" y="46"/>
                  </a:lnTo>
                  <a:lnTo>
                    <a:pt x="482" y="42"/>
                  </a:lnTo>
                  <a:lnTo>
                    <a:pt x="485" y="37"/>
                  </a:lnTo>
                  <a:lnTo>
                    <a:pt x="489" y="34"/>
                  </a:lnTo>
                  <a:lnTo>
                    <a:pt x="492" y="32"/>
                  </a:lnTo>
                  <a:lnTo>
                    <a:pt x="497" y="31"/>
                  </a:lnTo>
                  <a:lnTo>
                    <a:pt x="502" y="31"/>
                  </a:lnTo>
                  <a:lnTo>
                    <a:pt x="508" y="32"/>
                  </a:lnTo>
                  <a:lnTo>
                    <a:pt x="509" y="40"/>
                  </a:lnTo>
                  <a:lnTo>
                    <a:pt x="509" y="46"/>
                  </a:lnTo>
                  <a:lnTo>
                    <a:pt x="509" y="52"/>
                  </a:lnTo>
                  <a:lnTo>
                    <a:pt x="510" y="58"/>
                  </a:lnTo>
                  <a:lnTo>
                    <a:pt x="510" y="62"/>
                  </a:lnTo>
                  <a:lnTo>
                    <a:pt x="510" y="66"/>
                  </a:lnTo>
                  <a:lnTo>
                    <a:pt x="512" y="73"/>
                  </a:lnTo>
                  <a:lnTo>
                    <a:pt x="515" y="78"/>
                  </a:lnTo>
                  <a:lnTo>
                    <a:pt x="520" y="81"/>
                  </a:lnTo>
                  <a:lnTo>
                    <a:pt x="529" y="85"/>
                  </a:lnTo>
                  <a:lnTo>
                    <a:pt x="534" y="86"/>
                  </a:lnTo>
                  <a:lnTo>
                    <a:pt x="540" y="88"/>
                  </a:lnTo>
                  <a:lnTo>
                    <a:pt x="546" y="91"/>
                  </a:lnTo>
                  <a:lnTo>
                    <a:pt x="552" y="94"/>
                  </a:lnTo>
                  <a:lnTo>
                    <a:pt x="556" y="96"/>
                  </a:lnTo>
                  <a:lnTo>
                    <a:pt x="559" y="97"/>
                  </a:lnTo>
                  <a:lnTo>
                    <a:pt x="562" y="100"/>
                  </a:lnTo>
                  <a:lnTo>
                    <a:pt x="562" y="103"/>
                  </a:lnTo>
                  <a:lnTo>
                    <a:pt x="562" y="108"/>
                  </a:lnTo>
                  <a:lnTo>
                    <a:pt x="561" y="112"/>
                  </a:lnTo>
                  <a:lnTo>
                    <a:pt x="560" y="116"/>
                  </a:lnTo>
                  <a:lnTo>
                    <a:pt x="562" y="127"/>
                  </a:lnTo>
                  <a:lnTo>
                    <a:pt x="564" y="137"/>
                  </a:lnTo>
                  <a:lnTo>
                    <a:pt x="566" y="146"/>
                  </a:lnTo>
                  <a:lnTo>
                    <a:pt x="567" y="155"/>
                  </a:lnTo>
                  <a:lnTo>
                    <a:pt x="568" y="170"/>
                  </a:lnTo>
                  <a:lnTo>
                    <a:pt x="566" y="184"/>
                  </a:lnTo>
                  <a:lnTo>
                    <a:pt x="561" y="197"/>
                  </a:lnTo>
                  <a:lnTo>
                    <a:pt x="553" y="209"/>
                  </a:lnTo>
                  <a:lnTo>
                    <a:pt x="547" y="215"/>
                  </a:lnTo>
                  <a:lnTo>
                    <a:pt x="540" y="220"/>
                  </a:lnTo>
                  <a:lnTo>
                    <a:pt x="533" y="226"/>
                  </a:lnTo>
                  <a:lnTo>
                    <a:pt x="524" y="232"/>
                  </a:lnTo>
                  <a:lnTo>
                    <a:pt x="521" y="242"/>
                  </a:lnTo>
                  <a:lnTo>
                    <a:pt x="521" y="253"/>
                  </a:lnTo>
                  <a:lnTo>
                    <a:pt x="521" y="264"/>
                  </a:lnTo>
                  <a:lnTo>
                    <a:pt x="524" y="274"/>
                  </a:lnTo>
                  <a:lnTo>
                    <a:pt x="528" y="284"/>
                  </a:lnTo>
                  <a:lnTo>
                    <a:pt x="533" y="293"/>
                  </a:lnTo>
                  <a:lnTo>
                    <a:pt x="539" y="301"/>
                  </a:lnTo>
                  <a:lnTo>
                    <a:pt x="548" y="308"/>
                  </a:lnTo>
                  <a:lnTo>
                    <a:pt x="552" y="318"/>
                  </a:lnTo>
                  <a:lnTo>
                    <a:pt x="556" y="326"/>
                  </a:lnTo>
                  <a:lnTo>
                    <a:pt x="561" y="334"/>
                  </a:lnTo>
                  <a:lnTo>
                    <a:pt x="564" y="344"/>
                  </a:lnTo>
                  <a:lnTo>
                    <a:pt x="562" y="350"/>
                  </a:lnTo>
                  <a:lnTo>
                    <a:pt x="559" y="353"/>
                  </a:lnTo>
                  <a:lnTo>
                    <a:pt x="556" y="356"/>
                  </a:lnTo>
                  <a:lnTo>
                    <a:pt x="551" y="358"/>
                  </a:lnTo>
                  <a:lnTo>
                    <a:pt x="546" y="359"/>
                  </a:lnTo>
                  <a:lnTo>
                    <a:pt x="541" y="360"/>
                  </a:lnTo>
                  <a:lnTo>
                    <a:pt x="535" y="360"/>
                  </a:lnTo>
                  <a:lnTo>
                    <a:pt x="530" y="359"/>
                  </a:lnTo>
                  <a:lnTo>
                    <a:pt x="518" y="357"/>
                  </a:lnTo>
                  <a:lnTo>
                    <a:pt x="506" y="353"/>
                  </a:lnTo>
                  <a:lnTo>
                    <a:pt x="495" y="350"/>
                  </a:lnTo>
                  <a:lnTo>
                    <a:pt x="484" y="348"/>
                  </a:lnTo>
                  <a:lnTo>
                    <a:pt x="432" y="353"/>
                  </a:lnTo>
                  <a:lnTo>
                    <a:pt x="378" y="357"/>
                  </a:lnTo>
                  <a:lnTo>
                    <a:pt x="324" y="359"/>
                  </a:lnTo>
                  <a:lnTo>
                    <a:pt x="270" y="359"/>
                  </a:lnTo>
                  <a:lnTo>
                    <a:pt x="216" y="357"/>
                  </a:lnTo>
                  <a:lnTo>
                    <a:pt x="162" y="354"/>
                  </a:lnTo>
                  <a:lnTo>
                    <a:pt x="109" y="350"/>
                  </a:lnTo>
                  <a:lnTo>
                    <a:pt x="56" y="344"/>
                  </a:lnTo>
                  <a:lnTo>
                    <a:pt x="61" y="346"/>
                  </a:lnTo>
                  <a:lnTo>
                    <a:pt x="64" y="347"/>
                  </a:lnTo>
                  <a:lnTo>
                    <a:pt x="66" y="348"/>
                  </a:lnTo>
                  <a:lnTo>
                    <a:pt x="67" y="348"/>
                  </a:lnTo>
                  <a:lnTo>
                    <a:pt x="68" y="348"/>
                  </a:lnTo>
                  <a:lnTo>
                    <a:pt x="69" y="348"/>
                  </a:lnTo>
                  <a:lnTo>
                    <a:pt x="70" y="347"/>
                  </a:lnTo>
                  <a:lnTo>
                    <a:pt x="72" y="344"/>
                  </a:lnTo>
                </a:path>
              </a:pathLst>
            </a:custGeom>
            <a:solidFill>
              <a:srgbClr val="FF0000"/>
            </a:solidFill>
            <a:ln w="12700" cap="rnd" cmpd="sng">
              <a:solidFill>
                <a:schemeClr val="tx1"/>
              </a:solidFill>
              <a:prstDash val="solid"/>
              <a:round/>
              <a:headEnd type="none" w="sm" len="sm"/>
              <a:tailEnd type="none" w="sm" len="sm"/>
            </a:ln>
          </p:spPr>
          <p:txBody>
            <a:bodyPr/>
            <a:p>
              <a:endParaRPr lang="zh-CN" altLang="en-US"/>
            </a:p>
          </p:txBody>
        </p:sp>
        <p:sp>
          <p:nvSpPr>
            <p:cNvPr id="50254" name="Freeform 80"/>
            <p:cNvSpPr/>
            <p:nvPr/>
          </p:nvSpPr>
          <p:spPr>
            <a:xfrm>
              <a:off x="3079" y="2025"/>
              <a:ext cx="649" cy="537"/>
            </a:xfrm>
            <a:custGeom>
              <a:avLst/>
              <a:gdLst/>
              <a:ahLst/>
              <a:cxnLst>
                <a:cxn ang="0">
                  <a:pos x="325" y="20"/>
                </a:cxn>
                <a:cxn ang="0">
                  <a:pos x="327" y="32"/>
                </a:cxn>
                <a:cxn ang="0">
                  <a:pos x="326" y="63"/>
                </a:cxn>
                <a:cxn ang="0">
                  <a:pos x="302" y="97"/>
                </a:cxn>
                <a:cxn ang="0">
                  <a:pos x="283" y="109"/>
                </a:cxn>
                <a:cxn ang="0">
                  <a:pos x="241" y="136"/>
                </a:cxn>
                <a:cxn ang="0">
                  <a:pos x="203" y="131"/>
                </a:cxn>
                <a:cxn ang="0">
                  <a:pos x="165" y="155"/>
                </a:cxn>
                <a:cxn ang="0">
                  <a:pos x="145" y="166"/>
                </a:cxn>
                <a:cxn ang="0">
                  <a:pos x="117" y="180"/>
                </a:cxn>
                <a:cxn ang="0">
                  <a:pos x="86" y="206"/>
                </a:cxn>
                <a:cxn ang="0">
                  <a:pos x="34" y="215"/>
                </a:cxn>
                <a:cxn ang="0">
                  <a:pos x="3" y="244"/>
                </a:cxn>
                <a:cxn ang="0">
                  <a:pos x="13" y="265"/>
                </a:cxn>
                <a:cxn ang="0">
                  <a:pos x="51" y="336"/>
                </a:cxn>
                <a:cxn ang="0">
                  <a:pos x="84" y="388"/>
                </a:cxn>
                <a:cxn ang="0">
                  <a:pos x="120" y="432"/>
                </a:cxn>
                <a:cxn ang="0">
                  <a:pos x="174" y="448"/>
                </a:cxn>
                <a:cxn ang="0">
                  <a:pos x="213" y="469"/>
                </a:cxn>
                <a:cxn ang="0">
                  <a:pos x="288" y="457"/>
                </a:cxn>
                <a:cxn ang="0">
                  <a:pos x="384" y="468"/>
                </a:cxn>
                <a:cxn ang="0">
                  <a:pos x="392" y="492"/>
                </a:cxn>
                <a:cxn ang="0">
                  <a:pos x="423" y="503"/>
                </a:cxn>
                <a:cxn ang="0">
                  <a:pos x="452" y="504"/>
                </a:cxn>
                <a:cxn ang="0">
                  <a:pos x="476" y="496"/>
                </a:cxn>
                <a:cxn ang="0">
                  <a:pos x="492" y="521"/>
                </a:cxn>
                <a:cxn ang="0">
                  <a:pos x="527" y="534"/>
                </a:cxn>
                <a:cxn ang="0">
                  <a:pos x="560" y="530"/>
                </a:cxn>
                <a:cxn ang="0">
                  <a:pos x="600" y="484"/>
                </a:cxn>
                <a:cxn ang="0">
                  <a:pos x="597" y="454"/>
                </a:cxn>
                <a:cxn ang="0">
                  <a:pos x="580" y="436"/>
                </a:cxn>
                <a:cxn ang="0">
                  <a:pos x="595" y="448"/>
                </a:cxn>
                <a:cxn ang="0">
                  <a:pos x="598" y="452"/>
                </a:cxn>
                <a:cxn ang="0">
                  <a:pos x="566" y="429"/>
                </a:cxn>
                <a:cxn ang="0">
                  <a:pos x="536" y="420"/>
                </a:cxn>
                <a:cxn ang="0">
                  <a:pos x="508" y="395"/>
                </a:cxn>
                <a:cxn ang="0">
                  <a:pos x="512" y="370"/>
                </a:cxn>
                <a:cxn ang="0">
                  <a:pos x="527" y="334"/>
                </a:cxn>
                <a:cxn ang="0">
                  <a:pos x="568" y="256"/>
                </a:cxn>
                <a:cxn ang="0">
                  <a:pos x="626" y="281"/>
                </a:cxn>
                <a:cxn ang="0">
                  <a:pos x="642" y="274"/>
                </a:cxn>
                <a:cxn ang="0">
                  <a:pos x="646" y="247"/>
                </a:cxn>
                <a:cxn ang="0">
                  <a:pos x="638" y="194"/>
                </a:cxn>
                <a:cxn ang="0">
                  <a:pos x="618" y="185"/>
                </a:cxn>
                <a:cxn ang="0">
                  <a:pos x="555" y="181"/>
                </a:cxn>
                <a:cxn ang="0">
                  <a:pos x="476" y="148"/>
                </a:cxn>
                <a:cxn ang="0">
                  <a:pos x="466" y="113"/>
                </a:cxn>
                <a:cxn ang="0">
                  <a:pos x="508" y="82"/>
                </a:cxn>
                <a:cxn ang="0">
                  <a:pos x="561" y="32"/>
                </a:cxn>
                <a:cxn ang="0">
                  <a:pos x="542" y="27"/>
                </a:cxn>
                <a:cxn ang="0">
                  <a:pos x="511" y="31"/>
                </a:cxn>
                <a:cxn ang="0">
                  <a:pos x="483" y="15"/>
                </a:cxn>
                <a:cxn ang="0">
                  <a:pos x="465" y="21"/>
                </a:cxn>
                <a:cxn ang="0">
                  <a:pos x="388" y="12"/>
                </a:cxn>
                <a:cxn ang="0">
                  <a:pos x="353" y="1"/>
                </a:cxn>
                <a:cxn ang="0">
                  <a:pos x="335" y="2"/>
                </a:cxn>
              </a:cxnLst>
              <a:pathLst>
                <a:path w="649" h="537">
                  <a:moveTo>
                    <a:pt x="328" y="8"/>
                  </a:moveTo>
                  <a:lnTo>
                    <a:pt x="327" y="12"/>
                  </a:lnTo>
                  <a:lnTo>
                    <a:pt x="326" y="15"/>
                  </a:lnTo>
                  <a:lnTo>
                    <a:pt x="325" y="18"/>
                  </a:lnTo>
                  <a:lnTo>
                    <a:pt x="325" y="20"/>
                  </a:lnTo>
                  <a:lnTo>
                    <a:pt x="325" y="21"/>
                  </a:lnTo>
                  <a:lnTo>
                    <a:pt x="326" y="23"/>
                  </a:lnTo>
                  <a:lnTo>
                    <a:pt x="326" y="25"/>
                  </a:lnTo>
                  <a:lnTo>
                    <a:pt x="327" y="28"/>
                  </a:lnTo>
                  <a:lnTo>
                    <a:pt x="327" y="32"/>
                  </a:lnTo>
                  <a:lnTo>
                    <a:pt x="328" y="37"/>
                  </a:lnTo>
                  <a:lnTo>
                    <a:pt x="328" y="44"/>
                  </a:lnTo>
                  <a:lnTo>
                    <a:pt x="328" y="52"/>
                  </a:lnTo>
                  <a:lnTo>
                    <a:pt x="327" y="58"/>
                  </a:lnTo>
                  <a:lnTo>
                    <a:pt x="326" y="63"/>
                  </a:lnTo>
                  <a:lnTo>
                    <a:pt x="319" y="72"/>
                  </a:lnTo>
                  <a:lnTo>
                    <a:pt x="311" y="81"/>
                  </a:lnTo>
                  <a:lnTo>
                    <a:pt x="304" y="88"/>
                  </a:lnTo>
                  <a:lnTo>
                    <a:pt x="303" y="95"/>
                  </a:lnTo>
                  <a:lnTo>
                    <a:pt x="302" y="97"/>
                  </a:lnTo>
                  <a:lnTo>
                    <a:pt x="301" y="100"/>
                  </a:lnTo>
                  <a:lnTo>
                    <a:pt x="297" y="103"/>
                  </a:lnTo>
                  <a:lnTo>
                    <a:pt x="294" y="105"/>
                  </a:lnTo>
                  <a:lnTo>
                    <a:pt x="289" y="107"/>
                  </a:lnTo>
                  <a:lnTo>
                    <a:pt x="283" y="109"/>
                  </a:lnTo>
                  <a:lnTo>
                    <a:pt x="276" y="112"/>
                  </a:lnTo>
                  <a:lnTo>
                    <a:pt x="267" y="118"/>
                  </a:lnTo>
                  <a:lnTo>
                    <a:pt x="258" y="125"/>
                  </a:lnTo>
                  <a:lnTo>
                    <a:pt x="251" y="131"/>
                  </a:lnTo>
                  <a:lnTo>
                    <a:pt x="241" y="136"/>
                  </a:lnTo>
                  <a:lnTo>
                    <a:pt x="234" y="134"/>
                  </a:lnTo>
                  <a:lnTo>
                    <a:pt x="228" y="132"/>
                  </a:lnTo>
                  <a:lnTo>
                    <a:pt x="218" y="131"/>
                  </a:lnTo>
                  <a:lnTo>
                    <a:pt x="209" y="130"/>
                  </a:lnTo>
                  <a:lnTo>
                    <a:pt x="203" y="131"/>
                  </a:lnTo>
                  <a:lnTo>
                    <a:pt x="196" y="132"/>
                  </a:lnTo>
                  <a:lnTo>
                    <a:pt x="185" y="144"/>
                  </a:lnTo>
                  <a:lnTo>
                    <a:pt x="178" y="149"/>
                  </a:lnTo>
                  <a:lnTo>
                    <a:pt x="172" y="152"/>
                  </a:lnTo>
                  <a:lnTo>
                    <a:pt x="165" y="155"/>
                  </a:lnTo>
                  <a:lnTo>
                    <a:pt x="157" y="157"/>
                  </a:lnTo>
                  <a:lnTo>
                    <a:pt x="151" y="159"/>
                  </a:lnTo>
                  <a:lnTo>
                    <a:pt x="149" y="160"/>
                  </a:lnTo>
                  <a:lnTo>
                    <a:pt x="148" y="160"/>
                  </a:lnTo>
                  <a:lnTo>
                    <a:pt x="145" y="166"/>
                  </a:lnTo>
                  <a:lnTo>
                    <a:pt x="140" y="172"/>
                  </a:lnTo>
                  <a:lnTo>
                    <a:pt x="133" y="175"/>
                  </a:lnTo>
                  <a:lnTo>
                    <a:pt x="126" y="177"/>
                  </a:lnTo>
                  <a:lnTo>
                    <a:pt x="119" y="179"/>
                  </a:lnTo>
                  <a:lnTo>
                    <a:pt x="117" y="180"/>
                  </a:lnTo>
                  <a:lnTo>
                    <a:pt x="116" y="180"/>
                  </a:lnTo>
                  <a:lnTo>
                    <a:pt x="109" y="190"/>
                  </a:lnTo>
                  <a:lnTo>
                    <a:pt x="102" y="198"/>
                  </a:lnTo>
                  <a:lnTo>
                    <a:pt x="93" y="203"/>
                  </a:lnTo>
                  <a:lnTo>
                    <a:pt x="86" y="206"/>
                  </a:lnTo>
                  <a:lnTo>
                    <a:pt x="77" y="208"/>
                  </a:lnTo>
                  <a:lnTo>
                    <a:pt x="67" y="210"/>
                  </a:lnTo>
                  <a:lnTo>
                    <a:pt x="56" y="211"/>
                  </a:lnTo>
                  <a:lnTo>
                    <a:pt x="44" y="212"/>
                  </a:lnTo>
                  <a:lnTo>
                    <a:pt x="34" y="215"/>
                  </a:lnTo>
                  <a:lnTo>
                    <a:pt x="26" y="220"/>
                  </a:lnTo>
                  <a:lnTo>
                    <a:pt x="17" y="225"/>
                  </a:lnTo>
                  <a:lnTo>
                    <a:pt x="8" y="228"/>
                  </a:lnTo>
                  <a:lnTo>
                    <a:pt x="5" y="237"/>
                  </a:lnTo>
                  <a:lnTo>
                    <a:pt x="3" y="244"/>
                  </a:lnTo>
                  <a:lnTo>
                    <a:pt x="0" y="249"/>
                  </a:lnTo>
                  <a:lnTo>
                    <a:pt x="0" y="254"/>
                  </a:lnTo>
                  <a:lnTo>
                    <a:pt x="3" y="258"/>
                  </a:lnTo>
                  <a:lnTo>
                    <a:pt x="6" y="262"/>
                  </a:lnTo>
                  <a:lnTo>
                    <a:pt x="13" y="265"/>
                  </a:lnTo>
                  <a:lnTo>
                    <a:pt x="24" y="268"/>
                  </a:lnTo>
                  <a:lnTo>
                    <a:pt x="31" y="292"/>
                  </a:lnTo>
                  <a:lnTo>
                    <a:pt x="39" y="314"/>
                  </a:lnTo>
                  <a:lnTo>
                    <a:pt x="45" y="325"/>
                  </a:lnTo>
                  <a:lnTo>
                    <a:pt x="51" y="336"/>
                  </a:lnTo>
                  <a:lnTo>
                    <a:pt x="58" y="344"/>
                  </a:lnTo>
                  <a:lnTo>
                    <a:pt x="68" y="352"/>
                  </a:lnTo>
                  <a:lnTo>
                    <a:pt x="72" y="362"/>
                  </a:lnTo>
                  <a:lnTo>
                    <a:pt x="77" y="375"/>
                  </a:lnTo>
                  <a:lnTo>
                    <a:pt x="84" y="388"/>
                  </a:lnTo>
                  <a:lnTo>
                    <a:pt x="92" y="401"/>
                  </a:lnTo>
                  <a:lnTo>
                    <a:pt x="100" y="414"/>
                  </a:lnTo>
                  <a:lnTo>
                    <a:pt x="110" y="424"/>
                  </a:lnTo>
                  <a:lnTo>
                    <a:pt x="115" y="429"/>
                  </a:lnTo>
                  <a:lnTo>
                    <a:pt x="120" y="432"/>
                  </a:lnTo>
                  <a:lnTo>
                    <a:pt x="127" y="435"/>
                  </a:lnTo>
                  <a:lnTo>
                    <a:pt x="132" y="436"/>
                  </a:lnTo>
                  <a:lnTo>
                    <a:pt x="147" y="439"/>
                  </a:lnTo>
                  <a:lnTo>
                    <a:pt x="162" y="443"/>
                  </a:lnTo>
                  <a:lnTo>
                    <a:pt x="174" y="448"/>
                  </a:lnTo>
                  <a:lnTo>
                    <a:pt x="188" y="456"/>
                  </a:lnTo>
                  <a:lnTo>
                    <a:pt x="192" y="461"/>
                  </a:lnTo>
                  <a:lnTo>
                    <a:pt x="198" y="466"/>
                  </a:lnTo>
                  <a:lnTo>
                    <a:pt x="205" y="468"/>
                  </a:lnTo>
                  <a:lnTo>
                    <a:pt x="213" y="469"/>
                  </a:lnTo>
                  <a:lnTo>
                    <a:pt x="221" y="470"/>
                  </a:lnTo>
                  <a:lnTo>
                    <a:pt x="230" y="470"/>
                  </a:lnTo>
                  <a:lnTo>
                    <a:pt x="249" y="466"/>
                  </a:lnTo>
                  <a:lnTo>
                    <a:pt x="269" y="462"/>
                  </a:lnTo>
                  <a:lnTo>
                    <a:pt x="288" y="457"/>
                  </a:lnTo>
                  <a:lnTo>
                    <a:pt x="306" y="452"/>
                  </a:lnTo>
                  <a:lnTo>
                    <a:pt x="321" y="448"/>
                  </a:lnTo>
                  <a:lnTo>
                    <a:pt x="351" y="459"/>
                  </a:lnTo>
                  <a:lnTo>
                    <a:pt x="367" y="464"/>
                  </a:lnTo>
                  <a:lnTo>
                    <a:pt x="384" y="468"/>
                  </a:lnTo>
                  <a:lnTo>
                    <a:pt x="386" y="473"/>
                  </a:lnTo>
                  <a:lnTo>
                    <a:pt x="387" y="478"/>
                  </a:lnTo>
                  <a:lnTo>
                    <a:pt x="389" y="485"/>
                  </a:lnTo>
                  <a:lnTo>
                    <a:pt x="391" y="490"/>
                  </a:lnTo>
                  <a:lnTo>
                    <a:pt x="392" y="492"/>
                  </a:lnTo>
                  <a:lnTo>
                    <a:pt x="395" y="493"/>
                  </a:lnTo>
                  <a:lnTo>
                    <a:pt x="399" y="495"/>
                  </a:lnTo>
                  <a:lnTo>
                    <a:pt x="406" y="497"/>
                  </a:lnTo>
                  <a:lnTo>
                    <a:pt x="416" y="500"/>
                  </a:lnTo>
                  <a:lnTo>
                    <a:pt x="423" y="503"/>
                  </a:lnTo>
                  <a:lnTo>
                    <a:pt x="431" y="505"/>
                  </a:lnTo>
                  <a:lnTo>
                    <a:pt x="437" y="507"/>
                  </a:lnTo>
                  <a:lnTo>
                    <a:pt x="438" y="508"/>
                  </a:lnTo>
                  <a:lnTo>
                    <a:pt x="439" y="508"/>
                  </a:lnTo>
                  <a:lnTo>
                    <a:pt x="452" y="504"/>
                  </a:lnTo>
                  <a:lnTo>
                    <a:pt x="464" y="500"/>
                  </a:lnTo>
                  <a:lnTo>
                    <a:pt x="468" y="499"/>
                  </a:lnTo>
                  <a:lnTo>
                    <a:pt x="472" y="497"/>
                  </a:lnTo>
                  <a:lnTo>
                    <a:pt x="475" y="497"/>
                  </a:lnTo>
                  <a:lnTo>
                    <a:pt x="476" y="496"/>
                  </a:lnTo>
                  <a:lnTo>
                    <a:pt x="479" y="503"/>
                  </a:lnTo>
                  <a:lnTo>
                    <a:pt x="482" y="509"/>
                  </a:lnTo>
                  <a:lnTo>
                    <a:pt x="485" y="514"/>
                  </a:lnTo>
                  <a:lnTo>
                    <a:pt x="488" y="517"/>
                  </a:lnTo>
                  <a:lnTo>
                    <a:pt x="492" y="521"/>
                  </a:lnTo>
                  <a:lnTo>
                    <a:pt x="497" y="523"/>
                  </a:lnTo>
                  <a:lnTo>
                    <a:pt x="504" y="526"/>
                  </a:lnTo>
                  <a:lnTo>
                    <a:pt x="512" y="528"/>
                  </a:lnTo>
                  <a:lnTo>
                    <a:pt x="520" y="531"/>
                  </a:lnTo>
                  <a:lnTo>
                    <a:pt x="527" y="534"/>
                  </a:lnTo>
                  <a:lnTo>
                    <a:pt x="533" y="535"/>
                  </a:lnTo>
                  <a:lnTo>
                    <a:pt x="535" y="536"/>
                  </a:lnTo>
                  <a:lnTo>
                    <a:pt x="536" y="536"/>
                  </a:lnTo>
                  <a:lnTo>
                    <a:pt x="549" y="534"/>
                  </a:lnTo>
                  <a:lnTo>
                    <a:pt x="560" y="530"/>
                  </a:lnTo>
                  <a:lnTo>
                    <a:pt x="569" y="526"/>
                  </a:lnTo>
                  <a:lnTo>
                    <a:pt x="580" y="520"/>
                  </a:lnTo>
                  <a:lnTo>
                    <a:pt x="587" y="509"/>
                  </a:lnTo>
                  <a:lnTo>
                    <a:pt x="593" y="497"/>
                  </a:lnTo>
                  <a:lnTo>
                    <a:pt x="600" y="484"/>
                  </a:lnTo>
                  <a:lnTo>
                    <a:pt x="604" y="472"/>
                  </a:lnTo>
                  <a:lnTo>
                    <a:pt x="603" y="464"/>
                  </a:lnTo>
                  <a:lnTo>
                    <a:pt x="602" y="460"/>
                  </a:lnTo>
                  <a:lnTo>
                    <a:pt x="600" y="456"/>
                  </a:lnTo>
                  <a:lnTo>
                    <a:pt x="597" y="454"/>
                  </a:lnTo>
                  <a:lnTo>
                    <a:pt x="593" y="450"/>
                  </a:lnTo>
                  <a:lnTo>
                    <a:pt x="588" y="445"/>
                  </a:lnTo>
                  <a:lnTo>
                    <a:pt x="584" y="441"/>
                  </a:lnTo>
                  <a:lnTo>
                    <a:pt x="580" y="437"/>
                  </a:lnTo>
                  <a:lnTo>
                    <a:pt x="580" y="436"/>
                  </a:lnTo>
                  <a:lnTo>
                    <a:pt x="581" y="436"/>
                  </a:lnTo>
                  <a:lnTo>
                    <a:pt x="583" y="438"/>
                  </a:lnTo>
                  <a:lnTo>
                    <a:pt x="587" y="441"/>
                  </a:lnTo>
                  <a:lnTo>
                    <a:pt x="592" y="444"/>
                  </a:lnTo>
                  <a:lnTo>
                    <a:pt x="595" y="448"/>
                  </a:lnTo>
                  <a:lnTo>
                    <a:pt x="597" y="452"/>
                  </a:lnTo>
                  <a:lnTo>
                    <a:pt x="598" y="454"/>
                  </a:lnTo>
                  <a:lnTo>
                    <a:pt x="600" y="454"/>
                  </a:lnTo>
                  <a:lnTo>
                    <a:pt x="601" y="454"/>
                  </a:lnTo>
                  <a:lnTo>
                    <a:pt x="598" y="452"/>
                  </a:lnTo>
                  <a:lnTo>
                    <a:pt x="595" y="447"/>
                  </a:lnTo>
                  <a:lnTo>
                    <a:pt x="592" y="443"/>
                  </a:lnTo>
                  <a:lnTo>
                    <a:pt x="588" y="439"/>
                  </a:lnTo>
                  <a:lnTo>
                    <a:pt x="584" y="436"/>
                  </a:lnTo>
                  <a:lnTo>
                    <a:pt x="566" y="429"/>
                  </a:lnTo>
                  <a:lnTo>
                    <a:pt x="548" y="424"/>
                  </a:lnTo>
                  <a:lnTo>
                    <a:pt x="545" y="423"/>
                  </a:lnTo>
                  <a:lnTo>
                    <a:pt x="541" y="422"/>
                  </a:lnTo>
                  <a:lnTo>
                    <a:pt x="537" y="421"/>
                  </a:lnTo>
                  <a:lnTo>
                    <a:pt x="536" y="420"/>
                  </a:lnTo>
                  <a:lnTo>
                    <a:pt x="532" y="416"/>
                  </a:lnTo>
                  <a:lnTo>
                    <a:pt x="528" y="410"/>
                  </a:lnTo>
                  <a:lnTo>
                    <a:pt x="517" y="402"/>
                  </a:lnTo>
                  <a:lnTo>
                    <a:pt x="512" y="398"/>
                  </a:lnTo>
                  <a:lnTo>
                    <a:pt x="508" y="395"/>
                  </a:lnTo>
                  <a:lnTo>
                    <a:pt x="505" y="393"/>
                  </a:lnTo>
                  <a:lnTo>
                    <a:pt x="504" y="392"/>
                  </a:lnTo>
                  <a:lnTo>
                    <a:pt x="506" y="387"/>
                  </a:lnTo>
                  <a:lnTo>
                    <a:pt x="509" y="379"/>
                  </a:lnTo>
                  <a:lnTo>
                    <a:pt x="512" y="370"/>
                  </a:lnTo>
                  <a:lnTo>
                    <a:pt x="515" y="360"/>
                  </a:lnTo>
                  <a:lnTo>
                    <a:pt x="520" y="350"/>
                  </a:lnTo>
                  <a:lnTo>
                    <a:pt x="523" y="342"/>
                  </a:lnTo>
                  <a:lnTo>
                    <a:pt x="526" y="336"/>
                  </a:lnTo>
                  <a:lnTo>
                    <a:pt x="527" y="334"/>
                  </a:lnTo>
                  <a:lnTo>
                    <a:pt x="528" y="332"/>
                  </a:lnTo>
                  <a:lnTo>
                    <a:pt x="542" y="315"/>
                  </a:lnTo>
                  <a:lnTo>
                    <a:pt x="553" y="297"/>
                  </a:lnTo>
                  <a:lnTo>
                    <a:pt x="562" y="277"/>
                  </a:lnTo>
                  <a:lnTo>
                    <a:pt x="568" y="256"/>
                  </a:lnTo>
                  <a:lnTo>
                    <a:pt x="581" y="264"/>
                  </a:lnTo>
                  <a:lnTo>
                    <a:pt x="592" y="272"/>
                  </a:lnTo>
                  <a:lnTo>
                    <a:pt x="604" y="279"/>
                  </a:lnTo>
                  <a:lnTo>
                    <a:pt x="616" y="284"/>
                  </a:lnTo>
                  <a:lnTo>
                    <a:pt x="626" y="281"/>
                  </a:lnTo>
                  <a:lnTo>
                    <a:pt x="631" y="279"/>
                  </a:lnTo>
                  <a:lnTo>
                    <a:pt x="635" y="278"/>
                  </a:lnTo>
                  <a:lnTo>
                    <a:pt x="638" y="277"/>
                  </a:lnTo>
                  <a:lnTo>
                    <a:pt x="640" y="276"/>
                  </a:lnTo>
                  <a:lnTo>
                    <a:pt x="642" y="274"/>
                  </a:lnTo>
                  <a:lnTo>
                    <a:pt x="644" y="270"/>
                  </a:lnTo>
                  <a:lnTo>
                    <a:pt x="648" y="264"/>
                  </a:lnTo>
                  <a:lnTo>
                    <a:pt x="648" y="261"/>
                  </a:lnTo>
                  <a:lnTo>
                    <a:pt x="647" y="257"/>
                  </a:lnTo>
                  <a:lnTo>
                    <a:pt x="646" y="247"/>
                  </a:lnTo>
                  <a:lnTo>
                    <a:pt x="644" y="234"/>
                  </a:lnTo>
                  <a:lnTo>
                    <a:pt x="643" y="221"/>
                  </a:lnTo>
                  <a:lnTo>
                    <a:pt x="641" y="209"/>
                  </a:lnTo>
                  <a:lnTo>
                    <a:pt x="640" y="199"/>
                  </a:lnTo>
                  <a:lnTo>
                    <a:pt x="638" y="194"/>
                  </a:lnTo>
                  <a:lnTo>
                    <a:pt x="637" y="191"/>
                  </a:lnTo>
                  <a:lnTo>
                    <a:pt x="637" y="189"/>
                  </a:lnTo>
                  <a:lnTo>
                    <a:pt x="636" y="188"/>
                  </a:lnTo>
                  <a:lnTo>
                    <a:pt x="628" y="186"/>
                  </a:lnTo>
                  <a:lnTo>
                    <a:pt x="618" y="185"/>
                  </a:lnTo>
                  <a:lnTo>
                    <a:pt x="600" y="184"/>
                  </a:lnTo>
                  <a:lnTo>
                    <a:pt x="592" y="182"/>
                  </a:lnTo>
                  <a:lnTo>
                    <a:pt x="585" y="181"/>
                  </a:lnTo>
                  <a:lnTo>
                    <a:pt x="570" y="181"/>
                  </a:lnTo>
                  <a:lnTo>
                    <a:pt x="555" y="181"/>
                  </a:lnTo>
                  <a:lnTo>
                    <a:pt x="540" y="180"/>
                  </a:lnTo>
                  <a:lnTo>
                    <a:pt x="525" y="169"/>
                  </a:lnTo>
                  <a:lnTo>
                    <a:pt x="509" y="161"/>
                  </a:lnTo>
                  <a:lnTo>
                    <a:pt x="493" y="154"/>
                  </a:lnTo>
                  <a:lnTo>
                    <a:pt x="476" y="148"/>
                  </a:lnTo>
                  <a:lnTo>
                    <a:pt x="471" y="139"/>
                  </a:lnTo>
                  <a:lnTo>
                    <a:pt x="467" y="132"/>
                  </a:lnTo>
                  <a:lnTo>
                    <a:pt x="465" y="125"/>
                  </a:lnTo>
                  <a:lnTo>
                    <a:pt x="465" y="119"/>
                  </a:lnTo>
                  <a:lnTo>
                    <a:pt x="466" y="113"/>
                  </a:lnTo>
                  <a:lnTo>
                    <a:pt x="468" y="108"/>
                  </a:lnTo>
                  <a:lnTo>
                    <a:pt x="474" y="101"/>
                  </a:lnTo>
                  <a:lnTo>
                    <a:pt x="485" y="94"/>
                  </a:lnTo>
                  <a:lnTo>
                    <a:pt x="496" y="89"/>
                  </a:lnTo>
                  <a:lnTo>
                    <a:pt x="508" y="82"/>
                  </a:lnTo>
                  <a:lnTo>
                    <a:pt x="520" y="76"/>
                  </a:lnTo>
                  <a:lnTo>
                    <a:pt x="529" y="64"/>
                  </a:lnTo>
                  <a:lnTo>
                    <a:pt x="541" y="54"/>
                  </a:lnTo>
                  <a:lnTo>
                    <a:pt x="564" y="36"/>
                  </a:lnTo>
                  <a:lnTo>
                    <a:pt x="561" y="32"/>
                  </a:lnTo>
                  <a:lnTo>
                    <a:pt x="558" y="29"/>
                  </a:lnTo>
                  <a:lnTo>
                    <a:pt x="555" y="27"/>
                  </a:lnTo>
                  <a:lnTo>
                    <a:pt x="552" y="26"/>
                  </a:lnTo>
                  <a:lnTo>
                    <a:pt x="547" y="25"/>
                  </a:lnTo>
                  <a:lnTo>
                    <a:pt x="542" y="27"/>
                  </a:lnTo>
                  <a:lnTo>
                    <a:pt x="536" y="29"/>
                  </a:lnTo>
                  <a:lnTo>
                    <a:pt x="530" y="33"/>
                  </a:lnTo>
                  <a:lnTo>
                    <a:pt x="524" y="37"/>
                  </a:lnTo>
                  <a:lnTo>
                    <a:pt x="516" y="40"/>
                  </a:lnTo>
                  <a:lnTo>
                    <a:pt x="511" y="31"/>
                  </a:lnTo>
                  <a:lnTo>
                    <a:pt x="507" y="22"/>
                  </a:lnTo>
                  <a:lnTo>
                    <a:pt x="502" y="16"/>
                  </a:lnTo>
                  <a:lnTo>
                    <a:pt x="497" y="14"/>
                  </a:lnTo>
                  <a:lnTo>
                    <a:pt x="492" y="12"/>
                  </a:lnTo>
                  <a:lnTo>
                    <a:pt x="483" y="15"/>
                  </a:lnTo>
                  <a:lnTo>
                    <a:pt x="477" y="17"/>
                  </a:lnTo>
                  <a:lnTo>
                    <a:pt x="473" y="19"/>
                  </a:lnTo>
                  <a:lnTo>
                    <a:pt x="470" y="20"/>
                  </a:lnTo>
                  <a:lnTo>
                    <a:pt x="468" y="21"/>
                  </a:lnTo>
                  <a:lnTo>
                    <a:pt x="465" y="21"/>
                  </a:lnTo>
                  <a:lnTo>
                    <a:pt x="459" y="22"/>
                  </a:lnTo>
                  <a:lnTo>
                    <a:pt x="452" y="24"/>
                  </a:lnTo>
                  <a:lnTo>
                    <a:pt x="419" y="20"/>
                  </a:lnTo>
                  <a:lnTo>
                    <a:pt x="404" y="16"/>
                  </a:lnTo>
                  <a:lnTo>
                    <a:pt x="388" y="12"/>
                  </a:lnTo>
                  <a:lnTo>
                    <a:pt x="376" y="8"/>
                  </a:lnTo>
                  <a:lnTo>
                    <a:pt x="364" y="4"/>
                  </a:lnTo>
                  <a:lnTo>
                    <a:pt x="361" y="3"/>
                  </a:lnTo>
                  <a:lnTo>
                    <a:pt x="356" y="2"/>
                  </a:lnTo>
                  <a:lnTo>
                    <a:pt x="353" y="1"/>
                  </a:lnTo>
                  <a:lnTo>
                    <a:pt x="352" y="0"/>
                  </a:lnTo>
                  <a:lnTo>
                    <a:pt x="345" y="1"/>
                  </a:lnTo>
                  <a:lnTo>
                    <a:pt x="341" y="2"/>
                  </a:lnTo>
                  <a:lnTo>
                    <a:pt x="337" y="2"/>
                  </a:lnTo>
                  <a:lnTo>
                    <a:pt x="335" y="2"/>
                  </a:lnTo>
                  <a:lnTo>
                    <a:pt x="332" y="3"/>
                  </a:lnTo>
                  <a:lnTo>
                    <a:pt x="331" y="5"/>
                  </a:lnTo>
                  <a:lnTo>
                    <a:pt x="328" y="8"/>
                  </a:lnTo>
                </a:path>
              </a:pathLst>
            </a:custGeom>
            <a:solidFill>
              <a:srgbClr val="FF0000"/>
            </a:solidFill>
            <a:ln w="12700" cap="rnd" cmpd="sng">
              <a:solidFill>
                <a:schemeClr val="tx1"/>
              </a:solidFill>
              <a:prstDash val="solid"/>
              <a:round/>
              <a:headEnd type="none" w="sm" len="sm"/>
              <a:tailEnd type="none" w="sm" len="sm"/>
            </a:ln>
          </p:spPr>
          <p:txBody>
            <a:bodyPr/>
            <a:p>
              <a:endParaRPr lang="zh-CN" altLang="en-US"/>
            </a:p>
          </p:txBody>
        </p:sp>
        <p:sp>
          <p:nvSpPr>
            <p:cNvPr id="50255" name="Rectangle 81"/>
            <p:cNvSpPr/>
            <p:nvPr/>
          </p:nvSpPr>
          <p:spPr>
            <a:xfrm>
              <a:off x="3724" y="2290"/>
              <a:ext cx="635" cy="393"/>
            </a:xfrm>
            <a:prstGeom prst="rect">
              <a:avLst/>
            </a:prstGeom>
            <a:noFill/>
            <a:ln w="9525">
              <a:noFill/>
            </a:ln>
          </p:spPr>
          <p:txBody>
            <a:bodyPr lIns="92075" tIns="46038" rIns="92075" bIns="46038" anchor="t">
              <a:spAutoFit/>
            </a:bodyPr>
            <a:p>
              <a:r>
                <a:rPr lang="zh-CN" altLang="en-US" sz="1400" b="1" dirty="0">
                  <a:solidFill>
                    <a:srgbClr val="FF0000"/>
                  </a:solidFill>
                  <a:latin typeface="Arial" panose="020B0604020202020204" pitchFamily="34" charset="0"/>
                  <a:ea typeface="宋体" panose="02010600030101010101" pitchFamily="2" charset="-122"/>
                </a:rPr>
                <a:t>安</a:t>
              </a:r>
              <a:endParaRPr lang="zh-CN" altLang="en-US" sz="1400" b="1" dirty="0">
                <a:solidFill>
                  <a:srgbClr val="FF0000"/>
                </a:solidFill>
                <a:latin typeface="Arial" panose="020B0604020202020204" pitchFamily="34" charset="0"/>
                <a:ea typeface="宋体" panose="02010600030101010101" pitchFamily="2" charset="-122"/>
              </a:endParaRPr>
            </a:p>
            <a:p>
              <a:r>
                <a:rPr lang="zh-CN" altLang="en-US" sz="1400" b="1" dirty="0">
                  <a:solidFill>
                    <a:srgbClr val="FF0000"/>
                  </a:solidFill>
                  <a:latin typeface="Arial" panose="020B0604020202020204" pitchFamily="34" charset="0"/>
                  <a:ea typeface="宋体" panose="02010600030101010101" pitchFamily="2" charset="-122"/>
                </a:rPr>
                <a:t>徽</a:t>
              </a:r>
              <a:endParaRPr lang="zh-CN" altLang="en-US" sz="1400" b="1" dirty="0">
                <a:solidFill>
                  <a:srgbClr val="FF0000"/>
                </a:solidFill>
                <a:latin typeface="Arial" panose="020B0604020202020204" pitchFamily="34" charset="0"/>
                <a:ea typeface="宋体" panose="02010600030101010101" pitchFamily="2" charset="-122"/>
              </a:endParaRPr>
            </a:p>
          </p:txBody>
        </p:sp>
        <p:sp>
          <p:nvSpPr>
            <p:cNvPr id="50256" name="Freeform 82"/>
            <p:cNvSpPr/>
            <p:nvPr/>
          </p:nvSpPr>
          <p:spPr>
            <a:xfrm>
              <a:off x="3503" y="2725"/>
              <a:ext cx="537" cy="645"/>
            </a:xfrm>
            <a:custGeom>
              <a:avLst/>
              <a:gdLst/>
              <a:ahLst/>
              <a:cxnLst>
                <a:cxn ang="0">
                  <a:pos x="198" y="19"/>
                </a:cxn>
                <a:cxn ang="0">
                  <a:pos x="175" y="34"/>
                </a:cxn>
                <a:cxn ang="0">
                  <a:pos x="180" y="26"/>
                </a:cxn>
                <a:cxn ang="0">
                  <a:pos x="184" y="44"/>
                </a:cxn>
                <a:cxn ang="0">
                  <a:pos x="161" y="64"/>
                </a:cxn>
                <a:cxn ang="0">
                  <a:pos x="104" y="89"/>
                </a:cxn>
                <a:cxn ang="0">
                  <a:pos x="48" y="104"/>
                </a:cxn>
                <a:cxn ang="0">
                  <a:pos x="39" y="144"/>
                </a:cxn>
                <a:cxn ang="0">
                  <a:pos x="43" y="212"/>
                </a:cxn>
                <a:cxn ang="0">
                  <a:pos x="8" y="260"/>
                </a:cxn>
                <a:cxn ang="0">
                  <a:pos x="3" y="300"/>
                </a:cxn>
                <a:cxn ang="0">
                  <a:pos x="24" y="328"/>
                </a:cxn>
                <a:cxn ang="0">
                  <a:pos x="23" y="324"/>
                </a:cxn>
                <a:cxn ang="0">
                  <a:pos x="29" y="333"/>
                </a:cxn>
                <a:cxn ang="0">
                  <a:pos x="51" y="390"/>
                </a:cxn>
                <a:cxn ang="0">
                  <a:pos x="74" y="446"/>
                </a:cxn>
                <a:cxn ang="0">
                  <a:pos x="66" y="531"/>
                </a:cxn>
                <a:cxn ang="0">
                  <a:pos x="65" y="541"/>
                </a:cxn>
                <a:cxn ang="0">
                  <a:pos x="97" y="554"/>
                </a:cxn>
                <a:cxn ang="0">
                  <a:pos x="120" y="560"/>
                </a:cxn>
                <a:cxn ang="0">
                  <a:pos x="153" y="555"/>
                </a:cxn>
                <a:cxn ang="0">
                  <a:pos x="144" y="548"/>
                </a:cxn>
                <a:cxn ang="0">
                  <a:pos x="160" y="543"/>
                </a:cxn>
                <a:cxn ang="0">
                  <a:pos x="166" y="563"/>
                </a:cxn>
                <a:cxn ang="0">
                  <a:pos x="136" y="592"/>
                </a:cxn>
                <a:cxn ang="0">
                  <a:pos x="120" y="616"/>
                </a:cxn>
                <a:cxn ang="0">
                  <a:pos x="128" y="635"/>
                </a:cxn>
                <a:cxn ang="0">
                  <a:pos x="155" y="642"/>
                </a:cxn>
                <a:cxn ang="0">
                  <a:pos x="168" y="633"/>
                </a:cxn>
                <a:cxn ang="0">
                  <a:pos x="188" y="628"/>
                </a:cxn>
                <a:cxn ang="0">
                  <a:pos x="211" y="620"/>
                </a:cxn>
                <a:cxn ang="0">
                  <a:pos x="227" y="606"/>
                </a:cxn>
                <a:cxn ang="0">
                  <a:pos x="252" y="613"/>
                </a:cxn>
                <a:cxn ang="0">
                  <a:pos x="286" y="622"/>
                </a:cxn>
                <a:cxn ang="0">
                  <a:pos x="301" y="614"/>
                </a:cxn>
                <a:cxn ang="0">
                  <a:pos x="320" y="588"/>
                </a:cxn>
                <a:cxn ang="0">
                  <a:pos x="311" y="557"/>
                </a:cxn>
                <a:cxn ang="0">
                  <a:pos x="321" y="516"/>
                </a:cxn>
                <a:cxn ang="0">
                  <a:pos x="320" y="499"/>
                </a:cxn>
                <a:cxn ang="0">
                  <a:pos x="318" y="464"/>
                </a:cxn>
                <a:cxn ang="0">
                  <a:pos x="345" y="453"/>
                </a:cxn>
                <a:cxn ang="0">
                  <a:pos x="356" y="411"/>
                </a:cxn>
                <a:cxn ang="0">
                  <a:pos x="364" y="340"/>
                </a:cxn>
                <a:cxn ang="0">
                  <a:pos x="390" y="320"/>
                </a:cxn>
                <a:cxn ang="0">
                  <a:pos x="401" y="313"/>
                </a:cxn>
                <a:cxn ang="0">
                  <a:pos x="414" y="269"/>
                </a:cxn>
                <a:cxn ang="0">
                  <a:pos x="420" y="248"/>
                </a:cxn>
                <a:cxn ang="0">
                  <a:pos x="440" y="232"/>
                </a:cxn>
                <a:cxn ang="0">
                  <a:pos x="451" y="221"/>
                </a:cxn>
                <a:cxn ang="0">
                  <a:pos x="468" y="228"/>
                </a:cxn>
                <a:cxn ang="0">
                  <a:pos x="505" y="215"/>
                </a:cxn>
                <a:cxn ang="0">
                  <a:pos x="528" y="153"/>
                </a:cxn>
                <a:cxn ang="0">
                  <a:pos x="501" y="90"/>
                </a:cxn>
                <a:cxn ang="0">
                  <a:pos x="471" y="81"/>
                </a:cxn>
                <a:cxn ang="0">
                  <a:pos x="472" y="47"/>
                </a:cxn>
                <a:cxn ang="0">
                  <a:pos x="450" y="27"/>
                </a:cxn>
                <a:cxn ang="0">
                  <a:pos x="394" y="22"/>
                </a:cxn>
                <a:cxn ang="0">
                  <a:pos x="366" y="36"/>
                </a:cxn>
                <a:cxn ang="0">
                  <a:pos x="344" y="45"/>
                </a:cxn>
                <a:cxn ang="0">
                  <a:pos x="320" y="4"/>
                </a:cxn>
                <a:cxn ang="0">
                  <a:pos x="288" y="12"/>
                </a:cxn>
                <a:cxn ang="0">
                  <a:pos x="262" y="18"/>
                </a:cxn>
              </a:cxnLst>
              <a:pathLst>
                <a:path w="537" h="645">
                  <a:moveTo>
                    <a:pt x="248" y="16"/>
                  </a:moveTo>
                  <a:lnTo>
                    <a:pt x="240" y="18"/>
                  </a:lnTo>
                  <a:lnTo>
                    <a:pt x="232" y="19"/>
                  </a:lnTo>
                  <a:lnTo>
                    <a:pt x="214" y="19"/>
                  </a:lnTo>
                  <a:lnTo>
                    <a:pt x="198" y="19"/>
                  </a:lnTo>
                  <a:lnTo>
                    <a:pt x="188" y="19"/>
                  </a:lnTo>
                  <a:lnTo>
                    <a:pt x="180" y="20"/>
                  </a:lnTo>
                  <a:lnTo>
                    <a:pt x="177" y="27"/>
                  </a:lnTo>
                  <a:lnTo>
                    <a:pt x="175" y="32"/>
                  </a:lnTo>
                  <a:lnTo>
                    <a:pt x="175" y="34"/>
                  </a:lnTo>
                  <a:lnTo>
                    <a:pt x="175" y="35"/>
                  </a:lnTo>
                  <a:lnTo>
                    <a:pt x="175" y="34"/>
                  </a:lnTo>
                  <a:lnTo>
                    <a:pt x="176" y="31"/>
                  </a:lnTo>
                  <a:lnTo>
                    <a:pt x="179" y="27"/>
                  </a:lnTo>
                  <a:lnTo>
                    <a:pt x="180" y="26"/>
                  </a:lnTo>
                  <a:lnTo>
                    <a:pt x="181" y="27"/>
                  </a:lnTo>
                  <a:lnTo>
                    <a:pt x="182" y="28"/>
                  </a:lnTo>
                  <a:lnTo>
                    <a:pt x="183" y="31"/>
                  </a:lnTo>
                  <a:lnTo>
                    <a:pt x="184" y="36"/>
                  </a:lnTo>
                  <a:lnTo>
                    <a:pt x="184" y="44"/>
                  </a:lnTo>
                  <a:lnTo>
                    <a:pt x="183" y="49"/>
                  </a:lnTo>
                  <a:lnTo>
                    <a:pt x="181" y="53"/>
                  </a:lnTo>
                  <a:lnTo>
                    <a:pt x="176" y="57"/>
                  </a:lnTo>
                  <a:lnTo>
                    <a:pt x="171" y="60"/>
                  </a:lnTo>
                  <a:lnTo>
                    <a:pt x="161" y="64"/>
                  </a:lnTo>
                  <a:lnTo>
                    <a:pt x="155" y="66"/>
                  </a:lnTo>
                  <a:lnTo>
                    <a:pt x="152" y="68"/>
                  </a:lnTo>
                  <a:lnTo>
                    <a:pt x="139" y="74"/>
                  </a:lnTo>
                  <a:lnTo>
                    <a:pt x="127" y="80"/>
                  </a:lnTo>
                  <a:lnTo>
                    <a:pt x="104" y="89"/>
                  </a:lnTo>
                  <a:lnTo>
                    <a:pt x="92" y="92"/>
                  </a:lnTo>
                  <a:lnTo>
                    <a:pt x="80" y="95"/>
                  </a:lnTo>
                  <a:lnTo>
                    <a:pt x="67" y="98"/>
                  </a:lnTo>
                  <a:lnTo>
                    <a:pt x="52" y="100"/>
                  </a:lnTo>
                  <a:lnTo>
                    <a:pt x="48" y="104"/>
                  </a:lnTo>
                  <a:lnTo>
                    <a:pt x="44" y="109"/>
                  </a:lnTo>
                  <a:lnTo>
                    <a:pt x="40" y="117"/>
                  </a:lnTo>
                  <a:lnTo>
                    <a:pt x="37" y="127"/>
                  </a:lnTo>
                  <a:lnTo>
                    <a:pt x="37" y="135"/>
                  </a:lnTo>
                  <a:lnTo>
                    <a:pt x="39" y="144"/>
                  </a:lnTo>
                  <a:lnTo>
                    <a:pt x="42" y="154"/>
                  </a:lnTo>
                  <a:lnTo>
                    <a:pt x="48" y="172"/>
                  </a:lnTo>
                  <a:lnTo>
                    <a:pt x="47" y="187"/>
                  </a:lnTo>
                  <a:lnTo>
                    <a:pt x="45" y="200"/>
                  </a:lnTo>
                  <a:lnTo>
                    <a:pt x="43" y="212"/>
                  </a:lnTo>
                  <a:lnTo>
                    <a:pt x="40" y="223"/>
                  </a:lnTo>
                  <a:lnTo>
                    <a:pt x="35" y="232"/>
                  </a:lnTo>
                  <a:lnTo>
                    <a:pt x="29" y="243"/>
                  </a:lnTo>
                  <a:lnTo>
                    <a:pt x="19" y="251"/>
                  </a:lnTo>
                  <a:lnTo>
                    <a:pt x="8" y="260"/>
                  </a:lnTo>
                  <a:lnTo>
                    <a:pt x="4" y="268"/>
                  </a:lnTo>
                  <a:lnTo>
                    <a:pt x="1" y="276"/>
                  </a:lnTo>
                  <a:lnTo>
                    <a:pt x="0" y="284"/>
                  </a:lnTo>
                  <a:lnTo>
                    <a:pt x="0" y="292"/>
                  </a:lnTo>
                  <a:lnTo>
                    <a:pt x="3" y="300"/>
                  </a:lnTo>
                  <a:lnTo>
                    <a:pt x="6" y="307"/>
                  </a:lnTo>
                  <a:lnTo>
                    <a:pt x="12" y="312"/>
                  </a:lnTo>
                  <a:lnTo>
                    <a:pt x="20" y="316"/>
                  </a:lnTo>
                  <a:lnTo>
                    <a:pt x="23" y="324"/>
                  </a:lnTo>
                  <a:lnTo>
                    <a:pt x="24" y="328"/>
                  </a:lnTo>
                  <a:lnTo>
                    <a:pt x="24" y="331"/>
                  </a:lnTo>
                  <a:lnTo>
                    <a:pt x="25" y="332"/>
                  </a:lnTo>
                  <a:lnTo>
                    <a:pt x="24" y="331"/>
                  </a:lnTo>
                  <a:lnTo>
                    <a:pt x="24" y="327"/>
                  </a:lnTo>
                  <a:lnTo>
                    <a:pt x="23" y="324"/>
                  </a:lnTo>
                  <a:lnTo>
                    <a:pt x="23" y="323"/>
                  </a:lnTo>
                  <a:lnTo>
                    <a:pt x="24" y="323"/>
                  </a:lnTo>
                  <a:lnTo>
                    <a:pt x="24" y="324"/>
                  </a:lnTo>
                  <a:lnTo>
                    <a:pt x="26" y="328"/>
                  </a:lnTo>
                  <a:lnTo>
                    <a:pt x="29" y="333"/>
                  </a:lnTo>
                  <a:lnTo>
                    <a:pt x="32" y="340"/>
                  </a:lnTo>
                  <a:lnTo>
                    <a:pt x="37" y="351"/>
                  </a:lnTo>
                  <a:lnTo>
                    <a:pt x="40" y="361"/>
                  </a:lnTo>
                  <a:lnTo>
                    <a:pt x="46" y="381"/>
                  </a:lnTo>
                  <a:lnTo>
                    <a:pt x="51" y="390"/>
                  </a:lnTo>
                  <a:lnTo>
                    <a:pt x="55" y="398"/>
                  </a:lnTo>
                  <a:lnTo>
                    <a:pt x="60" y="408"/>
                  </a:lnTo>
                  <a:lnTo>
                    <a:pt x="68" y="416"/>
                  </a:lnTo>
                  <a:lnTo>
                    <a:pt x="72" y="431"/>
                  </a:lnTo>
                  <a:lnTo>
                    <a:pt x="74" y="446"/>
                  </a:lnTo>
                  <a:lnTo>
                    <a:pt x="74" y="460"/>
                  </a:lnTo>
                  <a:lnTo>
                    <a:pt x="72" y="476"/>
                  </a:lnTo>
                  <a:lnTo>
                    <a:pt x="70" y="502"/>
                  </a:lnTo>
                  <a:lnTo>
                    <a:pt x="68" y="528"/>
                  </a:lnTo>
                  <a:lnTo>
                    <a:pt x="66" y="531"/>
                  </a:lnTo>
                  <a:lnTo>
                    <a:pt x="64" y="534"/>
                  </a:lnTo>
                  <a:lnTo>
                    <a:pt x="64" y="537"/>
                  </a:lnTo>
                  <a:lnTo>
                    <a:pt x="64" y="539"/>
                  </a:lnTo>
                  <a:lnTo>
                    <a:pt x="64" y="540"/>
                  </a:lnTo>
                  <a:lnTo>
                    <a:pt x="65" y="541"/>
                  </a:lnTo>
                  <a:lnTo>
                    <a:pt x="67" y="542"/>
                  </a:lnTo>
                  <a:lnTo>
                    <a:pt x="73" y="544"/>
                  </a:lnTo>
                  <a:lnTo>
                    <a:pt x="80" y="548"/>
                  </a:lnTo>
                  <a:lnTo>
                    <a:pt x="89" y="551"/>
                  </a:lnTo>
                  <a:lnTo>
                    <a:pt x="97" y="554"/>
                  </a:lnTo>
                  <a:lnTo>
                    <a:pt x="105" y="557"/>
                  </a:lnTo>
                  <a:lnTo>
                    <a:pt x="112" y="559"/>
                  </a:lnTo>
                  <a:lnTo>
                    <a:pt x="116" y="560"/>
                  </a:lnTo>
                  <a:lnTo>
                    <a:pt x="117" y="560"/>
                  </a:lnTo>
                  <a:lnTo>
                    <a:pt x="120" y="560"/>
                  </a:lnTo>
                  <a:lnTo>
                    <a:pt x="127" y="559"/>
                  </a:lnTo>
                  <a:lnTo>
                    <a:pt x="135" y="559"/>
                  </a:lnTo>
                  <a:lnTo>
                    <a:pt x="143" y="558"/>
                  </a:lnTo>
                  <a:lnTo>
                    <a:pt x="150" y="556"/>
                  </a:lnTo>
                  <a:lnTo>
                    <a:pt x="153" y="555"/>
                  </a:lnTo>
                  <a:lnTo>
                    <a:pt x="154" y="554"/>
                  </a:lnTo>
                  <a:lnTo>
                    <a:pt x="154" y="553"/>
                  </a:lnTo>
                  <a:lnTo>
                    <a:pt x="152" y="552"/>
                  </a:lnTo>
                  <a:lnTo>
                    <a:pt x="149" y="550"/>
                  </a:lnTo>
                  <a:lnTo>
                    <a:pt x="144" y="548"/>
                  </a:lnTo>
                  <a:lnTo>
                    <a:pt x="145" y="548"/>
                  </a:lnTo>
                  <a:lnTo>
                    <a:pt x="148" y="547"/>
                  </a:lnTo>
                  <a:lnTo>
                    <a:pt x="152" y="545"/>
                  </a:lnTo>
                  <a:lnTo>
                    <a:pt x="156" y="544"/>
                  </a:lnTo>
                  <a:lnTo>
                    <a:pt x="160" y="543"/>
                  </a:lnTo>
                  <a:lnTo>
                    <a:pt x="164" y="543"/>
                  </a:lnTo>
                  <a:lnTo>
                    <a:pt x="167" y="544"/>
                  </a:lnTo>
                  <a:lnTo>
                    <a:pt x="168" y="548"/>
                  </a:lnTo>
                  <a:lnTo>
                    <a:pt x="168" y="556"/>
                  </a:lnTo>
                  <a:lnTo>
                    <a:pt x="166" y="563"/>
                  </a:lnTo>
                  <a:lnTo>
                    <a:pt x="162" y="569"/>
                  </a:lnTo>
                  <a:lnTo>
                    <a:pt x="158" y="573"/>
                  </a:lnTo>
                  <a:lnTo>
                    <a:pt x="147" y="583"/>
                  </a:lnTo>
                  <a:lnTo>
                    <a:pt x="142" y="587"/>
                  </a:lnTo>
                  <a:lnTo>
                    <a:pt x="136" y="592"/>
                  </a:lnTo>
                  <a:lnTo>
                    <a:pt x="131" y="599"/>
                  </a:lnTo>
                  <a:lnTo>
                    <a:pt x="126" y="608"/>
                  </a:lnTo>
                  <a:lnTo>
                    <a:pt x="122" y="614"/>
                  </a:lnTo>
                  <a:lnTo>
                    <a:pt x="121" y="615"/>
                  </a:lnTo>
                  <a:lnTo>
                    <a:pt x="120" y="616"/>
                  </a:lnTo>
                  <a:lnTo>
                    <a:pt x="122" y="623"/>
                  </a:lnTo>
                  <a:lnTo>
                    <a:pt x="122" y="628"/>
                  </a:lnTo>
                  <a:lnTo>
                    <a:pt x="124" y="632"/>
                  </a:lnTo>
                  <a:lnTo>
                    <a:pt x="125" y="634"/>
                  </a:lnTo>
                  <a:lnTo>
                    <a:pt x="128" y="635"/>
                  </a:lnTo>
                  <a:lnTo>
                    <a:pt x="132" y="636"/>
                  </a:lnTo>
                  <a:lnTo>
                    <a:pt x="138" y="637"/>
                  </a:lnTo>
                  <a:lnTo>
                    <a:pt x="148" y="640"/>
                  </a:lnTo>
                  <a:lnTo>
                    <a:pt x="151" y="641"/>
                  </a:lnTo>
                  <a:lnTo>
                    <a:pt x="155" y="642"/>
                  </a:lnTo>
                  <a:lnTo>
                    <a:pt x="159" y="644"/>
                  </a:lnTo>
                  <a:lnTo>
                    <a:pt x="160" y="644"/>
                  </a:lnTo>
                  <a:lnTo>
                    <a:pt x="164" y="638"/>
                  </a:lnTo>
                  <a:lnTo>
                    <a:pt x="166" y="635"/>
                  </a:lnTo>
                  <a:lnTo>
                    <a:pt x="168" y="633"/>
                  </a:lnTo>
                  <a:lnTo>
                    <a:pt x="169" y="632"/>
                  </a:lnTo>
                  <a:lnTo>
                    <a:pt x="171" y="632"/>
                  </a:lnTo>
                  <a:lnTo>
                    <a:pt x="175" y="630"/>
                  </a:lnTo>
                  <a:lnTo>
                    <a:pt x="181" y="630"/>
                  </a:lnTo>
                  <a:lnTo>
                    <a:pt x="188" y="628"/>
                  </a:lnTo>
                  <a:lnTo>
                    <a:pt x="195" y="626"/>
                  </a:lnTo>
                  <a:lnTo>
                    <a:pt x="203" y="623"/>
                  </a:lnTo>
                  <a:lnTo>
                    <a:pt x="207" y="622"/>
                  </a:lnTo>
                  <a:lnTo>
                    <a:pt x="209" y="621"/>
                  </a:lnTo>
                  <a:lnTo>
                    <a:pt x="211" y="620"/>
                  </a:lnTo>
                  <a:lnTo>
                    <a:pt x="212" y="620"/>
                  </a:lnTo>
                  <a:lnTo>
                    <a:pt x="217" y="613"/>
                  </a:lnTo>
                  <a:lnTo>
                    <a:pt x="220" y="608"/>
                  </a:lnTo>
                  <a:lnTo>
                    <a:pt x="223" y="606"/>
                  </a:lnTo>
                  <a:lnTo>
                    <a:pt x="227" y="606"/>
                  </a:lnTo>
                  <a:lnTo>
                    <a:pt x="232" y="607"/>
                  </a:lnTo>
                  <a:lnTo>
                    <a:pt x="235" y="608"/>
                  </a:lnTo>
                  <a:lnTo>
                    <a:pt x="240" y="609"/>
                  </a:lnTo>
                  <a:lnTo>
                    <a:pt x="245" y="611"/>
                  </a:lnTo>
                  <a:lnTo>
                    <a:pt x="252" y="613"/>
                  </a:lnTo>
                  <a:lnTo>
                    <a:pt x="259" y="614"/>
                  </a:lnTo>
                  <a:lnTo>
                    <a:pt x="268" y="616"/>
                  </a:lnTo>
                  <a:lnTo>
                    <a:pt x="275" y="618"/>
                  </a:lnTo>
                  <a:lnTo>
                    <a:pt x="283" y="620"/>
                  </a:lnTo>
                  <a:lnTo>
                    <a:pt x="286" y="622"/>
                  </a:lnTo>
                  <a:lnTo>
                    <a:pt x="289" y="623"/>
                  </a:lnTo>
                  <a:lnTo>
                    <a:pt x="291" y="624"/>
                  </a:lnTo>
                  <a:lnTo>
                    <a:pt x="292" y="624"/>
                  </a:lnTo>
                  <a:lnTo>
                    <a:pt x="296" y="619"/>
                  </a:lnTo>
                  <a:lnTo>
                    <a:pt x="301" y="614"/>
                  </a:lnTo>
                  <a:lnTo>
                    <a:pt x="310" y="601"/>
                  </a:lnTo>
                  <a:lnTo>
                    <a:pt x="314" y="596"/>
                  </a:lnTo>
                  <a:lnTo>
                    <a:pt x="318" y="592"/>
                  </a:lnTo>
                  <a:lnTo>
                    <a:pt x="319" y="589"/>
                  </a:lnTo>
                  <a:lnTo>
                    <a:pt x="320" y="588"/>
                  </a:lnTo>
                  <a:lnTo>
                    <a:pt x="318" y="582"/>
                  </a:lnTo>
                  <a:lnTo>
                    <a:pt x="316" y="577"/>
                  </a:lnTo>
                  <a:lnTo>
                    <a:pt x="312" y="566"/>
                  </a:lnTo>
                  <a:lnTo>
                    <a:pt x="311" y="562"/>
                  </a:lnTo>
                  <a:lnTo>
                    <a:pt x="311" y="557"/>
                  </a:lnTo>
                  <a:lnTo>
                    <a:pt x="311" y="552"/>
                  </a:lnTo>
                  <a:lnTo>
                    <a:pt x="312" y="544"/>
                  </a:lnTo>
                  <a:lnTo>
                    <a:pt x="316" y="532"/>
                  </a:lnTo>
                  <a:lnTo>
                    <a:pt x="320" y="520"/>
                  </a:lnTo>
                  <a:lnTo>
                    <a:pt x="321" y="516"/>
                  </a:lnTo>
                  <a:lnTo>
                    <a:pt x="322" y="512"/>
                  </a:lnTo>
                  <a:lnTo>
                    <a:pt x="324" y="509"/>
                  </a:lnTo>
                  <a:lnTo>
                    <a:pt x="324" y="508"/>
                  </a:lnTo>
                  <a:lnTo>
                    <a:pt x="323" y="505"/>
                  </a:lnTo>
                  <a:lnTo>
                    <a:pt x="320" y="499"/>
                  </a:lnTo>
                  <a:lnTo>
                    <a:pt x="318" y="492"/>
                  </a:lnTo>
                  <a:lnTo>
                    <a:pt x="316" y="484"/>
                  </a:lnTo>
                  <a:lnTo>
                    <a:pt x="315" y="476"/>
                  </a:lnTo>
                  <a:lnTo>
                    <a:pt x="315" y="469"/>
                  </a:lnTo>
                  <a:lnTo>
                    <a:pt x="318" y="464"/>
                  </a:lnTo>
                  <a:lnTo>
                    <a:pt x="324" y="460"/>
                  </a:lnTo>
                  <a:lnTo>
                    <a:pt x="331" y="458"/>
                  </a:lnTo>
                  <a:lnTo>
                    <a:pt x="339" y="455"/>
                  </a:lnTo>
                  <a:lnTo>
                    <a:pt x="343" y="454"/>
                  </a:lnTo>
                  <a:lnTo>
                    <a:pt x="345" y="453"/>
                  </a:lnTo>
                  <a:lnTo>
                    <a:pt x="347" y="452"/>
                  </a:lnTo>
                  <a:lnTo>
                    <a:pt x="348" y="452"/>
                  </a:lnTo>
                  <a:lnTo>
                    <a:pt x="351" y="439"/>
                  </a:lnTo>
                  <a:lnTo>
                    <a:pt x="354" y="424"/>
                  </a:lnTo>
                  <a:lnTo>
                    <a:pt x="356" y="411"/>
                  </a:lnTo>
                  <a:lnTo>
                    <a:pt x="357" y="396"/>
                  </a:lnTo>
                  <a:lnTo>
                    <a:pt x="357" y="383"/>
                  </a:lnTo>
                  <a:lnTo>
                    <a:pt x="358" y="368"/>
                  </a:lnTo>
                  <a:lnTo>
                    <a:pt x="361" y="355"/>
                  </a:lnTo>
                  <a:lnTo>
                    <a:pt x="364" y="340"/>
                  </a:lnTo>
                  <a:lnTo>
                    <a:pt x="367" y="335"/>
                  </a:lnTo>
                  <a:lnTo>
                    <a:pt x="372" y="331"/>
                  </a:lnTo>
                  <a:lnTo>
                    <a:pt x="377" y="327"/>
                  </a:lnTo>
                  <a:lnTo>
                    <a:pt x="384" y="323"/>
                  </a:lnTo>
                  <a:lnTo>
                    <a:pt x="390" y="320"/>
                  </a:lnTo>
                  <a:lnTo>
                    <a:pt x="395" y="318"/>
                  </a:lnTo>
                  <a:lnTo>
                    <a:pt x="398" y="316"/>
                  </a:lnTo>
                  <a:lnTo>
                    <a:pt x="400" y="316"/>
                  </a:lnTo>
                  <a:lnTo>
                    <a:pt x="400" y="315"/>
                  </a:lnTo>
                  <a:lnTo>
                    <a:pt x="401" y="313"/>
                  </a:lnTo>
                  <a:lnTo>
                    <a:pt x="403" y="309"/>
                  </a:lnTo>
                  <a:lnTo>
                    <a:pt x="403" y="305"/>
                  </a:lnTo>
                  <a:lnTo>
                    <a:pt x="407" y="294"/>
                  </a:lnTo>
                  <a:lnTo>
                    <a:pt x="410" y="281"/>
                  </a:lnTo>
                  <a:lnTo>
                    <a:pt x="414" y="269"/>
                  </a:lnTo>
                  <a:lnTo>
                    <a:pt x="417" y="258"/>
                  </a:lnTo>
                  <a:lnTo>
                    <a:pt x="418" y="254"/>
                  </a:lnTo>
                  <a:lnTo>
                    <a:pt x="419" y="251"/>
                  </a:lnTo>
                  <a:lnTo>
                    <a:pt x="420" y="249"/>
                  </a:lnTo>
                  <a:lnTo>
                    <a:pt x="420" y="248"/>
                  </a:lnTo>
                  <a:lnTo>
                    <a:pt x="423" y="246"/>
                  </a:lnTo>
                  <a:lnTo>
                    <a:pt x="426" y="245"/>
                  </a:lnTo>
                  <a:lnTo>
                    <a:pt x="432" y="244"/>
                  </a:lnTo>
                  <a:lnTo>
                    <a:pt x="436" y="239"/>
                  </a:lnTo>
                  <a:lnTo>
                    <a:pt x="440" y="232"/>
                  </a:lnTo>
                  <a:lnTo>
                    <a:pt x="441" y="229"/>
                  </a:lnTo>
                  <a:lnTo>
                    <a:pt x="441" y="225"/>
                  </a:lnTo>
                  <a:lnTo>
                    <a:pt x="442" y="222"/>
                  </a:lnTo>
                  <a:lnTo>
                    <a:pt x="444" y="220"/>
                  </a:lnTo>
                  <a:lnTo>
                    <a:pt x="451" y="221"/>
                  </a:lnTo>
                  <a:lnTo>
                    <a:pt x="459" y="224"/>
                  </a:lnTo>
                  <a:lnTo>
                    <a:pt x="462" y="225"/>
                  </a:lnTo>
                  <a:lnTo>
                    <a:pt x="465" y="227"/>
                  </a:lnTo>
                  <a:lnTo>
                    <a:pt x="467" y="228"/>
                  </a:lnTo>
                  <a:lnTo>
                    <a:pt x="468" y="228"/>
                  </a:lnTo>
                  <a:lnTo>
                    <a:pt x="476" y="227"/>
                  </a:lnTo>
                  <a:lnTo>
                    <a:pt x="485" y="226"/>
                  </a:lnTo>
                  <a:lnTo>
                    <a:pt x="493" y="224"/>
                  </a:lnTo>
                  <a:lnTo>
                    <a:pt x="500" y="220"/>
                  </a:lnTo>
                  <a:lnTo>
                    <a:pt x="505" y="215"/>
                  </a:lnTo>
                  <a:lnTo>
                    <a:pt x="510" y="207"/>
                  </a:lnTo>
                  <a:lnTo>
                    <a:pt x="521" y="193"/>
                  </a:lnTo>
                  <a:lnTo>
                    <a:pt x="529" y="176"/>
                  </a:lnTo>
                  <a:lnTo>
                    <a:pt x="536" y="160"/>
                  </a:lnTo>
                  <a:lnTo>
                    <a:pt x="528" y="153"/>
                  </a:lnTo>
                  <a:lnTo>
                    <a:pt x="521" y="144"/>
                  </a:lnTo>
                  <a:lnTo>
                    <a:pt x="517" y="134"/>
                  </a:lnTo>
                  <a:lnTo>
                    <a:pt x="513" y="123"/>
                  </a:lnTo>
                  <a:lnTo>
                    <a:pt x="506" y="101"/>
                  </a:lnTo>
                  <a:lnTo>
                    <a:pt x="501" y="90"/>
                  </a:lnTo>
                  <a:lnTo>
                    <a:pt x="496" y="80"/>
                  </a:lnTo>
                  <a:lnTo>
                    <a:pt x="487" y="82"/>
                  </a:lnTo>
                  <a:lnTo>
                    <a:pt x="479" y="83"/>
                  </a:lnTo>
                  <a:lnTo>
                    <a:pt x="474" y="83"/>
                  </a:lnTo>
                  <a:lnTo>
                    <a:pt x="471" y="81"/>
                  </a:lnTo>
                  <a:lnTo>
                    <a:pt x="469" y="77"/>
                  </a:lnTo>
                  <a:lnTo>
                    <a:pt x="469" y="71"/>
                  </a:lnTo>
                  <a:lnTo>
                    <a:pt x="470" y="62"/>
                  </a:lnTo>
                  <a:lnTo>
                    <a:pt x="472" y="52"/>
                  </a:lnTo>
                  <a:lnTo>
                    <a:pt x="472" y="47"/>
                  </a:lnTo>
                  <a:lnTo>
                    <a:pt x="472" y="41"/>
                  </a:lnTo>
                  <a:lnTo>
                    <a:pt x="471" y="35"/>
                  </a:lnTo>
                  <a:lnTo>
                    <a:pt x="468" y="32"/>
                  </a:lnTo>
                  <a:lnTo>
                    <a:pt x="460" y="29"/>
                  </a:lnTo>
                  <a:lnTo>
                    <a:pt x="450" y="27"/>
                  </a:lnTo>
                  <a:lnTo>
                    <a:pt x="439" y="25"/>
                  </a:lnTo>
                  <a:lnTo>
                    <a:pt x="428" y="25"/>
                  </a:lnTo>
                  <a:lnTo>
                    <a:pt x="416" y="24"/>
                  </a:lnTo>
                  <a:lnTo>
                    <a:pt x="404" y="23"/>
                  </a:lnTo>
                  <a:lnTo>
                    <a:pt x="394" y="22"/>
                  </a:lnTo>
                  <a:lnTo>
                    <a:pt x="384" y="20"/>
                  </a:lnTo>
                  <a:lnTo>
                    <a:pt x="378" y="23"/>
                  </a:lnTo>
                  <a:lnTo>
                    <a:pt x="373" y="27"/>
                  </a:lnTo>
                  <a:lnTo>
                    <a:pt x="370" y="31"/>
                  </a:lnTo>
                  <a:lnTo>
                    <a:pt x="366" y="36"/>
                  </a:lnTo>
                  <a:lnTo>
                    <a:pt x="364" y="41"/>
                  </a:lnTo>
                  <a:lnTo>
                    <a:pt x="359" y="45"/>
                  </a:lnTo>
                  <a:lnTo>
                    <a:pt x="355" y="49"/>
                  </a:lnTo>
                  <a:lnTo>
                    <a:pt x="348" y="52"/>
                  </a:lnTo>
                  <a:lnTo>
                    <a:pt x="344" y="45"/>
                  </a:lnTo>
                  <a:lnTo>
                    <a:pt x="340" y="36"/>
                  </a:lnTo>
                  <a:lnTo>
                    <a:pt x="334" y="22"/>
                  </a:lnTo>
                  <a:lnTo>
                    <a:pt x="331" y="15"/>
                  </a:lnTo>
                  <a:lnTo>
                    <a:pt x="326" y="9"/>
                  </a:lnTo>
                  <a:lnTo>
                    <a:pt x="320" y="4"/>
                  </a:lnTo>
                  <a:lnTo>
                    <a:pt x="312" y="0"/>
                  </a:lnTo>
                  <a:lnTo>
                    <a:pt x="306" y="2"/>
                  </a:lnTo>
                  <a:lnTo>
                    <a:pt x="301" y="4"/>
                  </a:lnTo>
                  <a:lnTo>
                    <a:pt x="293" y="7"/>
                  </a:lnTo>
                  <a:lnTo>
                    <a:pt x="288" y="12"/>
                  </a:lnTo>
                  <a:lnTo>
                    <a:pt x="283" y="15"/>
                  </a:lnTo>
                  <a:lnTo>
                    <a:pt x="278" y="17"/>
                  </a:lnTo>
                  <a:lnTo>
                    <a:pt x="272" y="18"/>
                  </a:lnTo>
                  <a:lnTo>
                    <a:pt x="267" y="18"/>
                  </a:lnTo>
                  <a:lnTo>
                    <a:pt x="262" y="18"/>
                  </a:lnTo>
                  <a:lnTo>
                    <a:pt x="255" y="17"/>
                  </a:lnTo>
                  <a:lnTo>
                    <a:pt x="248" y="16"/>
                  </a:lnTo>
                </a:path>
              </a:pathLst>
            </a:custGeom>
            <a:solidFill>
              <a:srgbClr val="FF0000"/>
            </a:solidFill>
            <a:ln w="12700" cap="rnd" cmpd="sng">
              <a:solidFill>
                <a:schemeClr val="tx1"/>
              </a:solidFill>
              <a:prstDash val="solid"/>
              <a:round/>
              <a:headEnd type="none" w="sm" len="sm"/>
              <a:tailEnd type="none" w="sm" len="sm"/>
            </a:ln>
          </p:spPr>
          <p:txBody>
            <a:bodyPr/>
            <a:p>
              <a:endParaRPr lang="zh-CN" altLang="en-US"/>
            </a:p>
          </p:txBody>
        </p:sp>
        <p:sp>
          <p:nvSpPr>
            <p:cNvPr id="50257" name="Freeform 83"/>
            <p:cNvSpPr/>
            <p:nvPr/>
          </p:nvSpPr>
          <p:spPr>
            <a:xfrm>
              <a:off x="2907" y="2401"/>
              <a:ext cx="845" cy="453"/>
            </a:xfrm>
            <a:custGeom>
              <a:avLst/>
              <a:gdLst/>
              <a:ahLst/>
              <a:cxnLst>
                <a:cxn ang="0">
                  <a:pos x="44" y="409"/>
                </a:cxn>
                <a:cxn ang="0">
                  <a:pos x="4" y="373"/>
                </a:cxn>
                <a:cxn ang="0">
                  <a:pos x="4" y="316"/>
                </a:cxn>
                <a:cxn ang="0">
                  <a:pos x="38" y="304"/>
                </a:cxn>
                <a:cxn ang="0">
                  <a:pos x="72" y="301"/>
                </a:cxn>
                <a:cxn ang="0">
                  <a:pos x="113" y="305"/>
                </a:cxn>
                <a:cxn ang="0">
                  <a:pos x="150" y="285"/>
                </a:cxn>
                <a:cxn ang="0">
                  <a:pos x="150" y="268"/>
                </a:cxn>
                <a:cxn ang="0">
                  <a:pos x="181" y="241"/>
                </a:cxn>
                <a:cxn ang="0">
                  <a:pos x="162" y="181"/>
                </a:cxn>
                <a:cxn ang="0">
                  <a:pos x="113" y="155"/>
                </a:cxn>
                <a:cxn ang="0">
                  <a:pos x="97" y="101"/>
                </a:cxn>
                <a:cxn ang="0">
                  <a:pos x="118" y="84"/>
                </a:cxn>
                <a:cxn ang="0">
                  <a:pos x="140" y="61"/>
                </a:cxn>
                <a:cxn ang="0">
                  <a:pos x="97" y="21"/>
                </a:cxn>
                <a:cxn ang="0">
                  <a:pos x="136" y="1"/>
                </a:cxn>
                <a:cxn ang="0">
                  <a:pos x="241" y="2"/>
                </a:cxn>
                <a:cxn ang="0">
                  <a:pos x="256" y="16"/>
                </a:cxn>
                <a:cxn ang="0">
                  <a:pos x="268" y="24"/>
                </a:cxn>
                <a:cxn ang="0">
                  <a:pos x="302" y="54"/>
                </a:cxn>
                <a:cxn ang="0">
                  <a:pos x="351" y="75"/>
                </a:cxn>
                <a:cxn ang="0">
                  <a:pos x="400" y="89"/>
                </a:cxn>
                <a:cxn ang="0">
                  <a:pos x="403" y="90"/>
                </a:cxn>
                <a:cxn ang="0">
                  <a:pos x="438" y="82"/>
                </a:cxn>
                <a:cxn ang="0">
                  <a:pos x="527" y="80"/>
                </a:cxn>
                <a:cxn ang="0">
                  <a:pos x="557" y="88"/>
                </a:cxn>
                <a:cxn ang="0">
                  <a:pos x="568" y="120"/>
                </a:cxn>
                <a:cxn ang="0">
                  <a:pos x="596" y="127"/>
                </a:cxn>
                <a:cxn ang="0">
                  <a:pos x="629" y="135"/>
                </a:cxn>
                <a:cxn ang="0">
                  <a:pos x="663" y="149"/>
                </a:cxn>
                <a:cxn ang="0">
                  <a:pos x="708" y="163"/>
                </a:cxn>
                <a:cxn ang="0">
                  <a:pos x="757" y="167"/>
                </a:cxn>
                <a:cxn ang="0">
                  <a:pos x="803" y="224"/>
                </a:cxn>
                <a:cxn ang="0">
                  <a:pos x="831" y="281"/>
                </a:cxn>
                <a:cxn ang="0">
                  <a:pos x="844" y="327"/>
                </a:cxn>
                <a:cxn ang="0">
                  <a:pos x="805" y="343"/>
                </a:cxn>
                <a:cxn ang="0">
                  <a:pos x="765" y="376"/>
                </a:cxn>
                <a:cxn ang="0">
                  <a:pos x="728" y="393"/>
                </a:cxn>
                <a:cxn ang="0">
                  <a:pos x="693" y="415"/>
                </a:cxn>
                <a:cxn ang="0">
                  <a:pos x="632" y="436"/>
                </a:cxn>
                <a:cxn ang="0">
                  <a:pos x="599" y="440"/>
                </a:cxn>
                <a:cxn ang="0">
                  <a:pos x="576" y="400"/>
                </a:cxn>
                <a:cxn ang="0">
                  <a:pos x="568" y="376"/>
                </a:cxn>
                <a:cxn ang="0">
                  <a:pos x="557" y="382"/>
                </a:cxn>
                <a:cxn ang="0">
                  <a:pos x="526" y="407"/>
                </a:cxn>
                <a:cxn ang="0">
                  <a:pos x="498" y="388"/>
                </a:cxn>
                <a:cxn ang="0">
                  <a:pos x="464" y="382"/>
                </a:cxn>
                <a:cxn ang="0">
                  <a:pos x="436" y="391"/>
                </a:cxn>
                <a:cxn ang="0">
                  <a:pos x="403" y="374"/>
                </a:cxn>
                <a:cxn ang="0">
                  <a:pos x="343" y="371"/>
                </a:cxn>
                <a:cxn ang="0">
                  <a:pos x="272" y="352"/>
                </a:cxn>
                <a:cxn ang="0">
                  <a:pos x="222" y="388"/>
                </a:cxn>
                <a:cxn ang="0">
                  <a:pos x="180" y="401"/>
                </a:cxn>
                <a:cxn ang="0">
                  <a:pos x="135" y="410"/>
                </a:cxn>
                <a:cxn ang="0">
                  <a:pos x="97" y="437"/>
                </a:cxn>
                <a:cxn ang="0">
                  <a:pos x="76" y="451"/>
                </a:cxn>
                <a:cxn ang="0">
                  <a:pos x="74" y="441"/>
                </a:cxn>
              </a:cxnLst>
              <a:pathLst>
                <a:path w="845" h="453">
                  <a:moveTo>
                    <a:pt x="76" y="440"/>
                  </a:moveTo>
                  <a:lnTo>
                    <a:pt x="71" y="432"/>
                  </a:lnTo>
                  <a:lnTo>
                    <a:pt x="64" y="425"/>
                  </a:lnTo>
                  <a:lnTo>
                    <a:pt x="57" y="419"/>
                  </a:lnTo>
                  <a:lnTo>
                    <a:pt x="50" y="414"/>
                  </a:lnTo>
                  <a:lnTo>
                    <a:pt x="44" y="409"/>
                  </a:lnTo>
                  <a:lnTo>
                    <a:pt x="35" y="406"/>
                  </a:lnTo>
                  <a:lnTo>
                    <a:pt x="16" y="400"/>
                  </a:lnTo>
                  <a:lnTo>
                    <a:pt x="14" y="395"/>
                  </a:lnTo>
                  <a:lnTo>
                    <a:pt x="11" y="390"/>
                  </a:lnTo>
                  <a:lnTo>
                    <a:pt x="5" y="378"/>
                  </a:lnTo>
                  <a:lnTo>
                    <a:pt x="4" y="373"/>
                  </a:lnTo>
                  <a:lnTo>
                    <a:pt x="1" y="368"/>
                  </a:lnTo>
                  <a:lnTo>
                    <a:pt x="0" y="365"/>
                  </a:lnTo>
                  <a:lnTo>
                    <a:pt x="0" y="364"/>
                  </a:lnTo>
                  <a:lnTo>
                    <a:pt x="1" y="340"/>
                  </a:lnTo>
                  <a:lnTo>
                    <a:pt x="1" y="328"/>
                  </a:lnTo>
                  <a:lnTo>
                    <a:pt x="4" y="316"/>
                  </a:lnTo>
                  <a:lnTo>
                    <a:pt x="7" y="313"/>
                  </a:lnTo>
                  <a:lnTo>
                    <a:pt x="11" y="310"/>
                  </a:lnTo>
                  <a:lnTo>
                    <a:pt x="22" y="306"/>
                  </a:lnTo>
                  <a:lnTo>
                    <a:pt x="29" y="305"/>
                  </a:lnTo>
                  <a:lnTo>
                    <a:pt x="34" y="304"/>
                  </a:lnTo>
                  <a:lnTo>
                    <a:pt x="38" y="304"/>
                  </a:lnTo>
                  <a:lnTo>
                    <a:pt x="39" y="304"/>
                  </a:lnTo>
                  <a:lnTo>
                    <a:pt x="46" y="302"/>
                  </a:lnTo>
                  <a:lnTo>
                    <a:pt x="54" y="299"/>
                  </a:lnTo>
                  <a:lnTo>
                    <a:pt x="61" y="297"/>
                  </a:lnTo>
                  <a:lnTo>
                    <a:pt x="64" y="296"/>
                  </a:lnTo>
                  <a:lnTo>
                    <a:pt x="72" y="301"/>
                  </a:lnTo>
                  <a:lnTo>
                    <a:pt x="79" y="304"/>
                  </a:lnTo>
                  <a:lnTo>
                    <a:pt x="86" y="307"/>
                  </a:lnTo>
                  <a:lnTo>
                    <a:pt x="91" y="307"/>
                  </a:lnTo>
                  <a:lnTo>
                    <a:pt x="98" y="307"/>
                  </a:lnTo>
                  <a:lnTo>
                    <a:pt x="105" y="307"/>
                  </a:lnTo>
                  <a:lnTo>
                    <a:pt x="113" y="305"/>
                  </a:lnTo>
                  <a:lnTo>
                    <a:pt x="124" y="304"/>
                  </a:lnTo>
                  <a:lnTo>
                    <a:pt x="135" y="301"/>
                  </a:lnTo>
                  <a:lnTo>
                    <a:pt x="143" y="296"/>
                  </a:lnTo>
                  <a:lnTo>
                    <a:pt x="146" y="293"/>
                  </a:lnTo>
                  <a:lnTo>
                    <a:pt x="148" y="289"/>
                  </a:lnTo>
                  <a:lnTo>
                    <a:pt x="150" y="285"/>
                  </a:lnTo>
                  <a:lnTo>
                    <a:pt x="152" y="280"/>
                  </a:lnTo>
                  <a:lnTo>
                    <a:pt x="148" y="278"/>
                  </a:lnTo>
                  <a:lnTo>
                    <a:pt x="146" y="277"/>
                  </a:lnTo>
                  <a:lnTo>
                    <a:pt x="143" y="274"/>
                  </a:lnTo>
                  <a:lnTo>
                    <a:pt x="144" y="271"/>
                  </a:lnTo>
                  <a:lnTo>
                    <a:pt x="150" y="268"/>
                  </a:lnTo>
                  <a:lnTo>
                    <a:pt x="155" y="265"/>
                  </a:lnTo>
                  <a:lnTo>
                    <a:pt x="163" y="262"/>
                  </a:lnTo>
                  <a:lnTo>
                    <a:pt x="170" y="259"/>
                  </a:lnTo>
                  <a:lnTo>
                    <a:pt x="176" y="256"/>
                  </a:lnTo>
                  <a:lnTo>
                    <a:pt x="180" y="248"/>
                  </a:lnTo>
                  <a:lnTo>
                    <a:pt x="181" y="241"/>
                  </a:lnTo>
                  <a:lnTo>
                    <a:pt x="181" y="234"/>
                  </a:lnTo>
                  <a:lnTo>
                    <a:pt x="178" y="227"/>
                  </a:lnTo>
                  <a:lnTo>
                    <a:pt x="172" y="212"/>
                  </a:lnTo>
                  <a:lnTo>
                    <a:pt x="163" y="196"/>
                  </a:lnTo>
                  <a:lnTo>
                    <a:pt x="162" y="189"/>
                  </a:lnTo>
                  <a:lnTo>
                    <a:pt x="162" y="181"/>
                  </a:lnTo>
                  <a:lnTo>
                    <a:pt x="161" y="174"/>
                  </a:lnTo>
                  <a:lnTo>
                    <a:pt x="157" y="168"/>
                  </a:lnTo>
                  <a:lnTo>
                    <a:pt x="151" y="165"/>
                  </a:lnTo>
                  <a:lnTo>
                    <a:pt x="144" y="162"/>
                  </a:lnTo>
                  <a:lnTo>
                    <a:pt x="128" y="158"/>
                  </a:lnTo>
                  <a:lnTo>
                    <a:pt x="113" y="155"/>
                  </a:lnTo>
                  <a:lnTo>
                    <a:pt x="99" y="152"/>
                  </a:lnTo>
                  <a:lnTo>
                    <a:pt x="98" y="145"/>
                  </a:lnTo>
                  <a:lnTo>
                    <a:pt x="97" y="137"/>
                  </a:lnTo>
                  <a:lnTo>
                    <a:pt x="95" y="124"/>
                  </a:lnTo>
                  <a:lnTo>
                    <a:pt x="95" y="109"/>
                  </a:lnTo>
                  <a:lnTo>
                    <a:pt x="97" y="101"/>
                  </a:lnTo>
                  <a:lnTo>
                    <a:pt x="99" y="92"/>
                  </a:lnTo>
                  <a:lnTo>
                    <a:pt x="101" y="90"/>
                  </a:lnTo>
                  <a:lnTo>
                    <a:pt x="105" y="89"/>
                  </a:lnTo>
                  <a:lnTo>
                    <a:pt x="109" y="89"/>
                  </a:lnTo>
                  <a:lnTo>
                    <a:pt x="112" y="88"/>
                  </a:lnTo>
                  <a:lnTo>
                    <a:pt x="118" y="84"/>
                  </a:lnTo>
                  <a:lnTo>
                    <a:pt x="127" y="78"/>
                  </a:lnTo>
                  <a:lnTo>
                    <a:pt x="133" y="73"/>
                  </a:lnTo>
                  <a:lnTo>
                    <a:pt x="136" y="73"/>
                  </a:lnTo>
                  <a:lnTo>
                    <a:pt x="136" y="72"/>
                  </a:lnTo>
                  <a:lnTo>
                    <a:pt x="139" y="67"/>
                  </a:lnTo>
                  <a:lnTo>
                    <a:pt x="140" y="61"/>
                  </a:lnTo>
                  <a:lnTo>
                    <a:pt x="140" y="52"/>
                  </a:lnTo>
                  <a:lnTo>
                    <a:pt x="135" y="45"/>
                  </a:lnTo>
                  <a:lnTo>
                    <a:pt x="127" y="37"/>
                  </a:lnTo>
                  <a:lnTo>
                    <a:pt x="117" y="31"/>
                  </a:lnTo>
                  <a:lnTo>
                    <a:pt x="108" y="26"/>
                  </a:lnTo>
                  <a:lnTo>
                    <a:pt x="97" y="21"/>
                  </a:lnTo>
                  <a:lnTo>
                    <a:pt x="89" y="16"/>
                  </a:lnTo>
                  <a:lnTo>
                    <a:pt x="98" y="11"/>
                  </a:lnTo>
                  <a:lnTo>
                    <a:pt x="108" y="7"/>
                  </a:lnTo>
                  <a:lnTo>
                    <a:pt x="117" y="4"/>
                  </a:lnTo>
                  <a:lnTo>
                    <a:pt x="127" y="2"/>
                  </a:lnTo>
                  <a:lnTo>
                    <a:pt x="136" y="1"/>
                  </a:lnTo>
                  <a:lnTo>
                    <a:pt x="147" y="1"/>
                  </a:lnTo>
                  <a:lnTo>
                    <a:pt x="167" y="1"/>
                  </a:lnTo>
                  <a:lnTo>
                    <a:pt x="189" y="3"/>
                  </a:lnTo>
                  <a:lnTo>
                    <a:pt x="210" y="4"/>
                  </a:lnTo>
                  <a:lnTo>
                    <a:pt x="231" y="4"/>
                  </a:lnTo>
                  <a:lnTo>
                    <a:pt x="241" y="2"/>
                  </a:lnTo>
                  <a:lnTo>
                    <a:pt x="252" y="0"/>
                  </a:lnTo>
                  <a:lnTo>
                    <a:pt x="253" y="5"/>
                  </a:lnTo>
                  <a:lnTo>
                    <a:pt x="255" y="10"/>
                  </a:lnTo>
                  <a:lnTo>
                    <a:pt x="255" y="13"/>
                  </a:lnTo>
                  <a:lnTo>
                    <a:pt x="255" y="15"/>
                  </a:lnTo>
                  <a:lnTo>
                    <a:pt x="256" y="16"/>
                  </a:lnTo>
                  <a:lnTo>
                    <a:pt x="257" y="16"/>
                  </a:lnTo>
                  <a:lnTo>
                    <a:pt x="259" y="16"/>
                  </a:lnTo>
                  <a:lnTo>
                    <a:pt x="260" y="16"/>
                  </a:lnTo>
                  <a:lnTo>
                    <a:pt x="263" y="18"/>
                  </a:lnTo>
                  <a:lnTo>
                    <a:pt x="266" y="20"/>
                  </a:lnTo>
                  <a:lnTo>
                    <a:pt x="268" y="24"/>
                  </a:lnTo>
                  <a:lnTo>
                    <a:pt x="276" y="36"/>
                  </a:lnTo>
                  <a:lnTo>
                    <a:pt x="285" y="48"/>
                  </a:lnTo>
                  <a:lnTo>
                    <a:pt x="286" y="50"/>
                  </a:lnTo>
                  <a:lnTo>
                    <a:pt x="289" y="52"/>
                  </a:lnTo>
                  <a:lnTo>
                    <a:pt x="295" y="53"/>
                  </a:lnTo>
                  <a:lnTo>
                    <a:pt x="302" y="54"/>
                  </a:lnTo>
                  <a:lnTo>
                    <a:pt x="305" y="55"/>
                  </a:lnTo>
                  <a:lnTo>
                    <a:pt x="308" y="56"/>
                  </a:lnTo>
                  <a:lnTo>
                    <a:pt x="319" y="63"/>
                  </a:lnTo>
                  <a:lnTo>
                    <a:pt x="330" y="68"/>
                  </a:lnTo>
                  <a:lnTo>
                    <a:pt x="340" y="72"/>
                  </a:lnTo>
                  <a:lnTo>
                    <a:pt x="351" y="75"/>
                  </a:lnTo>
                  <a:lnTo>
                    <a:pt x="361" y="78"/>
                  </a:lnTo>
                  <a:lnTo>
                    <a:pt x="372" y="82"/>
                  </a:lnTo>
                  <a:lnTo>
                    <a:pt x="383" y="86"/>
                  </a:lnTo>
                  <a:lnTo>
                    <a:pt x="392" y="92"/>
                  </a:lnTo>
                  <a:lnTo>
                    <a:pt x="398" y="91"/>
                  </a:lnTo>
                  <a:lnTo>
                    <a:pt x="400" y="89"/>
                  </a:lnTo>
                  <a:lnTo>
                    <a:pt x="403" y="88"/>
                  </a:lnTo>
                  <a:lnTo>
                    <a:pt x="404" y="88"/>
                  </a:lnTo>
                  <a:lnTo>
                    <a:pt x="403" y="88"/>
                  </a:lnTo>
                  <a:lnTo>
                    <a:pt x="402" y="89"/>
                  </a:lnTo>
                  <a:lnTo>
                    <a:pt x="402" y="90"/>
                  </a:lnTo>
                  <a:lnTo>
                    <a:pt x="403" y="90"/>
                  </a:lnTo>
                  <a:lnTo>
                    <a:pt x="404" y="90"/>
                  </a:lnTo>
                  <a:lnTo>
                    <a:pt x="408" y="89"/>
                  </a:lnTo>
                  <a:lnTo>
                    <a:pt x="414" y="88"/>
                  </a:lnTo>
                  <a:lnTo>
                    <a:pt x="422" y="86"/>
                  </a:lnTo>
                  <a:lnTo>
                    <a:pt x="432" y="84"/>
                  </a:lnTo>
                  <a:lnTo>
                    <a:pt x="438" y="82"/>
                  </a:lnTo>
                  <a:lnTo>
                    <a:pt x="447" y="79"/>
                  </a:lnTo>
                  <a:lnTo>
                    <a:pt x="453" y="77"/>
                  </a:lnTo>
                  <a:lnTo>
                    <a:pt x="456" y="76"/>
                  </a:lnTo>
                  <a:lnTo>
                    <a:pt x="486" y="78"/>
                  </a:lnTo>
                  <a:lnTo>
                    <a:pt x="516" y="80"/>
                  </a:lnTo>
                  <a:lnTo>
                    <a:pt x="527" y="80"/>
                  </a:lnTo>
                  <a:lnTo>
                    <a:pt x="536" y="80"/>
                  </a:lnTo>
                  <a:lnTo>
                    <a:pt x="547" y="81"/>
                  </a:lnTo>
                  <a:lnTo>
                    <a:pt x="551" y="82"/>
                  </a:lnTo>
                  <a:lnTo>
                    <a:pt x="556" y="84"/>
                  </a:lnTo>
                  <a:lnTo>
                    <a:pt x="556" y="85"/>
                  </a:lnTo>
                  <a:lnTo>
                    <a:pt x="557" y="88"/>
                  </a:lnTo>
                  <a:lnTo>
                    <a:pt x="560" y="94"/>
                  </a:lnTo>
                  <a:lnTo>
                    <a:pt x="561" y="100"/>
                  </a:lnTo>
                  <a:lnTo>
                    <a:pt x="564" y="106"/>
                  </a:lnTo>
                  <a:lnTo>
                    <a:pt x="565" y="112"/>
                  </a:lnTo>
                  <a:lnTo>
                    <a:pt x="566" y="117"/>
                  </a:lnTo>
                  <a:lnTo>
                    <a:pt x="568" y="120"/>
                  </a:lnTo>
                  <a:lnTo>
                    <a:pt x="569" y="123"/>
                  </a:lnTo>
                  <a:lnTo>
                    <a:pt x="573" y="125"/>
                  </a:lnTo>
                  <a:lnTo>
                    <a:pt x="576" y="127"/>
                  </a:lnTo>
                  <a:lnTo>
                    <a:pt x="581" y="127"/>
                  </a:lnTo>
                  <a:lnTo>
                    <a:pt x="591" y="127"/>
                  </a:lnTo>
                  <a:lnTo>
                    <a:pt x="596" y="127"/>
                  </a:lnTo>
                  <a:lnTo>
                    <a:pt x="600" y="128"/>
                  </a:lnTo>
                  <a:lnTo>
                    <a:pt x="607" y="130"/>
                  </a:lnTo>
                  <a:lnTo>
                    <a:pt x="615" y="133"/>
                  </a:lnTo>
                  <a:lnTo>
                    <a:pt x="621" y="136"/>
                  </a:lnTo>
                  <a:lnTo>
                    <a:pt x="624" y="136"/>
                  </a:lnTo>
                  <a:lnTo>
                    <a:pt x="629" y="135"/>
                  </a:lnTo>
                  <a:lnTo>
                    <a:pt x="635" y="133"/>
                  </a:lnTo>
                  <a:lnTo>
                    <a:pt x="639" y="133"/>
                  </a:lnTo>
                  <a:lnTo>
                    <a:pt x="643" y="134"/>
                  </a:lnTo>
                  <a:lnTo>
                    <a:pt x="651" y="138"/>
                  </a:lnTo>
                  <a:lnTo>
                    <a:pt x="660" y="144"/>
                  </a:lnTo>
                  <a:lnTo>
                    <a:pt x="663" y="149"/>
                  </a:lnTo>
                  <a:lnTo>
                    <a:pt x="666" y="153"/>
                  </a:lnTo>
                  <a:lnTo>
                    <a:pt x="673" y="160"/>
                  </a:lnTo>
                  <a:lnTo>
                    <a:pt x="681" y="164"/>
                  </a:lnTo>
                  <a:lnTo>
                    <a:pt x="692" y="168"/>
                  </a:lnTo>
                  <a:lnTo>
                    <a:pt x="701" y="166"/>
                  </a:lnTo>
                  <a:lnTo>
                    <a:pt x="708" y="163"/>
                  </a:lnTo>
                  <a:lnTo>
                    <a:pt x="718" y="160"/>
                  </a:lnTo>
                  <a:lnTo>
                    <a:pt x="723" y="159"/>
                  </a:lnTo>
                  <a:lnTo>
                    <a:pt x="730" y="158"/>
                  </a:lnTo>
                  <a:lnTo>
                    <a:pt x="737" y="159"/>
                  </a:lnTo>
                  <a:lnTo>
                    <a:pt x="748" y="160"/>
                  </a:lnTo>
                  <a:lnTo>
                    <a:pt x="757" y="167"/>
                  </a:lnTo>
                  <a:lnTo>
                    <a:pt x="764" y="175"/>
                  </a:lnTo>
                  <a:lnTo>
                    <a:pt x="771" y="181"/>
                  </a:lnTo>
                  <a:lnTo>
                    <a:pt x="780" y="188"/>
                  </a:lnTo>
                  <a:lnTo>
                    <a:pt x="788" y="201"/>
                  </a:lnTo>
                  <a:lnTo>
                    <a:pt x="797" y="212"/>
                  </a:lnTo>
                  <a:lnTo>
                    <a:pt x="803" y="224"/>
                  </a:lnTo>
                  <a:lnTo>
                    <a:pt x="812" y="236"/>
                  </a:lnTo>
                  <a:lnTo>
                    <a:pt x="813" y="246"/>
                  </a:lnTo>
                  <a:lnTo>
                    <a:pt x="816" y="254"/>
                  </a:lnTo>
                  <a:lnTo>
                    <a:pt x="818" y="261"/>
                  </a:lnTo>
                  <a:lnTo>
                    <a:pt x="822" y="268"/>
                  </a:lnTo>
                  <a:lnTo>
                    <a:pt x="831" y="281"/>
                  </a:lnTo>
                  <a:lnTo>
                    <a:pt x="835" y="288"/>
                  </a:lnTo>
                  <a:lnTo>
                    <a:pt x="840" y="296"/>
                  </a:lnTo>
                  <a:lnTo>
                    <a:pt x="841" y="306"/>
                  </a:lnTo>
                  <a:lnTo>
                    <a:pt x="843" y="314"/>
                  </a:lnTo>
                  <a:lnTo>
                    <a:pt x="844" y="321"/>
                  </a:lnTo>
                  <a:lnTo>
                    <a:pt x="844" y="327"/>
                  </a:lnTo>
                  <a:lnTo>
                    <a:pt x="843" y="332"/>
                  </a:lnTo>
                  <a:lnTo>
                    <a:pt x="840" y="337"/>
                  </a:lnTo>
                  <a:lnTo>
                    <a:pt x="835" y="343"/>
                  </a:lnTo>
                  <a:lnTo>
                    <a:pt x="828" y="348"/>
                  </a:lnTo>
                  <a:lnTo>
                    <a:pt x="814" y="345"/>
                  </a:lnTo>
                  <a:lnTo>
                    <a:pt x="805" y="343"/>
                  </a:lnTo>
                  <a:lnTo>
                    <a:pt x="794" y="342"/>
                  </a:lnTo>
                  <a:lnTo>
                    <a:pt x="787" y="343"/>
                  </a:lnTo>
                  <a:lnTo>
                    <a:pt x="780" y="344"/>
                  </a:lnTo>
                  <a:lnTo>
                    <a:pt x="775" y="355"/>
                  </a:lnTo>
                  <a:lnTo>
                    <a:pt x="771" y="366"/>
                  </a:lnTo>
                  <a:lnTo>
                    <a:pt x="765" y="376"/>
                  </a:lnTo>
                  <a:lnTo>
                    <a:pt x="761" y="380"/>
                  </a:lnTo>
                  <a:lnTo>
                    <a:pt x="756" y="384"/>
                  </a:lnTo>
                  <a:lnTo>
                    <a:pt x="750" y="386"/>
                  </a:lnTo>
                  <a:lnTo>
                    <a:pt x="745" y="388"/>
                  </a:lnTo>
                  <a:lnTo>
                    <a:pt x="733" y="392"/>
                  </a:lnTo>
                  <a:lnTo>
                    <a:pt x="728" y="393"/>
                  </a:lnTo>
                  <a:lnTo>
                    <a:pt x="724" y="394"/>
                  </a:lnTo>
                  <a:lnTo>
                    <a:pt x="722" y="395"/>
                  </a:lnTo>
                  <a:lnTo>
                    <a:pt x="720" y="396"/>
                  </a:lnTo>
                  <a:lnTo>
                    <a:pt x="711" y="404"/>
                  </a:lnTo>
                  <a:lnTo>
                    <a:pt x="703" y="410"/>
                  </a:lnTo>
                  <a:lnTo>
                    <a:pt x="693" y="415"/>
                  </a:lnTo>
                  <a:lnTo>
                    <a:pt x="684" y="418"/>
                  </a:lnTo>
                  <a:lnTo>
                    <a:pt x="663" y="425"/>
                  </a:lnTo>
                  <a:lnTo>
                    <a:pt x="652" y="428"/>
                  </a:lnTo>
                  <a:lnTo>
                    <a:pt x="640" y="432"/>
                  </a:lnTo>
                  <a:lnTo>
                    <a:pt x="636" y="433"/>
                  </a:lnTo>
                  <a:lnTo>
                    <a:pt x="632" y="436"/>
                  </a:lnTo>
                  <a:lnTo>
                    <a:pt x="624" y="441"/>
                  </a:lnTo>
                  <a:lnTo>
                    <a:pt x="618" y="445"/>
                  </a:lnTo>
                  <a:lnTo>
                    <a:pt x="617" y="447"/>
                  </a:lnTo>
                  <a:lnTo>
                    <a:pt x="615" y="448"/>
                  </a:lnTo>
                  <a:lnTo>
                    <a:pt x="607" y="444"/>
                  </a:lnTo>
                  <a:lnTo>
                    <a:pt x="599" y="440"/>
                  </a:lnTo>
                  <a:lnTo>
                    <a:pt x="594" y="436"/>
                  </a:lnTo>
                  <a:lnTo>
                    <a:pt x="590" y="430"/>
                  </a:lnTo>
                  <a:lnTo>
                    <a:pt x="585" y="424"/>
                  </a:lnTo>
                  <a:lnTo>
                    <a:pt x="583" y="417"/>
                  </a:lnTo>
                  <a:lnTo>
                    <a:pt x="580" y="409"/>
                  </a:lnTo>
                  <a:lnTo>
                    <a:pt x="576" y="400"/>
                  </a:lnTo>
                  <a:lnTo>
                    <a:pt x="575" y="397"/>
                  </a:lnTo>
                  <a:lnTo>
                    <a:pt x="573" y="393"/>
                  </a:lnTo>
                  <a:lnTo>
                    <a:pt x="571" y="385"/>
                  </a:lnTo>
                  <a:lnTo>
                    <a:pt x="569" y="382"/>
                  </a:lnTo>
                  <a:lnTo>
                    <a:pt x="569" y="379"/>
                  </a:lnTo>
                  <a:lnTo>
                    <a:pt x="568" y="376"/>
                  </a:lnTo>
                  <a:lnTo>
                    <a:pt x="560" y="378"/>
                  </a:lnTo>
                  <a:lnTo>
                    <a:pt x="557" y="379"/>
                  </a:lnTo>
                  <a:lnTo>
                    <a:pt x="556" y="379"/>
                  </a:lnTo>
                  <a:lnTo>
                    <a:pt x="556" y="380"/>
                  </a:lnTo>
                  <a:lnTo>
                    <a:pt x="557" y="381"/>
                  </a:lnTo>
                  <a:lnTo>
                    <a:pt x="557" y="382"/>
                  </a:lnTo>
                  <a:lnTo>
                    <a:pt x="554" y="386"/>
                  </a:lnTo>
                  <a:lnTo>
                    <a:pt x="547" y="392"/>
                  </a:lnTo>
                  <a:lnTo>
                    <a:pt x="541" y="397"/>
                  </a:lnTo>
                  <a:lnTo>
                    <a:pt x="534" y="403"/>
                  </a:lnTo>
                  <a:lnTo>
                    <a:pt x="527" y="406"/>
                  </a:lnTo>
                  <a:lnTo>
                    <a:pt x="526" y="407"/>
                  </a:lnTo>
                  <a:lnTo>
                    <a:pt x="524" y="408"/>
                  </a:lnTo>
                  <a:lnTo>
                    <a:pt x="515" y="404"/>
                  </a:lnTo>
                  <a:lnTo>
                    <a:pt x="508" y="400"/>
                  </a:lnTo>
                  <a:lnTo>
                    <a:pt x="504" y="396"/>
                  </a:lnTo>
                  <a:lnTo>
                    <a:pt x="501" y="392"/>
                  </a:lnTo>
                  <a:lnTo>
                    <a:pt x="498" y="388"/>
                  </a:lnTo>
                  <a:lnTo>
                    <a:pt x="496" y="383"/>
                  </a:lnTo>
                  <a:lnTo>
                    <a:pt x="492" y="379"/>
                  </a:lnTo>
                  <a:lnTo>
                    <a:pt x="483" y="376"/>
                  </a:lnTo>
                  <a:lnTo>
                    <a:pt x="474" y="379"/>
                  </a:lnTo>
                  <a:lnTo>
                    <a:pt x="468" y="381"/>
                  </a:lnTo>
                  <a:lnTo>
                    <a:pt x="464" y="382"/>
                  </a:lnTo>
                  <a:lnTo>
                    <a:pt x="462" y="383"/>
                  </a:lnTo>
                  <a:lnTo>
                    <a:pt x="460" y="384"/>
                  </a:lnTo>
                  <a:lnTo>
                    <a:pt x="457" y="385"/>
                  </a:lnTo>
                  <a:lnTo>
                    <a:pt x="453" y="388"/>
                  </a:lnTo>
                  <a:lnTo>
                    <a:pt x="448" y="392"/>
                  </a:lnTo>
                  <a:lnTo>
                    <a:pt x="436" y="391"/>
                  </a:lnTo>
                  <a:lnTo>
                    <a:pt x="430" y="389"/>
                  </a:lnTo>
                  <a:lnTo>
                    <a:pt x="423" y="388"/>
                  </a:lnTo>
                  <a:lnTo>
                    <a:pt x="421" y="386"/>
                  </a:lnTo>
                  <a:lnTo>
                    <a:pt x="417" y="384"/>
                  </a:lnTo>
                  <a:lnTo>
                    <a:pt x="408" y="379"/>
                  </a:lnTo>
                  <a:lnTo>
                    <a:pt x="403" y="374"/>
                  </a:lnTo>
                  <a:lnTo>
                    <a:pt x="402" y="373"/>
                  </a:lnTo>
                  <a:lnTo>
                    <a:pt x="400" y="372"/>
                  </a:lnTo>
                  <a:lnTo>
                    <a:pt x="388" y="373"/>
                  </a:lnTo>
                  <a:lnTo>
                    <a:pt x="377" y="373"/>
                  </a:lnTo>
                  <a:lnTo>
                    <a:pt x="358" y="373"/>
                  </a:lnTo>
                  <a:lnTo>
                    <a:pt x="343" y="371"/>
                  </a:lnTo>
                  <a:lnTo>
                    <a:pt x="331" y="369"/>
                  </a:lnTo>
                  <a:lnTo>
                    <a:pt x="320" y="365"/>
                  </a:lnTo>
                  <a:lnTo>
                    <a:pt x="306" y="361"/>
                  </a:lnTo>
                  <a:lnTo>
                    <a:pt x="291" y="356"/>
                  </a:lnTo>
                  <a:lnTo>
                    <a:pt x="283" y="354"/>
                  </a:lnTo>
                  <a:lnTo>
                    <a:pt x="272" y="352"/>
                  </a:lnTo>
                  <a:lnTo>
                    <a:pt x="263" y="355"/>
                  </a:lnTo>
                  <a:lnTo>
                    <a:pt x="255" y="360"/>
                  </a:lnTo>
                  <a:lnTo>
                    <a:pt x="248" y="365"/>
                  </a:lnTo>
                  <a:lnTo>
                    <a:pt x="241" y="371"/>
                  </a:lnTo>
                  <a:lnTo>
                    <a:pt x="229" y="383"/>
                  </a:lnTo>
                  <a:lnTo>
                    <a:pt x="222" y="388"/>
                  </a:lnTo>
                  <a:lnTo>
                    <a:pt x="212" y="392"/>
                  </a:lnTo>
                  <a:lnTo>
                    <a:pt x="202" y="396"/>
                  </a:lnTo>
                  <a:lnTo>
                    <a:pt x="193" y="398"/>
                  </a:lnTo>
                  <a:lnTo>
                    <a:pt x="189" y="400"/>
                  </a:lnTo>
                  <a:lnTo>
                    <a:pt x="185" y="400"/>
                  </a:lnTo>
                  <a:lnTo>
                    <a:pt x="180" y="401"/>
                  </a:lnTo>
                  <a:lnTo>
                    <a:pt x="173" y="402"/>
                  </a:lnTo>
                  <a:lnTo>
                    <a:pt x="163" y="403"/>
                  </a:lnTo>
                  <a:lnTo>
                    <a:pt x="157" y="403"/>
                  </a:lnTo>
                  <a:lnTo>
                    <a:pt x="148" y="404"/>
                  </a:lnTo>
                  <a:lnTo>
                    <a:pt x="142" y="407"/>
                  </a:lnTo>
                  <a:lnTo>
                    <a:pt x="135" y="410"/>
                  </a:lnTo>
                  <a:lnTo>
                    <a:pt x="124" y="418"/>
                  </a:lnTo>
                  <a:lnTo>
                    <a:pt x="113" y="426"/>
                  </a:lnTo>
                  <a:lnTo>
                    <a:pt x="106" y="429"/>
                  </a:lnTo>
                  <a:lnTo>
                    <a:pt x="99" y="432"/>
                  </a:lnTo>
                  <a:lnTo>
                    <a:pt x="98" y="434"/>
                  </a:lnTo>
                  <a:lnTo>
                    <a:pt x="97" y="437"/>
                  </a:lnTo>
                  <a:lnTo>
                    <a:pt x="93" y="444"/>
                  </a:lnTo>
                  <a:lnTo>
                    <a:pt x="90" y="447"/>
                  </a:lnTo>
                  <a:lnTo>
                    <a:pt x="86" y="450"/>
                  </a:lnTo>
                  <a:lnTo>
                    <a:pt x="83" y="451"/>
                  </a:lnTo>
                  <a:lnTo>
                    <a:pt x="80" y="452"/>
                  </a:lnTo>
                  <a:lnTo>
                    <a:pt x="76" y="451"/>
                  </a:lnTo>
                  <a:lnTo>
                    <a:pt x="72" y="450"/>
                  </a:lnTo>
                  <a:lnTo>
                    <a:pt x="69" y="448"/>
                  </a:lnTo>
                  <a:lnTo>
                    <a:pt x="68" y="444"/>
                  </a:lnTo>
                  <a:lnTo>
                    <a:pt x="68" y="442"/>
                  </a:lnTo>
                  <a:lnTo>
                    <a:pt x="71" y="441"/>
                  </a:lnTo>
                  <a:lnTo>
                    <a:pt x="74" y="441"/>
                  </a:lnTo>
                  <a:lnTo>
                    <a:pt x="76" y="440"/>
                  </a:lnTo>
                </a:path>
              </a:pathLst>
            </a:custGeom>
            <a:solidFill>
              <a:srgbClr val="FF0000"/>
            </a:solidFill>
            <a:ln w="12700" cap="rnd" cmpd="sng">
              <a:solidFill>
                <a:schemeClr val="tx1"/>
              </a:solidFill>
              <a:prstDash val="solid"/>
              <a:round/>
              <a:headEnd type="none" w="sm" len="sm"/>
              <a:tailEnd type="none" w="sm" len="sm"/>
            </a:ln>
          </p:spPr>
          <p:txBody>
            <a:bodyPr/>
            <a:p>
              <a:endParaRPr lang="zh-CN" altLang="en-US"/>
            </a:p>
          </p:txBody>
        </p:sp>
        <p:sp>
          <p:nvSpPr>
            <p:cNvPr id="50258" name="Freeform 84"/>
            <p:cNvSpPr/>
            <p:nvPr/>
          </p:nvSpPr>
          <p:spPr>
            <a:xfrm>
              <a:off x="3579" y="2241"/>
              <a:ext cx="545" cy="570"/>
            </a:xfrm>
            <a:custGeom>
              <a:avLst/>
              <a:gdLst/>
              <a:ahLst/>
              <a:cxnLst>
                <a:cxn ang="0">
                  <a:pos x="155" y="60"/>
                </a:cxn>
                <a:cxn ang="0">
                  <a:pos x="128" y="74"/>
                </a:cxn>
                <a:cxn ang="0">
                  <a:pos x="106" y="70"/>
                </a:cxn>
                <a:cxn ang="0">
                  <a:pos x="84" y="52"/>
                </a:cxn>
                <a:cxn ang="0">
                  <a:pos x="63" y="68"/>
                </a:cxn>
                <a:cxn ang="0">
                  <a:pos x="37" y="117"/>
                </a:cxn>
                <a:cxn ang="0">
                  <a:pos x="32" y="143"/>
                </a:cxn>
                <a:cxn ang="0">
                  <a:pos x="22" y="167"/>
                </a:cxn>
                <a:cxn ang="0">
                  <a:pos x="1" y="172"/>
                </a:cxn>
                <a:cxn ang="0">
                  <a:pos x="55" y="205"/>
                </a:cxn>
                <a:cxn ang="0">
                  <a:pos x="107" y="232"/>
                </a:cxn>
                <a:cxn ang="0">
                  <a:pos x="112" y="267"/>
                </a:cxn>
                <a:cxn ang="0">
                  <a:pos x="99" y="289"/>
                </a:cxn>
                <a:cxn ang="0">
                  <a:pos x="82" y="313"/>
                </a:cxn>
                <a:cxn ang="0">
                  <a:pos x="91" y="330"/>
                </a:cxn>
                <a:cxn ang="0">
                  <a:pos x="107" y="348"/>
                </a:cxn>
                <a:cxn ang="0">
                  <a:pos x="131" y="370"/>
                </a:cxn>
                <a:cxn ang="0">
                  <a:pos x="141" y="397"/>
                </a:cxn>
                <a:cxn ang="0">
                  <a:pos x="147" y="423"/>
                </a:cxn>
                <a:cxn ang="0">
                  <a:pos x="166" y="460"/>
                </a:cxn>
                <a:cxn ang="0">
                  <a:pos x="186" y="507"/>
                </a:cxn>
                <a:cxn ang="0">
                  <a:pos x="202" y="511"/>
                </a:cxn>
                <a:cxn ang="0">
                  <a:pos x="231" y="490"/>
                </a:cxn>
                <a:cxn ang="0">
                  <a:pos x="257" y="507"/>
                </a:cxn>
                <a:cxn ang="0">
                  <a:pos x="265" y="529"/>
                </a:cxn>
                <a:cxn ang="0">
                  <a:pos x="288" y="516"/>
                </a:cxn>
                <a:cxn ang="0">
                  <a:pos x="321" y="504"/>
                </a:cxn>
                <a:cxn ang="0">
                  <a:pos x="390" y="519"/>
                </a:cxn>
                <a:cxn ang="0">
                  <a:pos x="404" y="551"/>
                </a:cxn>
                <a:cxn ang="0">
                  <a:pos x="403" y="568"/>
                </a:cxn>
                <a:cxn ang="0">
                  <a:pos x="423" y="541"/>
                </a:cxn>
                <a:cxn ang="0">
                  <a:pos x="450" y="501"/>
                </a:cxn>
                <a:cxn ang="0">
                  <a:pos x="479" y="446"/>
                </a:cxn>
                <a:cxn ang="0">
                  <a:pos x="494" y="422"/>
                </a:cxn>
                <a:cxn ang="0">
                  <a:pos x="519" y="404"/>
                </a:cxn>
                <a:cxn ang="0">
                  <a:pos x="536" y="368"/>
                </a:cxn>
                <a:cxn ang="0">
                  <a:pos x="544" y="344"/>
                </a:cxn>
                <a:cxn ang="0">
                  <a:pos x="536" y="326"/>
                </a:cxn>
                <a:cxn ang="0">
                  <a:pos x="501" y="315"/>
                </a:cxn>
                <a:cxn ang="0">
                  <a:pos x="490" y="313"/>
                </a:cxn>
                <a:cxn ang="0">
                  <a:pos x="467" y="316"/>
                </a:cxn>
                <a:cxn ang="0">
                  <a:pos x="446" y="283"/>
                </a:cxn>
                <a:cxn ang="0">
                  <a:pos x="421" y="251"/>
                </a:cxn>
                <a:cxn ang="0">
                  <a:pos x="408" y="221"/>
                </a:cxn>
                <a:cxn ang="0">
                  <a:pos x="397" y="166"/>
                </a:cxn>
                <a:cxn ang="0">
                  <a:pos x="356" y="132"/>
                </a:cxn>
                <a:cxn ang="0">
                  <a:pos x="331" y="81"/>
                </a:cxn>
                <a:cxn ang="0">
                  <a:pos x="320" y="52"/>
                </a:cxn>
                <a:cxn ang="0">
                  <a:pos x="290" y="40"/>
                </a:cxn>
                <a:cxn ang="0">
                  <a:pos x="236" y="31"/>
                </a:cxn>
                <a:cxn ang="0">
                  <a:pos x="172" y="16"/>
                </a:cxn>
                <a:cxn ang="0">
                  <a:pos x="162" y="8"/>
                </a:cxn>
              </a:cxnLst>
              <a:pathLst>
                <a:path w="545" h="570">
                  <a:moveTo>
                    <a:pt x="160" y="0"/>
                  </a:moveTo>
                  <a:lnTo>
                    <a:pt x="159" y="28"/>
                  </a:lnTo>
                  <a:lnTo>
                    <a:pt x="158" y="42"/>
                  </a:lnTo>
                  <a:lnTo>
                    <a:pt x="156" y="56"/>
                  </a:lnTo>
                  <a:lnTo>
                    <a:pt x="155" y="60"/>
                  </a:lnTo>
                  <a:lnTo>
                    <a:pt x="150" y="64"/>
                  </a:lnTo>
                  <a:lnTo>
                    <a:pt x="145" y="68"/>
                  </a:lnTo>
                  <a:lnTo>
                    <a:pt x="139" y="71"/>
                  </a:lnTo>
                  <a:lnTo>
                    <a:pt x="134" y="73"/>
                  </a:lnTo>
                  <a:lnTo>
                    <a:pt x="128" y="74"/>
                  </a:lnTo>
                  <a:lnTo>
                    <a:pt x="125" y="76"/>
                  </a:lnTo>
                  <a:lnTo>
                    <a:pt x="124" y="76"/>
                  </a:lnTo>
                  <a:lnTo>
                    <a:pt x="116" y="74"/>
                  </a:lnTo>
                  <a:lnTo>
                    <a:pt x="110" y="72"/>
                  </a:lnTo>
                  <a:lnTo>
                    <a:pt x="106" y="70"/>
                  </a:lnTo>
                  <a:lnTo>
                    <a:pt x="102" y="67"/>
                  </a:lnTo>
                  <a:lnTo>
                    <a:pt x="99" y="63"/>
                  </a:lnTo>
                  <a:lnTo>
                    <a:pt x="95" y="60"/>
                  </a:lnTo>
                  <a:lnTo>
                    <a:pt x="90" y="56"/>
                  </a:lnTo>
                  <a:lnTo>
                    <a:pt x="84" y="52"/>
                  </a:lnTo>
                  <a:lnTo>
                    <a:pt x="75" y="53"/>
                  </a:lnTo>
                  <a:lnTo>
                    <a:pt x="72" y="54"/>
                  </a:lnTo>
                  <a:lnTo>
                    <a:pt x="68" y="56"/>
                  </a:lnTo>
                  <a:lnTo>
                    <a:pt x="66" y="61"/>
                  </a:lnTo>
                  <a:lnTo>
                    <a:pt x="63" y="68"/>
                  </a:lnTo>
                  <a:lnTo>
                    <a:pt x="62" y="74"/>
                  </a:lnTo>
                  <a:lnTo>
                    <a:pt x="60" y="80"/>
                  </a:lnTo>
                  <a:lnTo>
                    <a:pt x="54" y="93"/>
                  </a:lnTo>
                  <a:lnTo>
                    <a:pt x="46" y="105"/>
                  </a:lnTo>
                  <a:lnTo>
                    <a:pt x="37" y="117"/>
                  </a:lnTo>
                  <a:lnTo>
                    <a:pt x="28" y="128"/>
                  </a:lnTo>
                  <a:lnTo>
                    <a:pt x="31" y="135"/>
                  </a:lnTo>
                  <a:lnTo>
                    <a:pt x="31" y="138"/>
                  </a:lnTo>
                  <a:lnTo>
                    <a:pt x="32" y="141"/>
                  </a:lnTo>
                  <a:lnTo>
                    <a:pt x="32" y="143"/>
                  </a:lnTo>
                  <a:lnTo>
                    <a:pt x="31" y="146"/>
                  </a:lnTo>
                  <a:lnTo>
                    <a:pt x="30" y="150"/>
                  </a:lnTo>
                  <a:lnTo>
                    <a:pt x="27" y="155"/>
                  </a:lnTo>
                  <a:lnTo>
                    <a:pt x="24" y="164"/>
                  </a:lnTo>
                  <a:lnTo>
                    <a:pt x="22" y="167"/>
                  </a:lnTo>
                  <a:lnTo>
                    <a:pt x="19" y="168"/>
                  </a:lnTo>
                  <a:lnTo>
                    <a:pt x="10" y="171"/>
                  </a:lnTo>
                  <a:lnTo>
                    <a:pt x="7" y="172"/>
                  </a:lnTo>
                  <a:lnTo>
                    <a:pt x="3" y="172"/>
                  </a:lnTo>
                  <a:lnTo>
                    <a:pt x="1" y="172"/>
                  </a:lnTo>
                  <a:lnTo>
                    <a:pt x="0" y="172"/>
                  </a:lnTo>
                  <a:lnTo>
                    <a:pt x="12" y="181"/>
                  </a:lnTo>
                  <a:lnTo>
                    <a:pt x="24" y="188"/>
                  </a:lnTo>
                  <a:lnTo>
                    <a:pt x="45" y="200"/>
                  </a:lnTo>
                  <a:lnTo>
                    <a:pt x="55" y="205"/>
                  </a:lnTo>
                  <a:lnTo>
                    <a:pt x="66" y="209"/>
                  </a:lnTo>
                  <a:lnTo>
                    <a:pt x="80" y="213"/>
                  </a:lnTo>
                  <a:lnTo>
                    <a:pt x="96" y="216"/>
                  </a:lnTo>
                  <a:lnTo>
                    <a:pt x="102" y="226"/>
                  </a:lnTo>
                  <a:lnTo>
                    <a:pt x="107" y="232"/>
                  </a:lnTo>
                  <a:lnTo>
                    <a:pt x="111" y="238"/>
                  </a:lnTo>
                  <a:lnTo>
                    <a:pt x="113" y="244"/>
                  </a:lnTo>
                  <a:lnTo>
                    <a:pt x="114" y="250"/>
                  </a:lnTo>
                  <a:lnTo>
                    <a:pt x="114" y="258"/>
                  </a:lnTo>
                  <a:lnTo>
                    <a:pt x="112" y="267"/>
                  </a:lnTo>
                  <a:lnTo>
                    <a:pt x="110" y="274"/>
                  </a:lnTo>
                  <a:lnTo>
                    <a:pt x="108" y="280"/>
                  </a:lnTo>
                  <a:lnTo>
                    <a:pt x="106" y="283"/>
                  </a:lnTo>
                  <a:lnTo>
                    <a:pt x="102" y="286"/>
                  </a:lnTo>
                  <a:lnTo>
                    <a:pt x="99" y="289"/>
                  </a:lnTo>
                  <a:lnTo>
                    <a:pt x="96" y="292"/>
                  </a:lnTo>
                  <a:lnTo>
                    <a:pt x="91" y="299"/>
                  </a:lnTo>
                  <a:lnTo>
                    <a:pt x="86" y="307"/>
                  </a:lnTo>
                  <a:lnTo>
                    <a:pt x="84" y="310"/>
                  </a:lnTo>
                  <a:lnTo>
                    <a:pt x="82" y="313"/>
                  </a:lnTo>
                  <a:lnTo>
                    <a:pt x="81" y="315"/>
                  </a:lnTo>
                  <a:lnTo>
                    <a:pt x="80" y="316"/>
                  </a:lnTo>
                  <a:lnTo>
                    <a:pt x="84" y="323"/>
                  </a:lnTo>
                  <a:lnTo>
                    <a:pt x="88" y="328"/>
                  </a:lnTo>
                  <a:lnTo>
                    <a:pt x="91" y="330"/>
                  </a:lnTo>
                  <a:lnTo>
                    <a:pt x="94" y="332"/>
                  </a:lnTo>
                  <a:lnTo>
                    <a:pt x="97" y="334"/>
                  </a:lnTo>
                  <a:lnTo>
                    <a:pt x="100" y="336"/>
                  </a:lnTo>
                  <a:lnTo>
                    <a:pt x="105" y="342"/>
                  </a:lnTo>
                  <a:lnTo>
                    <a:pt x="107" y="348"/>
                  </a:lnTo>
                  <a:lnTo>
                    <a:pt x="113" y="358"/>
                  </a:lnTo>
                  <a:lnTo>
                    <a:pt x="116" y="361"/>
                  </a:lnTo>
                  <a:lnTo>
                    <a:pt x="121" y="365"/>
                  </a:lnTo>
                  <a:lnTo>
                    <a:pt x="127" y="368"/>
                  </a:lnTo>
                  <a:lnTo>
                    <a:pt x="131" y="370"/>
                  </a:lnTo>
                  <a:lnTo>
                    <a:pt x="136" y="372"/>
                  </a:lnTo>
                  <a:lnTo>
                    <a:pt x="139" y="376"/>
                  </a:lnTo>
                  <a:lnTo>
                    <a:pt x="140" y="380"/>
                  </a:lnTo>
                  <a:lnTo>
                    <a:pt x="142" y="389"/>
                  </a:lnTo>
                  <a:lnTo>
                    <a:pt x="141" y="397"/>
                  </a:lnTo>
                  <a:lnTo>
                    <a:pt x="140" y="405"/>
                  </a:lnTo>
                  <a:lnTo>
                    <a:pt x="140" y="412"/>
                  </a:lnTo>
                  <a:lnTo>
                    <a:pt x="142" y="418"/>
                  </a:lnTo>
                  <a:lnTo>
                    <a:pt x="144" y="421"/>
                  </a:lnTo>
                  <a:lnTo>
                    <a:pt x="147" y="423"/>
                  </a:lnTo>
                  <a:lnTo>
                    <a:pt x="151" y="426"/>
                  </a:lnTo>
                  <a:lnTo>
                    <a:pt x="156" y="428"/>
                  </a:lnTo>
                  <a:lnTo>
                    <a:pt x="160" y="436"/>
                  </a:lnTo>
                  <a:lnTo>
                    <a:pt x="162" y="444"/>
                  </a:lnTo>
                  <a:lnTo>
                    <a:pt x="166" y="460"/>
                  </a:lnTo>
                  <a:lnTo>
                    <a:pt x="169" y="477"/>
                  </a:lnTo>
                  <a:lnTo>
                    <a:pt x="172" y="485"/>
                  </a:lnTo>
                  <a:lnTo>
                    <a:pt x="176" y="492"/>
                  </a:lnTo>
                  <a:lnTo>
                    <a:pt x="181" y="499"/>
                  </a:lnTo>
                  <a:lnTo>
                    <a:pt x="186" y="507"/>
                  </a:lnTo>
                  <a:lnTo>
                    <a:pt x="190" y="513"/>
                  </a:lnTo>
                  <a:lnTo>
                    <a:pt x="191" y="515"/>
                  </a:lnTo>
                  <a:lnTo>
                    <a:pt x="192" y="516"/>
                  </a:lnTo>
                  <a:lnTo>
                    <a:pt x="197" y="514"/>
                  </a:lnTo>
                  <a:lnTo>
                    <a:pt x="202" y="511"/>
                  </a:lnTo>
                  <a:lnTo>
                    <a:pt x="208" y="504"/>
                  </a:lnTo>
                  <a:lnTo>
                    <a:pt x="214" y="497"/>
                  </a:lnTo>
                  <a:lnTo>
                    <a:pt x="218" y="494"/>
                  </a:lnTo>
                  <a:lnTo>
                    <a:pt x="224" y="492"/>
                  </a:lnTo>
                  <a:lnTo>
                    <a:pt x="231" y="490"/>
                  </a:lnTo>
                  <a:lnTo>
                    <a:pt x="238" y="489"/>
                  </a:lnTo>
                  <a:lnTo>
                    <a:pt x="252" y="488"/>
                  </a:lnTo>
                  <a:lnTo>
                    <a:pt x="255" y="495"/>
                  </a:lnTo>
                  <a:lnTo>
                    <a:pt x="257" y="501"/>
                  </a:lnTo>
                  <a:lnTo>
                    <a:pt x="257" y="507"/>
                  </a:lnTo>
                  <a:lnTo>
                    <a:pt x="257" y="513"/>
                  </a:lnTo>
                  <a:lnTo>
                    <a:pt x="257" y="517"/>
                  </a:lnTo>
                  <a:lnTo>
                    <a:pt x="259" y="522"/>
                  </a:lnTo>
                  <a:lnTo>
                    <a:pt x="262" y="527"/>
                  </a:lnTo>
                  <a:lnTo>
                    <a:pt x="265" y="529"/>
                  </a:lnTo>
                  <a:lnTo>
                    <a:pt x="268" y="532"/>
                  </a:lnTo>
                  <a:lnTo>
                    <a:pt x="275" y="529"/>
                  </a:lnTo>
                  <a:lnTo>
                    <a:pt x="280" y="525"/>
                  </a:lnTo>
                  <a:lnTo>
                    <a:pt x="285" y="520"/>
                  </a:lnTo>
                  <a:lnTo>
                    <a:pt x="288" y="516"/>
                  </a:lnTo>
                  <a:lnTo>
                    <a:pt x="292" y="511"/>
                  </a:lnTo>
                  <a:lnTo>
                    <a:pt x="296" y="507"/>
                  </a:lnTo>
                  <a:lnTo>
                    <a:pt x="301" y="503"/>
                  </a:lnTo>
                  <a:lnTo>
                    <a:pt x="308" y="500"/>
                  </a:lnTo>
                  <a:lnTo>
                    <a:pt x="321" y="504"/>
                  </a:lnTo>
                  <a:lnTo>
                    <a:pt x="333" y="508"/>
                  </a:lnTo>
                  <a:lnTo>
                    <a:pt x="355" y="514"/>
                  </a:lnTo>
                  <a:lnTo>
                    <a:pt x="365" y="516"/>
                  </a:lnTo>
                  <a:lnTo>
                    <a:pt x="377" y="517"/>
                  </a:lnTo>
                  <a:lnTo>
                    <a:pt x="390" y="519"/>
                  </a:lnTo>
                  <a:lnTo>
                    <a:pt x="404" y="520"/>
                  </a:lnTo>
                  <a:lnTo>
                    <a:pt x="405" y="525"/>
                  </a:lnTo>
                  <a:lnTo>
                    <a:pt x="405" y="531"/>
                  </a:lnTo>
                  <a:lnTo>
                    <a:pt x="405" y="541"/>
                  </a:lnTo>
                  <a:lnTo>
                    <a:pt x="404" y="551"/>
                  </a:lnTo>
                  <a:lnTo>
                    <a:pt x="402" y="560"/>
                  </a:lnTo>
                  <a:lnTo>
                    <a:pt x="400" y="566"/>
                  </a:lnTo>
                  <a:lnTo>
                    <a:pt x="400" y="568"/>
                  </a:lnTo>
                  <a:lnTo>
                    <a:pt x="401" y="569"/>
                  </a:lnTo>
                  <a:lnTo>
                    <a:pt x="403" y="568"/>
                  </a:lnTo>
                  <a:lnTo>
                    <a:pt x="404" y="567"/>
                  </a:lnTo>
                  <a:lnTo>
                    <a:pt x="408" y="564"/>
                  </a:lnTo>
                  <a:lnTo>
                    <a:pt x="412" y="560"/>
                  </a:lnTo>
                  <a:lnTo>
                    <a:pt x="417" y="549"/>
                  </a:lnTo>
                  <a:lnTo>
                    <a:pt x="423" y="541"/>
                  </a:lnTo>
                  <a:lnTo>
                    <a:pt x="429" y="533"/>
                  </a:lnTo>
                  <a:lnTo>
                    <a:pt x="436" y="524"/>
                  </a:lnTo>
                  <a:lnTo>
                    <a:pt x="438" y="517"/>
                  </a:lnTo>
                  <a:lnTo>
                    <a:pt x="441" y="512"/>
                  </a:lnTo>
                  <a:lnTo>
                    <a:pt x="450" y="501"/>
                  </a:lnTo>
                  <a:lnTo>
                    <a:pt x="460" y="492"/>
                  </a:lnTo>
                  <a:lnTo>
                    <a:pt x="472" y="484"/>
                  </a:lnTo>
                  <a:lnTo>
                    <a:pt x="475" y="469"/>
                  </a:lnTo>
                  <a:lnTo>
                    <a:pt x="478" y="456"/>
                  </a:lnTo>
                  <a:lnTo>
                    <a:pt x="479" y="446"/>
                  </a:lnTo>
                  <a:lnTo>
                    <a:pt x="480" y="437"/>
                  </a:lnTo>
                  <a:lnTo>
                    <a:pt x="484" y="431"/>
                  </a:lnTo>
                  <a:lnTo>
                    <a:pt x="487" y="428"/>
                  </a:lnTo>
                  <a:lnTo>
                    <a:pt x="490" y="425"/>
                  </a:lnTo>
                  <a:lnTo>
                    <a:pt x="494" y="422"/>
                  </a:lnTo>
                  <a:lnTo>
                    <a:pt x="501" y="420"/>
                  </a:lnTo>
                  <a:lnTo>
                    <a:pt x="508" y="418"/>
                  </a:lnTo>
                  <a:lnTo>
                    <a:pt x="516" y="416"/>
                  </a:lnTo>
                  <a:lnTo>
                    <a:pt x="518" y="410"/>
                  </a:lnTo>
                  <a:lnTo>
                    <a:pt x="519" y="404"/>
                  </a:lnTo>
                  <a:lnTo>
                    <a:pt x="522" y="398"/>
                  </a:lnTo>
                  <a:lnTo>
                    <a:pt x="524" y="392"/>
                  </a:lnTo>
                  <a:lnTo>
                    <a:pt x="529" y="386"/>
                  </a:lnTo>
                  <a:lnTo>
                    <a:pt x="532" y="380"/>
                  </a:lnTo>
                  <a:lnTo>
                    <a:pt x="536" y="368"/>
                  </a:lnTo>
                  <a:lnTo>
                    <a:pt x="540" y="356"/>
                  </a:lnTo>
                  <a:lnTo>
                    <a:pt x="541" y="352"/>
                  </a:lnTo>
                  <a:lnTo>
                    <a:pt x="543" y="349"/>
                  </a:lnTo>
                  <a:lnTo>
                    <a:pt x="543" y="345"/>
                  </a:lnTo>
                  <a:lnTo>
                    <a:pt x="544" y="344"/>
                  </a:lnTo>
                  <a:lnTo>
                    <a:pt x="543" y="337"/>
                  </a:lnTo>
                  <a:lnTo>
                    <a:pt x="542" y="332"/>
                  </a:lnTo>
                  <a:lnTo>
                    <a:pt x="541" y="328"/>
                  </a:lnTo>
                  <a:lnTo>
                    <a:pt x="539" y="326"/>
                  </a:lnTo>
                  <a:lnTo>
                    <a:pt x="536" y="326"/>
                  </a:lnTo>
                  <a:lnTo>
                    <a:pt x="532" y="325"/>
                  </a:lnTo>
                  <a:lnTo>
                    <a:pt x="526" y="323"/>
                  </a:lnTo>
                  <a:lnTo>
                    <a:pt x="516" y="320"/>
                  </a:lnTo>
                  <a:lnTo>
                    <a:pt x="509" y="318"/>
                  </a:lnTo>
                  <a:lnTo>
                    <a:pt x="501" y="315"/>
                  </a:lnTo>
                  <a:lnTo>
                    <a:pt x="498" y="314"/>
                  </a:lnTo>
                  <a:lnTo>
                    <a:pt x="494" y="313"/>
                  </a:lnTo>
                  <a:lnTo>
                    <a:pt x="493" y="312"/>
                  </a:lnTo>
                  <a:lnTo>
                    <a:pt x="492" y="312"/>
                  </a:lnTo>
                  <a:lnTo>
                    <a:pt x="490" y="313"/>
                  </a:lnTo>
                  <a:lnTo>
                    <a:pt x="487" y="314"/>
                  </a:lnTo>
                  <a:lnTo>
                    <a:pt x="481" y="315"/>
                  </a:lnTo>
                  <a:lnTo>
                    <a:pt x="477" y="316"/>
                  </a:lnTo>
                  <a:lnTo>
                    <a:pt x="472" y="316"/>
                  </a:lnTo>
                  <a:lnTo>
                    <a:pt x="467" y="316"/>
                  </a:lnTo>
                  <a:lnTo>
                    <a:pt x="463" y="315"/>
                  </a:lnTo>
                  <a:lnTo>
                    <a:pt x="460" y="312"/>
                  </a:lnTo>
                  <a:lnTo>
                    <a:pt x="455" y="305"/>
                  </a:lnTo>
                  <a:lnTo>
                    <a:pt x="452" y="297"/>
                  </a:lnTo>
                  <a:lnTo>
                    <a:pt x="446" y="283"/>
                  </a:lnTo>
                  <a:lnTo>
                    <a:pt x="443" y="276"/>
                  </a:lnTo>
                  <a:lnTo>
                    <a:pt x="439" y="269"/>
                  </a:lnTo>
                  <a:lnTo>
                    <a:pt x="432" y="262"/>
                  </a:lnTo>
                  <a:lnTo>
                    <a:pt x="424" y="256"/>
                  </a:lnTo>
                  <a:lnTo>
                    <a:pt x="421" y="251"/>
                  </a:lnTo>
                  <a:lnTo>
                    <a:pt x="418" y="246"/>
                  </a:lnTo>
                  <a:lnTo>
                    <a:pt x="413" y="234"/>
                  </a:lnTo>
                  <a:lnTo>
                    <a:pt x="411" y="229"/>
                  </a:lnTo>
                  <a:lnTo>
                    <a:pt x="410" y="224"/>
                  </a:lnTo>
                  <a:lnTo>
                    <a:pt x="408" y="221"/>
                  </a:lnTo>
                  <a:lnTo>
                    <a:pt x="408" y="220"/>
                  </a:lnTo>
                  <a:lnTo>
                    <a:pt x="406" y="204"/>
                  </a:lnTo>
                  <a:lnTo>
                    <a:pt x="404" y="190"/>
                  </a:lnTo>
                  <a:lnTo>
                    <a:pt x="400" y="177"/>
                  </a:lnTo>
                  <a:lnTo>
                    <a:pt x="397" y="166"/>
                  </a:lnTo>
                  <a:lnTo>
                    <a:pt x="390" y="155"/>
                  </a:lnTo>
                  <a:lnTo>
                    <a:pt x="382" y="146"/>
                  </a:lnTo>
                  <a:lnTo>
                    <a:pt x="371" y="138"/>
                  </a:lnTo>
                  <a:lnTo>
                    <a:pt x="364" y="135"/>
                  </a:lnTo>
                  <a:lnTo>
                    <a:pt x="356" y="132"/>
                  </a:lnTo>
                  <a:lnTo>
                    <a:pt x="349" y="120"/>
                  </a:lnTo>
                  <a:lnTo>
                    <a:pt x="342" y="108"/>
                  </a:lnTo>
                  <a:lnTo>
                    <a:pt x="336" y="96"/>
                  </a:lnTo>
                  <a:lnTo>
                    <a:pt x="332" y="84"/>
                  </a:lnTo>
                  <a:lnTo>
                    <a:pt x="331" y="81"/>
                  </a:lnTo>
                  <a:lnTo>
                    <a:pt x="331" y="76"/>
                  </a:lnTo>
                  <a:lnTo>
                    <a:pt x="329" y="68"/>
                  </a:lnTo>
                  <a:lnTo>
                    <a:pt x="326" y="58"/>
                  </a:lnTo>
                  <a:lnTo>
                    <a:pt x="323" y="55"/>
                  </a:lnTo>
                  <a:lnTo>
                    <a:pt x="320" y="52"/>
                  </a:lnTo>
                  <a:lnTo>
                    <a:pt x="314" y="50"/>
                  </a:lnTo>
                  <a:lnTo>
                    <a:pt x="308" y="48"/>
                  </a:lnTo>
                  <a:lnTo>
                    <a:pt x="302" y="47"/>
                  </a:lnTo>
                  <a:lnTo>
                    <a:pt x="296" y="44"/>
                  </a:lnTo>
                  <a:lnTo>
                    <a:pt x="290" y="40"/>
                  </a:lnTo>
                  <a:lnTo>
                    <a:pt x="284" y="36"/>
                  </a:lnTo>
                  <a:lnTo>
                    <a:pt x="273" y="38"/>
                  </a:lnTo>
                  <a:lnTo>
                    <a:pt x="262" y="38"/>
                  </a:lnTo>
                  <a:lnTo>
                    <a:pt x="249" y="35"/>
                  </a:lnTo>
                  <a:lnTo>
                    <a:pt x="236" y="31"/>
                  </a:lnTo>
                  <a:lnTo>
                    <a:pt x="211" y="21"/>
                  </a:lnTo>
                  <a:lnTo>
                    <a:pt x="198" y="16"/>
                  </a:lnTo>
                  <a:lnTo>
                    <a:pt x="188" y="12"/>
                  </a:lnTo>
                  <a:lnTo>
                    <a:pt x="178" y="14"/>
                  </a:lnTo>
                  <a:lnTo>
                    <a:pt x="172" y="16"/>
                  </a:lnTo>
                  <a:lnTo>
                    <a:pt x="168" y="17"/>
                  </a:lnTo>
                  <a:lnTo>
                    <a:pt x="165" y="17"/>
                  </a:lnTo>
                  <a:lnTo>
                    <a:pt x="164" y="16"/>
                  </a:lnTo>
                  <a:lnTo>
                    <a:pt x="162" y="13"/>
                  </a:lnTo>
                  <a:lnTo>
                    <a:pt x="162" y="8"/>
                  </a:lnTo>
                  <a:lnTo>
                    <a:pt x="160" y="0"/>
                  </a:lnTo>
                </a:path>
              </a:pathLst>
            </a:custGeom>
            <a:solidFill>
              <a:srgbClr val="FF0000"/>
            </a:solidFill>
            <a:ln w="12700" cap="rnd" cmpd="sng">
              <a:solidFill>
                <a:schemeClr val="tx1"/>
              </a:solidFill>
              <a:prstDash val="solid"/>
              <a:round/>
              <a:headEnd type="none" w="sm" len="sm"/>
              <a:tailEnd type="none" w="sm" len="sm"/>
            </a:ln>
          </p:spPr>
          <p:txBody>
            <a:bodyPr/>
            <a:p>
              <a:endParaRPr lang="zh-CN" altLang="en-US"/>
            </a:p>
          </p:txBody>
        </p:sp>
        <p:sp>
          <p:nvSpPr>
            <p:cNvPr id="50259" name="Rectangle 85"/>
            <p:cNvSpPr/>
            <p:nvPr/>
          </p:nvSpPr>
          <p:spPr>
            <a:xfrm>
              <a:off x="3044" y="2833"/>
              <a:ext cx="499" cy="231"/>
            </a:xfrm>
            <a:prstGeom prst="rect">
              <a:avLst/>
            </a:prstGeom>
            <a:noFill/>
            <a:ln w="9525">
              <a:noFill/>
            </a:ln>
          </p:spPr>
          <p:txBody>
            <a:bodyPr lIns="92075" tIns="46038" rIns="92075" bIns="46038" anchor="t">
              <a:spAutoFit/>
            </a:bodyPr>
            <a:p>
              <a:r>
                <a:rPr lang="zh-CN" altLang="en-US" b="1" dirty="0">
                  <a:solidFill>
                    <a:srgbClr val="FFFF00"/>
                  </a:solidFill>
                  <a:latin typeface="Arial" panose="020B0604020202020204" pitchFamily="34" charset="0"/>
                  <a:ea typeface="宋体" panose="02010600030101010101" pitchFamily="2" charset="-122"/>
                </a:rPr>
                <a:t>湖南</a:t>
              </a:r>
              <a:endParaRPr lang="zh-CN" altLang="en-US" b="1" dirty="0">
                <a:solidFill>
                  <a:srgbClr val="FFFF00"/>
                </a:solidFill>
                <a:latin typeface="Arial" panose="020B0604020202020204" pitchFamily="34" charset="0"/>
                <a:ea typeface="宋体" panose="02010600030101010101" pitchFamily="2" charset="-122"/>
              </a:endParaRPr>
            </a:p>
          </p:txBody>
        </p:sp>
        <p:sp>
          <p:nvSpPr>
            <p:cNvPr id="50260" name="Rectangle 86"/>
            <p:cNvSpPr/>
            <p:nvPr/>
          </p:nvSpPr>
          <p:spPr>
            <a:xfrm>
              <a:off x="3615" y="2861"/>
              <a:ext cx="499" cy="335"/>
            </a:xfrm>
            <a:prstGeom prst="rect">
              <a:avLst/>
            </a:prstGeom>
            <a:noFill/>
            <a:ln w="9525">
              <a:noFill/>
            </a:ln>
          </p:spPr>
          <p:txBody>
            <a:bodyPr lIns="92075" tIns="46038" rIns="92075" bIns="46038" anchor="t">
              <a:spAutoFit/>
            </a:bodyPr>
            <a:p>
              <a:pPr>
                <a:lnSpc>
                  <a:spcPct val="55000"/>
                </a:lnSpc>
              </a:pPr>
              <a:r>
                <a:rPr lang="zh-CN" altLang="en-US" b="1" dirty="0">
                  <a:solidFill>
                    <a:srgbClr val="FFFF00"/>
                  </a:solidFill>
                  <a:latin typeface="Arial" panose="020B0604020202020204" pitchFamily="34" charset="0"/>
                  <a:ea typeface="宋体" panose="02010600030101010101" pitchFamily="2" charset="-122"/>
                </a:rPr>
                <a:t>江</a:t>
              </a:r>
              <a:endParaRPr lang="zh-CN" altLang="en-US" b="1" dirty="0">
                <a:solidFill>
                  <a:srgbClr val="FFFF00"/>
                </a:solidFill>
                <a:latin typeface="Arial" panose="020B0604020202020204" pitchFamily="34" charset="0"/>
                <a:ea typeface="宋体" panose="02010600030101010101" pitchFamily="2" charset="-122"/>
              </a:endParaRPr>
            </a:p>
            <a:p>
              <a:pPr>
                <a:lnSpc>
                  <a:spcPct val="55000"/>
                </a:lnSpc>
              </a:pPr>
              <a:r>
                <a:rPr lang="zh-CN" altLang="en-US" b="1" dirty="0">
                  <a:solidFill>
                    <a:srgbClr val="FFFF00"/>
                  </a:solidFill>
                  <a:latin typeface="Arial" panose="020B0604020202020204" pitchFamily="34" charset="0"/>
                  <a:ea typeface="宋体" panose="02010600030101010101" pitchFamily="2" charset="-122"/>
                </a:rPr>
                <a:t>西</a:t>
              </a:r>
              <a:endParaRPr lang="zh-CN" altLang="en-US" b="1" dirty="0">
                <a:solidFill>
                  <a:srgbClr val="FFFF00"/>
                </a:solidFill>
                <a:latin typeface="Arial" panose="020B0604020202020204" pitchFamily="34" charset="0"/>
                <a:ea typeface="宋体" panose="02010600030101010101" pitchFamily="2" charset="-122"/>
              </a:endParaRPr>
            </a:p>
          </p:txBody>
        </p:sp>
        <p:sp>
          <p:nvSpPr>
            <p:cNvPr id="50261" name="Rectangle 87"/>
            <p:cNvSpPr/>
            <p:nvPr/>
          </p:nvSpPr>
          <p:spPr>
            <a:xfrm>
              <a:off x="3888" y="3005"/>
              <a:ext cx="499" cy="335"/>
            </a:xfrm>
            <a:prstGeom prst="rect">
              <a:avLst/>
            </a:prstGeom>
            <a:noFill/>
            <a:ln w="9525">
              <a:noFill/>
            </a:ln>
          </p:spPr>
          <p:txBody>
            <a:bodyPr lIns="92075" tIns="46038" rIns="92075" bIns="46038" anchor="t">
              <a:spAutoFit/>
            </a:bodyPr>
            <a:p>
              <a:pPr>
                <a:lnSpc>
                  <a:spcPct val="55000"/>
                </a:lnSpc>
              </a:pPr>
              <a:r>
                <a:rPr lang="zh-CN" altLang="en-US" b="1" dirty="0">
                  <a:solidFill>
                    <a:srgbClr val="FFFF00"/>
                  </a:solidFill>
                  <a:latin typeface="Arial" panose="020B0604020202020204" pitchFamily="34" charset="0"/>
                  <a:ea typeface="宋体" panose="02010600030101010101" pitchFamily="2" charset="-122"/>
                </a:rPr>
                <a:t>福</a:t>
              </a:r>
              <a:endParaRPr lang="zh-CN" altLang="en-US" b="1" dirty="0">
                <a:solidFill>
                  <a:srgbClr val="FFFF00"/>
                </a:solidFill>
                <a:latin typeface="Arial" panose="020B0604020202020204" pitchFamily="34" charset="0"/>
                <a:ea typeface="宋体" panose="02010600030101010101" pitchFamily="2" charset="-122"/>
              </a:endParaRPr>
            </a:p>
            <a:p>
              <a:pPr>
                <a:lnSpc>
                  <a:spcPct val="55000"/>
                </a:lnSpc>
              </a:pPr>
              <a:r>
                <a:rPr lang="zh-CN" altLang="en-US" b="1" dirty="0">
                  <a:solidFill>
                    <a:srgbClr val="FFFF00"/>
                  </a:solidFill>
                  <a:latin typeface="Arial" panose="020B0604020202020204" pitchFamily="34" charset="0"/>
                  <a:ea typeface="宋体" panose="02010600030101010101" pitchFamily="2" charset="-122"/>
                </a:rPr>
                <a:t>建</a:t>
              </a:r>
              <a:endParaRPr lang="zh-CN" altLang="en-US" b="1" dirty="0">
                <a:solidFill>
                  <a:srgbClr val="FFFF00"/>
                </a:solidFill>
                <a:latin typeface="Arial" panose="020B0604020202020204" pitchFamily="34" charset="0"/>
                <a:ea typeface="宋体" panose="02010600030101010101" pitchFamily="2" charset="-122"/>
              </a:endParaRPr>
            </a:p>
          </p:txBody>
        </p:sp>
        <p:sp>
          <p:nvSpPr>
            <p:cNvPr id="50262" name="Rectangle 88"/>
            <p:cNvSpPr/>
            <p:nvPr/>
          </p:nvSpPr>
          <p:spPr>
            <a:xfrm>
              <a:off x="3135" y="2516"/>
              <a:ext cx="499" cy="231"/>
            </a:xfrm>
            <a:prstGeom prst="rect">
              <a:avLst/>
            </a:prstGeom>
            <a:noFill/>
            <a:ln w="9525">
              <a:noFill/>
            </a:ln>
          </p:spPr>
          <p:txBody>
            <a:bodyPr lIns="92075" tIns="46038" rIns="92075" bIns="46038" anchor="t">
              <a:spAutoFit/>
            </a:bodyPr>
            <a:p>
              <a:r>
                <a:rPr lang="zh-CN" altLang="en-US" b="1" dirty="0">
                  <a:solidFill>
                    <a:srgbClr val="FFFF00"/>
                  </a:solidFill>
                  <a:latin typeface="Arial" panose="020B0604020202020204" pitchFamily="34" charset="0"/>
                  <a:ea typeface="宋体" panose="02010600030101010101" pitchFamily="2" charset="-122"/>
                </a:rPr>
                <a:t>湖北</a:t>
              </a:r>
              <a:endParaRPr lang="zh-CN" altLang="en-US" b="1" dirty="0">
                <a:solidFill>
                  <a:srgbClr val="FFFF00"/>
                </a:solidFill>
                <a:latin typeface="Arial" panose="020B0604020202020204" pitchFamily="34" charset="0"/>
                <a:ea typeface="宋体" panose="02010600030101010101" pitchFamily="2" charset="-122"/>
              </a:endParaRPr>
            </a:p>
          </p:txBody>
        </p:sp>
        <p:sp>
          <p:nvSpPr>
            <p:cNvPr id="50263" name="Rectangle 89"/>
            <p:cNvSpPr/>
            <p:nvPr/>
          </p:nvSpPr>
          <p:spPr>
            <a:xfrm>
              <a:off x="4014" y="2652"/>
              <a:ext cx="499" cy="231"/>
            </a:xfrm>
            <a:prstGeom prst="rect">
              <a:avLst/>
            </a:prstGeom>
            <a:noFill/>
            <a:ln w="9525">
              <a:noFill/>
            </a:ln>
          </p:spPr>
          <p:txBody>
            <a:bodyPr lIns="92075" tIns="46038" rIns="92075" bIns="46038" anchor="t">
              <a:spAutoFit/>
            </a:bodyPr>
            <a:p>
              <a:r>
                <a:rPr lang="zh-CN" altLang="en-US" b="1" dirty="0">
                  <a:solidFill>
                    <a:srgbClr val="FFFF00"/>
                  </a:solidFill>
                  <a:latin typeface="Arial" panose="020B0604020202020204" pitchFamily="34" charset="0"/>
                  <a:ea typeface="宋体" panose="02010600030101010101" pitchFamily="2" charset="-122"/>
                </a:rPr>
                <a:t>浙江</a:t>
              </a:r>
              <a:endParaRPr lang="zh-CN" altLang="en-US" b="1" dirty="0">
                <a:solidFill>
                  <a:srgbClr val="FFFF00"/>
                </a:solidFill>
                <a:latin typeface="Arial" panose="020B0604020202020204" pitchFamily="34" charset="0"/>
                <a:ea typeface="宋体" panose="02010600030101010101" pitchFamily="2" charset="-122"/>
              </a:endParaRPr>
            </a:p>
          </p:txBody>
        </p:sp>
        <p:sp>
          <p:nvSpPr>
            <p:cNvPr id="50264" name="Rectangle 90"/>
            <p:cNvSpPr/>
            <p:nvPr/>
          </p:nvSpPr>
          <p:spPr>
            <a:xfrm>
              <a:off x="3706" y="2334"/>
              <a:ext cx="317" cy="335"/>
            </a:xfrm>
            <a:prstGeom prst="rect">
              <a:avLst/>
            </a:prstGeom>
            <a:noFill/>
            <a:ln w="9525">
              <a:noFill/>
            </a:ln>
          </p:spPr>
          <p:txBody>
            <a:bodyPr lIns="92075" tIns="46038" rIns="92075" bIns="46038" anchor="t">
              <a:spAutoFit/>
            </a:bodyPr>
            <a:p>
              <a:pPr>
                <a:lnSpc>
                  <a:spcPct val="55000"/>
                </a:lnSpc>
              </a:pPr>
              <a:r>
                <a:rPr lang="zh-CN" altLang="en-US" b="1" dirty="0">
                  <a:solidFill>
                    <a:srgbClr val="FFFF00"/>
                  </a:solidFill>
                  <a:latin typeface="Arial" panose="020B0604020202020204" pitchFamily="34" charset="0"/>
                  <a:ea typeface="宋体" panose="02010600030101010101" pitchFamily="2" charset="-122"/>
                </a:rPr>
                <a:t>安</a:t>
              </a:r>
              <a:endParaRPr lang="zh-CN" altLang="en-US" b="1" dirty="0">
                <a:solidFill>
                  <a:srgbClr val="FFFF00"/>
                </a:solidFill>
                <a:latin typeface="Arial" panose="020B0604020202020204" pitchFamily="34" charset="0"/>
                <a:ea typeface="宋体" panose="02010600030101010101" pitchFamily="2" charset="-122"/>
              </a:endParaRPr>
            </a:p>
            <a:p>
              <a:pPr>
                <a:lnSpc>
                  <a:spcPct val="55000"/>
                </a:lnSpc>
              </a:pPr>
              <a:r>
                <a:rPr lang="zh-CN" altLang="en-US" b="1" dirty="0">
                  <a:solidFill>
                    <a:srgbClr val="FFFF00"/>
                  </a:solidFill>
                  <a:latin typeface="Arial" panose="020B0604020202020204" pitchFamily="34" charset="0"/>
                  <a:ea typeface="宋体" panose="02010600030101010101" pitchFamily="2" charset="-122"/>
                </a:rPr>
                <a:t>徽</a:t>
              </a:r>
              <a:endParaRPr lang="zh-CN" altLang="en-US" b="1" dirty="0">
                <a:solidFill>
                  <a:srgbClr val="FFFF00"/>
                </a:solidFill>
                <a:latin typeface="Arial" panose="020B0604020202020204" pitchFamily="34" charset="0"/>
                <a:ea typeface="宋体" panose="02010600030101010101" pitchFamily="2" charset="-122"/>
              </a:endParaRPr>
            </a:p>
          </p:txBody>
        </p:sp>
        <p:sp>
          <p:nvSpPr>
            <p:cNvPr id="50265" name="Rectangle 91"/>
            <p:cNvSpPr/>
            <p:nvPr/>
          </p:nvSpPr>
          <p:spPr>
            <a:xfrm>
              <a:off x="3307" y="2135"/>
              <a:ext cx="317" cy="335"/>
            </a:xfrm>
            <a:prstGeom prst="rect">
              <a:avLst/>
            </a:prstGeom>
            <a:noFill/>
            <a:ln w="9525">
              <a:noFill/>
            </a:ln>
          </p:spPr>
          <p:txBody>
            <a:bodyPr lIns="92075" tIns="46038" rIns="92075" bIns="46038" anchor="t">
              <a:spAutoFit/>
            </a:bodyPr>
            <a:p>
              <a:pPr>
                <a:lnSpc>
                  <a:spcPct val="55000"/>
                </a:lnSpc>
              </a:pPr>
              <a:r>
                <a:rPr lang="zh-CN" altLang="en-US" b="1" dirty="0">
                  <a:solidFill>
                    <a:srgbClr val="FFFF00"/>
                  </a:solidFill>
                  <a:latin typeface="Arial" panose="020B0604020202020204" pitchFamily="34" charset="0"/>
                  <a:ea typeface="宋体" panose="02010600030101010101" pitchFamily="2" charset="-122"/>
                </a:rPr>
                <a:t>河</a:t>
              </a:r>
              <a:endParaRPr lang="zh-CN" altLang="en-US" b="1" dirty="0">
                <a:solidFill>
                  <a:srgbClr val="FFFF00"/>
                </a:solidFill>
                <a:latin typeface="Arial" panose="020B0604020202020204" pitchFamily="34" charset="0"/>
                <a:ea typeface="宋体" panose="02010600030101010101" pitchFamily="2" charset="-122"/>
              </a:endParaRPr>
            </a:p>
            <a:p>
              <a:pPr>
                <a:lnSpc>
                  <a:spcPct val="55000"/>
                </a:lnSpc>
              </a:pPr>
              <a:r>
                <a:rPr lang="zh-CN" altLang="en-US" b="1" dirty="0">
                  <a:solidFill>
                    <a:srgbClr val="FFFF00"/>
                  </a:solidFill>
                  <a:latin typeface="Arial" panose="020B0604020202020204" pitchFamily="34" charset="0"/>
                  <a:ea typeface="宋体" panose="02010600030101010101" pitchFamily="2" charset="-122"/>
                </a:rPr>
                <a:t>南</a:t>
              </a:r>
              <a:endParaRPr lang="zh-CN" altLang="en-US" b="1" dirty="0">
                <a:solidFill>
                  <a:srgbClr val="FFFF00"/>
                </a:solidFill>
                <a:latin typeface="Arial" panose="020B0604020202020204" pitchFamily="34" charset="0"/>
                <a:ea typeface="宋体" panose="02010600030101010101" pitchFamily="2" charset="-122"/>
              </a:endParaRPr>
            </a:p>
          </p:txBody>
        </p:sp>
        <p:sp>
          <p:nvSpPr>
            <p:cNvPr id="50266" name="Rectangle 92"/>
            <p:cNvSpPr/>
            <p:nvPr/>
          </p:nvSpPr>
          <p:spPr>
            <a:xfrm>
              <a:off x="3906" y="2181"/>
              <a:ext cx="317" cy="335"/>
            </a:xfrm>
            <a:prstGeom prst="rect">
              <a:avLst/>
            </a:prstGeom>
            <a:noFill/>
            <a:ln w="9525">
              <a:noFill/>
            </a:ln>
          </p:spPr>
          <p:txBody>
            <a:bodyPr lIns="92075" tIns="46038" rIns="92075" bIns="46038" anchor="t">
              <a:spAutoFit/>
            </a:bodyPr>
            <a:p>
              <a:pPr>
                <a:lnSpc>
                  <a:spcPct val="55000"/>
                </a:lnSpc>
              </a:pPr>
              <a:r>
                <a:rPr lang="zh-CN" altLang="en-US" b="1" dirty="0">
                  <a:solidFill>
                    <a:srgbClr val="FFFF00"/>
                  </a:solidFill>
                  <a:latin typeface="Arial" panose="020B0604020202020204" pitchFamily="34" charset="0"/>
                  <a:ea typeface="宋体" panose="02010600030101010101" pitchFamily="2" charset="-122"/>
                </a:rPr>
                <a:t>江</a:t>
              </a:r>
              <a:endParaRPr lang="zh-CN" altLang="en-US" b="1" dirty="0">
                <a:solidFill>
                  <a:srgbClr val="FFFF00"/>
                </a:solidFill>
                <a:latin typeface="Arial" panose="020B0604020202020204" pitchFamily="34" charset="0"/>
                <a:ea typeface="宋体" panose="02010600030101010101" pitchFamily="2" charset="-122"/>
              </a:endParaRPr>
            </a:p>
            <a:p>
              <a:pPr>
                <a:lnSpc>
                  <a:spcPct val="55000"/>
                </a:lnSpc>
              </a:pPr>
              <a:r>
                <a:rPr lang="zh-CN" altLang="en-US" b="1" dirty="0">
                  <a:solidFill>
                    <a:srgbClr val="FFFF00"/>
                  </a:solidFill>
                  <a:latin typeface="Arial" panose="020B0604020202020204" pitchFamily="34" charset="0"/>
                  <a:ea typeface="宋体" panose="02010600030101010101" pitchFamily="2" charset="-122"/>
                </a:rPr>
                <a:t> 苏</a:t>
              </a:r>
              <a:endParaRPr lang="zh-CN" altLang="en-US" b="1" dirty="0">
                <a:solidFill>
                  <a:srgbClr val="FFFF00"/>
                </a:solidFill>
                <a:latin typeface="Arial" panose="020B0604020202020204" pitchFamily="34" charset="0"/>
                <a:ea typeface="宋体" panose="02010600030101010101" pitchFamily="2" charset="-122"/>
              </a:endParaRPr>
            </a:p>
          </p:txBody>
        </p:sp>
      </p:grpSp>
      <p:sp>
        <p:nvSpPr>
          <p:cNvPr id="50267" name="Rectangle 96"/>
          <p:cNvSpPr/>
          <p:nvPr/>
        </p:nvSpPr>
        <p:spPr>
          <a:xfrm>
            <a:off x="6804025" y="3476625"/>
            <a:ext cx="936625" cy="457200"/>
          </a:xfrm>
          <a:prstGeom prst="rect">
            <a:avLst/>
          </a:prstGeom>
          <a:noFill/>
          <a:ln w="9525">
            <a:noFill/>
          </a:ln>
        </p:spPr>
        <p:txBody>
          <a:bodyPr lIns="92075" tIns="46038" rIns="92075" bIns="46038" anchor="t">
            <a:spAutoFit/>
          </a:bodyPr>
          <a:p>
            <a:r>
              <a:rPr lang="zh-CN" altLang="en-US" sz="2400" b="1" dirty="0">
                <a:solidFill>
                  <a:srgbClr val="FF0000"/>
                </a:solidFill>
                <a:latin typeface="Arial" panose="020B0604020202020204" pitchFamily="34" charset="0"/>
                <a:ea typeface="宋体" panose="02010600030101010101" pitchFamily="2" charset="-122"/>
              </a:rPr>
              <a:t>上海</a:t>
            </a:r>
            <a:endParaRPr lang="zh-CN" altLang="en-US" sz="2400" b="1" dirty="0">
              <a:solidFill>
                <a:srgbClr val="FF0000"/>
              </a:solidFill>
              <a:latin typeface="Arial" panose="020B0604020202020204" pitchFamily="34" charset="0"/>
              <a:ea typeface="宋体" panose="02010600030101010101" pitchFamily="2" charset="-122"/>
            </a:endParaRPr>
          </a:p>
        </p:txBody>
      </p:sp>
      <p:sp>
        <p:nvSpPr>
          <p:cNvPr id="55395" name="Line 99"/>
          <p:cNvSpPr/>
          <p:nvPr/>
        </p:nvSpPr>
        <p:spPr>
          <a:xfrm flipV="1">
            <a:off x="4887913" y="4868863"/>
            <a:ext cx="433387" cy="504825"/>
          </a:xfrm>
          <a:prstGeom prst="line">
            <a:avLst/>
          </a:prstGeom>
          <a:ln w="50800" cap="flat" cmpd="sng">
            <a:solidFill>
              <a:srgbClr val="FFFF00"/>
            </a:solidFill>
            <a:prstDash val="solid"/>
            <a:round/>
            <a:headEnd type="none" w="sm" len="sm"/>
            <a:tailEnd type="stealth" w="med" len="med"/>
          </a:ln>
        </p:spPr>
      </p:sp>
      <p:sp>
        <p:nvSpPr>
          <p:cNvPr id="55396" name="Line 100"/>
          <p:cNvSpPr/>
          <p:nvPr/>
        </p:nvSpPr>
        <p:spPr>
          <a:xfrm flipH="1" flipV="1">
            <a:off x="5399088" y="4791075"/>
            <a:ext cx="215900" cy="792163"/>
          </a:xfrm>
          <a:prstGeom prst="line">
            <a:avLst/>
          </a:prstGeom>
          <a:ln w="50800" cap="flat" cmpd="sng">
            <a:solidFill>
              <a:srgbClr val="FFFF00"/>
            </a:solidFill>
            <a:prstDash val="solid"/>
            <a:round/>
            <a:headEnd type="none" w="sm" len="sm"/>
            <a:tailEnd type="stealth" w="med" len="med"/>
          </a:ln>
        </p:spPr>
      </p:sp>
      <p:sp>
        <p:nvSpPr>
          <p:cNvPr id="55397" name="Line 101"/>
          <p:cNvSpPr/>
          <p:nvPr/>
        </p:nvSpPr>
        <p:spPr>
          <a:xfrm flipV="1">
            <a:off x="5588000" y="4862513"/>
            <a:ext cx="287338" cy="722312"/>
          </a:xfrm>
          <a:prstGeom prst="line">
            <a:avLst/>
          </a:prstGeom>
          <a:ln w="50800" cap="flat" cmpd="sng">
            <a:solidFill>
              <a:srgbClr val="FFFF00"/>
            </a:solidFill>
            <a:prstDash val="solid"/>
            <a:round/>
            <a:headEnd type="none" w="sm" len="sm"/>
            <a:tailEnd type="stealth" w="med" len="med"/>
          </a:ln>
        </p:spPr>
      </p:sp>
      <p:sp>
        <p:nvSpPr>
          <p:cNvPr id="55398" name="Line 102"/>
          <p:cNvSpPr/>
          <p:nvPr/>
        </p:nvSpPr>
        <p:spPr>
          <a:xfrm flipV="1">
            <a:off x="5614988" y="5084763"/>
            <a:ext cx="863600" cy="504825"/>
          </a:xfrm>
          <a:prstGeom prst="line">
            <a:avLst/>
          </a:prstGeom>
          <a:ln w="50800" cap="flat" cmpd="sng">
            <a:solidFill>
              <a:srgbClr val="FFFF00"/>
            </a:solidFill>
            <a:prstDash val="solid"/>
            <a:round/>
            <a:headEnd type="none" w="sm" len="sm"/>
            <a:tailEnd type="stealth" w="med" len="med"/>
          </a:ln>
        </p:spPr>
      </p:sp>
      <p:sp>
        <p:nvSpPr>
          <p:cNvPr id="50272" name="AutoShape 108"/>
          <p:cNvSpPr/>
          <p:nvPr/>
        </p:nvSpPr>
        <p:spPr>
          <a:xfrm flipH="1" flipV="1">
            <a:off x="5580063" y="4292600"/>
            <a:ext cx="71437" cy="69850"/>
          </a:xfrm>
          <a:prstGeom prst="flowChartSummingJunction">
            <a:avLst/>
          </a:prstGeom>
          <a:solidFill>
            <a:schemeClr val="accent1"/>
          </a:solidFill>
          <a:ln w="76200" cap="flat" cmpd="sng">
            <a:solidFill>
              <a:schemeClr val="tx1"/>
            </a:solidFill>
            <a:prstDash val="solid"/>
            <a:round/>
            <a:headEnd type="none" w="med" len="med"/>
            <a:tailEnd type="none" w="med" len="med"/>
          </a:ln>
        </p:spPr>
        <p:txBody>
          <a:bodyPr wrap="none" anchor="ctr"/>
          <a:p>
            <a:endParaRPr lang="zh-CN" altLang="en-US" dirty="0">
              <a:latin typeface="Times New Roman" panose="02020603050405020304" pitchFamily="18" charset="0"/>
              <a:ea typeface="宋体" panose="02010600030101010101" pitchFamily="2" charset="-122"/>
            </a:endParaRPr>
          </a:p>
        </p:txBody>
      </p:sp>
      <p:sp>
        <p:nvSpPr>
          <p:cNvPr id="57400" name="Rectangle 109"/>
          <p:cNvSpPr/>
          <p:nvPr/>
        </p:nvSpPr>
        <p:spPr>
          <a:xfrm>
            <a:off x="271463" y="198438"/>
            <a:ext cx="930275" cy="6462713"/>
          </a:xfrm>
          <a:prstGeom prst="rect">
            <a:avLst/>
          </a:prstGeom>
        </p:spPr>
        <p:style>
          <a:lnRef idx="1">
            <a:schemeClr val="accent5"/>
          </a:lnRef>
          <a:fillRef idx="2">
            <a:schemeClr val="accent5"/>
          </a:fillRef>
          <a:effectRef idx="1">
            <a:schemeClr val="accent5"/>
          </a:effectRef>
          <a:fontRef idx="minor">
            <a:schemeClr val="dk1"/>
          </a:fontRef>
        </p:style>
        <p:txBody>
          <a:bodyPr wrap="square" lIns="92075" tIns="46038" rIns="92075" bIns="46038">
            <a:spAutoFit/>
          </a:bodyPr>
          <a:p>
            <a:pPr algn="l" fontAlgn="base"/>
            <a:r>
              <a:rPr lang="zh-CN" altLang="en-US" sz="4600" b="1" strike="noStrike" noProof="1" dirty="0">
                <a:solidFill>
                  <a:srgbClr val="FF0000"/>
                </a:solidFill>
                <a:latin typeface="Arial" panose="020B0604020202020204" pitchFamily="34" charset="0"/>
                <a:ea typeface="宋体" panose="02010600030101010101" pitchFamily="2" charset="-122"/>
              </a:rPr>
              <a:t>北伐战争进军</a:t>
            </a:r>
            <a:r>
              <a:rPr lang="zh-CN" altLang="en-US" sz="4600" b="1" strike="noStrike" noProof="1" dirty="0">
                <a:solidFill>
                  <a:srgbClr val="00B0F0"/>
                </a:solidFill>
                <a:latin typeface="Arial" panose="020B0604020202020204" pitchFamily="34" charset="0"/>
                <a:ea typeface="宋体" panose="02010600030101010101" pitchFamily="2" charset="-122"/>
                <a:hlinkClick r:id="rId2" action="ppaction://hlinksldjump"/>
              </a:rPr>
              <a:t>示意图</a:t>
            </a:r>
            <a:endParaRPr lang="zh-CN" altLang="en-US" sz="4600" b="1" strike="noStrike" noProof="1" dirty="0">
              <a:solidFill>
                <a:srgbClr val="00B0F0"/>
              </a:solidFill>
              <a:latin typeface="Arial" panose="020B0604020202020204" pitchFamily="34" charset="0"/>
              <a:ea typeface="宋体" panose="02010600030101010101" pitchFamily="2" charset="-122"/>
              <a:hlinkClick r:id="rId2" action="ppaction://hlinksldjump"/>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55395"/>
                                        </p:tgtEl>
                                        <p:attrNameLst>
                                          <p:attrName>style.visibility</p:attrName>
                                        </p:attrNameLst>
                                      </p:cBhvr>
                                      <p:to>
                                        <p:strVal val="visible"/>
                                      </p:to>
                                    </p:set>
                                    <p:animEffect transition="in" filter="strips(upRight)">
                                      <p:cBhvr>
                                        <p:cTn id="7" dur="500"/>
                                        <p:tgtEl>
                                          <p:spTgt spid="55395"/>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55396"/>
                                        </p:tgtEl>
                                        <p:attrNameLst>
                                          <p:attrName>style.visibility</p:attrName>
                                        </p:attrNameLst>
                                      </p:cBhvr>
                                      <p:to>
                                        <p:strVal val="visible"/>
                                      </p:to>
                                    </p:set>
                                    <p:animEffect transition="in" filter="strips(upRight)">
                                      <p:cBhvr>
                                        <p:cTn id="11" dur="500"/>
                                        <p:tgtEl>
                                          <p:spTgt spid="55396"/>
                                        </p:tgtEl>
                                      </p:cBhvr>
                                    </p:animEffect>
                                  </p:childTnLst>
                                </p:cTn>
                              </p:par>
                            </p:childTnLst>
                          </p:cTn>
                        </p:par>
                        <p:par>
                          <p:cTn id="12" fill="hold">
                            <p:stCondLst>
                              <p:cond delay="1000"/>
                            </p:stCondLst>
                            <p:childTnLst>
                              <p:par>
                                <p:cTn id="13" presetID="18" presetClass="entr" presetSubtype="3" fill="hold" nodeType="afterEffect">
                                  <p:stCondLst>
                                    <p:cond delay="0"/>
                                  </p:stCondLst>
                                  <p:childTnLst>
                                    <p:set>
                                      <p:cBhvr>
                                        <p:cTn id="14" dur="1" fill="hold">
                                          <p:stCondLst>
                                            <p:cond delay="0"/>
                                          </p:stCondLst>
                                        </p:cTn>
                                        <p:tgtEl>
                                          <p:spTgt spid="55363"/>
                                        </p:tgtEl>
                                        <p:attrNameLst>
                                          <p:attrName>style.visibility</p:attrName>
                                        </p:attrNameLst>
                                      </p:cBhvr>
                                      <p:to>
                                        <p:strVal val="visible"/>
                                      </p:to>
                                    </p:set>
                                    <p:animEffect transition="in" filter="strips(upRight)">
                                      <p:cBhvr>
                                        <p:cTn id="15" dur="500"/>
                                        <p:tgtEl>
                                          <p:spTgt spid="55363"/>
                                        </p:tgtEl>
                                      </p:cBhvr>
                                    </p:animEffect>
                                  </p:childTnLst>
                                </p:cTn>
                              </p:par>
                            </p:childTnLst>
                          </p:cTn>
                        </p:par>
                        <p:par>
                          <p:cTn id="16" fill="hold">
                            <p:stCondLst>
                              <p:cond delay="1500"/>
                            </p:stCondLst>
                            <p:childTnLst>
                              <p:par>
                                <p:cTn id="17" presetID="18" presetClass="entr" presetSubtype="3" fill="hold" nodeType="afterEffect">
                                  <p:stCondLst>
                                    <p:cond delay="0"/>
                                  </p:stCondLst>
                                  <p:childTnLst>
                                    <p:set>
                                      <p:cBhvr>
                                        <p:cTn id="18" dur="1" fill="hold">
                                          <p:stCondLst>
                                            <p:cond delay="0"/>
                                          </p:stCondLst>
                                        </p:cTn>
                                        <p:tgtEl>
                                          <p:spTgt spid="55364"/>
                                        </p:tgtEl>
                                        <p:attrNameLst>
                                          <p:attrName>style.visibility</p:attrName>
                                        </p:attrNameLst>
                                      </p:cBhvr>
                                      <p:to>
                                        <p:strVal val="visible"/>
                                      </p:to>
                                    </p:set>
                                    <p:animEffect transition="in" filter="strips(upRight)">
                                      <p:cBhvr>
                                        <p:cTn id="19" dur="500"/>
                                        <p:tgtEl>
                                          <p:spTgt spid="55364"/>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3" fill="hold" nodeType="clickEffect">
                                  <p:stCondLst>
                                    <p:cond delay="0"/>
                                  </p:stCondLst>
                                  <p:childTnLst>
                                    <p:set>
                                      <p:cBhvr>
                                        <p:cTn id="23" dur="1" fill="hold">
                                          <p:stCondLst>
                                            <p:cond delay="0"/>
                                          </p:stCondLst>
                                        </p:cTn>
                                        <p:tgtEl>
                                          <p:spTgt spid="55365"/>
                                        </p:tgtEl>
                                        <p:attrNameLst>
                                          <p:attrName>style.visibility</p:attrName>
                                        </p:attrNameLst>
                                      </p:cBhvr>
                                      <p:to>
                                        <p:strVal val="visible"/>
                                      </p:to>
                                    </p:set>
                                    <p:animEffect transition="in" filter="strips(upRight)">
                                      <p:cBhvr>
                                        <p:cTn id="24" dur="500"/>
                                        <p:tgtEl>
                                          <p:spTgt spid="55365"/>
                                        </p:tgtEl>
                                      </p:cBhvr>
                                    </p:animEffect>
                                  </p:childTnLst>
                                </p:cTn>
                              </p:par>
                            </p:childTnLst>
                          </p:cTn>
                        </p:par>
                        <p:par>
                          <p:cTn id="25" fill="hold">
                            <p:stCondLst>
                              <p:cond delay="500"/>
                            </p:stCondLst>
                            <p:childTnLst>
                              <p:par>
                                <p:cTn id="26" presetID="18" presetClass="entr" presetSubtype="3" fill="hold" nodeType="afterEffect">
                                  <p:stCondLst>
                                    <p:cond delay="0"/>
                                  </p:stCondLst>
                                  <p:childTnLst>
                                    <p:set>
                                      <p:cBhvr>
                                        <p:cTn id="27" dur="1" fill="hold">
                                          <p:stCondLst>
                                            <p:cond delay="0"/>
                                          </p:stCondLst>
                                        </p:cTn>
                                        <p:tgtEl>
                                          <p:spTgt spid="55397"/>
                                        </p:tgtEl>
                                        <p:attrNameLst>
                                          <p:attrName>style.visibility</p:attrName>
                                        </p:attrNameLst>
                                      </p:cBhvr>
                                      <p:to>
                                        <p:strVal val="visible"/>
                                      </p:to>
                                    </p:set>
                                    <p:animEffect transition="in" filter="strips(upRight)">
                                      <p:cBhvr>
                                        <p:cTn id="28" dur="500"/>
                                        <p:tgtEl>
                                          <p:spTgt spid="55397"/>
                                        </p:tgtEl>
                                      </p:cBhvr>
                                    </p:animEffect>
                                  </p:childTnLst>
                                </p:cTn>
                              </p:par>
                            </p:childTnLst>
                          </p:cTn>
                        </p:par>
                        <p:par>
                          <p:cTn id="29" fill="hold">
                            <p:stCondLst>
                              <p:cond delay="1000"/>
                            </p:stCondLst>
                            <p:childTnLst>
                              <p:par>
                                <p:cTn id="30" presetID="18" presetClass="entr" presetSubtype="3" fill="hold" nodeType="afterEffect">
                                  <p:stCondLst>
                                    <p:cond delay="0"/>
                                  </p:stCondLst>
                                  <p:childTnLst>
                                    <p:set>
                                      <p:cBhvr>
                                        <p:cTn id="31" dur="1" fill="hold">
                                          <p:stCondLst>
                                            <p:cond delay="0"/>
                                          </p:stCondLst>
                                        </p:cTn>
                                        <p:tgtEl>
                                          <p:spTgt spid="55370"/>
                                        </p:tgtEl>
                                        <p:attrNameLst>
                                          <p:attrName>style.visibility</p:attrName>
                                        </p:attrNameLst>
                                      </p:cBhvr>
                                      <p:to>
                                        <p:strVal val="visible"/>
                                      </p:to>
                                    </p:set>
                                    <p:animEffect transition="in" filter="strips(upRight)">
                                      <p:cBhvr>
                                        <p:cTn id="32" dur="500"/>
                                        <p:tgtEl>
                                          <p:spTgt spid="55370"/>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nodeType="clickEffect">
                                  <p:stCondLst>
                                    <p:cond delay="0"/>
                                  </p:stCondLst>
                                  <p:childTnLst>
                                    <p:set>
                                      <p:cBhvr>
                                        <p:cTn id="36" dur="1" fill="hold">
                                          <p:stCondLst>
                                            <p:cond delay="0"/>
                                          </p:stCondLst>
                                        </p:cTn>
                                        <p:tgtEl>
                                          <p:spTgt spid="55398"/>
                                        </p:tgtEl>
                                        <p:attrNameLst>
                                          <p:attrName>style.visibility</p:attrName>
                                        </p:attrNameLst>
                                      </p:cBhvr>
                                      <p:to>
                                        <p:strVal val="visible"/>
                                      </p:to>
                                    </p:set>
                                    <p:animEffect transition="in" filter="strips(upRight)">
                                      <p:cBhvr>
                                        <p:cTn id="37" dur="500"/>
                                        <p:tgtEl>
                                          <p:spTgt spid="55398"/>
                                        </p:tgtEl>
                                      </p:cBhvr>
                                    </p:animEffect>
                                  </p:childTnLst>
                                </p:cTn>
                              </p:par>
                            </p:childTnLst>
                          </p:cTn>
                        </p:par>
                        <p:par>
                          <p:cTn id="38" fill="hold">
                            <p:stCondLst>
                              <p:cond delay="500"/>
                            </p:stCondLst>
                            <p:childTnLst>
                              <p:par>
                                <p:cTn id="39" presetID="18" presetClass="entr" presetSubtype="3" fill="hold" nodeType="afterEffect">
                                  <p:stCondLst>
                                    <p:cond delay="0"/>
                                  </p:stCondLst>
                                  <p:childTnLst>
                                    <p:set>
                                      <p:cBhvr>
                                        <p:cTn id="40" dur="1" fill="hold">
                                          <p:stCondLst>
                                            <p:cond delay="0"/>
                                          </p:stCondLst>
                                        </p:cTn>
                                        <p:tgtEl>
                                          <p:spTgt spid="55366"/>
                                        </p:tgtEl>
                                        <p:attrNameLst>
                                          <p:attrName>style.visibility</p:attrName>
                                        </p:attrNameLst>
                                      </p:cBhvr>
                                      <p:to>
                                        <p:strVal val="visible"/>
                                      </p:to>
                                    </p:set>
                                    <p:animEffect transition="in" filter="strips(upRight)">
                                      <p:cBhvr>
                                        <p:cTn id="41" dur="500"/>
                                        <p:tgtEl>
                                          <p:spTgt spid="55366"/>
                                        </p:tgtEl>
                                      </p:cBhvr>
                                    </p:animEffect>
                                  </p:childTnLst>
                                </p:cTn>
                              </p:par>
                            </p:childTnLst>
                          </p:cTn>
                        </p:par>
                        <p:par>
                          <p:cTn id="42" fill="hold">
                            <p:stCondLst>
                              <p:cond delay="1000"/>
                            </p:stCondLst>
                            <p:childTnLst>
                              <p:par>
                                <p:cTn id="43" presetID="18" presetClass="entr" presetSubtype="3" fill="hold" nodeType="afterEffect">
                                  <p:stCondLst>
                                    <p:cond delay="0"/>
                                  </p:stCondLst>
                                  <p:childTnLst>
                                    <p:set>
                                      <p:cBhvr>
                                        <p:cTn id="44" dur="1" fill="hold">
                                          <p:stCondLst>
                                            <p:cond delay="0"/>
                                          </p:stCondLst>
                                        </p:cTn>
                                        <p:tgtEl>
                                          <p:spTgt spid="55367"/>
                                        </p:tgtEl>
                                        <p:attrNameLst>
                                          <p:attrName>style.visibility</p:attrName>
                                        </p:attrNameLst>
                                      </p:cBhvr>
                                      <p:to>
                                        <p:strVal val="visible"/>
                                      </p:to>
                                    </p:set>
                                    <p:animEffect transition="in" filter="strips(upRight)">
                                      <p:cBhvr>
                                        <p:cTn id="45" dur="500"/>
                                        <p:tgtEl>
                                          <p:spTgt spid="55367"/>
                                        </p:tgtEl>
                                      </p:cBhvr>
                                    </p:animEffect>
                                  </p:childTnLst>
                                </p:cTn>
                              </p:par>
                            </p:childTnLst>
                          </p:cTn>
                        </p:par>
                        <p:par>
                          <p:cTn id="46" fill="hold">
                            <p:stCondLst>
                              <p:cond delay="1500"/>
                            </p:stCondLst>
                            <p:childTnLst>
                              <p:par>
                                <p:cTn id="47" presetID="18" presetClass="entr" presetSubtype="3" fill="hold" nodeType="afterEffect">
                                  <p:stCondLst>
                                    <p:cond delay="0"/>
                                  </p:stCondLst>
                                  <p:childTnLst>
                                    <p:set>
                                      <p:cBhvr>
                                        <p:cTn id="48" dur="1" fill="hold">
                                          <p:stCondLst>
                                            <p:cond delay="0"/>
                                          </p:stCondLst>
                                        </p:cTn>
                                        <p:tgtEl>
                                          <p:spTgt spid="55368"/>
                                        </p:tgtEl>
                                        <p:attrNameLst>
                                          <p:attrName>style.visibility</p:attrName>
                                        </p:attrNameLst>
                                      </p:cBhvr>
                                      <p:to>
                                        <p:strVal val="visible"/>
                                      </p:to>
                                    </p:set>
                                    <p:animEffect transition="in" filter="strips(upRight)">
                                      <p:cBhvr>
                                        <p:cTn id="49" dur="500"/>
                                        <p:tgtEl>
                                          <p:spTgt spid="55368"/>
                                        </p:tgtEl>
                                      </p:cBhvr>
                                    </p:animEffect>
                                  </p:childTnLst>
                                </p:cTn>
                              </p:par>
                            </p:childTnLst>
                          </p:cTn>
                        </p:par>
                        <p:par>
                          <p:cTn id="50" fill="hold">
                            <p:stCondLst>
                              <p:cond delay="2000"/>
                            </p:stCondLst>
                            <p:childTnLst>
                              <p:par>
                                <p:cTn id="51" presetID="18" presetClass="entr" presetSubtype="3" fill="hold" nodeType="afterEffect">
                                  <p:stCondLst>
                                    <p:cond delay="0"/>
                                  </p:stCondLst>
                                  <p:childTnLst>
                                    <p:set>
                                      <p:cBhvr>
                                        <p:cTn id="52" dur="1" fill="hold">
                                          <p:stCondLst>
                                            <p:cond delay="0"/>
                                          </p:stCondLst>
                                        </p:cTn>
                                        <p:tgtEl>
                                          <p:spTgt spid="55369"/>
                                        </p:tgtEl>
                                        <p:attrNameLst>
                                          <p:attrName>style.visibility</p:attrName>
                                        </p:attrNameLst>
                                      </p:cBhvr>
                                      <p:to>
                                        <p:strVal val="visible"/>
                                      </p:to>
                                    </p:set>
                                    <p:animEffect transition="in" filter="strips(upRight)">
                                      <p:cBhvr>
                                        <p:cTn id="53" dur="500"/>
                                        <p:tgtEl>
                                          <p:spTgt spid="55369"/>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3" fill="hold"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strips(upRight)">
                                      <p:cBhvr>
                                        <p:cTn id="5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Rectangle 2"/>
          <p:cNvSpPr>
            <a:spLocks noGrp="1"/>
          </p:cNvSpPr>
          <p:nvPr>
            <p:ph type="title"/>
          </p:nvPr>
        </p:nvSpPr>
        <p:spPr>
          <a:xfrm>
            <a:off x="836613" y="103188"/>
            <a:ext cx="7924800" cy="1143000"/>
          </a:xfr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solidFill>
              <a:schemeClr val="accent1">
                <a:shade val="95000"/>
                <a:satMod val="105000"/>
              </a:schemeClr>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anchor="ctr"/>
          <a:p>
            <a:pPr eaLnBrk="1" fontAlgn="base" hangingPunct="1"/>
            <a:r>
              <a:rPr lang="zh-CN" altLang="en-US" sz="4800" b="1" strike="noStrike" noProof="1" dirty="0">
                <a:solidFill>
                  <a:srgbClr val="FF0000"/>
                </a:solidFill>
                <a:latin typeface="宋体" panose="02010600030101010101" pitchFamily="2" charset="-122"/>
                <a:ea typeface="宋体" panose="02010600030101010101" pitchFamily="2" charset="-122"/>
              </a:rPr>
              <a:t>四一二反革命政变</a:t>
            </a:r>
            <a:endParaRPr lang="zh-CN" altLang="en-US" sz="4800" b="1" strike="noStrike" noProof="1" dirty="0">
              <a:solidFill>
                <a:srgbClr val="FF0000"/>
              </a:solidFill>
              <a:latin typeface="宋体" panose="02010600030101010101" pitchFamily="2" charset="-122"/>
              <a:ea typeface="宋体" panose="02010600030101010101" pitchFamily="2" charset="-122"/>
            </a:endParaRPr>
          </a:p>
        </p:txBody>
      </p:sp>
      <p:pic>
        <p:nvPicPr>
          <p:cNvPr id="59395" name="Picture 3" descr="4-0412268[1]"/>
          <p:cNvPicPr>
            <a:picLocks noChangeAspect="1"/>
          </p:cNvPicPr>
          <p:nvPr/>
        </p:nvPicPr>
        <p:blipFill>
          <a:blip r:embed="rId1">
            <a:lum bright="-17996" contrast="17998"/>
          </a:blip>
          <a:stretch>
            <a:fillRect/>
          </a:stretch>
        </p:blipFill>
        <p:spPr>
          <a:xfrm>
            <a:off x="323850" y="1557338"/>
            <a:ext cx="4032250" cy="3273425"/>
          </a:xfrm>
          <a:prstGeom prst="rect">
            <a:avLst/>
          </a:prstGeom>
          <a:noFill/>
          <a:ln w="9525">
            <a:noFill/>
          </a:ln>
        </p:spPr>
      </p:pic>
      <p:pic>
        <p:nvPicPr>
          <p:cNvPr id="59396" name="Picture 4" descr="4-0412150[1]"/>
          <p:cNvPicPr>
            <a:picLocks noChangeAspect="1"/>
          </p:cNvPicPr>
          <p:nvPr/>
        </p:nvPicPr>
        <p:blipFill>
          <a:blip r:embed="rId2">
            <a:lum bright="-34000" contrast="23999"/>
          </a:blip>
          <a:stretch>
            <a:fillRect/>
          </a:stretch>
        </p:blipFill>
        <p:spPr>
          <a:xfrm>
            <a:off x="5003800" y="1557338"/>
            <a:ext cx="3757613" cy="3240087"/>
          </a:xfrm>
          <a:prstGeom prst="rect">
            <a:avLst/>
          </a:prstGeom>
          <a:noFill/>
          <a:ln w="9525">
            <a:noFill/>
          </a:ln>
        </p:spPr>
      </p:pic>
      <p:sp>
        <p:nvSpPr>
          <p:cNvPr id="59397" name="AutoShape 5"/>
          <p:cNvSpPr/>
          <p:nvPr/>
        </p:nvSpPr>
        <p:spPr>
          <a:xfrm>
            <a:off x="1547813" y="5229225"/>
            <a:ext cx="2808287" cy="936625"/>
          </a:xfrm>
          <a:prstGeom prst="borderCallout2">
            <a:avLst>
              <a:gd name="adj1" fmla="val 12204"/>
              <a:gd name="adj2" fmla="val -2713"/>
              <a:gd name="adj3" fmla="val 12204"/>
              <a:gd name="adj4" fmla="val -8310"/>
              <a:gd name="adj5" fmla="val -47968"/>
              <a:gd name="adj6" fmla="val -11759"/>
            </a:avLst>
          </a:prstGeom>
          <a:noFill/>
          <a:ln w="28575" cap="flat" cmpd="sng">
            <a:solidFill>
              <a:srgbClr val="FF0000"/>
            </a:solidFill>
            <a:prstDash val="dash"/>
            <a:miter/>
            <a:headEnd type="none" w="med" len="med"/>
            <a:tailEnd type="none" w="sm" len="sm"/>
          </a:ln>
        </p:spPr>
        <p:txBody>
          <a:bodyPr anchor="t"/>
          <a:p>
            <a:r>
              <a:rPr lang="zh-CN" altLang="en-US" sz="2800" b="1" dirty="0">
                <a:solidFill>
                  <a:srgbClr val="0000FF"/>
                </a:solidFill>
                <a:latin typeface="Verdana" panose="020B0604030504040204" pitchFamily="34" charset="0"/>
                <a:ea typeface="宋体" panose="02010600030101010101" pitchFamily="2" charset="-122"/>
              </a:rPr>
              <a:t>被关押的共产党员和革命群众</a:t>
            </a:r>
            <a:endParaRPr lang="zh-CN" altLang="en-US" sz="2800" b="1" dirty="0">
              <a:solidFill>
                <a:srgbClr val="0000FF"/>
              </a:solidFill>
              <a:latin typeface="Verdana" panose="020B0604030504040204" pitchFamily="34" charset="0"/>
              <a:ea typeface="宋体" panose="02010600030101010101" pitchFamily="2" charset="-122"/>
            </a:endParaRPr>
          </a:p>
        </p:txBody>
      </p:sp>
      <p:sp>
        <p:nvSpPr>
          <p:cNvPr id="59398" name="AutoShape 6"/>
          <p:cNvSpPr/>
          <p:nvPr/>
        </p:nvSpPr>
        <p:spPr>
          <a:xfrm>
            <a:off x="5148263" y="5213350"/>
            <a:ext cx="2519362" cy="936625"/>
          </a:xfrm>
          <a:prstGeom prst="borderCallout2">
            <a:avLst>
              <a:gd name="adj1" fmla="val 12204"/>
              <a:gd name="adj2" fmla="val 103023"/>
              <a:gd name="adj3" fmla="val 12204"/>
              <a:gd name="adj4" fmla="val 113231"/>
              <a:gd name="adj5" fmla="val -43560"/>
              <a:gd name="adj6" fmla="val 116759"/>
            </a:avLst>
          </a:prstGeom>
          <a:noFill/>
          <a:ln w="28575" cap="flat" cmpd="sng">
            <a:solidFill>
              <a:srgbClr val="FF0000"/>
            </a:solidFill>
            <a:prstDash val="dash"/>
            <a:miter/>
            <a:headEnd type="none" w="med" len="med"/>
            <a:tailEnd type="none" w="sm" len="sm"/>
          </a:ln>
        </p:spPr>
        <p:txBody>
          <a:bodyPr anchor="t"/>
          <a:p>
            <a:r>
              <a:rPr lang="zh-CN" altLang="en-US" sz="2800" b="1" dirty="0">
                <a:solidFill>
                  <a:srgbClr val="0000FF"/>
                </a:solidFill>
                <a:latin typeface="Verdana" panose="020B0604030504040204" pitchFamily="34" charset="0"/>
                <a:ea typeface="宋体" panose="02010600030101010101" pitchFamily="2" charset="-122"/>
              </a:rPr>
              <a:t>国民党反动派屠杀革命志士</a:t>
            </a:r>
            <a:endParaRPr lang="zh-CN" altLang="en-US" sz="2800" b="1" dirty="0">
              <a:solidFill>
                <a:srgbClr val="0000FF"/>
              </a:solidFill>
              <a:latin typeface="Verdana" panose="020B0604030504040204" pitchFamily="34" charset="0"/>
              <a:ea typeface="宋体" panose="02010600030101010101" pitchFamily="2" charset="-122"/>
            </a:endParaRPr>
          </a:p>
        </p:txBody>
      </p:sp>
      <p:sp>
        <p:nvSpPr>
          <p:cNvPr id="59399" name="Rectangle 7"/>
          <p:cNvSpPr/>
          <p:nvPr/>
        </p:nvSpPr>
        <p:spPr>
          <a:xfrm>
            <a:off x="755650" y="6305550"/>
            <a:ext cx="8312150" cy="58420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p>
            <a:pPr algn="l" fontAlgn="base"/>
            <a:r>
              <a:rPr lang="zh-CN" altLang="en-US" sz="3200" b="1" strike="noStrike" noProof="1" dirty="0">
                <a:solidFill>
                  <a:srgbClr val="000000"/>
                </a:solidFill>
                <a:latin typeface="+mn-ea"/>
              </a:rPr>
              <a:t>上海街头的电线杆上，挂着被杀害者的头颅。</a:t>
            </a:r>
            <a:endParaRPr lang="zh-CN" altLang="en-US" sz="3200" b="1" strike="noStrike" noProof="1" dirty="0">
              <a:solidFill>
                <a:srgbClr val="000000"/>
              </a:solidFill>
              <a:latin typeface="+mn-ea"/>
            </a:endParaRPr>
          </a:p>
        </p:txBody>
      </p:sp>
      <p:grpSp>
        <p:nvGrpSpPr>
          <p:cNvPr id="2" name="Group 8"/>
          <p:cNvGrpSpPr/>
          <p:nvPr/>
        </p:nvGrpSpPr>
        <p:grpSpPr>
          <a:xfrm>
            <a:off x="760730" y="1169988"/>
            <a:ext cx="7848600" cy="4953000"/>
            <a:chOff x="480" y="240"/>
            <a:chExt cx="4944" cy="3120"/>
          </a:xfrm>
        </p:grpSpPr>
        <p:graphicFrame>
          <p:nvGraphicFramePr>
            <p:cNvPr id="52232" name="Object 9"/>
            <p:cNvGraphicFramePr/>
            <p:nvPr/>
          </p:nvGraphicFramePr>
          <p:xfrm>
            <a:off x="528" y="288"/>
            <a:ext cx="4848" cy="3017"/>
          </p:xfrm>
          <a:graphic>
            <a:graphicData uri="http://schemas.openxmlformats.org/presentationml/2006/ole">
              <mc:AlternateContent xmlns:mc="http://schemas.openxmlformats.org/markup-compatibility/2006">
                <mc:Choice xmlns:v="urn:schemas-microsoft-com:vml" Requires="v">
                  <p:oleObj spid="_x0000_s3078" name="" r:id="rId3" imgW="2133600" imgH="1524000" progId="Paint.Picture">
                    <p:embed/>
                  </p:oleObj>
                </mc:Choice>
                <mc:Fallback>
                  <p:oleObj name="" r:id="rId3" imgW="2133600" imgH="1524000" progId="Paint.Picture">
                    <p:embed/>
                    <p:pic>
                      <p:nvPicPr>
                        <p:cNvPr id="0" name="图片 3077"/>
                        <p:cNvPicPr/>
                        <p:nvPr/>
                      </p:nvPicPr>
                      <p:blipFill>
                        <a:blip r:embed="rId4"/>
                        <a:stretch>
                          <a:fillRect/>
                        </a:stretch>
                      </p:blipFill>
                      <p:spPr>
                        <a:xfrm>
                          <a:off x="528" y="288"/>
                          <a:ext cx="4848" cy="3017"/>
                        </a:xfrm>
                        <a:prstGeom prst="rect">
                          <a:avLst/>
                        </a:prstGeom>
                        <a:noFill/>
                        <a:ln w="38100">
                          <a:noFill/>
                          <a:miter/>
                        </a:ln>
                      </p:spPr>
                    </p:pic>
                  </p:oleObj>
                </mc:Fallback>
              </mc:AlternateContent>
            </a:graphicData>
          </a:graphic>
        </p:graphicFrame>
        <p:sp>
          <p:nvSpPr>
            <p:cNvPr id="52233" name="Rectangle 10"/>
            <p:cNvSpPr/>
            <p:nvPr/>
          </p:nvSpPr>
          <p:spPr>
            <a:xfrm>
              <a:off x="480" y="240"/>
              <a:ext cx="4944" cy="3120"/>
            </a:xfrm>
            <a:prstGeom prst="rect">
              <a:avLst/>
            </a:prstGeom>
            <a:noFill/>
            <a:ln w="127000" cap="flat" cmpd="sng">
              <a:solidFill>
                <a:srgbClr val="969696"/>
              </a:solidFill>
              <a:prstDash val="solid"/>
              <a:miter/>
              <a:headEnd type="none" w="sm" len="sm"/>
              <a:tailEnd type="none" w="sm" len="sm"/>
            </a:ln>
          </p:spPr>
          <p:txBody>
            <a:bodyPr wrap="none" anchor="ctr"/>
            <a:p>
              <a:endParaRPr lang="zh-CN" altLang="en-US" dirty="0">
                <a:latin typeface="Times New Roman" panose="02020603050405020304" pitchFamily="18" charset="0"/>
                <a:ea typeface="宋体" panose="02010600030101010101"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500" fill="hold">
                                          <p:stCondLst>
                                            <p:cond delay="0"/>
                                          </p:stCondLst>
                                        </p:cTn>
                                        <p:tgtEl>
                                          <p:spTgt spid="59394"/>
                                        </p:tgtEl>
                                        <p:attrNameLst>
                                          <p:attrName>style.visibility</p:attrName>
                                        </p:attrNameLst>
                                      </p:cBhvr>
                                      <p:to>
                                        <p:strVal val="visible"/>
                                      </p:to>
                                    </p:set>
                                    <p:anim calcmode="lin" valueType="num">
                                      <p:cBhvr>
                                        <p:cTn id="7" dur="500" fill="hold"/>
                                        <p:tgtEl>
                                          <p:spTgt spid="59394"/>
                                        </p:tgtEl>
                                        <p:attrNameLst>
                                          <p:attrName>ppt_w</p:attrName>
                                        </p:attrNameLst>
                                      </p:cBhvr>
                                      <p:tavLst>
                                        <p:tav tm="0">
                                          <p:val>
                                            <p:fltVal val="0.000000"/>
                                          </p:val>
                                        </p:tav>
                                        <p:tav tm="100000">
                                          <p:val>
                                            <p:strVal val="#ppt_w"/>
                                          </p:val>
                                        </p:tav>
                                      </p:tavLst>
                                    </p:anim>
                                    <p:anim calcmode="lin" valueType="num">
                                      <p:cBhvr>
                                        <p:cTn id="8" dur="500" fill="hold"/>
                                        <p:tgtEl>
                                          <p:spTgt spid="59394"/>
                                        </p:tgtEl>
                                        <p:attrNameLst>
                                          <p:attrName>ppt_h</p:attrName>
                                        </p:attrNameLst>
                                      </p:cBhvr>
                                      <p:tavLst>
                                        <p:tav tm="0">
                                          <p:val>
                                            <p:fltVal val="0.000000"/>
                                          </p:val>
                                        </p:tav>
                                        <p:tav tm="100000">
                                          <p:val>
                                            <p:strVal val="#ppt_h"/>
                                          </p:val>
                                        </p:tav>
                                      </p:tavLst>
                                    </p:anim>
                                    <p:animEffect transition="in" filter="fade">
                                      <p:cBhvr>
                                        <p:cTn id="9" dur="500"/>
                                        <p:tgtEl>
                                          <p:spTgt spid="5939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59395"/>
                                        </p:tgtEl>
                                        <p:attrNameLst>
                                          <p:attrName>style.visibility</p:attrName>
                                        </p:attrNameLst>
                                      </p:cBhvr>
                                      <p:to>
                                        <p:strVal val="visible"/>
                                      </p:to>
                                    </p:set>
                                    <p:animEffect transition="in" filter="blinds(horizontal)">
                                      <p:cBhvr>
                                        <p:cTn id="14" dur="500"/>
                                        <p:tgtEl>
                                          <p:spTgt spid="59395"/>
                                        </p:tgtEl>
                                      </p:cBhvr>
                                    </p:animEffect>
                                  </p:childTnLst>
                                </p:cTn>
                              </p:par>
                            </p:childTnLst>
                          </p:cTn>
                        </p:par>
                        <p:par>
                          <p:cTn id="15" fill="hold">
                            <p:stCondLst>
                              <p:cond delay="500"/>
                            </p:stCondLst>
                            <p:childTnLst>
                              <p:par>
                                <p:cTn id="16" presetID="3" presetClass="entr" presetSubtype="10" fill="hold" grpId="0" nodeType="afterEffect">
                                  <p:stCondLst>
                                    <p:cond delay="0"/>
                                  </p:stCondLst>
                                  <p:childTnLst>
                                    <p:set>
                                      <p:cBhvr>
                                        <p:cTn id="17" dur="1" fill="hold">
                                          <p:stCondLst>
                                            <p:cond delay="0"/>
                                          </p:stCondLst>
                                        </p:cTn>
                                        <p:tgtEl>
                                          <p:spTgt spid="59397"/>
                                        </p:tgtEl>
                                        <p:attrNameLst>
                                          <p:attrName>style.visibility</p:attrName>
                                        </p:attrNameLst>
                                      </p:cBhvr>
                                      <p:to>
                                        <p:strVal val="visible"/>
                                      </p:to>
                                    </p:set>
                                    <p:animEffect transition="in" filter="blinds(horizontal)">
                                      <p:cBhvr>
                                        <p:cTn id="18" dur="500"/>
                                        <p:tgtEl>
                                          <p:spTgt spid="5939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59396"/>
                                        </p:tgtEl>
                                        <p:attrNameLst>
                                          <p:attrName>style.visibility</p:attrName>
                                        </p:attrNameLst>
                                      </p:cBhvr>
                                      <p:to>
                                        <p:strVal val="visible"/>
                                      </p:to>
                                    </p:set>
                                    <p:animEffect transition="in" filter="dissolve">
                                      <p:cBhvr>
                                        <p:cTn id="23" dur="500"/>
                                        <p:tgtEl>
                                          <p:spTgt spid="59396"/>
                                        </p:tgtEl>
                                      </p:cBhvr>
                                    </p:animEffect>
                                  </p:childTnLst>
                                </p:cTn>
                              </p:par>
                            </p:childTnLst>
                          </p:cTn>
                        </p:par>
                        <p:par>
                          <p:cTn id="24" fill="hold">
                            <p:stCondLst>
                              <p:cond delay="500"/>
                            </p:stCondLst>
                            <p:childTnLst>
                              <p:par>
                                <p:cTn id="25" presetID="22" presetClass="entr" presetSubtype="1" fill="hold" grpId="0" nodeType="afterEffect">
                                  <p:stCondLst>
                                    <p:cond delay="0"/>
                                  </p:stCondLst>
                                  <p:childTnLst>
                                    <p:set>
                                      <p:cBhvr>
                                        <p:cTn id="26" dur="1" fill="hold">
                                          <p:stCondLst>
                                            <p:cond delay="0"/>
                                          </p:stCondLst>
                                        </p:cTn>
                                        <p:tgtEl>
                                          <p:spTgt spid="59398"/>
                                        </p:tgtEl>
                                        <p:attrNameLst>
                                          <p:attrName>style.visibility</p:attrName>
                                        </p:attrNameLst>
                                      </p:cBhvr>
                                      <p:to>
                                        <p:strVal val="visible"/>
                                      </p:to>
                                    </p:set>
                                    <p:animEffect transition="in" filter="wipe(up)">
                                      <p:cBhvr>
                                        <p:cTn id="27" dur="2000"/>
                                        <p:tgtEl>
                                          <p:spTgt spid="5939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9399"/>
                                        </p:tgtEl>
                                        <p:attrNameLst>
                                          <p:attrName>style.visibility</p:attrName>
                                        </p:attrNameLst>
                                      </p:cBhvr>
                                      <p:to>
                                        <p:strVal val="visible"/>
                                      </p:to>
                                    </p:set>
                                    <p:animEffect transition="in" filter="blinds(horizontal)">
                                      <p:cBhvr>
                                        <p:cTn id="32" dur="500"/>
                                        <p:tgtEl>
                                          <p:spTgt spid="59399"/>
                                        </p:tgtEl>
                                      </p:cBhvr>
                                    </p:animEffect>
                                  </p:childTnLst>
                                </p:cTn>
                              </p:par>
                              <p:par>
                                <p:cTn id="33" presetID="3" presetClass="entr" presetSubtype="1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linds(horizontal)">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bldLvl="0" animBg="1"/>
      <p:bldP spid="59397" grpId="0" bldLvl="0" animBg="1"/>
      <p:bldP spid="59398" grpId="0" bldLvl="0" animBg="1"/>
      <p:bldP spid="5939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标题 89089"/>
          <p:cNvSpPr>
            <a:spLocks noGrp="1"/>
          </p:cNvSpPr>
          <p:nvPr>
            <p:ph type="title"/>
          </p:nvPr>
        </p:nvSpPr>
        <p:spPr>
          <a:xfrm>
            <a:off x="609600" y="304800"/>
            <a:ext cx="7772400" cy="1462088"/>
          </a:xfrm>
        </p:spPr>
        <p:txBody>
          <a:bodyPr anchor="ctr"/>
          <a:lstStyle/>
          <a:p>
            <a:endParaRPr lang="zh-CN" altLang="en-US" dirty="0"/>
          </a:p>
        </p:txBody>
      </p:sp>
      <p:pic>
        <p:nvPicPr>
          <p:cNvPr id="89091" name="图片 89090" descr="《五四运动》浮雕"/>
          <p:cNvPicPr>
            <a:picLocks noChangeAspect="1"/>
          </p:cNvPicPr>
          <p:nvPr/>
        </p:nvPicPr>
        <p:blipFill>
          <a:blip r:embed="rId1" cstate="print">
            <a:lum contrast="-24001"/>
          </a:blip>
          <a:stretch>
            <a:fillRect/>
          </a:stretch>
        </p:blipFill>
        <p:spPr>
          <a:xfrm>
            <a:off x="0" y="0"/>
            <a:ext cx="9144000" cy="6858000"/>
          </a:xfrm>
          <a:prstGeom prst="rect">
            <a:avLst/>
          </a:prstGeom>
          <a:noFill/>
          <a:ln w="9525">
            <a:noFill/>
          </a:ln>
        </p:spPr>
      </p:pic>
      <p:sp>
        <p:nvSpPr>
          <p:cNvPr id="89092" name="文本框 89091"/>
          <p:cNvSpPr txBox="1"/>
          <p:nvPr/>
        </p:nvSpPr>
        <p:spPr>
          <a:xfrm>
            <a:off x="1219200" y="1066800"/>
            <a:ext cx="6096000" cy="366713"/>
          </a:xfrm>
          <a:prstGeom prst="rect">
            <a:avLst/>
          </a:prstGeom>
          <a:noFill/>
          <a:ln w="9525">
            <a:noFill/>
          </a:ln>
        </p:spPr>
        <p:txBody>
          <a:bodyPr>
            <a:spAutoFit/>
          </a:bodyPr>
          <a:lstStyle/>
          <a:p>
            <a:pPr>
              <a:spcBef>
                <a:spcPct val="50000"/>
              </a:spcBef>
            </a:pP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89093" name="文本框 89092"/>
          <p:cNvSpPr txBox="1"/>
          <p:nvPr/>
        </p:nvSpPr>
        <p:spPr>
          <a:xfrm>
            <a:off x="914400" y="1981200"/>
            <a:ext cx="7467600" cy="2284413"/>
          </a:xfrm>
          <a:prstGeom prst="rect">
            <a:avLst/>
          </a:prstGeom>
          <a:noFill/>
          <a:ln w="28575" cap="flat" cmpd="sng">
            <a:solidFill>
              <a:srgbClr val="0000FF"/>
            </a:solidFill>
            <a:prstDash val="solid"/>
            <a:miter/>
            <a:headEnd type="none" w="med" len="med"/>
            <a:tailEnd type="none" w="med" len="med"/>
          </a:ln>
        </p:spPr>
        <p:txBody>
          <a:bodyPr>
            <a:spAutoFit/>
          </a:bodyPr>
          <a:lstStyle/>
          <a:p>
            <a:pPr algn="ctr">
              <a:spcBef>
                <a:spcPct val="50000"/>
              </a:spcBef>
            </a:pPr>
            <a:r>
              <a:rPr lang="zh-CN" altLang="en-US" sz="14200" dirty="0">
                <a:solidFill>
                  <a:srgbClr val="FF0000"/>
                </a:solidFill>
                <a:latin typeface="Arial" panose="020B0604020202020204" pitchFamily="34" charset="0"/>
                <a:ea typeface="宋体" panose="02010600030101010101" pitchFamily="2" charset="-122"/>
              </a:rPr>
              <a:t>探源五四</a:t>
            </a:r>
            <a:endParaRPr lang="zh-CN" altLang="en-US" sz="14200" dirty="0">
              <a:solidFill>
                <a:srgbClr val="FF0000"/>
              </a:solidFill>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4273" name="Picture 2" descr="七一五政变前的汪精卫"/>
          <p:cNvPicPr>
            <a:picLocks noChangeAspect="1"/>
          </p:cNvPicPr>
          <p:nvPr/>
        </p:nvPicPr>
        <p:blipFill>
          <a:blip r:embed="rId1"/>
          <a:stretch>
            <a:fillRect/>
          </a:stretch>
        </p:blipFill>
        <p:spPr>
          <a:xfrm>
            <a:off x="3581400" y="0"/>
            <a:ext cx="5554663" cy="6858000"/>
          </a:xfrm>
          <a:prstGeom prst="rect">
            <a:avLst/>
          </a:prstGeom>
          <a:noFill/>
          <a:ln w="9525">
            <a:noFill/>
          </a:ln>
        </p:spPr>
      </p:pic>
      <p:pic>
        <p:nvPicPr>
          <p:cNvPr id="54274" name="Picture 3" descr="汪精卫_副本"/>
          <p:cNvPicPr>
            <a:picLocks noChangeAspect="1"/>
          </p:cNvPicPr>
          <p:nvPr/>
        </p:nvPicPr>
        <p:blipFill>
          <a:blip r:embed="rId2">
            <a:grayscl/>
            <a:lum contrast="-24002"/>
          </a:blip>
          <a:stretch>
            <a:fillRect/>
          </a:stretch>
        </p:blipFill>
        <p:spPr>
          <a:xfrm>
            <a:off x="0" y="0"/>
            <a:ext cx="3581400" cy="4648200"/>
          </a:xfrm>
          <a:prstGeom prst="rect">
            <a:avLst/>
          </a:prstGeom>
          <a:noFill/>
          <a:ln w="9525">
            <a:noFill/>
          </a:ln>
        </p:spPr>
      </p:pic>
      <p:sp>
        <p:nvSpPr>
          <p:cNvPr id="46084" name="AutoShape 4"/>
          <p:cNvSpPr/>
          <p:nvPr/>
        </p:nvSpPr>
        <p:spPr>
          <a:xfrm rot="10800000">
            <a:off x="0" y="4267200"/>
            <a:ext cx="5943600" cy="2590800"/>
          </a:xfrm>
          <a:prstGeom prst="wedgeEllipseCallout">
            <a:avLst>
              <a:gd name="adj1" fmla="val -38278"/>
              <a:gd name="adj2" fmla="val 95218"/>
            </a:avLst>
          </a:prstGeom>
          <a:solidFill>
            <a:srgbClr val="00B0F0"/>
          </a:solidFill>
          <a:ln w="9525">
            <a:noFill/>
          </a:ln>
        </p:spPr>
        <p:txBody>
          <a:bodyPr rot="10800000" lIns="90000" tIns="46800" rIns="90000" bIns="46800" anchor="t"/>
          <a:p>
            <a:r>
              <a:rPr lang="zh-CN" altLang="en-US" sz="2800" b="1" dirty="0">
                <a:solidFill>
                  <a:schemeClr val="bg1"/>
                </a:solidFill>
                <a:latin typeface="Arial" panose="020B0604020202020204" pitchFamily="34" charset="0"/>
                <a:ea typeface="宋体" panose="02010600030101010101" pitchFamily="2" charset="-122"/>
              </a:rPr>
              <a:t>为屠杀共产党人和革命群众，汪精卫提出“宁可枉杀千人，不可使一人漏网”的反动口号。</a:t>
            </a:r>
            <a:endParaRPr lang="zh-CN" altLang="en-US" sz="2800" b="1" dirty="0">
              <a:solidFill>
                <a:schemeClr val="bg1"/>
              </a:solidFill>
              <a:latin typeface="Arial" panose="020B0604020202020204" pitchFamily="34" charset="0"/>
              <a:ea typeface="宋体" panose="02010600030101010101" pitchFamily="2" charset="-122"/>
            </a:endParaRPr>
          </a:p>
        </p:txBody>
      </p:sp>
      <p:sp>
        <p:nvSpPr>
          <p:cNvPr id="54276" name="Text Box 5"/>
          <p:cNvSpPr txBox="1"/>
          <p:nvPr/>
        </p:nvSpPr>
        <p:spPr>
          <a:xfrm>
            <a:off x="3095625" y="381000"/>
            <a:ext cx="790575" cy="1905000"/>
          </a:xfrm>
          <a:prstGeom prst="rect">
            <a:avLst/>
          </a:prstGeom>
          <a:noFill/>
          <a:ln w="9525">
            <a:noFill/>
          </a:ln>
        </p:spPr>
        <p:txBody>
          <a:bodyPr vert="eaVert" lIns="90000" tIns="46800" rIns="90000" bIns="46800" anchor="t">
            <a:spAutoFit/>
          </a:bodyPr>
          <a:p>
            <a:pPr>
              <a:spcBef>
                <a:spcPct val="50000"/>
              </a:spcBef>
            </a:pPr>
            <a:r>
              <a:rPr lang="zh-CN" altLang="en-US" sz="4000" b="1" dirty="0">
                <a:solidFill>
                  <a:schemeClr val="bg1"/>
                </a:solidFill>
                <a:latin typeface="Arial" panose="020B0604020202020204" pitchFamily="34" charset="0"/>
                <a:ea typeface="宋体" panose="02010600030101010101" pitchFamily="2" charset="-122"/>
              </a:rPr>
              <a:t>汪精卫</a:t>
            </a:r>
            <a:endParaRPr lang="zh-CN" altLang="en-US" sz="4000" b="1" dirty="0">
              <a:solidFill>
                <a:schemeClr val="bg1"/>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46084"/>
                                        </p:tgtEl>
                                        <p:attrNameLst>
                                          <p:attrName>style.visibility</p:attrName>
                                        </p:attrNameLst>
                                      </p:cBhvr>
                                      <p:to>
                                        <p:strVal val="visible"/>
                                      </p:to>
                                    </p:set>
                                    <p:anim calcmode="lin" valueType="num">
                                      <p:cBhvr>
                                        <p:cTn id="7" dur="500" fill="hold"/>
                                        <p:tgtEl>
                                          <p:spTgt spid="46084"/>
                                        </p:tgtEl>
                                        <p:attrNameLst>
                                          <p:attrName>ppt_x</p:attrName>
                                        </p:attrNameLst>
                                      </p:cBhvr>
                                      <p:tavLst>
                                        <p:tav tm="0">
                                          <p:val>
                                            <p:strVal val="1+#ppt_w/2"/>
                                          </p:val>
                                        </p:tav>
                                        <p:tav tm="100000">
                                          <p:val>
                                            <p:strVal val="#ppt_x"/>
                                          </p:val>
                                        </p:tav>
                                      </p:tavLst>
                                    </p:anim>
                                    <p:anim calcmode="lin" valueType="num">
                                      <p:cBhvr>
                                        <p:cTn id="8" dur="500" fill="hold"/>
                                        <p:tgtEl>
                                          <p:spTgt spid="46084"/>
                                        </p:tgtEl>
                                        <p:attrNameLst>
                                          <p:attrName>ppt_y</p:attrName>
                                        </p:attrNameLst>
                                      </p:cBhvr>
                                      <p:tavLst>
                                        <p:tav tm="0">
                                          <p:val>
                                            <p:strVal val="0-#ppt_h/2"/>
                                          </p:val>
                                        </p:tav>
                                        <p:tav tm="100000">
                                          <p:val>
                                            <p:strVal val="#ppt_y"/>
                                          </p:val>
                                        </p:tav>
                                      </p:tavLst>
                                    </p:anim>
                                  </p:childTnLst>
                                </p:cTn>
                              </p:par>
                              <p:par>
                                <p:cTn id="9" presetID="2" presetClass="entr" presetSubtype="3" fill="hold" grpId="1" nodeType="withEffect">
                                  <p:stCondLst>
                                    <p:cond delay="0"/>
                                  </p:stCondLst>
                                  <p:childTnLst>
                                    <p:set>
                                      <p:cBhvr>
                                        <p:cTn id="10" dur="1" fill="hold">
                                          <p:stCondLst>
                                            <p:cond delay="0"/>
                                          </p:stCondLst>
                                        </p:cTn>
                                        <p:tgtEl>
                                          <p:spTgt spid="46084"/>
                                        </p:tgtEl>
                                        <p:attrNameLst>
                                          <p:attrName>style.visibility</p:attrName>
                                        </p:attrNameLst>
                                      </p:cBhvr>
                                      <p:to>
                                        <p:strVal val="visible"/>
                                      </p:to>
                                    </p:set>
                                    <p:anim calcmode="lin" valueType="num">
                                      <p:cBhvr>
                                        <p:cTn id="11" dur="500" fill="hold"/>
                                        <p:tgtEl>
                                          <p:spTgt spid="46084"/>
                                        </p:tgtEl>
                                        <p:attrNameLst>
                                          <p:attrName>ppt_x</p:attrName>
                                        </p:attrNameLst>
                                      </p:cBhvr>
                                      <p:tavLst>
                                        <p:tav tm="0">
                                          <p:val>
                                            <p:strVal val="1+#ppt_w/2"/>
                                          </p:val>
                                        </p:tav>
                                        <p:tav tm="100000">
                                          <p:val>
                                            <p:strVal val="#ppt_x"/>
                                          </p:val>
                                        </p:tav>
                                      </p:tavLst>
                                    </p:anim>
                                    <p:anim calcmode="lin" valueType="num">
                                      <p:cBhvr>
                                        <p:cTn id="12" dur="500" fill="hold"/>
                                        <p:tgtEl>
                                          <p:spTgt spid="46084"/>
                                        </p:tgtEl>
                                        <p:attrNameLst>
                                          <p:attrName>ppt_y</p:attrName>
                                        </p:attrNameLst>
                                      </p:cBhvr>
                                      <p:tavLst>
                                        <p:tav tm="0">
                                          <p:val>
                                            <p:strVal val="0-#ppt_h/2"/>
                                          </p:val>
                                        </p:tav>
                                        <p:tav tm="100000">
                                          <p:val>
                                            <p:strVal val="#ppt_y"/>
                                          </p:val>
                                        </p:tav>
                                      </p:tavLst>
                                    </p:anim>
                                  </p:childTnLst>
                                </p:cTn>
                              </p:par>
                              <p:par>
                                <p:cTn id="13" presetID="2" presetClass="entr" presetSubtype="3" fill="hold" grpId="1" nodeType="withEffect">
                                  <p:stCondLst>
                                    <p:cond delay="0"/>
                                  </p:stCondLst>
                                  <p:iterate type="lt">
                                    <p:tmAbs val="0"/>
                                  </p:iterate>
                                  <p:childTnLst>
                                    <p:set>
                                      <p:cBhvr>
                                        <p:cTn id="14" dur="1" fill="hold">
                                          <p:stCondLst>
                                            <p:cond delay="0"/>
                                          </p:stCondLst>
                                        </p:cTn>
                                        <p:tgtEl>
                                          <p:spTgt spid="46084">
                                            <p:txEl>
                                              <p:charRg st="0" end="41"/>
                                            </p:txEl>
                                          </p:spTgt>
                                        </p:tgtEl>
                                        <p:attrNameLst>
                                          <p:attrName>style.visibility</p:attrName>
                                        </p:attrNameLst>
                                      </p:cBhvr>
                                      <p:to>
                                        <p:strVal val="visible"/>
                                      </p:to>
                                    </p:set>
                                    <p:anim calcmode="lin" valueType="num">
                                      <p:cBhvr>
                                        <p:cTn id="15" dur="500" fill="hold"/>
                                        <p:tgtEl>
                                          <p:spTgt spid="46084">
                                            <p:txEl>
                                              <p:charRg st="0" end="41"/>
                                            </p:txEl>
                                          </p:spTgt>
                                        </p:tgtEl>
                                        <p:attrNameLst>
                                          <p:attrName>ppt_x</p:attrName>
                                        </p:attrNameLst>
                                      </p:cBhvr>
                                      <p:tavLst>
                                        <p:tav tm="0">
                                          <p:val>
                                            <p:strVal val="1+#ppt_w/2"/>
                                          </p:val>
                                        </p:tav>
                                        <p:tav tm="100000">
                                          <p:val>
                                            <p:strVal val="#ppt_x"/>
                                          </p:val>
                                        </p:tav>
                                      </p:tavLst>
                                    </p:anim>
                                    <p:anim calcmode="lin" valueType="num">
                                      <p:cBhvr>
                                        <p:cTn id="16" dur="500" fill="hold"/>
                                        <p:tgtEl>
                                          <p:spTgt spid="46084">
                                            <p:txEl>
                                              <p:charRg st="0" end="41"/>
                                            </p:txEl>
                                          </p:spTgt>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20" presetClass="emph" presetSubtype="0" fill="hold" nodeType="afterEffect">
                                  <p:stCondLst>
                                    <p:cond delay="0"/>
                                  </p:stCondLst>
                                  <p:iterate type="lt">
                                    <p:tmPct val="10000"/>
                                  </p:iterate>
                                  <p:childTnLst>
                                    <p:set>
                                      <p:cBhvr override="childStyle">
                                        <p:cTn id="19" dur="500" autoRev="1" fill="hold"/>
                                        <p:tgtEl>
                                          <p:spTgt spid="46084">
                                            <p:txEl>
                                              <p:charRg st="0" end="41"/>
                                            </p:txEl>
                                          </p:spTgt>
                                        </p:tgtEl>
                                        <p:attrNameLst>
                                          <p:attrName>style.color</p:attrName>
                                        </p:attrNameLst>
                                      </p:cBhvr>
                                      <p:to>
                                        <p:clrVal>
                                          <a:srgbClr val="ff0000"/>
                                        </p:clrVal>
                                      </p:to>
                                    </p:set>
                                    <p:set>
                                      <p:cBhvr>
                                        <p:cTn id="20" dur="500" autoRev="1" fill="hold"/>
                                        <p:tgtEl>
                                          <p:spTgt spid="46084">
                                            <p:txEl>
                                              <p:charRg st="0" end="41"/>
                                            </p:txEl>
                                          </p:spTgt>
                                        </p:tgtEl>
                                        <p:attrNameLst>
                                          <p:attrName>fillcolor</p:attrName>
                                        </p:attrNameLst>
                                      </p:cBhvr>
                                      <p:to>
                                        <p:clrVal>
                                          <a:srgbClr val="ff0000"/>
                                        </p:clrVal>
                                      </p:to>
                                    </p:set>
                                    <p:set>
                                      <p:cBhvr>
                                        <p:cTn id="21" dur="500" autoRev="1" fill="hold"/>
                                        <p:tgtEl>
                                          <p:spTgt spid="46084">
                                            <p:txEl>
                                              <p:charRg st="0" end="4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animBg="1" build="allAtOnce"/>
      <p:bldP spid="46084" grpId="1" animBg="1" uiExpand="1" build="allAtOnce"/>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24" name="Rectangle 4"/>
          <p:cNvSpPr/>
          <p:nvPr/>
        </p:nvSpPr>
        <p:spPr>
          <a:xfrm>
            <a:off x="2514600" y="6305550"/>
            <a:ext cx="4343400" cy="579438"/>
          </a:xfrm>
          <a:prstGeom prst="rect">
            <a:avLst/>
          </a:prstGeom>
          <a:noFill/>
          <a:ln w="12700">
            <a:noFill/>
          </a:ln>
        </p:spPr>
        <p:txBody>
          <a:bodyPr anchor="t">
            <a:spAutoFit/>
          </a:bodyPr>
          <a:p>
            <a:r>
              <a:rPr lang="zh-CN" altLang="en-US" b="1" dirty="0">
                <a:solidFill>
                  <a:srgbClr val="000000"/>
                </a:solidFill>
                <a:latin typeface="Times New Roman" panose="02020603050405020304" pitchFamily="18" charset="0"/>
                <a:ea typeface="华文新魏" pitchFamily="2" charset="-122"/>
              </a:rPr>
              <a:t>街头被杀害的革命群众</a:t>
            </a:r>
            <a:endParaRPr lang="zh-CN" altLang="en-US" b="1" dirty="0">
              <a:solidFill>
                <a:srgbClr val="000000"/>
              </a:solidFill>
              <a:latin typeface="Times New Roman" panose="02020603050405020304" pitchFamily="18" charset="0"/>
              <a:ea typeface="华文新魏" pitchFamily="2" charset="-122"/>
            </a:endParaRPr>
          </a:p>
        </p:txBody>
      </p:sp>
      <p:grpSp>
        <p:nvGrpSpPr>
          <p:cNvPr id="2" name="Group 5"/>
          <p:cNvGrpSpPr/>
          <p:nvPr/>
        </p:nvGrpSpPr>
        <p:grpSpPr>
          <a:xfrm>
            <a:off x="762000" y="765175"/>
            <a:ext cx="7696200" cy="5410200"/>
            <a:chOff x="480" y="240"/>
            <a:chExt cx="4848" cy="3408"/>
          </a:xfrm>
        </p:grpSpPr>
        <p:graphicFrame>
          <p:nvGraphicFramePr>
            <p:cNvPr id="55299" name="Object 6"/>
            <p:cNvGraphicFramePr/>
            <p:nvPr/>
          </p:nvGraphicFramePr>
          <p:xfrm>
            <a:off x="528" y="288"/>
            <a:ext cx="4752" cy="3302"/>
          </p:xfrm>
          <a:graphic>
            <a:graphicData uri="http://schemas.openxmlformats.org/presentationml/2006/ole">
              <mc:AlternateContent xmlns:mc="http://schemas.openxmlformats.org/markup-compatibility/2006">
                <mc:Choice xmlns:v="urn:schemas-microsoft-com:vml" Requires="v">
                  <p:oleObj spid="_x0000_s3076" name="" r:id="rId1" imgW="3905250" imgH="3124200" progId="Paint.Picture">
                    <p:embed/>
                  </p:oleObj>
                </mc:Choice>
                <mc:Fallback>
                  <p:oleObj name="" r:id="rId1" imgW="3905250" imgH="3124200" progId="Paint.Picture">
                    <p:embed/>
                    <p:pic>
                      <p:nvPicPr>
                        <p:cNvPr id="0" name="图片 3075"/>
                        <p:cNvPicPr/>
                        <p:nvPr/>
                      </p:nvPicPr>
                      <p:blipFill>
                        <a:blip r:embed="rId2"/>
                        <a:stretch>
                          <a:fillRect/>
                        </a:stretch>
                      </p:blipFill>
                      <p:spPr>
                        <a:xfrm>
                          <a:off x="528" y="288"/>
                          <a:ext cx="4752" cy="3302"/>
                        </a:xfrm>
                        <a:prstGeom prst="rect">
                          <a:avLst/>
                        </a:prstGeom>
                        <a:noFill/>
                        <a:ln w="57150" cap="flat" cmpd="sng">
                          <a:solidFill>
                            <a:schemeClr val="bg1"/>
                          </a:solidFill>
                          <a:prstDash val="solid"/>
                          <a:miter/>
                          <a:headEnd type="none" w="med" len="med"/>
                          <a:tailEnd type="none" w="med" len="med"/>
                        </a:ln>
                      </p:spPr>
                    </p:pic>
                  </p:oleObj>
                </mc:Fallback>
              </mc:AlternateContent>
            </a:graphicData>
          </a:graphic>
        </p:graphicFrame>
        <p:sp>
          <p:nvSpPr>
            <p:cNvPr id="55300" name="Rectangle 7"/>
            <p:cNvSpPr/>
            <p:nvPr/>
          </p:nvSpPr>
          <p:spPr>
            <a:xfrm>
              <a:off x="480" y="240"/>
              <a:ext cx="4848" cy="3408"/>
            </a:xfrm>
            <a:prstGeom prst="rect">
              <a:avLst/>
            </a:prstGeom>
            <a:noFill/>
            <a:ln w="127000" cap="flat" cmpd="sng">
              <a:solidFill>
                <a:srgbClr val="969696"/>
              </a:solidFill>
              <a:prstDash val="solid"/>
              <a:miter/>
              <a:headEnd type="none" w="sm" len="sm"/>
              <a:tailEnd type="none" w="sm" len="sm"/>
            </a:ln>
          </p:spPr>
          <p:txBody>
            <a:bodyPr wrap="none" anchor="ctr"/>
            <a:p>
              <a:endParaRPr lang="zh-CN" altLang="en-US" dirty="0">
                <a:latin typeface="Times New Roman" panose="02020603050405020304" pitchFamily="18" charset="0"/>
                <a:ea typeface="宋体" panose="02010600030101010101" pitchFamily="2" charset="-122"/>
              </a:endParaRPr>
            </a:p>
          </p:txBody>
        </p:sp>
      </p:grpSp>
      <p:sp>
        <p:nvSpPr>
          <p:cNvPr id="3078" name="Text Box 8"/>
          <p:cNvSpPr txBox="1"/>
          <p:nvPr/>
        </p:nvSpPr>
        <p:spPr>
          <a:xfrm>
            <a:off x="827405" y="-99695"/>
            <a:ext cx="6602730" cy="829945"/>
          </a:xfrm>
          <a:prstGeom prst="rect">
            <a:avLst/>
          </a:prstGeom>
          <a:effectLst>
            <a:glow rad="2286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wrap="square">
            <a:spAutoFit/>
          </a:bodyPr>
          <a:p>
            <a:pPr fontAlgn="base"/>
            <a:r>
              <a:rPr lang="zh-CN" altLang="en-US" sz="4800" b="1" strike="noStrike" noProof="1" dirty="0">
                <a:solidFill>
                  <a:srgbClr val="FF0000"/>
                </a:solidFill>
                <a:latin typeface="Times New Roman" panose="02020603050405020304" pitchFamily="18" charset="0"/>
              </a:rPr>
              <a:t>七一五反革命政变</a:t>
            </a:r>
            <a:endParaRPr lang="zh-CN" altLang="en-US" sz="4800" b="1" strike="noStrike" noProof="1" dirty="0">
              <a:solidFill>
                <a:srgbClr val="FF0000"/>
              </a:solidFill>
              <a:latin typeface="Times New Roman" panose="02020603050405020304" pitchFamily="18" charset="0"/>
            </a:endParaRPr>
          </a:p>
        </p:txBody>
      </p:sp>
      <p:sp>
        <p:nvSpPr>
          <p:cNvPr id="133137" name="Rectangle 17"/>
          <p:cNvSpPr/>
          <p:nvPr/>
        </p:nvSpPr>
        <p:spPr>
          <a:xfrm>
            <a:off x="2300288" y="6305550"/>
            <a:ext cx="3965575" cy="522288"/>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p>
            <a:pPr algn="l" fontAlgn="base"/>
            <a:r>
              <a:rPr lang="zh-CN" altLang="en-US" sz="2800" b="1" strike="noStrike" noProof="1" dirty="0">
                <a:solidFill>
                  <a:srgbClr val="000000"/>
                </a:solidFill>
                <a:latin typeface="宋体" panose="02010600030101010101" pitchFamily="2" charset="-122"/>
                <a:ea typeface="宋体" panose="02010600030101010101" pitchFamily="2" charset="-122"/>
              </a:rPr>
              <a:t>在街头被捕的革命群众</a:t>
            </a:r>
            <a:endParaRPr lang="zh-CN" altLang="en-US" sz="2800" b="1" strike="noStrike" noProof="1" dirty="0">
              <a:solidFill>
                <a:srgbClr val="000000"/>
              </a:solidFill>
              <a:latin typeface="宋体" panose="02010600030101010101" pitchFamily="2" charset="-122"/>
              <a:ea typeface="宋体" panose="02010600030101010101" pitchFamily="2" charset="-122"/>
            </a:endParaRPr>
          </a:p>
        </p:txBody>
      </p:sp>
      <p:grpSp>
        <p:nvGrpSpPr>
          <p:cNvPr id="3" name="Group 18"/>
          <p:cNvGrpSpPr/>
          <p:nvPr/>
        </p:nvGrpSpPr>
        <p:grpSpPr>
          <a:xfrm>
            <a:off x="611188" y="692150"/>
            <a:ext cx="8077200" cy="5486400"/>
            <a:chOff x="336" y="144"/>
            <a:chExt cx="5088" cy="3456"/>
          </a:xfrm>
        </p:grpSpPr>
        <p:graphicFrame>
          <p:nvGraphicFramePr>
            <p:cNvPr id="55304" name="Object 19"/>
            <p:cNvGraphicFramePr/>
            <p:nvPr/>
          </p:nvGraphicFramePr>
          <p:xfrm>
            <a:off x="384" y="144"/>
            <a:ext cx="4992" cy="3415"/>
          </p:xfrm>
          <a:graphic>
            <a:graphicData uri="http://schemas.openxmlformats.org/presentationml/2006/ole">
              <mc:AlternateContent xmlns:mc="http://schemas.openxmlformats.org/markup-compatibility/2006">
                <mc:Choice xmlns:v="urn:schemas-microsoft-com:vml" Requires="v">
                  <p:oleObj spid="_x0000_s3077" name="" r:id="rId3" imgW="4524375" imgH="3095625" progId="Paint.Picture">
                    <p:embed/>
                  </p:oleObj>
                </mc:Choice>
                <mc:Fallback>
                  <p:oleObj name="" r:id="rId3" imgW="4524375" imgH="3095625" progId="Paint.Picture">
                    <p:embed/>
                    <p:pic>
                      <p:nvPicPr>
                        <p:cNvPr id="0" name="图片 3076"/>
                        <p:cNvPicPr/>
                        <p:nvPr/>
                      </p:nvPicPr>
                      <p:blipFill>
                        <a:blip r:embed="rId4"/>
                        <a:stretch>
                          <a:fillRect/>
                        </a:stretch>
                      </p:blipFill>
                      <p:spPr>
                        <a:xfrm>
                          <a:off x="384" y="144"/>
                          <a:ext cx="4992" cy="3415"/>
                        </a:xfrm>
                        <a:prstGeom prst="rect">
                          <a:avLst/>
                        </a:prstGeom>
                        <a:noFill/>
                        <a:ln w="38100">
                          <a:noFill/>
                          <a:miter/>
                        </a:ln>
                      </p:spPr>
                    </p:pic>
                  </p:oleObj>
                </mc:Fallback>
              </mc:AlternateContent>
            </a:graphicData>
          </a:graphic>
        </p:graphicFrame>
        <p:sp>
          <p:nvSpPr>
            <p:cNvPr id="55305" name="Rectangle 20"/>
            <p:cNvSpPr/>
            <p:nvPr/>
          </p:nvSpPr>
          <p:spPr>
            <a:xfrm>
              <a:off x="336" y="144"/>
              <a:ext cx="5088" cy="3456"/>
            </a:xfrm>
            <a:prstGeom prst="rect">
              <a:avLst/>
            </a:prstGeom>
            <a:noFill/>
            <a:ln w="127000" cap="flat" cmpd="sng">
              <a:solidFill>
                <a:srgbClr val="969696"/>
              </a:solidFill>
              <a:prstDash val="solid"/>
              <a:miter/>
              <a:headEnd type="none" w="sm" len="sm"/>
              <a:tailEnd type="none" w="sm" len="sm"/>
            </a:ln>
          </p:spPr>
          <p:txBody>
            <a:bodyPr wrap="none" anchor="ctr"/>
            <a:p>
              <a:endParaRPr lang="zh-CN" altLang="en-US" dirty="0">
                <a:latin typeface="Times New Roman" panose="02020603050405020304" pitchFamily="18" charset="0"/>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000000"/>
                                          </p:val>
                                        </p:tav>
                                        <p:tav tm="100000">
                                          <p:val>
                                            <p:strVal val="#ppt_w"/>
                                          </p:val>
                                        </p:tav>
                                      </p:tavLst>
                                    </p:anim>
                                    <p:anim calcmode="lin" valueType="num">
                                      <p:cBhvr>
                                        <p:cTn id="8" dur="500" fill="hold"/>
                                        <p:tgtEl>
                                          <p:spTgt spid="2"/>
                                        </p:tgtEl>
                                        <p:attrNameLst>
                                          <p:attrName>ppt_h</p:attrName>
                                        </p:attrNameLst>
                                      </p:cBhvr>
                                      <p:tavLst>
                                        <p:tav tm="0">
                                          <p:val>
                                            <p:fltVal val="0.000000"/>
                                          </p:val>
                                        </p:tav>
                                        <p:tav tm="100000">
                                          <p:val>
                                            <p:strVal val="#ppt_h"/>
                                          </p:val>
                                        </p:tav>
                                      </p:tavLst>
                                    </p:anim>
                                  </p:childTnLst>
                                </p:cTn>
                              </p:par>
                            </p:childTnLst>
                          </p:cTn>
                        </p:par>
                        <p:par>
                          <p:cTn id="9" fill="hold">
                            <p:stCondLst>
                              <p:cond delay="500"/>
                            </p:stCondLst>
                            <p:childTnLst>
                              <p:par>
                                <p:cTn id="10" presetID="16" presetClass="entr" presetSubtype="37" fill="hold" nodeType="afterEffect">
                                  <p:stCondLst>
                                    <p:cond delay="0"/>
                                  </p:stCondLst>
                                  <p:childTnLst>
                                    <p:set>
                                      <p:cBhvr>
                                        <p:cTn id="11" dur="1" fill="hold">
                                          <p:stCondLst>
                                            <p:cond delay="0"/>
                                          </p:stCondLst>
                                        </p:cTn>
                                        <p:tgtEl>
                                          <p:spTgt spid="133124"/>
                                        </p:tgtEl>
                                        <p:attrNameLst>
                                          <p:attrName>style.visibility</p:attrName>
                                        </p:attrNameLst>
                                      </p:cBhvr>
                                      <p:to>
                                        <p:strVal val="visible"/>
                                      </p:to>
                                    </p:set>
                                    <p:animEffect transition="in" filter="barn(outVertical)">
                                      <p:cBhvr>
                                        <p:cTn id="12" dur="500"/>
                                        <p:tgtEl>
                                          <p:spTgt spid="13312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137"/>
                                        </p:tgtEl>
                                        <p:attrNameLst>
                                          <p:attrName>style.visibility</p:attrName>
                                        </p:attrNameLst>
                                      </p:cBhvr>
                                      <p:to>
                                        <p:strVal val="visible"/>
                                      </p:to>
                                    </p:set>
                                    <p:animEffect transition="in" filter="dissolve">
                                      <p:cBhvr>
                                        <p:cTn id="17" dur="500"/>
                                        <p:tgtEl>
                                          <p:spTgt spid="133137"/>
                                        </p:tgtEl>
                                      </p:cBhvr>
                                    </p:animEffect>
                                  </p:childTnLst>
                                </p:cTn>
                              </p:par>
                              <p:par>
                                <p:cTn id="18" presetID="9"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7"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6" name="Text Box 4"/>
          <p:cNvSpPr txBox="1">
            <a:spLocks noChangeArrowheads="1"/>
          </p:cNvSpPr>
          <p:nvPr/>
        </p:nvSpPr>
        <p:spPr bwMode="auto">
          <a:xfrm>
            <a:off x="252413" y="404813"/>
            <a:ext cx="5688013" cy="523875"/>
          </a:xfrm>
          <a:prstGeom prst="rect">
            <a:avLst/>
          </a:prstGeom>
          <a:gradFill rotWithShape="1">
            <a:gsLst>
              <a:gs pos="0">
                <a:srgbClr val="808000"/>
              </a:gs>
              <a:gs pos="100000">
                <a:srgbClr val="808000">
                  <a:gamma/>
                  <a:shade val="46275"/>
                  <a:invGamma/>
                </a:srgbClr>
              </a:gs>
            </a:gsLst>
            <a:lin ang="5400000" scaled="1"/>
          </a:gradFill>
          <a:ln w="9525">
            <a:noFill/>
            <a:miter lim="800000"/>
          </a:ln>
          <a:effectLst>
            <a:outerShdw dist="35921" dir="2700000" algn="ctr" rotWithShape="0">
              <a:schemeClr val="bg2"/>
            </a:outerShdw>
          </a:effectLst>
        </p:spPr>
        <p:txBody>
          <a:bodyPr lIns="90000" tIns="46800" rIns="90000" bIns="46800">
            <a:spAutoFit/>
          </a:bodyPr>
          <a:lstStyle/>
          <a:p>
            <a:pPr marR="0" defTabSz="914400">
              <a:spcBef>
                <a:spcPct val="50000"/>
              </a:spcBef>
              <a:buClrTx/>
              <a:buSzTx/>
              <a:buFontTx/>
              <a:buNone/>
              <a:defRPr/>
            </a:pPr>
            <a:r>
              <a:rPr kumimoji="0" lang="zh-CN" altLang="en-US" sz="2800" b="1" kern="1200" cap="none" spc="0" normalizeH="0" baseline="0" noProof="0">
                <a:solidFill>
                  <a:schemeClr val="bg1"/>
                </a:solidFill>
                <a:effectLst>
                  <a:outerShdw blurRad="38100" dist="38100" dir="2700000" algn="tl">
                    <a:srgbClr val="000000"/>
                  </a:outerShdw>
                </a:effectLst>
                <a:latin typeface="宋体" panose="02010600030101010101" pitchFamily="2" charset="-122"/>
                <a:ea typeface="宋体" panose="02010600030101010101" pitchFamily="2" charset="-122"/>
                <a:cs typeface="+mn-cs"/>
              </a:rPr>
              <a:t>国共合作的高潮：北伐战争</a:t>
            </a:r>
            <a:endParaRPr kumimoji="0" lang="zh-CN" altLang="en-US" sz="2800" b="1" kern="1200" cap="none" spc="0" normalizeH="0" baseline="0" noProof="0">
              <a:solidFill>
                <a:schemeClr val="bg1"/>
              </a:solidFill>
              <a:effectLst>
                <a:outerShdw blurRad="38100" dist="38100" dir="2700000" algn="tl">
                  <a:srgbClr val="000000"/>
                </a:outerShdw>
              </a:effectLst>
              <a:latin typeface="宋体" panose="02010600030101010101" pitchFamily="2" charset="-122"/>
              <a:cs typeface="+mn-cs"/>
            </a:endParaRPr>
          </a:p>
        </p:txBody>
      </p:sp>
      <p:sp>
        <p:nvSpPr>
          <p:cNvPr id="56322" name="Text Box 5"/>
          <p:cNvSpPr txBox="1"/>
          <p:nvPr/>
        </p:nvSpPr>
        <p:spPr>
          <a:xfrm>
            <a:off x="468313" y="1271588"/>
            <a:ext cx="1447800" cy="519112"/>
          </a:xfrm>
          <a:prstGeom prst="rect">
            <a:avLst/>
          </a:prstGeom>
          <a:noFill/>
          <a:ln w="9525">
            <a:noFill/>
          </a:ln>
        </p:spPr>
        <p:txBody>
          <a:bodyPr lIns="90000" tIns="46800" rIns="90000" bIns="46800" anchor="t">
            <a:spAutoFit/>
          </a:bodyPr>
          <a:p>
            <a:pPr>
              <a:spcBef>
                <a:spcPct val="50000"/>
              </a:spcBef>
            </a:pPr>
            <a:r>
              <a:rPr lang="zh-CN" altLang="en-US" sz="2800" b="1" dirty="0">
                <a:solidFill>
                  <a:schemeClr val="tx1"/>
                </a:solidFill>
                <a:latin typeface="宋体" panose="02010600030101010101" pitchFamily="2" charset="-122"/>
                <a:ea typeface="宋体" panose="02010600030101010101" pitchFamily="2" charset="-122"/>
              </a:rPr>
              <a:t>目的：</a:t>
            </a:r>
            <a:endParaRPr lang="zh-CN" altLang="en-US" sz="2800" b="1" dirty="0">
              <a:solidFill>
                <a:schemeClr val="tx1"/>
              </a:solidFill>
              <a:latin typeface="宋体" panose="02010600030101010101" pitchFamily="2" charset="-122"/>
              <a:ea typeface="宋体" panose="02010600030101010101" pitchFamily="2" charset="-122"/>
            </a:endParaRPr>
          </a:p>
        </p:txBody>
      </p:sp>
      <p:sp>
        <p:nvSpPr>
          <p:cNvPr id="56323" name="Text Box 6"/>
          <p:cNvSpPr txBox="1"/>
          <p:nvPr/>
        </p:nvSpPr>
        <p:spPr>
          <a:xfrm>
            <a:off x="468313" y="2205038"/>
            <a:ext cx="1828800" cy="519112"/>
          </a:xfrm>
          <a:prstGeom prst="rect">
            <a:avLst/>
          </a:prstGeom>
          <a:noFill/>
          <a:ln w="9525">
            <a:noFill/>
          </a:ln>
        </p:spPr>
        <p:txBody>
          <a:bodyPr lIns="90000" tIns="46800" rIns="90000" bIns="46800" anchor="t">
            <a:spAutoFit/>
          </a:bodyPr>
          <a:p>
            <a:pPr>
              <a:spcBef>
                <a:spcPct val="50000"/>
              </a:spcBef>
            </a:pPr>
            <a:r>
              <a:rPr lang="zh-CN" altLang="en-US" sz="2800" b="1" dirty="0">
                <a:solidFill>
                  <a:schemeClr val="tx1"/>
                </a:solidFill>
                <a:latin typeface="宋体" panose="02010600030101010101" pitchFamily="2" charset="-122"/>
                <a:ea typeface="宋体" panose="02010600030101010101" pitchFamily="2" charset="-122"/>
              </a:rPr>
              <a:t>对象：</a:t>
            </a:r>
            <a:endParaRPr lang="zh-CN" altLang="en-US" sz="2800" b="1" dirty="0">
              <a:solidFill>
                <a:schemeClr val="tx1"/>
              </a:solidFill>
              <a:latin typeface="宋体" panose="02010600030101010101" pitchFamily="2" charset="-122"/>
              <a:ea typeface="宋体" panose="02010600030101010101" pitchFamily="2" charset="-122"/>
            </a:endParaRPr>
          </a:p>
        </p:txBody>
      </p:sp>
      <p:sp>
        <p:nvSpPr>
          <p:cNvPr id="56324" name="Text Box 7"/>
          <p:cNvSpPr txBox="1"/>
          <p:nvPr/>
        </p:nvSpPr>
        <p:spPr>
          <a:xfrm>
            <a:off x="468313" y="3284538"/>
            <a:ext cx="2209800" cy="519112"/>
          </a:xfrm>
          <a:prstGeom prst="rect">
            <a:avLst/>
          </a:prstGeom>
          <a:noFill/>
          <a:ln w="9525">
            <a:noFill/>
          </a:ln>
        </p:spPr>
        <p:txBody>
          <a:bodyPr lIns="90000" tIns="46800" rIns="90000" bIns="46800" anchor="t">
            <a:spAutoFit/>
          </a:bodyPr>
          <a:p>
            <a:pPr>
              <a:spcBef>
                <a:spcPct val="50000"/>
              </a:spcBef>
            </a:pPr>
            <a:r>
              <a:rPr lang="zh-CN" altLang="en-US" sz="2800" b="1" dirty="0">
                <a:solidFill>
                  <a:schemeClr val="tx1"/>
                </a:solidFill>
                <a:latin typeface="宋体" panose="02010600030101010101" pitchFamily="2" charset="-122"/>
                <a:ea typeface="宋体" panose="02010600030101010101" pitchFamily="2" charset="-122"/>
              </a:rPr>
              <a:t>初步结果</a:t>
            </a:r>
            <a:r>
              <a:rPr lang="zh-CN" altLang="en-US" sz="2800" dirty="0">
                <a:solidFill>
                  <a:schemeClr val="tx1"/>
                </a:solidFill>
                <a:latin typeface="宋体" panose="02010600030101010101" pitchFamily="2" charset="-122"/>
                <a:ea typeface="宋体" panose="02010600030101010101" pitchFamily="2" charset="-122"/>
              </a:rPr>
              <a:t>：</a:t>
            </a:r>
            <a:endParaRPr lang="zh-CN" altLang="en-US" sz="2800" dirty="0">
              <a:solidFill>
                <a:schemeClr val="tx1"/>
              </a:solidFill>
              <a:latin typeface="宋体" panose="02010600030101010101" pitchFamily="2" charset="-122"/>
              <a:ea typeface="宋体" panose="02010600030101010101" pitchFamily="2" charset="-122"/>
            </a:endParaRPr>
          </a:p>
        </p:txBody>
      </p:sp>
      <p:sp>
        <p:nvSpPr>
          <p:cNvPr id="56325" name="Text Box 8"/>
          <p:cNvSpPr txBox="1"/>
          <p:nvPr/>
        </p:nvSpPr>
        <p:spPr>
          <a:xfrm>
            <a:off x="1619250" y="1271588"/>
            <a:ext cx="7416800" cy="519112"/>
          </a:xfrm>
          <a:prstGeom prst="rect">
            <a:avLst/>
          </a:prstGeom>
          <a:solidFill>
            <a:schemeClr val="accent1">
              <a:lumMod val="25000"/>
              <a:lumOff val="75000"/>
            </a:schemeClr>
          </a:solidFill>
          <a:ln w="9525">
            <a:noFill/>
          </a:ln>
        </p:spPr>
        <p:txBody>
          <a:bodyPr lIns="90000" tIns="46800" rIns="90000" bIns="46800" anchor="t">
            <a:spAutoFit/>
          </a:bodyPr>
          <a:p>
            <a:pPr>
              <a:spcBef>
                <a:spcPct val="50000"/>
              </a:spcBef>
            </a:pPr>
            <a:r>
              <a:rPr lang="zh-CN" altLang="en-US" sz="2800" b="1" dirty="0">
                <a:solidFill>
                  <a:schemeClr val="tx1"/>
                </a:solidFill>
                <a:latin typeface="宋体" panose="02010600030101010101" pitchFamily="2" charset="-122"/>
                <a:ea typeface="宋体" panose="02010600030101010101" pitchFamily="2" charset="-122"/>
              </a:rPr>
              <a:t>打倒帝国主义，推翻军阀统治，统一中国</a:t>
            </a:r>
            <a:endParaRPr lang="zh-CN" altLang="en-US" sz="2800" b="1" dirty="0">
              <a:solidFill>
                <a:schemeClr val="tx1"/>
              </a:solidFill>
              <a:latin typeface="宋体" panose="02010600030101010101" pitchFamily="2" charset="-122"/>
              <a:ea typeface="宋体" panose="02010600030101010101" pitchFamily="2" charset="-122"/>
            </a:endParaRPr>
          </a:p>
        </p:txBody>
      </p:sp>
      <p:sp>
        <p:nvSpPr>
          <p:cNvPr id="56326" name="Text Box 9"/>
          <p:cNvSpPr txBox="1"/>
          <p:nvPr/>
        </p:nvSpPr>
        <p:spPr>
          <a:xfrm>
            <a:off x="1619250" y="2205038"/>
            <a:ext cx="5867400" cy="519112"/>
          </a:xfrm>
          <a:prstGeom prst="rect">
            <a:avLst/>
          </a:prstGeom>
          <a:solidFill>
            <a:schemeClr val="accent1">
              <a:lumMod val="25000"/>
              <a:lumOff val="75000"/>
            </a:schemeClr>
          </a:solidFill>
          <a:ln w="9525">
            <a:noFill/>
          </a:ln>
        </p:spPr>
        <p:txBody>
          <a:bodyPr lIns="90000" tIns="46800" rIns="90000" bIns="46800" anchor="t">
            <a:spAutoFit/>
          </a:bodyPr>
          <a:p>
            <a:pPr>
              <a:spcBef>
                <a:spcPct val="50000"/>
              </a:spcBef>
            </a:pPr>
            <a:r>
              <a:rPr lang="zh-CN" altLang="en-US" sz="2800" b="1" dirty="0">
                <a:solidFill>
                  <a:schemeClr val="tx1"/>
                </a:solidFill>
                <a:latin typeface="宋体" panose="02010600030101010101" pitchFamily="2" charset="-122"/>
                <a:ea typeface="宋体" panose="02010600030101010101" pitchFamily="2" charset="-122"/>
              </a:rPr>
              <a:t>吴佩孚、孙传芳、张作霖</a:t>
            </a:r>
            <a:endParaRPr lang="zh-CN" altLang="en-US" sz="2800" b="1" dirty="0">
              <a:solidFill>
                <a:schemeClr val="tx1"/>
              </a:solidFill>
              <a:latin typeface="宋体" panose="02010600030101010101" pitchFamily="2" charset="-122"/>
              <a:ea typeface="宋体" panose="02010600030101010101" pitchFamily="2" charset="-122"/>
            </a:endParaRPr>
          </a:p>
        </p:txBody>
      </p:sp>
      <p:sp>
        <p:nvSpPr>
          <p:cNvPr id="56327" name="Text Box 10"/>
          <p:cNvSpPr txBox="1"/>
          <p:nvPr/>
        </p:nvSpPr>
        <p:spPr>
          <a:xfrm>
            <a:off x="2339975" y="3284538"/>
            <a:ext cx="6696075" cy="954087"/>
          </a:xfrm>
          <a:prstGeom prst="rect">
            <a:avLst/>
          </a:prstGeom>
          <a:solidFill>
            <a:schemeClr val="accent1">
              <a:lumMod val="25000"/>
              <a:lumOff val="75000"/>
            </a:schemeClr>
          </a:solidFill>
          <a:ln w="9525">
            <a:noFill/>
          </a:ln>
        </p:spPr>
        <p:txBody>
          <a:bodyPr wrap="square" lIns="90000" tIns="46800" rIns="90000" bIns="46800" anchor="t">
            <a:spAutoFit/>
          </a:bodyPr>
          <a:p>
            <a:pPr>
              <a:spcBef>
                <a:spcPct val="50000"/>
              </a:spcBef>
            </a:pPr>
            <a:r>
              <a:rPr lang="en-US" altLang="zh-CN" sz="2800" b="1" dirty="0">
                <a:solidFill>
                  <a:schemeClr val="tx1"/>
                </a:solidFill>
                <a:latin typeface="宋体" panose="02010600030101010101" pitchFamily="2" charset="-122"/>
                <a:ea typeface="宋体" panose="02010600030101010101" pitchFamily="2" charset="-122"/>
              </a:rPr>
              <a:t>1926</a:t>
            </a:r>
            <a:r>
              <a:rPr lang="zh-CN" altLang="en-US" sz="2800" b="1" dirty="0">
                <a:solidFill>
                  <a:schemeClr val="tx1"/>
                </a:solidFill>
                <a:latin typeface="宋体" panose="02010600030101010101" pitchFamily="2" charset="-122"/>
                <a:ea typeface="宋体" panose="02010600030101010101" pitchFamily="2" charset="-122"/>
              </a:rPr>
              <a:t>年底革命势力由珠江发展到长江流域，</a:t>
            </a:r>
            <a:r>
              <a:rPr lang="en-US" altLang="zh-CN" sz="2800" b="1" dirty="0">
                <a:solidFill>
                  <a:schemeClr val="tx1"/>
                </a:solidFill>
                <a:latin typeface="宋体" panose="02010600030101010101" pitchFamily="2" charset="-122"/>
                <a:ea typeface="宋体" panose="02010600030101010101" pitchFamily="2" charset="-122"/>
              </a:rPr>
              <a:t>1927</a:t>
            </a:r>
            <a:r>
              <a:rPr lang="zh-CN" altLang="en-US" sz="2800" b="1" dirty="0">
                <a:solidFill>
                  <a:schemeClr val="tx1"/>
                </a:solidFill>
                <a:latin typeface="宋体" panose="02010600030101010101" pitchFamily="2" charset="-122"/>
                <a:ea typeface="宋体" panose="02010600030101010101" pitchFamily="2" charset="-122"/>
              </a:rPr>
              <a:t>初国民政府迁都武汉</a:t>
            </a:r>
            <a:endParaRPr lang="zh-CN" altLang="en-US" sz="2800" b="1" dirty="0">
              <a:solidFill>
                <a:schemeClr val="tx1"/>
              </a:solidFill>
              <a:latin typeface="宋体" panose="02010600030101010101" pitchFamily="2" charset="-122"/>
              <a:ea typeface="宋体" panose="02010600030101010101" pitchFamily="2" charset="-122"/>
            </a:endParaRPr>
          </a:p>
        </p:txBody>
      </p:sp>
      <p:sp>
        <p:nvSpPr>
          <p:cNvPr id="44043" name="Text Box 11"/>
          <p:cNvSpPr txBox="1"/>
          <p:nvPr/>
        </p:nvSpPr>
        <p:spPr>
          <a:xfrm>
            <a:off x="2168525" y="4581525"/>
            <a:ext cx="7129463" cy="1168400"/>
          </a:xfrm>
          <a:prstGeom prst="rect">
            <a:avLst/>
          </a:prstGeom>
          <a:noFill/>
          <a:ln w="9525">
            <a:noFill/>
          </a:ln>
        </p:spPr>
        <p:txBody>
          <a:bodyPr wrap="square" anchor="t">
            <a:spAutoFit/>
          </a:bodyPr>
          <a:p>
            <a:pPr>
              <a:spcBef>
                <a:spcPct val="50000"/>
              </a:spcBef>
            </a:pPr>
            <a:r>
              <a:rPr lang="zh-CN" altLang="en-US" sz="2800" b="1" dirty="0">
                <a:solidFill>
                  <a:schemeClr val="tx1"/>
                </a:solidFill>
                <a:latin typeface="宋体" panose="02010600030101010101" pitchFamily="2" charset="-122"/>
                <a:ea typeface="宋体" panose="02010600030101010101" pitchFamily="2" charset="-122"/>
              </a:rPr>
              <a:t>“四一二”反革命政变和南京国民政府建立</a:t>
            </a:r>
            <a:endParaRPr lang="zh-CN" altLang="en-US" sz="2800" b="1" dirty="0">
              <a:solidFill>
                <a:schemeClr val="tx1"/>
              </a:solidFill>
              <a:latin typeface="宋体" panose="02010600030101010101" pitchFamily="2" charset="-122"/>
              <a:ea typeface="宋体" panose="02010600030101010101" pitchFamily="2" charset="-122"/>
            </a:endParaRPr>
          </a:p>
          <a:p>
            <a:pPr>
              <a:spcBef>
                <a:spcPct val="50000"/>
              </a:spcBef>
            </a:pPr>
            <a:r>
              <a:rPr lang="zh-CN" altLang="en-US" sz="2800" b="1" dirty="0">
                <a:solidFill>
                  <a:schemeClr val="tx1"/>
                </a:solidFill>
                <a:latin typeface="宋体" panose="02010600030101010101" pitchFamily="2" charset="-122"/>
                <a:ea typeface="宋体" panose="02010600030101010101" pitchFamily="2" charset="-122"/>
              </a:rPr>
              <a:t>“七一五”反革命政变和宁汉合流</a:t>
            </a:r>
            <a:endParaRPr lang="zh-CN" altLang="en-US" sz="2800" b="1" dirty="0">
              <a:solidFill>
                <a:schemeClr val="tx1"/>
              </a:solidFill>
              <a:latin typeface="宋体" panose="02010600030101010101" pitchFamily="2" charset="-122"/>
              <a:ea typeface="宋体" panose="02010600030101010101" pitchFamily="2" charset="-122"/>
            </a:endParaRPr>
          </a:p>
        </p:txBody>
      </p:sp>
      <p:sp>
        <p:nvSpPr>
          <p:cNvPr id="44044" name="Text Box 12"/>
          <p:cNvSpPr txBox="1"/>
          <p:nvPr/>
        </p:nvSpPr>
        <p:spPr>
          <a:xfrm>
            <a:off x="26988" y="4508500"/>
            <a:ext cx="2395537" cy="1168400"/>
          </a:xfrm>
          <a:prstGeom prst="rect">
            <a:avLst/>
          </a:prstGeom>
          <a:noFill/>
          <a:ln w="9525">
            <a:noFill/>
          </a:ln>
        </p:spPr>
        <p:txBody>
          <a:bodyPr wrap="square" anchor="t">
            <a:spAutoFit/>
          </a:bodyPr>
          <a:p>
            <a:pPr>
              <a:spcBef>
                <a:spcPct val="50000"/>
              </a:spcBef>
            </a:pPr>
            <a:r>
              <a:rPr lang="zh-CN" altLang="en-US" sz="2800" b="1" dirty="0">
                <a:solidFill>
                  <a:schemeClr val="tx1"/>
                </a:solidFill>
                <a:latin typeface="宋体" panose="02010600030101010101" pitchFamily="2" charset="-122"/>
                <a:ea typeface="宋体" panose="02010600030101010101" pitchFamily="2" charset="-122"/>
              </a:rPr>
              <a:t>国共合作破裂</a:t>
            </a:r>
            <a:endParaRPr lang="zh-CN" altLang="en-US" sz="2800" b="1" dirty="0">
              <a:solidFill>
                <a:schemeClr val="tx1"/>
              </a:solidFill>
              <a:latin typeface="宋体" panose="02010600030101010101" pitchFamily="2" charset="-122"/>
              <a:ea typeface="宋体" panose="02010600030101010101" pitchFamily="2" charset="-122"/>
            </a:endParaRPr>
          </a:p>
          <a:p>
            <a:pPr>
              <a:spcBef>
                <a:spcPct val="50000"/>
              </a:spcBef>
            </a:pPr>
            <a:r>
              <a:rPr lang="zh-CN" altLang="en-US" sz="2800" b="1" dirty="0">
                <a:solidFill>
                  <a:schemeClr val="tx1"/>
                </a:solidFill>
                <a:latin typeface="宋体" panose="02010600030101010101" pitchFamily="2" charset="-122"/>
                <a:ea typeface="宋体" panose="02010600030101010101" pitchFamily="2" charset="-122"/>
                <a:sym typeface="宋体" panose="02010600030101010101" pitchFamily="2" charset="-122"/>
              </a:rPr>
              <a:t>（</a:t>
            </a:r>
            <a:r>
              <a:rPr lang="en-US" altLang="zh-CN" sz="2800" b="1" dirty="0">
                <a:solidFill>
                  <a:schemeClr val="tx1"/>
                </a:solidFill>
                <a:latin typeface="宋体" panose="02010600030101010101" pitchFamily="2" charset="-122"/>
                <a:ea typeface="宋体" panose="02010600030101010101" pitchFamily="2" charset="-122"/>
                <a:sym typeface="宋体" panose="02010600030101010101" pitchFamily="2" charset="-122"/>
              </a:rPr>
              <a:t>1927</a:t>
            </a:r>
            <a:r>
              <a:rPr lang="zh-CN" altLang="en-US" sz="2800" b="1" dirty="0">
                <a:solidFill>
                  <a:schemeClr val="tx1"/>
                </a:solidFill>
                <a:latin typeface="宋体" panose="02010600030101010101" pitchFamily="2" charset="-122"/>
                <a:ea typeface="宋体" panose="02010600030101010101" pitchFamily="2" charset="-122"/>
                <a:sym typeface="宋体" panose="02010600030101010101" pitchFamily="2" charset="-122"/>
              </a:rPr>
              <a:t>年）</a:t>
            </a:r>
            <a:endParaRPr lang="zh-CN" altLang="en-US" sz="2800" b="1" dirty="0">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44"/>
                                        </p:tgtEl>
                                        <p:attrNameLst>
                                          <p:attrName>style.visibility</p:attrName>
                                        </p:attrNameLst>
                                      </p:cBhvr>
                                      <p:to>
                                        <p:strVal val="visible"/>
                                      </p:to>
                                    </p:set>
                                    <p:anim calcmode="lin" valueType="num">
                                      <p:cBhvr>
                                        <p:cTn id="7" dur="500" fill="hold"/>
                                        <p:tgtEl>
                                          <p:spTgt spid="44044"/>
                                        </p:tgtEl>
                                        <p:attrNameLst>
                                          <p:attrName>ppt_x</p:attrName>
                                        </p:attrNameLst>
                                      </p:cBhvr>
                                      <p:tavLst>
                                        <p:tav tm="0">
                                          <p:val>
                                            <p:strVal val="#ppt_x"/>
                                          </p:val>
                                        </p:tav>
                                        <p:tav tm="100000">
                                          <p:val>
                                            <p:strVal val="#ppt_x"/>
                                          </p:val>
                                        </p:tav>
                                      </p:tavLst>
                                    </p:anim>
                                    <p:anim calcmode="lin" valueType="num">
                                      <p:cBhvr>
                                        <p:cTn id="8" dur="500" fill="hold"/>
                                        <p:tgtEl>
                                          <p:spTgt spid="440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043"/>
                                        </p:tgtEl>
                                        <p:attrNameLst>
                                          <p:attrName>style.visibility</p:attrName>
                                        </p:attrNameLst>
                                      </p:cBhvr>
                                      <p:to>
                                        <p:strVal val="visible"/>
                                      </p:to>
                                    </p:set>
                                    <p:anim calcmode="lin" valueType="num">
                                      <p:cBhvr>
                                        <p:cTn id="13" dur="500" fill="hold"/>
                                        <p:tgtEl>
                                          <p:spTgt spid="44043"/>
                                        </p:tgtEl>
                                        <p:attrNameLst>
                                          <p:attrName>ppt_x</p:attrName>
                                        </p:attrNameLst>
                                      </p:cBhvr>
                                      <p:tavLst>
                                        <p:tav tm="0">
                                          <p:val>
                                            <p:strVal val="#ppt_x"/>
                                          </p:val>
                                        </p:tav>
                                        <p:tav tm="100000">
                                          <p:val>
                                            <p:strVal val="#ppt_x"/>
                                          </p:val>
                                        </p:tav>
                                      </p:tavLst>
                                    </p:anim>
                                    <p:anim calcmode="lin" valueType="num">
                                      <p:cBhvr>
                                        <p:cTn id="14" dur="500" fill="hold"/>
                                        <p:tgtEl>
                                          <p:spTgt spid="440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7106" name="Picture 2" descr="pic_113693"/>
          <p:cNvPicPr>
            <a:picLocks noChangeAspect="1"/>
          </p:cNvPicPr>
          <p:nvPr/>
        </p:nvPicPr>
        <p:blipFill>
          <a:blip r:embed="rId1"/>
          <a:stretch>
            <a:fillRect/>
          </a:stretch>
        </p:blipFill>
        <p:spPr>
          <a:xfrm>
            <a:off x="228600" y="304800"/>
            <a:ext cx="8686800" cy="5029200"/>
          </a:xfrm>
          <a:prstGeom prst="rect">
            <a:avLst/>
          </a:prstGeom>
          <a:noFill/>
          <a:ln w="9525">
            <a:noFill/>
          </a:ln>
        </p:spPr>
      </p:pic>
      <p:pic>
        <p:nvPicPr>
          <p:cNvPr id="47107" name="Picture 3" descr="图片17"/>
          <p:cNvPicPr>
            <a:picLocks noChangeAspect="1"/>
          </p:cNvPicPr>
          <p:nvPr/>
        </p:nvPicPr>
        <p:blipFill>
          <a:blip r:embed="rId2"/>
          <a:stretch>
            <a:fillRect/>
          </a:stretch>
        </p:blipFill>
        <p:spPr>
          <a:xfrm>
            <a:off x="5105400" y="5311775"/>
            <a:ext cx="3838575" cy="1546225"/>
          </a:xfrm>
          <a:prstGeom prst="rect">
            <a:avLst/>
          </a:prstGeom>
          <a:noFill/>
          <a:ln w="9525">
            <a:noFill/>
          </a:ln>
        </p:spPr>
      </p:pic>
      <p:sp>
        <p:nvSpPr>
          <p:cNvPr id="47108" name="WordArt 4"/>
          <p:cNvSpPr/>
          <p:nvPr/>
        </p:nvSpPr>
        <p:spPr>
          <a:xfrm>
            <a:off x="5486400" y="5715000"/>
            <a:ext cx="2514600" cy="685800"/>
          </a:xfrm>
          <a:prstGeom prst="rect">
            <a:avLst/>
          </a:prstGeom>
        </p:spPr>
        <p:txBody>
          <a:bodyPr wrap="none" fromWordArt="1">
            <a:prstTxWarp prst="textPlain">
              <a:avLst>
                <a:gd name="adj" fmla="val 50000"/>
              </a:avLst>
            </a:prstTxWarp>
            <a:normAutofit/>
          </a:bodyPr>
          <a:p>
            <a:pPr algn="ctr"/>
            <a:r>
              <a:rPr lang="zh-CN" altLang="en-US" sz="3600" b="1">
                <a:ln w="12700" cap="flat" cmpd="sng">
                  <a:solidFill>
                    <a:srgbClr val="3333CC"/>
                  </a:solidFill>
                  <a:prstDash val="solid"/>
                  <a:round/>
                  <a:headEnd type="none" w="med" len="med"/>
                  <a:tailEnd type="none" w="med" len="med"/>
                </a:ln>
                <a:solidFill>
                  <a:srgbClr val="B2B2B2">
                    <a:alpha val="50195"/>
                  </a:srgbClr>
                </a:solidFill>
                <a:effectLst>
                  <a:outerShdw dist="45791" dir="2021404" algn="ctr" rotWithShape="0">
                    <a:srgbClr val="9999FF"/>
                  </a:outerShdw>
                </a:effectLst>
                <a:latin typeface="宋体" panose="02010600030101010101" pitchFamily="2" charset="-122"/>
                <a:ea typeface="宋体" panose="02010600030101010101" pitchFamily="2" charset="-122"/>
              </a:rPr>
              <a:t>各抒己见</a:t>
            </a:r>
            <a:endParaRPr lang="zh-CN" altLang="en-US" sz="3600" b="1">
              <a:ln w="12700" cap="flat" cmpd="sng">
                <a:solidFill>
                  <a:srgbClr val="3333CC"/>
                </a:solidFill>
                <a:prstDash val="solid"/>
                <a:round/>
                <a:headEnd type="none" w="med" len="med"/>
                <a:tailEnd type="none" w="med" len="med"/>
              </a:ln>
              <a:solidFill>
                <a:srgbClr val="B2B2B2">
                  <a:alpha val="50195"/>
                </a:srgbClr>
              </a:solidFill>
              <a:effectLst>
                <a:outerShdw dist="45791" dir="2021404" algn="ctr" rotWithShape="0">
                  <a:srgbClr val="9999FF"/>
                </a:outerShdw>
              </a:effectLst>
              <a:latin typeface="宋体" panose="02010600030101010101" pitchFamily="2" charset="-122"/>
              <a:ea typeface="宋体" panose="02010600030101010101" pitchFamily="2" charset="-122"/>
            </a:endParaRPr>
          </a:p>
        </p:txBody>
      </p:sp>
      <p:sp>
        <p:nvSpPr>
          <p:cNvPr id="47109" name="Text Box 5"/>
          <p:cNvSpPr txBox="1"/>
          <p:nvPr/>
        </p:nvSpPr>
        <p:spPr>
          <a:xfrm>
            <a:off x="0" y="4800600"/>
            <a:ext cx="3733800" cy="1311275"/>
          </a:xfrm>
          <a:prstGeom prst="rect">
            <a:avLst/>
          </a:prstGeom>
          <a:solidFill>
            <a:srgbClr val="FFC000"/>
          </a:solidFill>
          <a:ln w="9525">
            <a:noFill/>
          </a:ln>
        </p:spPr>
        <p:txBody>
          <a:bodyPr lIns="90000" tIns="46800" rIns="90000" bIns="46800" anchor="t">
            <a:spAutoFit/>
            <a:scene3d>
              <a:camera prst="orthographicFront"/>
              <a:lightRig rig="threePt" dir="t"/>
            </a:scene3d>
          </a:bodyPr>
          <a:p>
            <a:pPr>
              <a:spcBef>
                <a:spcPct val="50000"/>
              </a:spcBef>
            </a:pPr>
            <a:r>
              <a:rPr lang="zh-CN" altLang="en-US" sz="3200" b="1" noProof="1" dirty="0">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rPr>
              <a:t>国民革命失败了？</a:t>
            </a:r>
            <a:endParaRPr lang="zh-CN" altLang="en-US" sz="3200" b="1" noProof="1" dirty="0">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endParaRPr>
          </a:p>
          <a:p>
            <a:pPr>
              <a:spcBef>
                <a:spcPct val="50000"/>
              </a:spcBef>
            </a:pPr>
            <a:r>
              <a:rPr lang="zh-CN" altLang="en-US" sz="3200" b="1" noProof="1" dirty="0">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cs typeface="+mn-cs"/>
              </a:rPr>
              <a:t>国民革命成功了？</a:t>
            </a:r>
            <a:endParaRPr lang="zh-CN" altLang="en-US" sz="3200" b="1" noProof="1" dirty="0">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47107"/>
                                        </p:tgtEl>
                                        <p:attrNameLst>
                                          <p:attrName>style.visibility</p:attrName>
                                        </p:attrNameLst>
                                      </p:cBhvr>
                                      <p:to>
                                        <p:strVal val="visible"/>
                                      </p:to>
                                    </p:set>
                                    <p:animEffect transition="in" filter="slide(fromLeft)">
                                      <p:cBhvr>
                                        <p:cTn id="7" dur="1000"/>
                                        <p:tgtEl>
                                          <p:spTgt spid="47107"/>
                                        </p:tgtEl>
                                      </p:cBhvr>
                                    </p:animEffect>
                                  </p:childTnLst>
                                </p:cTn>
                              </p:par>
                            </p:childTnLst>
                          </p:cTn>
                        </p:par>
                        <p:par>
                          <p:cTn id="8" fill="hold">
                            <p:stCondLst>
                              <p:cond delay="1000"/>
                            </p:stCondLst>
                            <p:childTnLst>
                              <p:par>
                                <p:cTn id="9" presetID="12" presetClass="entr" presetSubtype="2" fill="hold" nodeType="afterEffect">
                                  <p:stCondLst>
                                    <p:cond delay="0"/>
                                  </p:stCondLst>
                                  <p:childTnLst>
                                    <p:set>
                                      <p:cBhvr>
                                        <p:cTn id="10" dur="1" fill="hold">
                                          <p:stCondLst>
                                            <p:cond delay="0"/>
                                          </p:stCondLst>
                                        </p:cTn>
                                        <p:tgtEl>
                                          <p:spTgt spid="47108"/>
                                        </p:tgtEl>
                                        <p:attrNameLst>
                                          <p:attrName>style.visibility</p:attrName>
                                        </p:attrNameLst>
                                      </p:cBhvr>
                                      <p:to>
                                        <p:strVal val="visible"/>
                                      </p:to>
                                    </p:set>
                                    <p:animEffect transition="in" filter="slide(fromRight)">
                                      <p:cBhvr>
                                        <p:cTn id="11" dur="2000"/>
                                        <p:tgtEl>
                                          <p:spTgt spid="4710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710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7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WordArt 2" descr="纸袋"/>
          <p:cNvSpPr/>
          <p:nvPr/>
        </p:nvSpPr>
        <p:spPr>
          <a:xfrm>
            <a:off x="2438399" y="824230"/>
            <a:ext cx="4267200" cy="1450975"/>
          </a:xfrm>
          <a:prstGeom prst="rect">
            <a:avLst/>
          </a:prstGeom>
          <a:effectLst>
            <a:reflection blurRad="6350" stA="50000" endA="300" endPos="90000" dir="5400000" sy="-100000" algn="bl" rotWithShape="0"/>
          </a:effectLst>
        </p:spPr>
        <p:txBody>
          <a:bodyPr wrap="none" fromWordArt="1">
            <a:prstTxWarp prst="textPlain">
              <a:avLst>
                <a:gd name="adj" fmla="val 50000"/>
              </a:avLst>
            </a:prstTxWarp>
            <a:normAutofit/>
          </a:bodyPr>
          <a:p>
            <a:pPr algn="ctr" fontAlgn="base"/>
            <a:r>
              <a:rPr lang="zh-CN" altLang="en-US" sz="3600" b="1" strike="noStrike" noProof="1">
                <a:ln w="9525" cap="flat" cmpd="sng">
                  <a:solidFill>
                    <a:srgbClr val="008000"/>
                  </a:solidFill>
                  <a:prstDash val="solid"/>
                  <a:round/>
                  <a:headEnd type="none" w="med" len="med"/>
                  <a:tailEnd type="none" w="med" len="med"/>
                </a:ln>
                <a:solidFill>
                  <a:srgbClr val="FF0000"/>
                </a:solidFill>
                <a:effectLst>
                  <a:outerShdw dist="563971" dir="14049737" sx="125000" sy="125000" algn="tl" rotWithShape="0">
                    <a:srgbClr val="C7DFD3">
                      <a:alpha val="75000"/>
                    </a:srgbClr>
                  </a:outerShdw>
                </a:effectLst>
                <a:latin typeface="宋体" panose="02010600030101010101" pitchFamily="2" charset="-122"/>
                <a:ea typeface="宋体" panose="02010600030101010101" pitchFamily="2" charset="-122"/>
                <a:cs typeface="+mn-cs"/>
              </a:rPr>
              <a:t>失败原因</a:t>
            </a:r>
            <a:endParaRPr lang="zh-CN" altLang="en-US" sz="3600" b="1" strike="noStrike" noProof="1">
              <a:ln w="9525" cap="flat" cmpd="sng">
                <a:solidFill>
                  <a:srgbClr val="008000"/>
                </a:solidFill>
                <a:prstDash val="solid"/>
                <a:round/>
                <a:headEnd type="none" w="med" len="med"/>
                <a:tailEnd type="none" w="med" len="med"/>
              </a:ln>
              <a:solidFill>
                <a:srgbClr val="FF0000"/>
              </a:solidFill>
              <a:effectLst>
                <a:outerShdw dist="563971" dir="14049737" sx="125000" sy="125000" algn="tl" rotWithShape="0">
                  <a:srgbClr val="C7DFD3">
                    <a:alpha val="75000"/>
                  </a:srgbClr>
                </a:outerShdw>
              </a:effectLst>
              <a:latin typeface="宋体" panose="02010600030101010101" pitchFamily="2" charset="-122"/>
              <a:ea typeface="宋体" panose="02010600030101010101" pitchFamily="2" charset="-122"/>
            </a:endParaRPr>
          </a:p>
        </p:txBody>
      </p:sp>
      <p:sp>
        <p:nvSpPr>
          <p:cNvPr id="48131" name="Text Box 3"/>
          <p:cNvSpPr txBox="1">
            <a:spLocks noChangeArrowheads="1"/>
          </p:cNvSpPr>
          <p:nvPr/>
        </p:nvSpPr>
        <p:spPr bwMode="auto">
          <a:xfrm>
            <a:off x="914400" y="2971800"/>
            <a:ext cx="1295400" cy="579438"/>
          </a:xfrm>
          <a:prstGeom prst="rect">
            <a:avLst/>
          </a:prstGeom>
          <a:noFill/>
          <a:ln w="9525">
            <a:noFill/>
            <a:miter lim="800000"/>
          </a:ln>
          <a:effectLst/>
        </p:spPr>
        <p:txBody>
          <a:bodyPr>
            <a:spAutoFit/>
          </a:bodyPr>
          <a:lstStyle/>
          <a:p>
            <a:pPr marR="0" defTabSz="914400">
              <a:buClrTx/>
              <a:buSzTx/>
              <a:buFontTx/>
              <a:buNone/>
              <a:defRPr/>
            </a:pPr>
            <a:r>
              <a:rPr kumimoji="0" lang="zh-CN" altLang="en-US" sz="3200" b="1" kern="1200" cap="none" spc="0" normalizeH="0" baseline="0" noProof="0">
                <a:solidFill>
                  <a:srgbClr val="0000CC"/>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主观</a:t>
            </a:r>
            <a:endParaRPr kumimoji="0" lang="zh-CN" altLang="en-US" sz="3200" b="1" kern="1200" cap="none" spc="0" normalizeH="0" baseline="0" noProof="0">
              <a:solidFill>
                <a:srgbClr val="0000CC"/>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58371" name="AutoShape 4"/>
          <p:cNvSpPr/>
          <p:nvPr/>
        </p:nvSpPr>
        <p:spPr>
          <a:xfrm>
            <a:off x="2057400" y="2881313"/>
            <a:ext cx="76200" cy="1295400"/>
          </a:xfrm>
          <a:prstGeom prst="leftBracket">
            <a:avLst>
              <a:gd name="adj" fmla="val 183300"/>
            </a:avLst>
          </a:prstGeom>
          <a:noFill/>
          <a:ln w="9525" cap="flat" cmpd="sng">
            <a:solidFill>
              <a:schemeClr val="tx1"/>
            </a:solidFill>
            <a:prstDash val="solid"/>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sp>
        <p:nvSpPr>
          <p:cNvPr id="48133" name="Text Box 5"/>
          <p:cNvSpPr txBox="1"/>
          <p:nvPr/>
        </p:nvSpPr>
        <p:spPr>
          <a:xfrm>
            <a:off x="2286000" y="2881313"/>
            <a:ext cx="3359150" cy="519112"/>
          </a:xfrm>
          <a:prstGeom prst="rect">
            <a:avLst/>
          </a:prstGeom>
          <a:noFill/>
          <a:ln w="9525">
            <a:noFill/>
          </a:ln>
        </p:spPr>
        <p:txBody>
          <a:bodyPr anchor="t">
            <a:spAutoFit/>
          </a:bodyPr>
          <a:p>
            <a:r>
              <a:rPr lang="zh-CN" altLang="en-US" sz="2800" b="1" dirty="0">
                <a:solidFill>
                  <a:schemeClr val="tx1"/>
                </a:solidFill>
                <a:latin typeface="Times New Roman" panose="02020603050405020304" pitchFamily="18" charset="0"/>
                <a:ea typeface="宋体" panose="02010600030101010101" pitchFamily="2" charset="-122"/>
              </a:rPr>
              <a:t>中共缺乏经验</a:t>
            </a:r>
            <a:endParaRPr lang="zh-CN" altLang="en-US" sz="2800" b="1" dirty="0">
              <a:solidFill>
                <a:schemeClr val="tx1"/>
              </a:solidFill>
              <a:latin typeface="Times New Roman" panose="02020603050405020304" pitchFamily="18" charset="0"/>
              <a:ea typeface="宋体" panose="02010600030101010101" pitchFamily="2" charset="-122"/>
            </a:endParaRPr>
          </a:p>
        </p:txBody>
      </p:sp>
      <p:sp>
        <p:nvSpPr>
          <p:cNvPr id="48134" name="Text Box 6"/>
          <p:cNvSpPr txBox="1"/>
          <p:nvPr/>
        </p:nvSpPr>
        <p:spPr>
          <a:xfrm>
            <a:off x="2362200" y="3657600"/>
            <a:ext cx="3359150" cy="519113"/>
          </a:xfrm>
          <a:prstGeom prst="rect">
            <a:avLst/>
          </a:prstGeom>
          <a:noFill/>
          <a:ln w="9525">
            <a:noFill/>
          </a:ln>
        </p:spPr>
        <p:txBody>
          <a:bodyPr anchor="t">
            <a:spAutoFit/>
          </a:bodyPr>
          <a:p>
            <a:r>
              <a:rPr lang="zh-CN" altLang="en-US" sz="2800" b="1" dirty="0">
                <a:solidFill>
                  <a:schemeClr val="tx1"/>
                </a:solidFill>
                <a:latin typeface="Times New Roman" panose="02020603050405020304" pitchFamily="18" charset="0"/>
                <a:ea typeface="宋体" panose="02010600030101010101" pitchFamily="2" charset="-122"/>
              </a:rPr>
              <a:t>陈独秀的右倾错误</a:t>
            </a:r>
            <a:endParaRPr lang="zh-CN" altLang="en-US" sz="2800" b="1" dirty="0">
              <a:solidFill>
                <a:schemeClr val="tx1"/>
              </a:solidFill>
              <a:latin typeface="Times New Roman" panose="02020603050405020304" pitchFamily="18" charset="0"/>
              <a:ea typeface="宋体" panose="02010600030101010101" pitchFamily="2" charset="-122"/>
            </a:endParaRPr>
          </a:p>
        </p:txBody>
      </p:sp>
      <p:sp>
        <p:nvSpPr>
          <p:cNvPr id="48135" name="Text Box 7"/>
          <p:cNvSpPr txBox="1">
            <a:spLocks noChangeArrowheads="1"/>
          </p:cNvSpPr>
          <p:nvPr/>
        </p:nvSpPr>
        <p:spPr bwMode="auto">
          <a:xfrm>
            <a:off x="990600" y="5105400"/>
            <a:ext cx="1676400" cy="579438"/>
          </a:xfrm>
          <a:prstGeom prst="rect">
            <a:avLst/>
          </a:prstGeom>
          <a:noFill/>
          <a:ln w="9525">
            <a:noFill/>
            <a:miter lim="800000"/>
          </a:ln>
          <a:effectLst/>
        </p:spPr>
        <p:txBody>
          <a:bodyPr>
            <a:spAutoFit/>
          </a:bodyPr>
          <a:lstStyle/>
          <a:p>
            <a:pPr marR="0" defTabSz="914400">
              <a:buClrTx/>
              <a:buSzTx/>
              <a:buFontTx/>
              <a:buNone/>
              <a:defRPr/>
            </a:pPr>
            <a:r>
              <a:rPr kumimoji="0" lang="zh-CN" altLang="en-US" sz="3200" b="1" kern="1200" cap="none" spc="0" normalizeH="0" baseline="0" noProof="0">
                <a:solidFill>
                  <a:srgbClr val="0000CC"/>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客观</a:t>
            </a:r>
            <a:endParaRPr kumimoji="0" lang="zh-CN" altLang="en-US" sz="3200" b="1" kern="1200" cap="none" spc="0" normalizeH="0" baseline="0" noProof="0">
              <a:solidFill>
                <a:srgbClr val="0000CC"/>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58375" name="AutoShape 8"/>
          <p:cNvSpPr/>
          <p:nvPr/>
        </p:nvSpPr>
        <p:spPr>
          <a:xfrm>
            <a:off x="2057400" y="5029200"/>
            <a:ext cx="76200" cy="1066800"/>
          </a:xfrm>
          <a:prstGeom prst="leftBracket">
            <a:avLst>
              <a:gd name="adj" fmla="val 116666"/>
            </a:avLst>
          </a:prstGeom>
          <a:noFill/>
          <a:ln w="9525" cap="flat" cmpd="sng">
            <a:solidFill>
              <a:schemeClr val="tx1"/>
            </a:solidFill>
            <a:prstDash val="solid"/>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sp>
        <p:nvSpPr>
          <p:cNvPr id="48137" name="Text Box 9"/>
          <p:cNvSpPr txBox="1"/>
          <p:nvPr/>
        </p:nvSpPr>
        <p:spPr>
          <a:xfrm>
            <a:off x="2286000" y="4800600"/>
            <a:ext cx="5513388" cy="519113"/>
          </a:xfrm>
          <a:prstGeom prst="rect">
            <a:avLst/>
          </a:prstGeom>
          <a:noFill/>
          <a:ln w="9525">
            <a:noFill/>
          </a:ln>
        </p:spPr>
        <p:txBody>
          <a:bodyPr anchor="t">
            <a:spAutoFit/>
          </a:bodyPr>
          <a:p>
            <a:r>
              <a:rPr lang="zh-CN" altLang="en-US" sz="2800" b="1" dirty="0">
                <a:solidFill>
                  <a:schemeClr val="tx1"/>
                </a:solidFill>
                <a:latin typeface="Times New Roman" panose="02020603050405020304" pitchFamily="18" charset="0"/>
                <a:ea typeface="宋体" panose="02010600030101010101" pitchFamily="2" charset="-122"/>
              </a:rPr>
              <a:t>中外联合，敌人力量强大</a:t>
            </a:r>
            <a:endParaRPr lang="zh-CN" altLang="en-US" sz="2800" b="1" dirty="0">
              <a:solidFill>
                <a:schemeClr val="tx1"/>
              </a:solidFill>
              <a:latin typeface="Times New Roman" panose="02020603050405020304" pitchFamily="18" charset="0"/>
              <a:ea typeface="宋体" panose="02010600030101010101" pitchFamily="2" charset="-122"/>
            </a:endParaRPr>
          </a:p>
        </p:txBody>
      </p:sp>
      <p:sp>
        <p:nvSpPr>
          <p:cNvPr id="48138" name="Text Box 10"/>
          <p:cNvSpPr txBox="1"/>
          <p:nvPr/>
        </p:nvSpPr>
        <p:spPr>
          <a:xfrm>
            <a:off x="2286000" y="5320030"/>
            <a:ext cx="3754438" cy="519113"/>
          </a:xfrm>
          <a:prstGeom prst="rect">
            <a:avLst/>
          </a:prstGeom>
          <a:noFill/>
          <a:ln w="9525">
            <a:noFill/>
          </a:ln>
        </p:spPr>
        <p:txBody>
          <a:bodyPr anchor="t">
            <a:spAutoFit/>
          </a:bodyPr>
          <a:p>
            <a:r>
              <a:rPr lang="zh-CN" altLang="en-US" sz="2800" b="1" dirty="0">
                <a:solidFill>
                  <a:schemeClr val="tx1"/>
                </a:solidFill>
                <a:latin typeface="Times New Roman" panose="02020603050405020304" pitchFamily="18" charset="0"/>
                <a:ea typeface="宋体" panose="02010600030101010101" pitchFamily="2" charset="-122"/>
              </a:rPr>
              <a:t>国民党右派叛变革命</a:t>
            </a:r>
            <a:endParaRPr lang="zh-CN" altLang="en-US" sz="2800" b="1" dirty="0">
              <a:solidFill>
                <a:schemeClr val="tx1"/>
              </a:solidFill>
              <a:latin typeface="Times New Roman" panose="02020603050405020304" pitchFamily="18" charset="0"/>
              <a:ea typeface="宋体" panose="02010600030101010101" pitchFamily="2" charset="-122"/>
            </a:endParaRPr>
          </a:p>
        </p:txBody>
      </p:sp>
      <p:sp>
        <p:nvSpPr>
          <p:cNvPr id="48139" name="Rectangle 11"/>
          <p:cNvSpPr/>
          <p:nvPr/>
        </p:nvSpPr>
        <p:spPr>
          <a:xfrm>
            <a:off x="2362200" y="5919788"/>
            <a:ext cx="3038475" cy="519112"/>
          </a:xfrm>
          <a:prstGeom prst="rect">
            <a:avLst/>
          </a:prstGeom>
          <a:noFill/>
          <a:ln w="9525">
            <a:noFill/>
          </a:ln>
        </p:spPr>
        <p:txBody>
          <a:bodyPr wrap="none" lIns="90000" tIns="46800" rIns="90000" bIns="46800" anchor="t">
            <a:spAutoFit/>
          </a:bodyPr>
          <a:p>
            <a:pPr>
              <a:spcBef>
                <a:spcPct val="50000"/>
              </a:spcBef>
            </a:pPr>
            <a:r>
              <a:rPr lang="zh-CN" altLang="en-US" sz="2800" b="1" dirty="0">
                <a:solidFill>
                  <a:schemeClr val="tx1"/>
                </a:solidFill>
                <a:latin typeface="Arial" panose="020B0604020202020204" pitchFamily="34" charset="0"/>
                <a:ea typeface="宋体" panose="02010600030101010101" pitchFamily="2" charset="-122"/>
              </a:rPr>
              <a:t>共产国际错误指示</a:t>
            </a:r>
            <a:endParaRPr lang="zh-CN" altLang="en-US" sz="2800" b="1" dirty="0">
              <a:solidFill>
                <a:schemeClr val="tx1"/>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133">
                                            <p:txEl>
                                              <p:charRg st="0" end="7"/>
                                            </p:txEl>
                                          </p:spTgt>
                                        </p:tgtEl>
                                        <p:attrNameLst>
                                          <p:attrName>style.visibility</p:attrName>
                                        </p:attrNameLst>
                                      </p:cBhvr>
                                      <p:to>
                                        <p:strVal val="visible"/>
                                      </p:to>
                                    </p:set>
                                    <p:anim calcmode="lin" valueType="num">
                                      <p:cBhvr additive="base">
                                        <p:cTn id="7" dur="500" fill="hold"/>
                                        <p:tgtEl>
                                          <p:spTgt spid="48133">
                                            <p:txEl>
                                              <p:charRg st="0"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33">
                                            <p:txEl>
                                              <p:charRg st="0"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8134">
                                            <p:txEl>
                                              <p:charRg st="0" end="9"/>
                                            </p:txEl>
                                          </p:spTgt>
                                        </p:tgtEl>
                                        <p:attrNameLst>
                                          <p:attrName>style.visibility</p:attrName>
                                        </p:attrNameLst>
                                      </p:cBhvr>
                                      <p:to>
                                        <p:strVal val="visible"/>
                                      </p:to>
                                    </p:set>
                                    <p:anim calcmode="lin" valueType="num">
                                      <p:cBhvr additive="base">
                                        <p:cTn id="13" dur="500" fill="hold"/>
                                        <p:tgtEl>
                                          <p:spTgt spid="48134">
                                            <p:txEl>
                                              <p:charRg st="0"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8134">
                                            <p:txEl>
                                              <p:charRg st="0" end="9"/>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8137">
                                            <p:txEl>
                                              <p:charRg st="0" end="12"/>
                                            </p:txEl>
                                          </p:spTgt>
                                        </p:tgtEl>
                                        <p:attrNameLst>
                                          <p:attrName>style.visibility</p:attrName>
                                        </p:attrNameLst>
                                      </p:cBhvr>
                                      <p:to>
                                        <p:strVal val="visible"/>
                                      </p:to>
                                    </p:set>
                                    <p:anim calcmode="lin" valueType="num">
                                      <p:cBhvr additive="base">
                                        <p:cTn id="19" dur="500" fill="hold"/>
                                        <p:tgtEl>
                                          <p:spTgt spid="48137">
                                            <p:txEl>
                                              <p:charRg st="0" end="1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8137">
                                            <p:txEl>
                                              <p:charRg st="0" end="1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8138">
                                            <p:txEl>
                                              <p:charRg st="0" end="10"/>
                                            </p:txEl>
                                          </p:spTgt>
                                        </p:tgtEl>
                                        <p:attrNameLst>
                                          <p:attrName>style.visibility</p:attrName>
                                        </p:attrNameLst>
                                      </p:cBhvr>
                                      <p:to>
                                        <p:strVal val="visible"/>
                                      </p:to>
                                    </p:set>
                                    <p:anim calcmode="lin" valueType="num">
                                      <p:cBhvr additive="base">
                                        <p:cTn id="25" dur="500" fill="hold"/>
                                        <p:tgtEl>
                                          <p:spTgt spid="48138">
                                            <p:txEl>
                                              <p:charRg st="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8138">
                                            <p:txEl>
                                              <p:charRg st="0" end="1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8139">
                                            <p:txEl>
                                              <p:charRg st="0" end="9"/>
                                            </p:txEl>
                                          </p:spTgt>
                                        </p:tgtEl>
                                        <p:attrNameLst>
                                          <p:attrName>style.visibility</p:attrName>
                                        </p:attrNameLst>
                                      </p:cBhvr>
                                      <p:to>
                                        <p:strVal val="visible"/>
                                      </p:to>
                                    </p:set>
                                    <p:anim calcmode="lin" valueType="num">
                                      <p:cBhvr additive="base">
                                        <p:cTn id="31" dur="500" fill="hold"/>
                                        <p:tgtEl>
                                          <p:spTgt spid="48139">
                                            <p:txEl>
                                              <p:charRg st="0"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8139">
                                            <p:txEl>
                                              <p:charRg st="0"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WordArt 2"/>
          <p:cNvSpPr/>
          <p:nvPr/>
        </p:nvSpPr>
        <p:spPr>
          <a:xfrm>
            <a:off x="1463675" y="601663"/>
            <a:ext cx="3733800" cy="1143000"/>
          </a:xfrm>
          <a:prstGeom prst="rect">
            <a:avLst/>
          </a:prstGeom>
        </p:spPr>
        <p:txBody>
          <a:bodyPr wrap="none" fromWordArt="1">
            <a:prstTxWarp prst="textPlain">
              <a:avLst>
                <a:gd name="adj" fmla="val 50000"/>
              </a:avLst>
            </a:prstTxWarp>
            <a:normAutofit/>
            <a:scene3d>
              <a:camera prst="legacyPerspectiveBottomRight">
                <a:rot lat="0" lon="21240000" rev="0"/>
              </a:camera>
              <a:lightRig rig="legacyFlat3" dir="r"/>
            </a:scene3d>
            <a:sp3d extrusionH="430200" prstMaterial="legacyMatte">
              <a:extrusionClr>
                <a:srgbClr val="C0C0C0"/>
              </a:extrusionClr>
            </a:sp3d>
          </a:bodyPr>
          <a:p>
            <a:pPr algn="ctr"/>
            <a:r>
              <a:rPr lang="zh-CN" altLang="en-US" sz="3600" b="1">
                <a:gradFill rotWithShape="0">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lin ang="5400000" scaled="1"/>
                  <a:tileRect/>
                </a:gradFill>
                <a:latin typeface="宋体" panose="02010600030101010101" pitchFamily="2" charset="-122"/>
                <a:ea typeface="宋体" panose="02010600030101010101" pitchFamily="2" charset="-122"/>
              </a:rPr>
              <a:t>经验教训</a:t>
            </a:r>
            <a:endParaRPr lang="zh-CN" altLang="en-US" sz="3600" b="1">
              <a:gradFill rotWithShape="0">
                <a:gsLst>
                  <a:gs pos="0">
                    <a:srgbClr val="000082">
                      <a:alpha val="100000"/>
                    </a:srgbClr>
                  </a:gs>
                  <a:gs pos="30000">
                    <a:srgbClr val="66008F">
                      <a:alpha val="100000"/>
                    </a:srgbClr>
                  </a:gs>
                  <a:gs pos="64999">
                    <a:srgbClr val="BA0066">
                      <a:alpha val="100000"/>
                    </a:srgbClr>
                  </a:gs>
                  <a:gs pos="89999">
                    <a:srgbClr val="FF0000">
                      <a:alpha val="100000"/>
                    </a:srgbClr>
                  </a:gs>
                  <a:gs pos="100000">
                    <a:srgbClr val="FF8200">
                      <a:alpha val="100000"/>
                    </a:srgbClr>
                  </a:gs>
                </a:gsLst>
                <a:lin ang="5400000" scaled="1"/>
                <a:tileRect/>
              </a:gradFill>
              <a:latin typeface="宋体" panose="02010600030101010101" pitchFamily="2" charset="-122"/>
              <a:ea typeface="宋体" panose="02010600030101010101" pitchFamily="2" charset="-122"/>
            </a:endParaRPr>
          </a:p>
        </p:txBody>
      </p:sp>
      <p:sp>
        <p:nvSpPr>
          <p:cNvPr id="49155" name="Rectangle 3"/>
          <p:cNvSpPr/>
          <p:nvPr/>
        </p:nvSpPr>
        <p:spPr>
          <a:xfrm>
            <a:off x="704850" y="2354263"/>
            <a:ext cx="8305800" cy="3416300"/>
          </a:xfrm>
          <a:prstGeom prst="rect">
            <a:avLst/>
          </a:prstGeom>
          <a:gradFill rotWithShape="1">
            <a:gsLst>
              <a:gs pos="0">
                <a:srgbClr val="5E9EFF">
                  <a:alpha val="100000"/>
                </a:srgbClr>
              </a:gs>
              <a:gs pos="39999">
                <a:srgbClr val="85C2FF">
                  <a:alpha val="100000"/>
                </a:srgbClr>
              </a:gs>
              <a:gs pos="70000">
                <a:srgbClr val="C4D6EB">
                  <a:alpha val="100000"/>
                </a:srgbClr>
              </a:gs>
              <a:gs pos="100000">
                <a:srgbClr val="FFEBFA">
                  <a:alpha val="100000"/>
                </a:srgbClr>
              </a:gs>
            </a:gsLst>
            <a:lin ang="5400000" scaled="1"/>
            <a:tileRect/>
          </a:gradFill>
          <a:ln w="9525">
            <a:noFill/>
          </a:ln>
        </p:spPr>
        <p:txBody>
          <a:bodyPr lIns="90000" tIns="46800" rIns="90000" bIns="46800" anchor="ctr">
            <a:spAutoFit/>
          </a:bodyPr>
          <a:p>
            <a:endParaRPr lang="zh-CN" altLang="en-US" sz="2400" b="1" dirty="0">
              <a:latin typeface="Arial" panose="020B0604020202020204" pitchFamily="34" charset="0"/>
              <a:ea typeface="宋体" panose="02010600030101010101" pitchFamily="2" charset="-122"/>
            </a:endParaRPr>
          </a:p>
          <a:p>
            <a:r>
              <a:rPr lang="en-US" altLang="zh-CN" sz="2400" b="1" dirty="0">
                <a:solidFill>
                  <a:schemeClr val="tx1"/>
                </a:solidFill>
                <a:latin typeface="Arial" panose="020B0604020202020204" pitchFamily="34" charset="0"/>
                <a:ea typeface="宋体" panose="02010600030101010101" pitchFamily="2" charset="-122"/>
              </a:rPr>
              <a:t>1</a:t>
            </a:r>
            <a:r>
              <a:rPr lang="zh-CN" altLang="en-US" sz="2400" b="1" dirty="0">
                <a:solidFill>
                  <a:schemeClr val="tx1"/>
                </a:solidFill>
                <a:latin typeface="Arial" panose="020B0604020202020204" pitchFamily="34" charset="0"/>
                <a:ea typeface="宋体" panose="02010600030101010101" pitchFamily="2" charset="-122"/>
              </a:rPr>
              <a:t>、建立国共合作统一战线是必要的、正确的，但必须坚持统一战线中的无产阶级领导权，对资产阶级实行又联合又斗争的政策，这是革命成败的关键。</a:t>
            </a:r>
            <a:endParaRPr lang="zh-CN" altLang="en-US" sz="2400" b="1" dirty="0">
              <a:solidFill>
                <a:schemeClr val="tx1"/>
              </a:solidFill>
              <a:latin typeface="Arial" panose="020B0604020202020204" pitchFamily="34" charset="0"/>
              <a:ea typeface="宋体" panose="02010600030101010101" pitchFamily="2" charset="-122"/>
            </a:endParaRPr>
          </a:p>
          <a:p>
            <a:r>
              <a:rPr lang="en-US" altLang="zh-CN" sz="2400" b="1" dirty="0">
                <a:solidFill>
                  <a:schemeClr val="tx1"/>
                </a:solidFill>
                <a:latin typeface="Arial" panose="020B0604020202020204" pitchFamily="34" charset="0"/>
                <a:ea typeface="宋体" panose="02010600030101010101" pitchFamily="2" charset="-122"/>
              </a:rPr>
              <a:t>2</a:t>
            </a:r>
            <a:r>
              <a:rPr lang="zh-CN" altLang="en-US" sz="2400" b="1" dirty="0">
                <a:solidFill>
                  <a:schemeClr val="tx1"/>
                </a:solidFill>
                <a:latin typeface="Arial" panose="020B0604020202020204" pitchFamily="34" charset="0"/>
                <a:ea typeface="宋体" panose="02010600030101010101" pitchFamily="2" charset="-122"/>
              </a:rPr>
              <a:t>、农民是无产阶级的可靠同盟军，农民问题是无产阶级领导的中心问题，必须放手发动农民，坚决依靠农民，建立巩固的工农联盟。</a:t>
            </a:r>
            <a:endParaRPr lang="zh-CN" altLang="en-US" sz="2400" b="1" dirty="0">
              <a:solidFill>
                <a:schemeClr val="tx1"/>
              </a:solidFill>
              <a:latin typeface="Arial" panose="020B0604020202020204" pitchFamily="34" charset="0"/>
              <a:ea typeface="宋体" panose="02010600030101010101" pitchFamily="2" charset="-122"/>
            </a:endParaRPr>
          </a:p>
          <a:p>
            <a:r>
              <a:rPr lang="en-US" altLang="zh-CN" sz="2400" b="1" dirty="0">
                <a:solidFill>
                  <a:schemeClr val="tx1"/>
                </a:solidFill>
                <a:latin typeface="Arial" panose="020B0604020202020204" pitchFamily="34" charset="0"/>
                <a:ea typeface="宋体" panose="02010600030101010101" pitchFamily="2" charset="-122"/>
              </a:rPr>
              <a:t>3</a:t>
            </a:r>
            <a:r>
              <a:rPr lang="zh-CN" altLang="en-US" sz="2400" b="1" dirty="0">
                <a:solidFill>
                  <a:schemeClr val="tx1"/>
                </a:solidFill>
                <a:latin typeface="Arial" panose="020B0604020202020204" pitchFamily="34" charset="0"/>
                <a:ea typeface="宋体" panose="02010600030101010101" pitchFamily="2" charset="-122"/>
              </a:rPr>
              <a:t>、武装斗争是中国革命的特点，必须重视武装斗争，建立党和人民直接掌握的革命军队。 </a:t>
            </a:r>
            <a:endParaRPr lang="zh-CN" altLang="en-US" sz="2400" b="1" dirty="0">
              <a:solidFill>
                <a:schemeClr val="tx1"/>
              </a:solidFill>
              <a:latin typeface="Arial" panose="020B0604020202020204" pitchFamily="34" charset="0"/>
              <a:ea typeface="宋体" panose="02010600030101010101" pitchFamily="2" charset="-122"/>
            </a:endParaRPr>
          </a:p>
        </p:txBody>
      </p:sp>
      <p:sp>
        <p:nvSpPr>
          <p:cNvPr id="49156" name="Line 4"/>
          <p:cNvSpPr/>
          <p:nvPr/>
        </p:nvSpPr>
        <p:spPr>
          <a:xfrm flipV="1">
            <a:off x="7352030" y="3528695"/>
            <a:ext cx="1061085" cy="12065"/>
          </a:xfrm>
          <a:prstGeom prst="line">
            <a:avLst/>
          </a:prstGeom>
          <a:ln w="38100" cap="flat" cmpd="sng">
            <a:solidFill>
              <a:srgbClr val="FF0000"/>
            </a:solidFill>
            <a:prstDash val="solid"/>
            <a:round/>
            <a:headEnd type="none" w="med" len="med"/>
            <a:tailEnd type="none" w="med" len="med"/>
          </a:ln>
          <a:effectLst>
            <a:glow rad="127000">
              <a:schemeClr val="accent1">
                <a:alpha val="42000"/>
              </a:schemeClr>
            </a:glow>
          </a:effectLst>
        </p:spPr>
      </p:sp>
      <p:sp>
        <p:nvSpPr>
          <p:cNvPr id="49157" name="Line 5"/>
          <p:cNvSpPr/>
          <p:nvPr/>
        </p:nvSpPr>
        <p:spPr>
          <a:xfrm>
            <a:off x="609600" y="3889375"/>
            <a:ext cx="4105275" cy="14288"/>
          </a:xfrm>
          <a:prstGeom prst="line">
            <a:avLst/>
          </a:prstGeom>
          <a:ln w="38100" cap="flat" cmpd="sng">
            <a:solidFill>
              <a:srgbClr val="FF0000"/>
            </a:solidFill>
            <a:prstDash val="solid"/>
            <a:round/>
            <a:headEnd type="none" w="med" len="med"/>
            <a:tailEnd type="none" w="med" len="med"/>
          </a:ln>
        </p:spPr>
      </p:sp>
      <p:sp>
        <p:nvSpPr>
          <p:cNvPr id="49158" name="Line 6"/>
          <p:cNvSpPr/>
          <p:nvPr/>
        </p:nvSpPr>
        <p:spPr>
          <a:xfrm>
            <a:off x="5472113" y="4578350"/>
            <a:ext cx="3352800" cy="0"/>
          </a:xfrm>
          <a:prstGeom prst="line">
            <a:avLst/>
          </a:prstGeom>
          <a:ln w="38100" cap="flat" cmpd="sng">
            <a:solidFill>
              <a:srgbClr val="FF0000"/>
            </a:solidFill>
            <a:prstDash val="solid"/>
            <a:round/>
            <a:headEnd type="none" w="med" len="med"/>
            <a:tailEnd type="none" w="med" len="med"/>
          </a:ln>
        </p:spPr>
      </p:sp>
      <p:sp>
        <p:nvSpPr>
          <p:cNvPr id="49159" name="Line 7"/>
          <p:cNvSpPr/>
          <p:nvPr/>
        </p:nvSpPr>
        <p:spPr>
          <a:xfrm>
            <a:off x="790575" y="4960938"/>
            <a:ext cx="1851025" cy="28575"/>
          </a:xfrm>
          <a:prstGeom prst="line">
            <a:avLst/>
          </a:prstGeom>
          <a:ln w="38100" cap="flat" cmpd="sng">
            <a:solidFill>
              <a:srgbClr val="FF0000"/>
            </a:solidFill>
            <a:prstDash val="solid"/>
            <a:round/>
            <a:headEnd type="none" w="med" len="med"/>
            <a:tailEnd type="none" w="med" len="med"/>
          </a:ln>
        </p:spPr>
      </p:sp>
      <p:sp>
        <p:nvSpPr>
          <p:cNvPr id="49160" name="Line 8"/>
          <p:cNvSpPr/>
          <p:nvPr/>
        </p:nvSpPr>
        <p:spPr>
          <a:xfrm>
            <a:off x="5337175" y="5368925"/>
            <a:ext cx="3214688" cy="12700"/>
          </a:xfrm>
          <a:prstGeom prst="line">
            <a:avLst/>
          </a:prstGeom>
          <a:ln w="38100" cap="flat" cmpd="sng">
            <a:solidFill>
              <a:srgbClr val="FF0000"/>
            </a:solidFill>
            <a:prstDash val="solid"/>
            <a:round/>
            <a:headEnd type="none" w="med" len="med"/>
            <a:tailEnd type="none" w="med" len="med"/>
          </a:ln>
        </p:spPr>
      </p:sp>
      <p:sp>
        <p:nvSpPr>
          <p:cNvPr id="49161" name="Line 9"/>
          <p:cNvSpPr/>
          <p:nvPr/>
        </p:nvSpPr>
        <p:spPr>
          <a:xfrm>
            <a:off x="790575" y="5770563"/>
            <a:ext cx="3990975" cy="1587"/>
          </a:xfrm>
          <a:prstGeom prst="line">
            <a:avLst/>
          </a:prstGeom>
          <a:ln w="38100" cap="flat" cmpd="sng">
            <a:solidFill>
              <a:srgbClr val="FF0000"/>
            </a:solidFill>
            <a:prstDash val="solid"/>
            <a:roun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iterate type="lt">
                                    <p:tmAbs val="0"/>
                                  </p:iterate>
                                  <p:childTnLst>
                                    <p:set>
                                      <p:cBhvr>
                                        <p:cTn id="6" dur="1" fill="hold">
                                          <p:stCondLst>
                                            <p:cond delay="0"/>
                                          </p:stCondLst>
                                        </p:cTn>
                                        <p:tgtEl>
                                          <p:spTgt spid="49155">
                                            <p:txEl>
                                              <p:charRg st="194" end="236"/>
                                            </p:txEl>
                                          </p:spTgt>
                                        </p:tgtEl>
                                        <p:attrNameLst>
                                          <p:attrName>style.visibility</p:attrName>
                                        </p:attrNameLst>
                                      </p:cBhvr>
                                      <p:to>
                                        <p:strVal val="visible"/>
                                      </p:to>
                                    </p:set>
                                    <p:animEffect transition="in" filter="fade">
                                      <p:cBhvr>
                                        <p:cTn id="7" dur="1000"/>
                                        <p:tgtEl>
                                          <p:spTgt spid="49155">
                                            <p:txEl>
                                              <p:charRg st="194" end="236"/>
                                            </p:txEl>
                                          </p:spTgt>
                                        </p:tgtEl>
                                      </p:cBhvr>
                                    </p:animEffect>
                                    <p:anim calcmode="lin" valueType="num">
                                      <p:cBhvr>
                                        <p:cTn id="8" dur="1000" fill="hold"/>
                                        <p:tgtEl>
                                          <p:spTgt spid="49155">
                                            <p:txEl>
                                              <p:charRg st="194" end="236"/>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9155">
                                            <p:txEl>
                                              <p:charRg st="194" end="236"/>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9155">
                                            <p:txEl>
                                              <p:charRg st="194" end="236"/>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nodeType="clickEffect">
                                  <p:stCondLst>
                                    <p:cond delay="0"/>
                                  </p:stCondLst>
                                  <p:childTnLst>
                                    <p:set>
                                      <p:cBhvr>
                                        <p:cTn id="14" dur="1" fill="hold">
                                          <p:stCondLst>
                                            <p:cond delay="0"/>
                                          </p:stCondLst>
                                        </p:cTn>
                                        <p:tgtEl>
                                          <p:spTgt spid="49156"/>
                                        </p:tgtEl>
                                        <p:attrNameLst>
                                          <p:attrName>style.visibility</p:attrName>
                                        </p:attrNameLst>
                                      </p:cBhvr>
                                      <p:to>
                                        <p:strVal val="visible"/>
                                      </p:to>
                                    </p:set>
                                    <p:animEffect transition="in" filter="slide(fromLeft)">
                                      <p:cBhvr>
                                        <p:cTn id="15" dur="500"/>
                                        <p:tgtEl>
                                          <p:spTgt spid="49156"/>
                                        </p:tgtEl>
                                      </p:cBhvr>
                                    </p:animEffect>
                                  </p:childTnLst>
                                </p:cTn>
                              </p:par>
                            </p:childTnLst>
                          </p:cTn>
                        </p:par>
                        <p:par>
                          <p:cTn id="16" fill="hold">
                            <p:stCondLst>
                              <p:cond delay="500"/>
                            </p:stCondLst>
                            <p:childTnLst>
                              <p:par>
                                <p:cTn id="17" presetID="12" presetClass="entr" presetSubtype="8" fill="hold" nodeType="afterEffect">
                                  <p:stCondLst>
                                    <p:cond delay="0"/>
                                  </p:stCondLst>
                                  <p:childTnLst>
                                    <p:set>
                                      <p:cBhvr>
                                        <p:cTn id="18" dur="1" fill="hold">
                                          <p:stCondLst>
                                            <p:cond delay="0"/>
                                          </p:stCondLst>
                                        </p:cTn>
                                        <p:tgtEl>
                                          <p:spTgt spid="49157"/>
                                        </p:tgtEl>
                                        <p:attrNameLst>
                                          <p:attrName>style.visibility</p:attrName>
                                        </p:attrNameLst>
                                      </p:cBhvr>
                                      <p:to>
                                        <p:strVal val="visible"/>
                                      </p:to>
                                    </p:set>
                                    <p:animEffect transition="in" filter="slide(fromLeft)">
                                      <p:cBhvr>
                                        <p:cTn id="19" dur="500"/>
                                        <p:tgtEl>
                                          <p:spTgt spid="49157"/>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nodeType="clickEffect">
                                  <p:stCondLst>
                                    <p:cond delay="0"/>
                                  </p:stCondLst>
                                  <p:childTnLst>
                                    <p:set>
                                      <p:cBhvr>
                                        <p:cTn id="23" dur="1" fill="hold">
                                          <p:stCondLst>
                                            <p:cond delay="0"/>
                                          </p:stCondLst>
                                        </p:cTn>
                                        <p:tgtEl>
                                          <p:spTgt spid="49158"/>
                                        </p:tgtEl>
                                        <p:attrNameLst>
                                          <p:attrName>style.visibility</p:attrName>
                                        </p:attrNameLst>
                                      </p:cBhvr>
                                      <p:to>
                                        <p:strVal val="visible"/>
                                      </p:to>
                                    </p:set>
                                    <p:animEffect transition="in" filter="slide(fromLeft)">
                                      <p:cBhvr>
                                        <p:cTn id="24" dur="500"/>
                                        <p:tgtEl>
                                          <p:spTgt spid="49158"/>
                                        </p:tgtEl>
                                      </p:cBhvr>
                                    </p:animEffect>
                                  </p:childTnLst>
                                </p:cTn>
                              </p:par>
                            </p:childTnLst>
                          </p:cTn>
                        </p:par>
                        <p:par>
                          <p:cTn id="25" fill="hold">
                            <p:stCondLst>
                              <p:cond delay="500"/>
                            </p:stCondLst>
                            <p:childTnLst>
                              <p:par>
                                <p:cTn id="26" presetID="12" presetClass="entr" presetSubtype="8" fill="hold" nodeType="afterEffect">
                                  <p:stCondLst>
                                    <p:cond delay="0"/>
                                  </p:stCondLst>
                                  <p:childTnLst>
                                    <p:set>
                                      <p:cBhvr>
                                        <p:cTn id="27" dur="1" fill="hold">
                                          <p:stCondLst>
                                            <p:cond delay="0"/>
                                          </p:stCondLst>
                                        </p:cTn>
                                        <p:tgtEl>
                                          <p:spTgt spid="49159"/>
                                        </p:tgtEl>
                                        <p:attrNameLst>
                                          <p:attrName>style.visibility</p:attrName>
                                        </p:attrNameLst>
                                      </p:cBhvr>
                                      <p:to>
                                        <p:strVal val="visible"/>
                                      </p:to>
                                    </p:set>
                                    <p:animEffect transition="in" filter="slide(fromLeft)">
                                      <p:cBhvr>
                                        <p:cTn id="28" dur="500"/>
                                        <p:tgtEl>
                                          <p:spTgt spid="49159"/>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8" fill="hold" nodeType="clickEffect">
                                  <p:stCondLst>
                                    <p:cond delay="0"/>
                                  </p:stCondLst>
                                  <p:childTnLst>
                                    <p:set>
                                      <p:cBhvr>
                                        <p:cTn id="32" dur="1" fill="hold">
                                          <p:stCondLst>
                                            <p:cond delay="0"/>
                                          </p:stCondLst>
                                        </p:cTn>
                                        <p:tgtEl>
                                          <p:spTgt spid="49160"/>
                                        </p:tgtEl>
                                        <p:attrNameLst>
                                          <p:attrName>style.visibility</p:attrName>
                                        </p:attrNameLst>
                                      </p:cBhvr>
                                      <p:to>
                                        <p:strVal val="visible"/>
                                      </p:to>
                                    </p:set>
                                    <p:animEffect transition="in" filter="slide(fromLeft)">
                                      <p:cBhvr>
                                        <p:cTn id="33" dur="500"/>
                                        <p:tgtEl>
                                          <p:spTgt spid="49160"/>
                                        </p:tgtEl>
                                      </p:cBhvr>
                                    </p:animEffect>
                                  </p:childTnLst>
                                </p:cTn>
                              </p:par>
                            </p:childTnLst>
                          </p:cTn>
                        </p:par>
                        <p:par>
                          <p:cTn id="34" fill="hold">
                            <p:stCondLst>
                              <p:cond delay="500"/>
                            </p:stCondLst>
                            <p:childTnLst>
                              <p:par>
                                <p:cTn id="35" presetID="12" presetClass="entr" presetSubtype="8" fill="hold" nodeType="afterEffect">
                                  <p:stCondLst>
                                    <p:cond delay="0"/>
                                  </p:stCondLst>
                                  <p:childTnLst>
                                    <p:set>
                                      <p:cBhvr>
                                        <p:cTn id="36" dur="1" fill="hold">
                                          <p:stCondLst>
                                            <p:cond delay="0"/>
                                          </p:stCondLst>
                                        </p:cTn>
                                        <p:tgtEl>
                                          <p:spTgt spid="49161"/>
                                        </p:tgtEl>
                                        <p:attrNameLst>
                                          <p:attrName>style.visibility</p:attrName>
                                        </p:attrNameLst>
                                      </p:cBhvr>
                                      <p:to>
                                        <p:strVal val="visible"/>
                                      </p:to>
                                    </p:set>
                                    <p:animEffect transition="in" filter="slide(fromLeft)">
                                      <p:cBhvr>
                                        <p:cTn id="37" dur="500"/>
                                        <p:tgtEl>
                                          <p:spTgt spid="49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nimBg="1" build="allAtOnce"/>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矩形 2054"/>
          <p:cNvSpPr/>
          <p:nvPr/>
        </p:nvSpPr>
        <p:spPr>
          <a:xfrm>
            <a:off x="-500062" y="3114675"/>
            <a:ext cx="9144000" cy="0"/>
          </a:xfrm>
          <a:prstGeom prst="rect">
            <a:avLst/>
          </a:prstGeom>
          <a:noFill/>
          <a:ln w="9525">
            <a:noFill/>
          </a:ln>
        </p:spPr>
        <p:txBody>
          <a:bodyPr anchor="t"/>
          <a:p>
            <a:endParaRPr lang="zh-CN" altLang="en-US" dirty="0">
              <a:latin typeface="Arial" panose="020B0604020202020204" pitchFamily="34" charset="0"/>
              <a:ea typeface="宋体" panose="02010600030101010101" pitchFamily="2" charset="-122"/>
            </a:endParaRPr>
          </a:p>
        </p:txBody>
      </p:sp>
      <p:sp>
        <p:nvSpPr>
          <p:cNvPr id="4" name="AutoShape 3"/>
          <p:cNvSpPr/>
          <p:nvPr/>
        </p:nvSpPr>
        <p:spPr>
          <a:xfrm>
            <a:off x="-71437" y="1928813"/>
            <a:ext cx="9215437" cy="2505075"/>
          </a:xfrm>
          <a:prstGeom prst="rightArrow">
            <a:avLst>
              <a:gd name="adj1" fmla="val 66203"/>
              <a:gd name="adj2" fmla="val 22566"/>
            </a:avLst>
          </a:prstGeom>
          <a:solidFill>
            <a:schemeClr val="bg1"/>
          </a:solidFill>
          <a:ln w="28575" cap="flat" cmpd="sng">
            <a:solidFill>
              <a:schemeClr val="tx1"/>
            </a:solidFill>
            <a:prstDash val="solid"/>
            <a:miter/>
            <a:headEnd type="none" w="med" len="med"/>
            <a:tailEnd type="none" w="med" len="med"/>
          </a:ln>
        </p:spPr>
        <p:txBody>
          <a:bodyPr anchor="t"/>
          <a:p>
            <a:endParaRPr lang="zh-CN" altLang="en-US" dirty="0">
              <a:latin typeface="Arial" panose="020B0604020202020204" pitchFamily="34" charset="0"/>
              <a:ea typeface="宋体" panose="02010600030101010101" pitchFamily="2" charset="-122"/>
            </a:endParaRPr>
          </a:p>
        </p:txBody>
      </p:sp>
      <p:grpSp>
        <p:nvGrpSpPr>
          <p:cNvPr id="2" name="组合 47"/>
          <p:cNvGrpSpPr/>
          <p:nvPr/>
        </p:nvGrpSpPr>
        <p:grpSpPr>
          <a:xfrm>
            <a:off x="7143750" y="2357438"/>
            <a:ext cx="928688" cy="2214562"/>
            <a:chOff x="7143768" y="2571744"/>
            <a:chExt cx="928694" cy="2214578"/>
          </a:xfrm>
        </p:grpSpPr>
        <p:cxnSp>
          <p:nvCxnSpPr>
            <p:cNvPr id="28" name="直接连接符 27"/>
            <p:cNvCxnSpPr/>
            <p:nvPr/>
          </p:nvCxnSpPr>
          <p:spPr>
            <a:xfrm rot="16200000" flipH="1">
              <a:off x="6750859" y="3393281"/>
              <a:ext cx="164307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421" name="TextBox 34"/>
            <p:cNvSpPr txBox="1"/>
            <p:nvPr/>
          </p:nvSpPr>
          <p:spPr>
            <a:xfrm>
              <a:off x="7143768" y="4324657"/>
              <a:ext cx="928694" cy="461665"/>
            </a:xfrm>
            <a:prstGeom prst="rect">
              <a:avLst/>
            </a:prstGeom>
            <a:noFill/>
            <a:ln w="9525">
              <a:noFill/>
            </a:ln>
          </p:spPr>
          <p:txBody>
            <a:bodyPr anchor="t">
              <a:spAutoFit/>
            </a:bodyPr>
            <a:p>
              <a:r>
                <a:rPr lang="en-US" altLang="zh-CN" sz="2400" b="1" dirty="0">
                  <a:solidFill>
                    <a:schemeClr val="tx1"/>
                  </a:solidFill>
                  <a:latin typeface="Arial" panose="020B0604020202020204" pitchFamily="34" charset="0"/>
                  <a:ea typeface="宋体" panose="02010600030101010101" pitchFamily="2" charset="-122"/>
                </a:rPr>
                <a:t>1927</a:t>
              </a:r>
              <a:endParaRPr lang="en-US" altLang="zh-CN" sz="2400" b="1" dirty="0">
                <a:solidFill>
                  <a:schemeClr val="tx1"/>
                </a:solidFill>
                <a:latin typeface="Arial" panose="020B0604020202020204" pitchFamily="34" charset="0"/>
                <a:ea typeface="宋体" panose="02010600030101010101" pitchFamily="2" charset="-122"/>
              </a:endParaRPr>
            </a:p>
          </p:txBody>
        </p:sp>
      </p:grpSp>
      <p:sp>
        <p:nvSpPr>
          <p:cNvPr id="37" name="Rectangle 4"/>
          <p:cNvSpPr/>
          <p:nvPr/>
        </p:nvSpPr>
        <p:spPr>
          <a:xfrm>
            <a:off x="6786563" y="2714625"/>
            <a:ext cx="1643062" cy="500063"/>
          </a:xfrm>
          <a:prstGeom prst="rect">
            <a:avLst/>
          </a:prstGeom>
          <a:solidFill>
            <a:srgbClr val="FFFFFF"/>
          </a:solidFill>
          <a:ln w="9525" cap="flat" cmpd="sng">
            <a:solidFill>
              <a:srgbClr val="000000"/>
            </a:solidFill>
            <a:prstDash val="solid"/>
            <a:miter/>
            <a:headEnd type="none" w="med" len="med"/>
            <a:tailEnd type="none" w="med" len="med"/>
          </a:ln>
        </p:spPr>
        <p:txBody>
          <a:bodyPr anchor="t"/>
          <a:p>
            <a:r>
              <a:rPr lang="zh-CN" altLang="en-US" sz="2800" b="1" dirty="0">
                <a:solidFill>
                  <a:srgbClr val="FF0000"/>
                </a:solidFill>
                <a:latin typeface="黑体" panose="02010609060101010101" pitchFamily="49" charset="-122"/>
                <a:ea typeface="黑体" panose="02010609060101010101" pitchFamily="49" charset="-122"/>
              </a:rPr>
              <a:t>武汉政府</a:t>
            </a:r>
            <a:endParaRPr lang="zh-CN" altLang="en-US" sz="2800" b="1" dirty="0">
              <a:solidFill>
                <a:srgbClr val="FF0000"/>
              </a:solidFill>
              <a:latin typeface="黑体" panose="02010609060101010101" pitchFamily="49" charset="-122"/>
              <a:ea typeface="黑体" panose="02010609060101010101" pitchFamily="49" charset="-122"/>
            </a:endParaRPr>
          </a:p>
        </p:txBody>
      </p:sp>
      <p:cxnSp>
        <p:nvCxnSpPr>
          <p:cNvPr id="21" name="直接连接符 20"/>
          <p:cNvCxnSpPr/>
          <p:nvPr/>
        </p:nvCxnSpPr>
        <p:spPr bwMode="auto">
          <a:xfrm rot="5400000">
            <a:off x="-321469" y="3178969"/>
            <a:ext cx="16430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638" name="Rectangle 4"/>
          <p:cNvSpPr/>
          <p:nvPr/>
        </p:nvSpPr>
        <p:spPr>
          <a:xfrm>
            <a:off x="71438" y="2714625"/>
            <a:ext cx="928687" cy="928688"/>
          </a:xfrm>
          <a:prstGeom prst="rect">
            <a:avLst/>
          </a:prstGeom>
          <a:solidFill>
            <a:schemeClr val="bg1"/>
          </a:solidFill>
          <a:ln w="9525" cap="flat" cmpd="sng">
            <a:solidFill>
              <a:srgbClr val="000000"/>
            </a:solidFill>
            <a:prstDash val="solid"/>
            <a:miter/>
            <a:headEnd type="none" w="med" len="med"/>
            <a:tailEnd type="none" w="med" len="med"/>
          </a:ln>
        </p:spPr>
        <p:txBody>
          <a:bodyPr anchor="t"/>
          <a:p>
            <a:r>
              <a:rPr lang="zh-CN" altLang="en-US" sz="2800" b="1" dirty="0">
                <a:solidFill>
                  <a:srgbClr val="FF0000"/>
                </a:solidFill>
                <a:latin typeface="黑体" panose="02010609060101010101" pitchFamily="49" charset="-122"/>
                <a:ea typeface="黑体" panose="02010609060101010101" pitchFamily="49" charset="-122"/>
              </a:rPr>
              <a:t>五四运动</a:t>
            </a:r>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25639" name="TextBox 28"/>
          <p:cNvSpPr txBox="1"/>
          <p:nvPr/>
        </p:nvSpPr>
        <p:spPr>
          <a:xfrm>
            <a:off x="71438" y="4110038"/>
            <a:ext cx="928687" cy="461962"/>
          </a:xfrm>
          <a:prstGeom prst="rect">
            <a:avLst/>
          </a:prstGeom>
          <a:noFill/>
          <a:ln w="9525">
            <a:noFill/>
          </a:ln>
        </p:spPr>
        <p:txBody>
          <a:bodyPr anchor="t">
            <a:spAutoFit/>
          </a:bodyPr>
          <a:p>
            <a:r>
              <a:rPr lang="en-US" altLang="zh-CN" sz="2400" b="1" dirty="0">
                <a:solidFill>
                  <a:schemeClr val="tx1"/>
                </a:solidFill>
                <a:latin typeface="Arial" panose="020B0604020202020204" pitchFamily="34" charset="0"/>
                <a:ea typeface="宋体" panose="02010600030101010101" pitchFamily="2" charset="-122"/>
              </a:rPr>
              <a:t>1919</a:t>
            </a:r>
            <a:endParaRPr lang="en-US" altLang="zh-CN" sz="2400" b="1" dirty="0">
              <a:solidFill>
                <a:schemeClr val="tx1"/>
              </a:solidFill>
              <a:latin typeface="Arial" panose="020B0604020202020204" pitchFamily="34" charset="0"/>
              <a:ea typeface="宋体" panose="02010600030101010101" pitchFamily="2" charset="-122"/>
            </a:endParaRPr>
          </a:p>
        </p:txBody>
      </p:sp>
      <p:cxnSp>
        <p:nvCxnSpPr>
          <p:cNvPr id="23" name="直接连接符 22"/>
          <p:cNvCxnSpPr/>
          <p:nvPr/>
        </p:nvCxnSpPr>
        <p:spPr bwMode="auto">
          <a:xfrm rot="5400000">
            <a:off x="965200" y="3178175"/>
            <a:ext cx="16414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635" name="Rectangle 4"/>
          <p:cNvSpPr/>
          <p:nvPr/>
        </p:nvSpPr>
        <p:spPr>
          <a:xfrm>
            <a:off x="1357313" y="2714625"/>
            <a:ext cx="928687" cy="928688"/>
          </a:xfrm>
          <a:prstGeom prst="rect">
            <a:avLst/>
          </a:prstGeom>
          <a:solidFill>
            <a:schemeClr val="bg1"/>
          </a:solidFill>
          <a:ln w="9525" cap="flat" cmpd="sng">
            <a:solidFill>
              <a:srgbClr val="000000"/>
            </a:solidFill>
            <a:prstDash val="solid"/>
            <a:miter/>
            <a:headEnd type="none" w="med" len="med"/>
            <a:tailEnd type="none" w="med" len="med"/>
          </a:ln>
        </p:spPr>
        <p:txBody>
          <a:bodyPr anchor="t"/>
          <a:p>
            <a:r>
              <a:rPr lang="zh-CN" altLang="en-US" sz="2800" b="1" dirty="0">
                <a:solidFill>
                  <a:srgbClr val="FF0000"/>
                </a:solidFill>
                <a:latin typeface="黑体" panose="02010609060101010101" pitchFamily="49" charset="-122"/>
                <a:ea typeface="黑体" panose="02010609060101010101" pitchFamily="49" charset="-122"/>
              </a:rPr>
              <a:t>中共诞生</a:t>
            </a:r>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25636" name="TextBox 29"/>
          <p:cNvSpPr txBox="1"/>
          <p:nvPr/>
        </p:nvSpPr>
        <p:spPr>
          <a:xfrm>
            <a:off x="1357313" y="4110038"/>
            <a:ext cx="928687" cy="461962"/>
          </a:xfrm>
          <a:prstGeom prst="rect">
            <a:avLst/>
          </a:prstGeom>
          <a:noFill/>
          <a:ln w="9525">
            <a:noFill/>
          </a:ln>
        </p:spPr>
        <p:txBody>
          <a:bodyPr anchor="t">
            <a:spAutoFit/>
          </a:bodyPr>
          <a:p>
            <a:r>
              <a:rPr lang="en-US" altLang="zh-CN" sz="2400" b="1" dirty="0">
                <a:solidFill>
                  <a:schemeClr val="tx1"/>
                </a:solidFill>
                <a:latin typeface="Arial" panose="020B0604020202020204" pitchFamily="34" charset="0"/>
                <a:ea typeface="宋体" panose="02010600030101010101" pitchFamily="2" charset="-122"/>
              </a:rPr>
              <a:t>1921</a:t>
            </a:r>
            <a:endParaRPr lang="en-US" altLang="zh-CN" sz="2400" b="1" dirty="0">
              <a:solidFill>
                <a:schemeClr val="tx1"/>
              </a:solidFill>
              <a:latin typeface="Arial" panose="020B0604020202020204" pitchFamily="34" charset="0"/>
              <a:ea typeface="宋体" panose="02010600030101010101" pitchFamily="2" charset="-122"/>
            </a:endParaRPr>
          </a:p>
        </p:txBody>
      </p:sp>
      <p:grpSp>
        <p:nvGrpSpPr>
          <p:cNvPr id="3" name="组合 39"/>
          <p:cNvGrpSpPr/>
          <p:nvPr/>
        </p:nvGrpSpPr>
        <p:grpSpPr>
          <a:xfrm>
            <a:off x="2643188" y="2357438"/>
            <a:ext cx="928687" cy="2214562"/>
            <a:chOff x="2214546" y="2571744"/>
            <a:chExt cx="928726" cy="2214578"/>
          </a:xfrm>
        </p:grpSpPr>
        <p:cxnSp>
          <p:nvCxnSpPr>
            <p:cNvPr id="24" name="直接连接符 23"/>
            <p:cNvCxnSpPr/>
            <p:nvPr/>
          </p:nvCxnSpPr>
          <p:spPr>
            <a:xfrm rot="5400000">
              <a:off x="1822446" y="3392488"/>
              <a:ext cx="164148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431" name="Rectangle 4"/>
            <p:cNvSpPr/>
            <p:nvPr/>
          </p:nvSpPr>
          <p:spPr>
            <a:xfrm>
              <a:off x="2214578" y="2928934"/>
              <a:ext cx="928694" cy="928694"/>
            </a:xfrm>
            <a:prstGeom prst="rect">
              <a:avLst/>
            </a:prstGeom>
            <a:solidFill>
              <a:schemeClr val="bg1"/>
            </a:solidFill>
            <a:ln w="9525" cap="flat" cmpd="sng">
              <a:solidFill>
                <a:srgbClr val="000000"/>
              </a:solidFill>
              <a:prstDash val="solid"/>
              <a:miter/>
              <a:headEnd type="none" w="med" len="med"/>
              <a:tailEnd type="none" w="med" len="med"/>
            </a:ln>
          </p:spPr>
          <p:txBody>
            <a:bodyPr anchor="t"/>
            <a:p>
              <a:r>
                <a:rPr lang="zh-CN" altLang="en-US" sz="2800" b="1" dirty="0">
                  <a:solidFill>
                    <a:srgbClr val="FF0000"/>
                  </a:solidFill>
                  <a:latin typeface="黑体" panose="02010609060101010101" pitchFamily="49" charset="-122"/>
                  <a:ea typeface="黑体" panose="02010609060101010101" pitchFamily="49" charset="-122"/>
                </a:rPr>
                <a:t>中共三大</a:t>
              </a:r>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60432" name="TextBox 30"/>
            <p:cNvSpPr txBox="1"/>
            <p:nvPr/>
          </p:nvSpPr>
          <p:spPr>
            <a:xfrm>
              <a:off x="2214546" y="4324657"/>
              <a:ext cx="928694" cy="461665"/>
            </a:xfrm>
            <a:prstGeom prst="rect">
              <a:avLst/>
            </a:prstGeom>
            <a:noFill/>
            <a:ln w="9525">
              <a:noFill/>
            </a:ln>
          </p:spPr>
          <p:txBody>
            <a:bodyPr anchor="t">
              <a:spAutoFit/>
            </a:bodyPr>
            <a:p>
              <a:r>
                <a:rPr lang="en-US" altLang="zh-CN" sz="2400" b="1" dirty="0">
                  <a:solidFill>
                    <a:schemeClr val="tx1"/>
                  </a:solidFill>
                  <a:latin typeface="Arial" panose="020B0604020202020204" pitchFamily="34" charset="0"/>
                  <a:ea typeface="宋体" panose="02010600030101010101" pitchFamily="2" charset="-122"/>
                </a:rPr>
                <a:t>1923</a:t>
              </a:r>
              <a:endParaRPr lang="en-US" altLang="zh-CN" sz="2400" b="1" dirty="0">
                <a:solidFill>
                  <a:schemeClr val="tx1"/>
                </a:solidFill>
                <a:latin typeface="Arial" panose="020B0604020202020204" pitchFamily="34" charset="0"/>
                <a:ea typeface="宋体" panose="02010600030101010101" pitchFamily="2" charset="-122"/>
              </a:endParaRPr>
            </a:p>
          </p:txBody>
        </p:sp>
      </p:grpSp>
      <p:cxnSp>
        <p:nvCxnSpPr>
          <p:cNvPr id="25" name="直接连接符 24"/>
          <p:cNvCxnSpPr/>
          <p:nvPr/>
        </p:nvCxnSpPr>
        <p:spPr bwMode="auto">
          <a:xfrm rot="5400000">
            <a:off x="3393281" y="3177381"/>
            <a:ext cx="1641475"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629" name="Rectangle 4"/>
          <p:cNvSpPr/>
          <p:nvPr/>
        </p:nvSpPr>
        <p:spPr>
          <a:xfrm>
            <a:off x="3714750" y="2714625"/>
            <a:ext cx="928688" cy="928688"/>
          </a:xfrm>
          <a:prstGeom prst="rect">
            <a:avLst/>
          </a:prstGeom>
          <a:solidFill>
            <a:schemeClr val="bg1"/>
          </a:solidFill>
          <a:ln w="9525" cap="flat" cmpd="sng">
            <a:solidFill>
              <a:srgbClr val="000000"/>
            </a:solidFill>
            <a:prstDash val="solid"/>
            <a:miter/>
            <a:headEnd type="none" w="med" len="med"/>
            <a:tailEnd type="none" w="med" len="med"/>
          </a:ln>
        </p:spPr>
        <p:txBody>
          <a:bodyPr anchor="t"/>
          <a:p>
            <a:pPr algn="ctr"/>
            <a:r>
              <a:rPr lang="zh-CN" altLang="en-US" sz="2800" b="1" dirty="0">
                <a:solidFill>
                  <a:srgbClr val="FF0000"/>
                </a:solidFill>
                <a:latin typeface="黑体" panose="02010609060101010101" pitchFamily="49" charset="-122"/>
                <a:ea typeface="黑体" panose="02010609060101010101" pitchFamily="49" charset="-122"/>
              </a:rPr>
              <a:t>国共合作</a:t>
            </a:r>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25630" name="TextBox 31"/>
          <p:cNvSpPr txBox="1"/>
          <p:nvPr/>
        </p:nvSpPr>
        <p:spPr>
          <a:xfrm>
            <a:off x="3786188" y="4110038"/>
            <a:ext cx="928687" cy="461962"/>
          </a:xfrm>
          <a:prstGeom prst="rect">
            <a:avLst/>
          </a:prstGeom>
          <a:noFill/>
          <a:ln w="9525">
            <a:noFill/>
          </a:ln>
        </p:spPr>
        <p:txBody>
          <a:bodyPr anchor="t">
            <a:spAutoFit/>
          </a:bodyPr>
          <a:p>
            <a:r>
              <a:rPr lang="en-US" altLang="zh-CN" sz="2400" b="1" dirty="0">
                <a:solidFill>
                  <a:schemeClr val="tx1"/>
                </a:solidFill>
                <a:latin typeface="Arial" panose="020B0604020202020204" pitchFamily="34" charset="0"/>
                <a:ea typeface="宋体" panose="02010600030101010101" pitchFamily="2" charset="-122"/>
              </a:rPr>
              <a:t>1924</a:t>
            </a:r>
            <a:endParaRPr lang="en-US" altLang="zh-CN" sz="2400" b="1" dirty="0">
              <a:solidFill>
                <a:schemeClr val="tx1"/>
              </a:solidFill>
              <a:latin typeface="Arial" panose="020B0604020202020204" pitchFamily="34" charset="0"/>
              <a:ea typeface="宋体" panose="02010600030101010101" pitchFamily="2" charset="-122"/>
            </a:endParaRPr>
          </a:p>
        </p:txBody>
      </p:sp>
      <p:grpSp>
        <p:nvGrpSpPr>
          <p:cNvPr id="5" name="组合 41"/>
          <p:cNvGrpSpPr/>
          <p:nvPr/>
        </p:nvGrpSpPr>
        <p:grpSpPr>
          <a:xfrm>
            <a:off x="4714875" y="2357438"/>
            <a:ext cx="1285875" cy="2214562"/>
            <a:chOff x="4714908" y="2571744"/>
            <a:chExt cx="1285884" cy="2214578"/>
          </a:xfrm>
        </p:grpSpPr>
        <p:cxnSp>
          <p:nvCxnSpPr>
            <p:cNvPr id="26" name="直接连接符 25"/>
            <p:cNvCxnSpPr/>
            <p:nvPr/>
          </p:nvCxnSpPr>
          <p:spPr>
            <a:xfrm rot="5400000">
              <a:off x="4536314" y="3391694"/>
              <a:ext cx="1641487"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438" name="Rectangle 4"/>
            <p:cNvSpPr/>
            <p:nvPr/>
          </p:nvSpPr>
          <p:spPr>
            <a:xfrm>
              <a:off x="4714908" y="2928934"/>
              <a:ext cx="1285884" cy="928694"/>
            </a:xfrm>
            <a:prstGeom prst="rect">
              <a:avLst/>
            </a:prstGeom>
            <a:solidFill>
              <a:schemeClr val="bg1"/>
            </a:solidFill>
            <a:ln w="9525" cap="flat" cmpd="sng">
              <a:solidFill>
                <a:srgbClr val="000000"/>
              </a:solidFill>
              <a:prstDash val="solid"/>
              <a:miter/>
              <a:headEnd type="none" w="med" len="med"/>
              <a:tailEnd type="none" w="med" len="med"/>
            </a:ln>
          </p:spPr>
          <p:txBody>
            <a:bodyPr anchor="t"/>
            <a:p>
              <a:r>
                <a:rPr lang="zh-CN" altLang="en-US" sz="2800" b="1" dirty="0">
                  <a:solidFill>
                    <a:srgbClr val="FF0000"/>
                  </a:solidFill>
                  <a:latin typeface="黑体" panose="02010609060101010101" pitchFamily="49" charset="-122"/>
                  <a:ea typeface="黑体" panose="02010609060101010101" pitchFamily="49" charset="-122"/>
                </a:rPr>
                <a:t>广州国民政府</a:t>
              </a:r>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60439" name="TextBox 32"/>
            <p:cNvSpPr txBox="1"/>
            <p:nvPr/>
          </p:nvSpPr>
          <p:spPr>
            <a:xfrm>
              <a:off x="4929190" y="4324657"/>
              <a:ext cx="928694" cy="461665"/>
            </a:xfrm>
            <a:prstGeom prst="rect">
              <a:avLst/>
            </a:prstGeom>
            <a:noFill/>
            <a:ln w="9525">
              <a:noFill/>
            </a:ln>
          </p:spPr>
          <p:txBody>
            <a:bodyPr anchor="t">
              <a:spAutoFit/>
            </a:bodyPr>
            <a:p>
              <a:r>
                <a:rPr lang="en-US" altLang="zh-CN" sz="2400" b="1" dirty="0">
                  <a:solidFill>
                    <a:schemeClr val="tx1"/>
                  </a:solidFill>
                  <a:latin typeface="Arial" panose="020B0604020202020204" pitchFamily="34" charset="0"/>
                  <a:ea typeface="宋体" panose="02010600030101010101" pitchFamily="2" charset="-122"/>
                </a:rPr>
                <a:t>1925</a:t>
              </a:r>
              <a:endParaRPr lang="en-US" altLang="zh-CN" sz="2400" b="1" dirty="0">
                <a:solidFill>
                  <a:schemeClr val="tx1"/>
                </a:solidFill>
                <a:latin typeface="Arial" panose="020B0604020202020204" pitchFamily="34" charset="0"/>
                <a:ea typeface="宋体" panose="02010600030101010101" pitchFamily="2" charset="-122"/>
              </a:endParaRPr>
            </a:p>
          </p:txBody>
        </p:sp>
      </p:grpSp>
      <p:grpSp>
        <p:nvGrpSpPr>
          <p:cNvPr id="6" name="组合 42"/>
          <p:cNvGrpSpPr/>
          <p:nvPr/>
        </p:nvGrpSpPr>
        <p:grpSpPr>
          <a:xfrm>
            <a:off x="6000750" y="2357438"/>
            <a:ext cx="928688" cy="2214562"/>
            <a:chOff x="6000760" y="2571744"/>
            <a:chExt cx="928694" cy="2214578"/>
          </a:xfrm>
        </p:grpSpPr>
        <p:cxnSp>
          <p:nvCxnSpPr>
            <p:cNvPr id="27" name="直接连接符 26"/>
            <p:cNvCxnSpPr/>
            <p:nvPr/>
          </p:nvCxnSpPr>
          <p:spPr>
            <a:xfrm rot="5400000">
              <a:off x="5607850" y="3391693"/>
              <a:ext cx="1641487"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442" name="Rectangle 4"/>
            <p:cNvSpPr/>
            <p:nvPr/>
          </p:nvSpPr>
          <p:spPr>
            <a:xfrm>
              <a:off x="6143668" y="2928934"/>
              <a:ext cx="500034" cy="928694"/>
            </a:xfrm>
            <a:prstGeom prst="rect">
              <a:avLst/>
            </a:prstGeom>
            <a:solidFill>
              <a:schemeClr val="bg1"/>
            </a:solidFill>
            <a:ln w="9525" cap="flat" cmpd="sng">
              <a:solidFill>
                <a:srgbClr val="000000"/>
              </a:solidFill>
              <a:prstDash val="solid"/>
              <a:miter/>
              <a:headEnd type="none" w="med" len="med"/>
              <a:tailEnd type="none" w="med" len="med"/>
            </a:ln>
          </p:spPr>
          <p:txBody>
            <a:bodyPr anchor="t"/>
            <a:p>
              <a:r>
                <a:rPr lang="zh-CN" altLang="en-US" sz="2800" b="1" dirty="0">
                  <a:solidFill>
                    <a:srgbClr val="FF0000"/>
                  </a:solidFill>
                  <a:latin typeface="黑体" panose="02010609060101010101" pitchFamily="49" charset="-122"/>
                  <a:ea typeface="黑体" panose="02010609060101010101" pitchFamily="49" charset="-122"/>
                </a:rPr>
                <a:t>北伐</a:t>
              </a:r>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60443" name="TextBox 33"/>
            <p:cNvSpPr txBox="1"/>
            <p:nvPr/>
          </p:nvSpPr>
          <p:spPr>
            <a:xfrm>
              <a:off x="6000760" y="4324657"/>
              <a:ext cx="928694" cy="461665"/>
            </a:xfrm>
            <a:prstGeom prst="rect">
              <a:avLst/>
            </a:prstGeom>
            <a:noFill/>
            <a:ln w="9525">
              <a:noFill/>
            </a:ln>
          </p:spPr>
          <p:txBody>
            <a:bodyPr anchor="t">
              <a:spAutoFit/>
            </a:bodyPr>
            <a:p>
              <a:r>
                <a:rPr lang="en-US" altLang="zh-CN" sz="2400" b="1" dirty="0">
                  <a:solidFill>
                    <a:schemeClr val="tx1"/>
                  </a:solidFill>
                  <a:latin typeface="Arial" panose="020B0604020202020204" pitchFamily="34" charset="0"/>
                  <a:ea typeface="宋体" panose="02010600030101010101" pitchFamily="2" charset="-122"/>
                </a:rPr>
                <a:t>1926</a:t>
              </a:r>
              <a:endParaRPr lang="en-US" altLang="zh-CN" sz="2400" b="1" dirty="0">
                <a:solidFill>
                  <a:schemeClr val="tx1"/>
                </a:solidFill>
                <a:latin typeface="Arial" panose="020B0604020202020204" pitchFamily="34" charset="0"/>
                <a:ea typeface="宋体" panose="02010600030101010101" pitchFamily="2" charset="-122"/>
              </a:endParaRPr>
            </a:p>
          </p:txBody>
        </p:sp>
      </p:grpSp>
      <p:sp>
        <p:nvSpPr>
          <p:cNvPr id="14" name="Rectangle 4"/>
          <p:cNvSpPr/>
          <p:nvPr/>
        </p:nvSpPr>
        <p:spPr>
          <a:xfrm>
            <a:off x="6786563" y="3214688"/>
            <a:ext cx="1643062" cy="500062"/>
          </a:xfrm>
          <a:prstGeom prst="rect">
            <a:avLst/>
          </a:prstGeom>
          <a:solidFill>
            <a:schemeClr val="tx1"/>
          </a:solidFill>
          <a:ln w="9525" cap="flat" cmpd="sng">
            <a:solidFill>
              <a:srgbClr val="000000"/>
            </a:solidFill>
            <a:prstDash val="solid"/>
            <a:miter/>
            <a:headEnd type="none" w="med" len="med"/>
            <a:tailEnd type="none" w="med" len="med"/>
          </a:ln>
        </p:spPr>
        <p:txBody>
          <a:bodyPr anchor="t"/>
          <a:p>
            <a:r>
              <a:rPr lang="zh-CN" altLang="en-US" sz="2800" b="1" dirty="0">
                <a:solidFill>
                  <a:schemeClr val="bg1"/>
                </a:solidFill>
                <a:latin typeface="黑体" panose="02010609060101010101" pitchFamily="49" charset="-122"/>
                <a:ea typeface="黑体" panose="02010609060101010101" pitchFamily="49" charset="-122"/>
              </a:rPr>
              <a:t>四 一 二</a:t>
            </a:r>
            <a:endParaRPr lang="zh-CN" altLang="en-US" sz="2800" b="1" dirty="0">
              <a:solidFill>
                <a:schemeClr val="bg1"/>
              </a:solidFill>
              <a:latin typeface="黑体" panose="02010609060101010101" pitchFamily="49" charset="-122"/>
              <a:ea typeface="黑体" panose="02010609060101010101" pitchFamily="49" charset="-122"/>
            </a:endParaRPr>
          </a:p>
        </p:txBody>
      </p:sp>
      <p:sp>
        <p:nvSpPr>
          <p:cNvPr id="16" name="Rectangle 4"/>
          <p:cNvSpPr/>
          <p:nvPr/>
        </p:nvSpPr>
        <p:spPr>
          <a:xfrm>
            <a:off x="6786563" y="3214688"/>
            <a:ext cx="1643062" cy="500062"/>
          </a:xfrm>
          <a:prstGeom prst="rect">
            <a:avLst/>
          </a:prstGeom>
          <a:solidFill>
            <a:schemeClr val="tx1"/>
          </a:solidFill>
          <a:ln w="9525" cap="flat" cmpd="sng">
            <a:solidFill>
              <a:srgbClr val="000000"/>
            </a:solidFill>
            <a:prstDash val="solid"/>
            <a:miter/>
            <a:headEnd type="none" w="med" len="med"/>
            <a:tailEnd type="none" w="med" len="med"/>
          </a:ln>
        </p:spPr>
        <p:txBody>
          <a:bodyPr anchor="t"/>
          <a:p>
            <a:r>
              <a:rPr lang="zh-CN" altLang="en-US" sz="2800" b="1" dirty="0">
                <a:solidFill>
                  <a:schemeClr val="bg1"/>
                </a:solidFill>
                <a:latin typeface="黑体" panose="02010609060101010101" pitchFamily="49" charset="-122"/>
                <a:ea typeface="黑体" panose="02010609060101010101" pitchFamily="49" charset="-122"/>
              </a:rPr>
              <a:t>南京政府</a:t>
            </a:r>
            <a:endParaRPr lang="zh-CN" altLang="en-US" sz="2800" b="1" dirty="0">
              <a:solidFill>
                <a:schemeClr val="bg1"/>
              </a:solidFill>
              <a:latin typeface="黑体" panose="02010609060101010101" pitchFamily="49" charset="-122"/>
              <a:ea typeface="黑体" panose="02010609060101010101" pitchFamily="49" charset="-122"/>
            </a:endParaRPr>
          </a:p>
        </p:txBody>
      </p:sp>
      <p:sp>
        <p:nvSpPr>
          <p:cNvPr id="17" name="Rectangle 4"/>
          <p:cNvSpPr/>
          <p:nvPr/>
        </p:nvSpPr>
        <p:spPr>
          <a:xfrm>
            <a:off x="6786563" y="2714625"/>
            <a:ext cx="1643062" cy="500063"/>
          </a:xfrm>
          <a:prstGeom prst="rect">
            <a:avLst/>
          </a:prstGeom>
          <a:solidFill>
            <a:schemeClr val="tx1"/>
          </a:solidFill>
          <a:ln w="9525" cap="flat" cmpd="sng">
            <a:solidFill>
              <a:srgbClr val="000000"/>
            </a:solidFill>
            <a:prstDash val="solid"/>
            <a:miter/>
            <a:headEnd type="none" w="med" len="med"/>
            <a:tailEnd type="none" w="med" len="med"/>
          </a:ln>
        </p:spPr>
        <p:txBody>
          <a:bodyPr anchor="t"/>
          <a:p>
            <a:r>
              <a:rPr lang="zh-CN" altLang="en-US" sz="2800" b="1" dirty="0">
                <a:solidFill>
                  <a:schemeClr val="bg1"/>
                </a:solidFill>
                <a:latin typeface="黑体" panose="02010609060101010101" pitchFamily="49" charset="-122"/>
                <a:ea typeface="黑体" panose="02010609060101010101" pitchFamily="49" charset="-122"/>
              </a:rPr>
              <a:t>七 一 五</a:t>
            </a:r>
            <a:endParaRPr lang="zh-CN" altLang="en-US" sz="2800" b="1" dirty="0">
              <a:solidFill>
                <a:schemeClr val="bg1"/>
              </a:solidFill>
              <a:latin typeface="黑体" panose="02010609060101010101" pitchFamily="49" charset="-122"/>
              <a:ea typeface="黑体" panose="02010609060101010101" pitchFamily="49" charset="-122"/>
            </a:endParaRPr>
          </a:p>
        </p:txBody>
      </p:sp>
      <p:sp>
        <p:nvSpPr>
          <p:cNvPr id="19" name="Rectangle 4"/>
          <p:cNvSpPr/>
          <p:nvPr/>
        </p:nvSpPr>
        <p:spPr>
          <a:xfrm>
            <a:off x="6786563" y="2500313"/>
            <a:ext cx="1643062" cy="1357312"/>
          </a:xfrm>
          <a:prstGeom prst="rect">
            <a:avLst/>
          </a:prstGeom>
          <a:solidFill>
            <a:schemeClr val="tx1"/>
          </a:solidFill>
          <a:ln w="9525" cap="flat" cmpd="sng">
            <a:solidFill>
              <a:srgbClr val="000000"/>
            </a:solidFill>
            <a:prstDash val="solid"/>
            <a:miter/>
            <a:headEnd type="none" w="med" len="med"/>
            <a:tailEnd type="none" w="med" len="med"/>
          </a:ln>
        </p:spPr>
        <p:txBody>
          <a:bodyPr anchor="t"/>
          <a:p>
            <a:r>
              <a:rPr lang="zh-CN" altLang="en-US" sz="2800" b="1" dirty="0">
                <a:solidFill>
                  <a:schemeClr val="bg1"/>
                </a:solidFill>
                <a:latin typeface="黑体" panose="02010609060101010101" pitchFamily="49" charset="-122"/>
                <a:ea typeface="黑体" panose="02010609060101010101" pitchFamily="49" charset="-122"/>
              </a:rPr>
              <a:t>合作破裂</a:t>
            </a:r>
            <a:endParaRPr lang="en-US" altLang="zh-CN" sz="2800" b="1" dirty="0">
              <a:solidFill>
                <a:schemeClr val="bg1"/>
              </a:solidFill>
              <a:latin typeface="黑体" panose="02010609060101010101" pitchFamily="49" charset="-122"/>
              <a:ea typeface="黑体" panose="02010609060101010101" pitchFamily="49" charset="-122"/>
            </a:endParaRPr>
          </a:p>
          <a:p>
            <a:r>
              <a:rPr lang="zh-CN" altLang="en-US" sz="2800" b="1" dirty="0">
                <a:solidFill>
                  <a:schemeClr val="bg1"/>
                </a:solidFill>
                <a:latin typeface="黑体" panose="02010609060101010101" pitchFamily="49" charset="-122"/>
                <a:ea typeface="黑体" panose="02010609060101010101" pitchFamily="49" charset="-122"/>
              </a:rPr>
              <a:t>革命失败</a:t>
            </a:r>
            <a:endParaRPr lang="zh-CN" altLang="en-US" sz="2800" b="1" dirty="0">
              <a:solidFill>
                <a:schemeClr val="bg1"/>
              </a:solidFill>
              <a:latin typeface="黑体" panose="02010609060101010101" pitchFamily="49" charset="-122"/>
              <a:ea typeface="黑体" panose="02010609060101010101" pitchFamily="49" charset="-122"/>
            </a:endParaRPr>
          </a:p>
          <a:p>
            <a:r>
              <a:rPr lang="zh-CN" altLang="en-US" sz="2800" b="1" dirty="0">
                <a:solidFill>
                  <a:schemeClr val="bg1"/>
                </a:solidFill>
                <a:latin typeface="黑体" panose="02010609060101010101" pitchFamily="49" charset="-122"/>
                <a:ea typeface="黑体" panose="02010609060101010101" pitchFamily="49" charset="-122"/>
              </a:rPr>
              <a:t>宁汉合流</a:t>
            </a:r>
            <a:endParaRPr lang="zh-CN" altLang="en-US" sz="2800" b="1" dirty="0">
              <a:solidFill>
                <a:schemeClr val="bg1"/>
              </a:solidFill>
              <a:latin typeface="黑体" panose="02010609060101010101" pitchFamily="49" charset="-122"/>
              <a:ea typeface="黑体" panose="02010609060101010101" pitchFamily="49" charset="-122"/>
            </a:endParaRPr>
          </a:p>
        </p:txBody>
      </p:sp>
      <p:sp>
        <p:nvSpPr>
          <p:cNvPr id="60448" name="TextBox 28"/>
          <p:cNvSpPr txBox="1"/>
          <p:nvPr/>
        </p:nvSpPr>
        <p:spPr>
          <a:xfrm>
            <a:off x="148908" y="1726883"/>
            <a:ext cx="928687" cy="460375"/>
          </a:xfrm>
          <a:prstGeom prst="rect">
            <a:avLst/>
          </a:prstGeom>
          <a:noFill/>
          <a:ln w="9525">
            <a:noFill/>
          </a:ln>
        </p:spPr>
        <p:txBody>
          <a:bodyPr wrap="square" anchor="t">
            <a:spAutoFit/>
          </a:bodyPr>
          <a:p>
            <a:r>
              <a:rPr lang="en-US" altLang="zh-CN" sz="2400" b="1" dirty="0">
                <a:solidFill>
                  <a:schemeClr val="tx1"/>
                </a:solidFill>
                <a:latin typeface="Arial" panose="020B0604020202020204" pitchFamily="34" charset="0"/>
                <a:ea typeface="宋体" panose="02010600030101010101" pitchFamily="2" charset="-122"/>
              </a:rPr>
              <a:t>1919</a:t>
            </a:r>
            <a:endParaRPr lang="en-US" altLang="zh-CN" sz="2400" b="1" dirty="0">
              <a:solidFill>
                <a:schemeClr val="tx1"/>
              </a:solidFill>
              <a:latin typeface="Arial" panose="020B0604020202020204" pitchFamily="34" charset="0"/>
              <a:ea typeface="宋体" panose="02010600030101010101" pitchFamily="2" charset="-122"/>
            </a:endParaRPr>
          </a:p>
        </p:txBody>
      </p:sp>
      <p:sp>
        <p:nvSpPr>
          <p:cNvPr id="60449" name="TextBox 34"/>
          <p:cNvSpPr txBox="1"/>
          <p:nvPr/>
        </p:nvSpPr>
        <p:spPr>
          <a:xfrm>
            <a:off x="7072313" y="1857375"/>
            <a:ext cx="928687" cy="461963"/>
          </a:xfrm>
          <a:prstGeom prst="rect">
            <a:avLst/>
          </a:prstGeom>
          <a:noFill/>
          <a:ln w="9525">
            <a:noFill/>
          </a:ln>
        </p:spPr>
        <p:txBody>
          <a:bodyPr anchor="t">
            <a:spAutoFit/>
          </a:bodyPr>
          <a:p>
            <a:r>
              <a:rPr lang="en-US" altLang="zh-CN" sz="2400" b="1" dirty="0">
                <a:solidFill>
                  <a:schemeClr val="tx1"/>
                </a:solidFill>
                <a:latin typeface="Arial" panose="020B0604020202020204" pitchFamily="34" charset="0"/>
                <a:ea typeface="宋体" panose="02010600030101010101" pitchFamily="2" charset="-122"/>
              </a:rPr>
              <a:t>1927</a:t>
            </a:r>
            <a:endParaRPr lang="en-US" altLang="zh-CN" sz="2400" b="1" dirty="0">
              <a:solidFill>
                <a:schemeClr val="tx1"/>
              </a:solidFill>
              <a:latin typeface="Arial" panose="020B0604020202020204" pitchFamily="34" charset="0"/>
              <a:ea typeface="宋体" panose="02010600030101010101" pitchFamily="2" charset="-122"/>
            </a:endParaRPr>
          </a:p>
        </p:txBody>
      </p:sp>
      <p:sp>
        <p:nvSpPr>
          <p:cNvPr id="60450" name="Rectangle 5"/>
          <p:cNvSpPr/>
          <p:nvPr/>
        </p:nvSpPr>
        <p:spPr>
          <a:xfrm>
            <a:off x="1077754" y="1143318"/>
            <a:ext cx="2621280" cy="583565"/>
          </a:xfrm>
          <a:prstGeom prst="rect">
            <a:avLst/>
          </a:prstGeom>
          <a:noFill/>
          <a:ln w="28575">
            <a:noFill/>
          </a:ln>
        </p:spPr>
        <p:txBody>
          <a:bodyPr wrap="none" anchor="ctr">
            <a:spAutoFit/>
          </a:bodyPr>
          <a:p>
            <a:pPr algn="ctr" eaLnBrk="0" hangingPunct="0"/>
            <a:r>
              <a:rPr lang="en-US" altLang="zh-CN" sz="3200" b="1" dirty="0">
                <a:solidFill>
                  <a:schemeClr val="tx1"/>
                </a:solidFill>
                <a:latin typeface="华文隶书" pitchFamily="2" charset="-122"/>
                <a:ea typeface="华文隶书" pitchFamily="2" charset="-122"/>
              </a:rPr>
              <a:t>【</a:t>
            </a:r>
            <a:r>
              <a:rPr lang="zh-CN" altLang="en-US" sz="3200" b="1" dirty="0">
                <a:solidFill>
                  <a:srgbClr val="FF0000"/>
                </a:solidFill>
                <a:latin typeface="华文隶书" pitchFamily="2" charset="-122"/>
                <a:ea typeface="华文隶书" pitchFamily="2" charset="-122"/>
              </a:rPr>
              <a:t>时空定位</a:t>
            </a:r>
            <a:r>
              <a:rPr lang="en-US" altLang="zh-CN" sz="3200" b="1" dirty="0">
                <a:solidFill>
                  <a:schemeClr val="tx1"/>
                </a:solidFill>
                <a:latin typeface="华文隶书" pitchFamily="2" charset="-122"/>
                <a:ea typeface="华文隶书" pitchFamily="2" charset="-122"/>
              </a:rPr>
              <a:t>】</a:t>
            </a:r>
            <a:endParaRPr lang="en-US" altLang="zh-CN" sz="3200" b="1" dirty="0">
              <a:solidFill>
                <a:schemeClr val="tx1"/>
              </a:solidFill>
              <a:latin typeface="华文隶书" pitchFamily="2" charset="-122"/>
              <a:ea typeface="华文隶书"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000000"/>
                                          </p:val>
                                        </p:tav>
                                        <p:tav tm="100000">
                                          <p:val>
                                            <p:strVal val="#ppt_w"/>
                                          </p:val>
                                        </p:tav>
                                      </p:tavLst>
                                    </p:anim>
                                    <p:anim calcmode="lin" valueType="num">
                                      <p:cBhvr>
                                        <p:cTn id="13" dur="500" fill="hold"/>
                                        <p:tgtEl>
                                          <p:spTgt spid="21"/>
                                        </p:tgtEl>
                                        <p:attrNameLst>
                                          <p:attrName>ppt_h</p:attrName>
                                        </p:attrNameLst>
                                      </p:cBhvr>
                                      <p:tavLst>
                                        <p:tav tm="0">
                                          <p:val>
                                            <p:fltVal val="0.00000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25638"/>
                                        </p:tgtEl>
                                        <p:attrNameLst>
                                          <p:attrName>style.visibility</p:attrName>
                                        </p:attrNameLst>
                                      </p:cBhvr>
                                      <p:to>
                                        <p:strVal val="visible"/>
                                      </p:to>
                                    </p:set>
                                    <p:anim calcmode="lin" valueType="num">
                                      <p:cBhvr>
                                        <p:cTn id="16" dur="500" fill="hold"/>
                                        <p:tgtEl>
                                          <p:spTgt spid="25638"/>
                                        </p:tgtEl>
                                        <p:attrNameLst>
                                          <p:attrName>ppt_w</p:attrName>
                                        </p:attrNameLst>
                                      </p:cBhvr>
                                      <p:tavLst>
                                        <p:tav tm="0">
                                          <p:val>
                                            <p:fltVal val="0.000000"/>
                                          </p:val>
                                        </p:tav>
                                        <p:tav tm="100000">
                                          <p:val>
                                            <p:strVal val="#ppt_w"/>
                                          </p:val>
                                        </p:tav>
                                      </p:tavLst>
                                    </p:anim>
                                    <p:anim calcmode="lin" valueType="num">
                                      <p:cBhvr>
                                        <p:cTn id="17" dur="500" fill="hold"/>
                                        <p:tgtEl>
                                          <p:spTgt spid="25638"/>
                                        </p:tgtEl>
                                        <p:attrNameLst>
                                          <p:attrName>ppt_h</p:attrName>
                                        </p:attrNameLst>
                                      </p:cBhvr>
                                      <p:tavLst>
                                        <p:tav tm="0">
                                          <p:val>
                                            <p:fltVal val="0.00000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25639"/>
                                        </p:tgtEl>
                                        <p:attrNameLst>
                                          <p:attrName>style.visibility</p:attrName>
                                        </p:attrNameLst>
                                      </p:cBhvr>
                                      <p:to>
                                        <p:strVal val="visible"/>
                                      </p:to>
                                    </p:set>
                                    <p:anim calcmode="lin" valueType="num">
                                      <p:cBhvr>
                                        <p:cTn id="20" dur="500" fill="hold"/>
                                        <p:tgtEl>
                                          <p:spTgt spid="25639"/>
                                        </p:tgtEl>
                                        <p:attrNameLst>
                                          <p:attrName>ppt_w</p:attrName>
                                        </p:attrNameLst>
                                      </p:cBhvr>
                                      <p:tavLst>
                                        <p:tav tm="0">
                                          <p:val>
                                            <p:fltVal val="0.000000"/>
                                          </p:val>
                                        </p:tav>
                                        <p:tav tm="100000">
                                          <p:val>
                                            <p:strVal val="#ppt_w"/>
                                          </p:val>
                                        </p:tav>
                                      </p:tavLst>
                                    </p:anim>
                                    <p:anim calcmode="lin" valueType="num">
                                      <p:cBhvr>
                                        <p:cTn id="21" dur="500" fill="hold"/>
                                        <p:tgtEl>
                                          <p:spTgt spid="25639"/>
                                        </p:tgtEl>
                                        <p:attrNameLst>
                                          <p:attrName>ppt_h</p:attrName>
                                        </p:attrNameLst>
                                      </p:cBhvr>
                                      <p:tavLst>
                                        <p:tav tm="0">
                                          <p:val>
                                            <p:fltVal val="0.00000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25635"/>
                                        </p:tgtEl>
                                        <p:attrNameLst>
                                          <p:attrName>style.visibility</p:attrName>
                                        </p:attrNameLst>
                                      </p:cBhvr>
                                      <p:to>
                                        <p:strVal val="visible"/>
                                      </p:to>
                                    </p:set>
                                    <p:anim calcmode="lin" valueType="num">
                                      <p:cBhvr>
                                        <p:cTn id="26" dur="500" fill="hold"/>
                                        <p:tgtEl>
                                          <p:spTgt spid="25635"/>
                                        </p:tgtEl>
                                        <p:attrNameLst>
                                          <p:attrName>ppt_w</p:attrName>
                                        </p:attrNameLst>
                                      </p:cBhvr>
                                      <p:tavLst>
                                        <p:tav tm="0">
                                          <p:val>
                                            <p:fltVal val="0.000000"/>
                                          </p:val>
                                        </p:tav>
                                        <p:tav tm="100000">
                                          <p:val>
                                            <p:strVal val="#ppt_w"/>
                                          </p:val>
                                        </p:tav>
                                      </p:tavLst>
                                    </p:anim>
                                    <p:anim calcmode="lin" valueType="num">
                                      <p:cBhvr>
                                        <p:cTn id="27" dur="500" fill="hold"/>
                                        <p:tgtEl>
                                          <p:spTgt spid="25635"/>
                                        </p:tgtEl>
                                        <p:attrNameLst>
                                          <p:attrName>ppt_h</p:attrName>
                                        </p:attrNameLst>
                                      </p:cBhvr>
                                      <p:tavLst>
                                        <p:tav tm="0">
                                          <p:val>
                                            <p:fltVal val="0.000000"/>
                                          </p:val>
                                        </p:tav>
                                        <p:tav tm="100000">
                                          <p:val>
                                            <p:strVal val="#ppt_h"/>
                                          </p:val>
                                        </p:tav>
                                      </p:tavLst>
                                    </p:anim>
                                  </p:childTnLst>
                                </p:cTn>
                              </p:par>
                              <p:par>
                                <p:cTn id="28" presetID="23" presetClass="entr" presetSubtype="16"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000000"/>
                                          </p:val>
                                        </p:tav>
                                        <p:tav tm="100000">
                                          <p:val>
                                            <p:strVal val="#ppt_w"/>
                                          </p:val>
                                        </p:tav>
                                      </p:tavLst>
                                    </p:anim>
                                    <p:anim calcmode="lin" valueType="num">
                                      <p:cBhvr>
                                        <p:cTn id="31" dur="500" fill="hold"/>
                                        <p:tgtEl>
                                          <p:spTgt spid="23"/>
                                        </p:tgtEl>
                                        <p:attrNameLst>
                                          <p:attrName>ppt_h</p:attrName>
                                        </p:attrNameLst>
                                      </p:cBhvr>
                                      <p:tavLst>
                                        <p:tav tm="0">
                                          <p:val>
                                            <p:fltVal val="0.00000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25636"/>
                                        </p:tgtEl>
                                        <p:attrNameLst>
                                          <p:attrName>style.visibility</p:attrName>
                                        </p:attrNameLst>
                                      </p:cBhvr>
                                      <p:to>
                                        <p:strVal val="visible"/>
                                      </p:to>
                                    </p:set>
                                    <p:anim calcmode="lin" valueType="num">
                                      <p:cBhvr>
                                        <p:cTn id="34" dur="500" fill="hold"/>
                                        <p:tgtEl>
                                          <p:spTgt spid="25636"/>
                                        </p:tgtEl>
                                        <p:attrNameLst>
                                          <p:attrName>ppt_w</p:attrName>
                                        </p:attrNameLst>
                                      </p:cBhvr>
                                      <p:tavLst>
                                        <p:tav tm="0">
                                          <p:val>
                                            <p:fltVal val="0.000000"/>
                                          </p:val>
                                        </p:tav>
                                        <p:tav tm="100000">
                                          <p:val>
                                            <p:strVal val="#ppt_w"/>
                                          </p:val>
                                        </p:tav>
                                      </p:tavLst>
                                    </p:anim>
                                    <p:anim calcmode="lin" valueType="num">
                                      <p:cBhvr>
                                        <p:cTn id="35" dur="500" fill="hold"/>
                                        <p:tgtEl>
                                          <p:spTgt spid="25636"/>
                                        </p:tgtEl>
                                        <p:attrNameLst>
                                          <p:attrName>ppt_h</p:attrName>
                                        </p:attrNameLst>
                                      </p:cBhvr>
                                      <p:tavLst>
                                        <p:tav tm="0">
                                          <p:val>
                                            <p:fltVal val="0.00000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500" fill="hold"/>
                                        <p:tgtEl>
                                          <p:spTgt spid="3"/>
                                        </p:tgtEl>
                                        <p:attrNameLst>
                                          <p:attrName>ppt_w</p:attrName>
                                        </p:attrNameLst>
                                      </p:cBhvr>
                                      <p:tavLst>
                                        <p:tav tm="0">
                                          <p:val>
                                            <p:fltVal val="0.000000"/>
                                          </p:val>
                                        </p:tav>
                                        <p:tav tm="100000">
                                          <p:val>
                                            <p:strVal val="#ppt_w"/>
                                          </p:val>
                                        </p:tav>
                                      </p:tavLst>
                                    </p:anim>
                                    <p:anim calcmode="lin" valueType="num">
                                      <p:cBhvr>
                                        <p:cTn id="41" dur="500" fill="hold"/>
                                        <p:tgtEl>
                                          <p:spTgt spid="3"/>
                                        </p:tgtEl>
                                        <p:attrNameLst>
                                          <p:attrName>ppt_h</p:attrName>
                                        </p:attrNameLst>
                                      </p:cBhvr>
                                      <p:tavLst>
                                        <p:tav tm="0">
                                          <p:val>
                                            <p:fltVal val="0.00000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grpId="0" nodeType="clickEffect">
                                  <p:stCondLst>
                                    <p:cond delay="0"/>
                                  </p:stCondLst>
                                  <p:childTnLst>
                                    <p:set>
                                      <p:cBhvr>
                                        <p:cTn id="45" dur="1" fill="hold">
                                          <p:stCondLst>
                                            <p:cond delay="0"/>
                                          </p:stCondLst>
                                        </p:cTn>
                                        <p:tgtEl>
                                          <p:spTgt spid="25629"/>
                                        </p:tgtEl>
                                        <p:attrNameLst>
                                          <p:attrName>style.visibility</p:attrName>
                                        </p:attrNameLst>
                                      </p:cBhvr>
                                      <p:to>
                                        <p:strVal val="visible"/>
                                      </p:to>
                                    </p:set>
                                    <p:anim calcmode="lin" valueType="num">
                                      <p:cBhvr>
                                        <p:cTn id="46" dur="500" fill="hold"/>
                                        <p:tgtEl>
                                          <p:spTgt spid="25629"/>
                                        </p:tgtEl>
                                        <p:attrNameLst>
                                          <p:attrName>ppt_w</p:attrName>
                                        </p:attrNameLst>
                                      </p:cBhvr>
                                      <p:tavLst>
                                        <p:tav tm="0">
                                          <p:val>
                                            <p:fltVal val="0.000000"/>
                                          </p:val>
                                        </p:tav>
                                        <p:tav tm="100000">
                                          <p:val>
                                            <p:strVal val="#ppt_w"/>
                                          </p:val>
                                        </p:tav>
                                      </p:tavLst>
                                    </p:anim>
                                    <p:anim calcmode="lin" valueType="num">
                                      <p:cBhvr>
                                        <p:cTn id="47" dur="500" fill="hold"/>
                                        <p:tgtEl>
                                          <p:spTgt spid="25629"/>
                                        </p:tgtEl>
                                        <p:attrNameLst>
                                          <p:attrName>ppt_h</p:attrName>
                                        </p:attrNameLst>
                                      </p:cBhvr>
                                      <p:tavLst>
                                        <p:tav tm="0">
                                          <p:val>
                                            <p:fltVal val="0.000000"/>
                                          </p:val>
                                        </p:tav>
                                        <p:tav tm="100000">
                                          <p:val>
                                            <p:strVal val="#ppt_h"/>
                                          </p:val>
                                        </p:tav>
                                      </p:tavLst>
                                    </p:anim>
                                  </p:childTnLst>
                                </p:cTn>
                              </p:par>
                              <p:par>
                                <p:cTn id="48" presetID="23" presetClass="entr" presetSubtype="16"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000000"/>
                                          </p:val>
                                        </p:tav>
                                        <p:tav tm="100000">
                                          <p:val>
                                            <p:strVal val="#ppt_w"/>
                                          </p:val>
                                        </p:tav>
                                      </p:tavLst>
                                    </p:anim>
                                    <p:anim calcmode="lin" valueType="num">
                                      <p:cBhvr>
                                        <p:cTn id="51" dur="500" fill="hold"/>
                                        <p:tgtEl>
                                          <p:spTgt spid="25"/>
                                        </p:tgtEl>
                                        <p:attrNameLst>
                                          <p:attrName>ppt_h</p:attrName>
                                        </p:attrNameLst>
                                      </p:cBhvr>
                                      <p:tavLst>
                                        <p:tav tm="0">
                                          <p:val>
                                            <p:fltVal val="0.000000"/>
                                          </p:val>
                                        </p:tav>
                                        <p:tav tm="100000">
                                          <p:val>
                                            <p:strVal val="#ppt_h"/>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25630"/>
                                        </p:tgtEl>
                                        <p:attrNameLst>
                                          <p:attrName>style.visibility</p:attrName>
                                        </p:attrNameLst>
                                      </p:cBhvr>
                                      <p:to>
                                        <p:strVal val="visible"/>
                                      </p:to>
                                    </p:set>
                                    <p:anim calcmode="lin" valueType="num">
                                      <p:cBhvr>
                                        <p:cTn id="54" dur="500" fill="hold"/>
                                        <p:tgtEl>
                                          <p:spTgt spid="25630"/>
                                        </p:tgtEl>
                                        <p:attrNameLst>
                                          <p:attrName>ppt_w</p:attrName>
                                        </p:attrNameLst>
                                      </p:cBhvr>
                                      <p:tavLst>
                                        <p:tav tm="0">
                                          <p:val>
                                            <p:fltVal val="0.000000"/>
                                          </p:val>
                                        </p:tav>
                                        <p:tav tm="100000">
                                          <p:val>
                                            <p:strVal val="#ppt_w"/>
                                          </p:val>
                                        </p:tav>
                                      </p:tavLst>
                                    </p:anim>
                                    <p:anim calcmode="lin" valueType="num">
                                      <p:cBhvr>
                                        <p:cTn id="55" dur="500" fill="hold"/>
                                        <p:tgtEl>
                                          <p:spTgt spid="25630"/>
                                        </p:tgtEl>
                                        <p:attrNameLst>
                                          <p:attrName>ppt_h</p:attrName>
                                        </p:attrNameLst>
                                      </p:cBhvr>
                                      <p:tavLst>
                                        <p:tav tm="0">
                                          <p:val>
                                            <p:fltVal val="0.00000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nodeType="clickEffect">
                                  <p:stCondLst>
                                    <p:cond delay="0"/>
                                  </p:stCondLst>
                                  <p:childTnLst>
                                    <p:set>
                                      <p:cBhvr>
                                        <p:cTn id="59" dur="1" fill="hold">
                                          <p:stCondLst>
                                            <p:cond delay="0"/>
                                          </p:stCondLst>
                                        </p:cTn>
                                        <p:tgtEl>
                                          <p:spTgt spid="5"/>
                                        </p:tgtEl>
                                        <p:attrNameLst>
                                          <p:attrName>style.visibility</p:attrName>
                                        </p:attrNameLst>
                                      </p:cBhvr>
                                      <p:to>
                                        <p:strVal val="visible"/>
                                      </p:to>
                                    </p:set>
                                    <p:anim calcmode="lin" valueType="num">
                                      <p:cBhvr>
                                        <p:cTn id="60" dur="500" fill="hold"/>
                                        <p:tgtEl>
                                          <p:spTgt spid="5"/>
                                        </p:tgtEl>
                                        <p:attrNameLst>
                                          <p:attrName>ppt_w</p:attrName>
                                        </p:attrNameLst>
                                      </p:cBhvr>
                                      <p:tavLst>
                                        <p:tav tm="0">
                                          <p:val>
                                            <p:fltVal val="0.000000"/>
                                          </p:val>
                                        </p:tav>
                                        <p:tav tm="100000">
                                          <p:val>
                                            <p:strVal val="#ppt_w"/>
                                          </p:val>
                                        </p:tav>
                                      </p:tavLst>
                                    </p:anim>
                                    <p:anim calcmode="lin" valueType="num">
                                      <p:cBhvr>
                                        <p:cTn id="61" dur="500" fill="hold"/>
                                        <p:tgtEl>
                                          <p:spTgt spid="5"/>
                                        </p:tgtEl>
                                        <p:attrNameLst>
                                          <p:attrName>ppt_h</p:attrName>
                                        </p:attrNameLst>
                                      </p:cBhvr>
                                      <p:tavLst>
                                        <p:tav tm="0">
                                          <p:val>
                                            <p:fltVal val="0.00000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23" presetClass="entr" presetSubtype="16" fill="hold" nodeType="click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p:cTn id="66" dur="500" fill="hold"/>
                                        <p:tgtEl>
                                          <p:spTgt spid="6"/>
                                        </p:tgtEl>
                                        <p:attrNameLst>
                                          <p:attrName>ppt_w</p:attrName>
                                        </p:attrNameLst>
                                      </p:cBhvr>
                                      <p:tavLst>
                                        <p:tav tm="0">
                                          <p:val>
                                            <p:fltVal val="0.000000"/>
                                          </p:val>
                                        </p:tav>
                                        <p:tav tm="100000">
                                          <p:val>
                                            <p:strVal val="#ppt_w"/>
                                          </p:val>
                                        </p:tav>
                                      </p:tavLst>
                                    </p:anim>
                                    <p:anim calcmode="lin" valueType="num">
                                      <p:cBhvr>
                                        <p:cTn id="67" dur="500" fill="hold"/>
                                        <p:tgtEl>
                                          <p:spTgt spid="6"/>
                                        </p:tgtEl>
                                        <p:attrNameLst>
                                          <p:attrName>ppt_h</p:attrName>
                                        </p:attrNameLst>
                                      </p:cBhvr>
                                      <p:tavLst>
                                        <p:tav tm="0">
                                          <p:val>
                                            <p:fltVal val="0.000000"/>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23" presetClass="entr" presetSubtype="16"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 calcmode="lin" valueType="num">
                                      <p:cBhvr>
                                        <p:cTn id="72" dur="500" fill="hold"/>
                                        <p:tgtEl>
                                          <p:spTgt spid="2"/>
                                        </p:tgtEl>
                                        <p:attrNameLst>
                                          <p:attrName>ppt_w</p:attrName>
                                        </p:attrNameLst>
                                      </p:cBhvr>
                                      <p:tavLst>
                                        <p:tav tm="0">
                                          <p:val>
                                            <p:fltVal val="0.000000"/>
                                          </p:val>
                                        </p:tav>
                                        <p:tav tm="100000">
                                          <p:val>
                                            <p:strVal val="#ppt_w"/>
                                          </p:val>
                                        </p:tav>
                                      </p:tavLst>
                                    </p:anim>
                                    <p:anim calcmode="lin" valueType="num">
                                      <p:cBhvr>
                                        <p:cTn id="73" dur="500" fill="hold"/>
                                        <p:tgtEl>
                                          <p:spTgt spid="2"/>
                                        </p:tgtEl>
                                        <p:attrNameLst>
                                          <p:attrName>ppt_h</p:attrName>
                                        </p:attrNameLst>
                                      </p:cBhvr>
                                      <p:tavLst>
                                        <p:tav tm="0">
                                          <p:val>
                                            <p:fltVal val="0.000000"/>
                                          </p:val>
                                        </p:tav>
                                        <p:tav tm="100000">
                                          <p:val>
                                            <p:strVal val="#ppt_h"/>
                                          </p:val>
                                        </p:tav>
                                      </p:tavLst>
                                    </p:anim>
                                  </p:childTnLst>
                                </p:cTn>
                              </p:par>
                              <p:par>
                                <p:cTn id="74" presetID="23" presetClass="entr" presetSubtype="16"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000000"/>
                                          </p:val>
                                        </p:tav>
                                        <p:tav tm="100000">
                                          <p:val>
                                            <p:strVal val="#ppt_w"/>
                                          </p:val>
                                        </p:tav>
                                      </p:tavLst>
                                    </p:anim>
                                    <p:anim calcmode="lin" valueType="num">
                                      <p:cBhvr>
                                        <p:cTn id="77" dur="500" fill="hold"/>
                                        <p:tgtEl>
                                          <p:spTgt spid="37"/>
                                        </p:tgtEl>
                                        <p:attrNameLst>
                                          <p:attrName>ppt_h</p:attrName>
                                        </p:attrNameLst>
                                      </p:cBhvr>
                                      <p:tavLst>
                                        <p:tav tm="0">
                                          <p:val>
                                            <p:fltVal val="0.000000"/>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17" presetClass="entr" presetSubtype="10" fill="hold" grpId="0" nodeType="click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p:cTn id="82" dur="500" fill="hold"/>
                                        <p:tgtEl>
                                          <p:spTgt spid="14"/>
                                        </p:tgtEl>
                                        <p:attrNameLst>
                                          <p:attrName>ppt_w</p:attrName>
                                        </p:attrNameLst>
                                      </p:cBhvr>
                                      <p:tavLst>
                                        <p:tav tm="0">
                                          <p:val>
                                            <p:fltVal val="0.000000"/>
                                          </p:val>
                                        </p:tav>
                                        <p:tav tm="100000">
                                          <p:val>
                                            <p:strVal val="#ppt_w"/>
                                          </p:val>
                                        </p:tav>
                                      </p:tavLst>
                                    </p:anim>
                                    <p:anim calcmode="lin" valueType="num">
                                      <p:cBhvr>
                                        <p:cTn id="83"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84" fill="hold">
                      <p:stCondLst>
                        <p:cond delay="indefinite"/>
                      </p:stCondLst>
                      <p:childTnLst>
                        <p:par>
                          <p:cTn id="85" fill="hold">
                            <p:stCondLst>
                              <p:cond delay="0"/>
                            </p:stCondLst>
                            <p:childTnLst>
                              <p:par>
                                <p:cTn id="86" presetID="17" presetClass="entr" presetSubtype="10" fill="hold" grpId="0" nodeType="clickEffect">
                                  <p:stCondLst>
                                    <p:cond delay="0"/>
                                  </p:stCondLst>
                                  <p:childTnLst>
                                    <p:set>
                                      <p:cBhvr>
                                        <p:cTn id="87" dur="1" fill="hold">
                                          <p:stCondLst>
                                            <p:cond delay="0"/>
                                          </p:stCondLst>
                                        </p:cTn>
                                        <p:tgtEl>
                                          <p:spTgt spid="16"/>
                                        </p:tgtEl>
                                        <p:attrNameLst>
                                          <p:attrName>style.visibility</p:attrName>
                                        </p:attrNameLst>
                                      </p:cBhvr>
                                      <p:to>
                                        <p:strVal val="visible"/>
                                      </p:to>
                                    </p:set>
                                    <p:anim calcmode="lin" valueType="num">
                                      <p:cBhvr>
                                        <p:cTn id="88" dur="500" fill="hold"/>
                                        <p:tgtEl>
                                          <p:spTgt spid="16"/>
                                        </p:tgtEl>
                                        <p:attrNameLst>
                                          <p:attrName>ppt_w</p:attrName>
                                        </p:attrNameLst>
                                      </p:cBhvr>
                                      <p:tavLst>
                                        <p:tav tm="0">
                                          <p:val>
                                            <p:fltVal val="0.000000"/>
                                          </p:val>
                                        </p:tav>
                                        <p:tav tm="100000">
                                          <p:val>
                                            <p:strVal val="#ppt_w"/>
                                          </p:val>
                                        </p:tav>
                                      </p:tavLst>
                                    </p:anim>
                                    <p:anim calcmode="lin" valueType="num">
                                      <p:cBhvr>
                                        <p:cTn id="89"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17" presetClass="entr" presetSubtype="10" fill="hold" grpId="0" nodeType="clickEffect">
                                  <p:stCondLst>
                                    <p:cond delay="0"/>
                                  </p:stCondLst>
                                  <p:childTnLst>
                                    <p:set>
                                      <p:cBhvr>
                                        <p:cTn id="93" dur="1" fill="hold">
                                          <p:stCondLst>
                                            <p:cond delay="0"/>
                                          </p:stCondLst>
                                        </p:cTn>
                                        <p:tgtEl>
                                          <p:spTgt spid="17"/>
                                        </p:tgtEl>
                                        <p:attrNameLst>
                                          <p:attrName>style.visibility</p:attrName>
                                        </p:attrNameLst>
                                      </p:cBhvr>
                                      <p:to>
                                        <p:strVal val="visible"/>
                                      </p:to>
                                    </p:set>
                                    <p:anim calcmode="lin" valueType="num">
                                      <p:cBhvr>
                                        <p:cTn id="94" dur="500" fill="hold"/>
                                        <p:tgtEl>
                                          <p:spTgt spid="17"/>
                                        </p:tgtEl>
                                        <p:attrNameLst>
                                          <p:attrName>ppt_w</p:attrName>
                                        </p:attrNameLst>
                                      </p:cBhvr>
                                      <p:tavLst>
                                        <p:tav tm="0">
                                          <p:val>
                                            <p:fltVal val="0.000000"/>
                                          </p:val>
                                        </p:tav>
                                        <p:tav tm="100000">
                                          <p:val>
                                            <p:strVal val="#ppt_w"/>
                                          </p:val>
                                        </p:tav>
                                      </p:tavLst>
                                    </p:anim>
                                    <p:anim calcmode="lin" valueType="num">
                                      <p:cBhvr>
                                        <p:cTn id="95"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96" fill="hold">
                      <p:stCondLst>
                        <p:cond delay="indefinite"/>
                      </p:stCondLst>
                      <p:childTnLst>
                        <p:par>
                          <p:cTn id="97" fill="hold">
                            <p:stCondLst>
                              <p:cond delay="0"/>
                            </p:stCondLst>
                            <p:childTnLst>
                              <p:par>
                                <p:cTn id="98" presetID="17" presetClass="entr" presetSubtype="10" fill="hold" grpId="0" nodeType="clickEffect">
                                  <p:stCondLst>
                                    <p:cond delay="0"/>
                                  </p:stCondLst>
                                  <p:childTnLst>
                                    <p:set>
                                      <p:cBhvr>
                                        <p:cTn id="99" dur="1" fill="hold">
                                          <p:stCondLst>
                                            <p:cond delay="0"/>
                                          </p:stCondLst>
                                        </p:cTn>
                                        <p:tgtEl>
                                          <p:spTgt spid="19"/>
                                        </p:tgtEl>
                                        <p:attrNameLst>
                                          <p:attrName>style.visibility</p:attrName>
                                        </p:attrNameLst>
                                      </p:cBhvr>
                                      <p:to>
                                        <p:strVal val="visible"/>
                                      </p:to>
                                    </p:set>
                                    <p:anim calcmode="lin" valueType="num">
                                      <p:cBhvr>
                                        <p:cTn id="100" dur="500" fill="hold"/>
                                        <p:tgtEl>
                                          <p:spTgt spid="19"/>
                                        </p:tgtEl>
                                        <p:attrNameLst>
                                          <p:attrName>ppt_w</p:attrName>
                                        </p:attrNameLst>
                                      </p:cBhvr>
                                      <p:tavLst>
                                        <p:tav tm="0">
                                          <p:val>
                                            <p:fltVal val="0.000000"/>
                                          </p:val>
                                        </p:tav>
                                        <p:tav tm="100000">
                                          <p:val>
                                            <p:strVal val="#ppt_w"/>
                                          </p:val>
                                        </p:tav>
                                      </p:tavLst>
                                    </p:anim>
                                    <p:anim calcmode="lin" valueType="num">
                                      <p:cBhvr>
                                        <p:cTn id="101" dur="5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37" grpId="0" bldLvl="0" animBg="1"/>
      <p:bldP spid="25638" grpId="0" bldLvl="0" animBg="1"/>
      <p:bldP spid="25639" grpId="0"/>
      <p:bldP spid="25635" grpId="0" bldLvl="0" animBg="1"/>
      <p:bldP spid="25636" grpId="0"/>
      <p:bldP spid="25629" grpId="0" bldLvl="0" animBg="1"/>
      <p:bldP spid="25630" grpId="0"/>
      <p:bldP spid="14" grpId="0" bldLvl="0" animBg="1"/>
      <p:bldP spid="16" grpId="0" bldLvl="0" animBg="1"/>
      <p:bldP spid="17" grpId="0" bldLvl="0" animBg="1"/>
      <p:bldP spid="19" grpId="0" bldLvl="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Rectangle 2"/>
          <p:cNvSpPr/>
          <p:nvPr/>
        </p:nvSpPr>
        <p:spPr>
          <a:xfrm>
            <a:off x="609600" y="1812925"/>
            <a:ext cx="8305800" cy="3784600"/>
          </a:xfrm>
          <a:prstGeom prst="rect">
            <a:avLst/>
          </a:prstGeom>
          <a:noFill/>
          <a:ln w="9525">
            <a:noFill/>
          </a:ln>
        </p:spPr>
        <p:txBody>
          <a:bodyPr anchor="t">
            <a:spAutoFit/>
          </a:bodyPr>
          <a:p>
            <a:pPr>
              <a:lnSpc>
                <a:spcPct val="150000"/>
              </a:lnSpc>
            </a:pPr>
            <a:r>
              <a:rPr lang="en-US" altLang="zh-CN" sz="3200" b="1" dirty="0">
                <a:solidFill>
                  <a:srgbClr val="000000"/>
                </a:solidFill>
                <a:latin typeface="Arial Black" panose="020B0A04020102020204" pitchFamily="34" charset="0"/>
                <a:ea typeface="宋体" panose="02010600030101010101" pitchFamily="2" charset="-122"/>
              </a:rPr>
              <a:t>1</a:t>
            </a:r>
            <a:r>
              <a:rPr lang="zh-CN" altLang="en-US" sz="3200" b="1" dirty="0">
                <a:solidFill>
                  <a:srgbClr val="000000"/>
                </a:solidFill>
                <a:latin typeface="Arial Black" panose="020B0A04020102020204" pitchFamily="34" charset="0"/>
                <a:ea typeface="宋体" panose="02010600030101010101" pitchFamily="2" charset="-122"/>
              </a:rPr>
              <a:t>、五四运动爆发的直接原因是（    ）</a:t>
            </a:r>
            <a:endParaRPr lang="zh-CN" altLang="en-US" sz="3200" b="1" dirty="0">
              <a:solidFill>
                <a:srgbClr val="000000"/>
              </a:solidFill>
              <a:latin typeface="Arial Black" panose="020B0A04020102020204" pitchFamily="34" charset="0"/>
              <a:ea typeface="宋体" panose="02010600030101010101" pitchFamily="2" charset="-122"/>
            </a:endParaRPr>
          </a:p>
          <a:p>
            <a:pPr>
              <a:lnSpc>
                <a:spcPct val="150000"/>
              </a:lnSpc>
            </a:pPr>
            <a:r>
              <a:rPr lang="en-US" altLang="zh-CN" sz="3200" b="1" dirty="0">
                <a:solidFill>
                  <a:srgbClr val="000000"/>
                </a:solidFill>
                <a:latin typeface="Arial Black" panose="020B0A04020102020204" pitchFamily="34" charset="0"/>
                <a:ea typeface="宋体" panose="02010600030101010101" pitchFamily="2" charset="-122"/>
              </a:rPr>
              <a:t>A</a:t>
            </a:r>
            <a:r>
              <a:rPr lang="zh-CN" altLang="en-US" sz="3200" b="1" dirty="0">
                <a:solidFill>
                  <a:srgbClr val="000000"/>
                </a:solidFill>
                <a:latin typeface="Arial Black" panose="020B0A04020102020204" pitchFamily="34" charset="0"/>
                <a:ea typeface="宋体" panose="02010600030101010101" pitchFamily="2" charset="-122"/>
              </a:rPr>
              <a:t>、新文化运动的兴起</a:t>
            </a:r>
            <a:endParaRPr lang="zh-CN" altLang="en-US" sz="3200" b="1" dirty="0">
              <a:solidFill>
                <a:srgbClr val="000000"/>
              </a:solidFill>
              <a:latin typeface="Arial Black" panose="020B0A04020102020204" pitchFamily="34" charset="0"/>
              <a:ea typeface="宋体" panose="02010600030101010101" pitchFamily="2" charset="-122"/>
            </a:endParaRPr>
          </a:p>
          <a:p>
            <a:pPr>
              <a:lnSpc>
                <a:spcPct val="150000"/>
              </a:lnSpc>
            </a:pPr>
            <a:r>
              <a:rPr lang="en-US" altLang="zh-CN" sz="3200" b="1" dirty="0">
                <a:solidFill>
                  <a:srgbClr val="000000"/>
                </a:solidFill>
                <a:latin typeface="Arial Black" panose="020B0A04020102020204" pitchFamily="34" charset="0"/>
                <a:ea typeface="宋体" panose="02010600030101010101" pitchFamily="2" charset="-122"/>
              </a:rPr>
              <a:t>B</a:t>
            </a:r>
            <a:r>
              <a:rPr lang="zh-CN" altLang="en-US" sz="3200" b="1" dirty="0">
                <a:solidFill>
                  <a:srgbClr val="000000"/>
                </a:solidFill>
                <a:latin typeface="Arial Black" panose="020B0A04020102020204" pitchFamily="34" charset="0"/>
                <a:ea typeface="宋体" panose="02010600030101010101" pitchFamily="2" charset="-122"/>
              </a:rPr>
              <a:t>、巴黎和会上中国外交的失败</a:t>
            </a:r>
            <a:endParaRPr lang="zh-CN" altLang="en-US" sz="3200" b="1" dirty="0">
              <a:solidFill>
                <a:srgbClr val="000000"/>
              </a:solidFill>
              <a:latin typeface="Arial Black" panose="020B0A04020102020204" pitchFamily="34" charset="0"/>
              <a:ea typeface="宋体" panose="02010600030101010101" pitchFamily="2" charset="-122"/>
            </a:endParaRPr>
          </a:p>
          <a:p>
            <a:pPr>
              <a:lnSpc>
                <a:spcPct val="150000"/>
              </a:lnSpc>
            </a:pPr>
            <a:r>
              <a:rPr lang="en-US" altLang="zh-CN" sz="3200" b="1" dirty="0">
                <a:solidFill>
                  <a:srgbClr val="000000"/>
                </a:solidFill>
                <a:latin typeface="Arial Black" panose="020B0A04020102020204" pitchFamily="34" charset="0"/>
                <a:ea typeface="宋体" panose="02010600030101010101" pitchFamily="2" charset="-122"/>
              </a:rPr>
              <a:t>C</a:t>
            </a:r>
            <a:r>
              <a:rPr lang="zh-CN" altLang="en-US" sz="3200" b="1" dirty="0">
                <a:solidFill>
                  <a:srgbClr val="000000"/>
                </a:solidFill>
                <a:latin typeface="Arial Black" panose="020B0A04020102020204" pitchFamily="34" charset="0"/>
                <a:ea typeface="宋体" panose="02010600030101010101" pitchFamily="2" charset="-122"/>
              </a:rPr>
              <a:t>、北洋军阀的黑统治</a:t>
            </a:r>
            <a:endParaRPr lang="zh-CN" altLang="en-US" sz="3200" b="1" dirty="0">
              <a:solidFill>
                <a:srgbClr val="000000"/>
              </a:solidFill>
              <a:latin typeface="Arial Black" panose="020B0A04020102020204" pitchFamily="34" charset="0"/>
              <a:ea typeface="宋体" panose="02010600030101010101" pitchFamily="2" charset="-122"/>
            </a:endParaRPr>
          </a:p>
          <a:p>
            <a:pPr>
              <a:lnSpc>
                <a:spcPct val="150000"/>
              </a:lnSpc>
            </a:pPr>
            <a:r>
              <a:rPr lang="en-US" altLang="zh-CN" sz="3200" b="1" dirty="0">
                <a:solidFill>
                  <a:srgbClr val="000000"/>
                </a:solidFill>
                <a:latin typeface="Arial Black" panose="020B0A04020102020204" pitchFamily="34" charset="0"/>
                <a:ea typeface="宋体" panose="02010600030101010101" pitchFamily="2" charset="-122"/>
              </a:rPr>
              <a:t>D</a:t>
            </a:r>
            <a:r>
              <a:rPr lang="zh-CN" altLang="en-US" sz="3200" b="1" dirty="0">
                <a:solidFill>
                  <a:srgbClr val="000000"/>
                </a:solidFill>
                <a:latin typeface="Arial Black" panose="020B0A04020102020204" pitchFamily="34" charset="0"/>
                <a:ea typeface="宋体" panose="02010600030101010101" pitchFamily="2" charset="-122"/>
              </a:rPr>
              <a:t>、袁世凯尊孔复古</a:t>
            </a:r>
            <a:endParaRPr lang="zh-CN" altLang="en-US" sz="3200" b="1" dirty="0">
              <a:solidFill>
                <a:srgbClr val="000000"/>
              </a:solidFill>
              <a:latin typeface="Arial Black" panose="020B0A04020102020204" pitchFamily="34" charset="0"/>
              <a:ea typeface="宋体" panose="02010600030101010101" pitchFamily="2" charset="-122"/>
            </a:endParaRPr>
          </a:p>
        </p:txBody>
      </p:sp>
      <p:sp>
        <p:nvSpPr>
          <p:cNvPr id="62466" name="WordArt 3"/>
          <p:cNvSpPr>
            <a:spLocks noTextEdit="1"/>
          </p:cNvSpPr>
          <p:nvPr/>
        </p:nvSpPr>
        <p:spPr>
          <a:xfrm>
            <a:off x="1096963" y="106363"/>
            <a:ext cx="3048000" cy="1400175"/>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3600">
                <a:gradFill rotWithShape="1">
                  <a:gsLst>
                    <a:gs pos="0">
                      <a:srgbClr val="FFE701"/>
                    </a:gs>
                    <a:gs pos="100000">
                      <a:srgbClr val="FE3E02"/>
                    </a:gs>
                  </a:gsLst>
                  <a:lin ang="5400000" scaled="1"/>
                  <a:tileRect/>
                </a:gradFill>
                <a:latin typeface="宋体" panose="02010600030101010101" pitchFamily="2" charset="-122"/>
                <a:ea typeface="宋体" panose="02010600030101010101" pitchFamily="2" charset="-122"/>
              </a:rPr>
              <a:t>巩固练习</a:t>
            </a:r>
            <a:endParaRPr lang="zh-CN" altLang="en-US" sz="3600">
              <a:gradFill rotWithShape="1">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
        <p:nvSpPr>
          <p:cNvPr id="40964" name="WordArt 4"/>
          <p:cNvSpPr>
            <a:spLocks noTextEdit="1"/>
          </p:cNvSpPr>
          <p:nvPr/>
        </p:nvSpPr>
        <p:spPr>
          <a:xfrm>
            <a:off x="6938963" y="3179763"/>
            <a:ext cx="647700" cy="773112"/>
          </a:xfrm>
          <a:prstGeom prst="rect">
            <a:avLst/>
          </a:prstGeom>
        </p:spPr>
        <p:txBody>
          <a:bodyPr wrap="none" fromWordArt="1">
            <a:prstTxWarp prst="textCascadeUp">
              <a:avLst>
                <a:gd name="adj" fmla="val 54208"/>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4000" b="1">
                <a:gradFill rotWithShape="1">
                  <a:gsLst>
                    <a:gs pos="0">
                      <a:srgbClr val="FFE701"/>
                    </a:gs>
                    <a:gs pos="100000">
                      <a:srgbClr val="FE3E02"/>
                    </a:gs>
                  </a:gsLst>
                  <a:lin ang="5400000" scaled="1"/>
                  <a:tileRect/>
                </a:gradFill>
                <a:latin typeface="宋体" panose="02010600030101010101" pitchFamily="2" charset="-122"/>
                <a:ea typeface="宋体" panose="02010600030101010101" pitchFamily="2" charset="-122"/>
              </a:rPr>
              <a:t>B</a:t>
            </a:r>
            <a:endParaRPr lang="zh-CN" altLang="en-US" sz="4000" b="1">
              <a:gradFill rotWithShape="1">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0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Text Box 2"/>
          <p:cNvSpPr txBox="1"/>
          <p:nvPr/>
        </p:nvSpPr>
        <p:spPr>
          <a:xfrm>
            <a:off x="619125" y="1927225"/>
            <a:ext cx="7489825" cy="3784600"/>
          </a:xfrm>
          <a:prstGeom prst="rect">
            <a:avLst/>
          </a:prstGeom>
          <a:noFill/>
          <a:ln w="9525">
            <a:noFill/>
          </a:ln>
        </p:spPr>
        <p:txBody>
          <a:bodyPr anchor="t">
            <a:spAutoFit/>
          </a:bodyPr>
          <a:p>
            <a:pPr>
              <a:lnSpc>
                <a:spcPct val="150000"/>
              </a:lnSpc>
            </a:pPr>
            <a:r>
              <a:rPr lang="en-US" altLang="zh-CN" sz="3200" b="1" dirty="0">
                <a:solidFill>
                  <a:srgbClr val="000000"/>
                </a:solidFill>
                <a:latin typeface="Arial Black" panose="020B0A04020102020204" pitchFamily="34" charset="0"/>
                <a:ea typeface="宋体" panose="02010600030101010101" pitchFamily="2" charset="-122"/>
              </a:rPr>
              <a:t>2</a:t>
            </a:r>
            <a:r>
              <a:rPr lang="zh-CN" altLang="en-US" sz="3200" b="1" dirty="0">
                <a:solidFill>
                  <a:srgbClr val="000000"/>
                </a:solidFill>
                <a:latin typeface="Arial Black" panose="020B0A04020102020204" pitchFamily="34" charset="0"/>
                <a:ea typeface="宋体" panose="02010600030101010101" pitchFamily="2" charset="-122"/>
              </a:rPr>
              <a:t>、五四运动的口号不包括</a:t>
            </a:r>
            <a:r>
              <a:rPr lang="zh-CN" altLang="en-US" sz="3200" b="1" dirty="0">
                <a:solidFill>
                  <a:srgbClr val="000000"/>
                </a:solidFill>
                <a:latin typeface="Arial Black" panose="020B0A04020102020204" pitchFamily="34" charset="0"/>
                <a:ea typeface="宋体" panose="02010600030101010101" pitchFamily="2" charset="-122"/>
                <a:sym typeface="Wingdings" panose="05000000000000000000" pitchFamily="2" charset="2"/>
              </a:rPr>
              <a:t>（     ）</a:t>
            </a:r>
            <a:endParaRPr lang="zh-CN" altLang="en-US" sz="3200" b="1" dirty="0">
              <a:solidFill>
                <a:srgbClr val="000000"/>
              </a:solidFill>
              <a:latin typeface="Arial Black" panose="020B0A04020102020204" pitchFamily="34" charset="0"/>
              <a:ea typeface="宋体" panose="02010600030101010101" pitchFamily="2" charset="-122"/>
              <a:sym typeface="Wingdings" panose="05000000000000000000" pitchFamily="2" charset="2"/>
            </a:endParaRPr>
          </a:p>
          <a:p>
            <a:pPr>
              <a:lnSpc>
                <a:spcPct val="150000"/>
              </a:lnSpc>
            </a:pPr>
            <a:r>
              <a:rPr lang="en-US" altLang="zh-CN" sz="3200" b="1" dirty="0">
                <a:solidFill>
                  <a:srgbClr val="000000"/>
                </a:solidFill>
                <a:latin typeface="Arial Black" panose="020B0A04020102020204" pitchFamily="34" charset="0"/>
                <a:ea typeface="宋体" panose="02010600030101010101" pitchFamily="2" charset="-122"/>
                <a:sym typeface="Wingdings" panose="05000000000000000000" pitchFamily="2" charset="2"/>
              </a:rPr>
              <a:t>A</a:t>
            </a:r>
            <a:r>
              <a:rPr lang="zh-CN" altLang="en-US" sz="3200" b="1" dirty="0">
                <a:solidFill>
                  <a:srgbClr val="000000"/>
                </a:solidFill>
                <a:latin typeface="Arial Black" panose="020B0A04020102020204" pitchFamily="34" charset="0"/>
                <a:ea typeface="宋体" panose="02010600030101010101" pitchFamily="2" charset="-122"/>
                <a:sym typeface="Wingdings" panose="05000000000000000000" pitchFamily="2" charset="2"/>
              </a:rPr>
              <a:t>、外争国权，内惩国贼</a:t>
            </a:r>
            <a:endParaRPr lang="zh-CN" altLang="en-US" sz="3200" b="1" dirty="0">
              <a:solidFill>
                <a:srgbClr val="000000"/>
              </a:solidFill>
              <a:latin typeface="Arial Black" panose="020B0A04020102020204" pitchFamily="34" charset="0"/>
              <a:ea typeface="宋体" panose="02010600030101010101" pitchFamily="2" charset="-122"/>
              <a:sym typeface="Wingdings" panose="05000000000000000000" pitchFamily="2" charset="2"/>
            </a:endParaRPr>
          </a:p>
          <a:p>
            <a:pPr>
              <a:lnSpc>
                <a:spcPct val="150000"/>
              </a:lnSpc>
            </a:pPr>
            <a:r>
              <a:rPr lang="en-US" altLang="zh-CN" sz="3200" b="1" dirty="0">
                <a:solidFill>
                  <a:srgbClr val="000000"/>
                </a:solidFill>
                <a:latin typeface="Arial Black" panose="020B0A04020102020204" pitchFamily="34" charset="0"/>
                <a:ea typeface="宋体" panose="02010600030101010101" pitchFamily="2" charset="-122"/>
                <a:sym typeface="Wingdings" panose="05000000000000000000" pitchFamily="2" charset="2"/>
              </a:rPr>
              <a:t>B</a:t>
            </a:r>
            <a:r>
              <a:rPr lang="zh-CN" altLang="en-US" sz="3200" b="1" dirty="0">
                <a:solidFill>
                  <a:srgbClr val="000000"/>
                </a:solidFill>
                <a:latin typeface="Arial Black" panose="020B0A04020102020204" pitchFamily="34" charset="0"/>
                <a:ea typeface="宋体" panose="02010600030101010101" pitchFamily="2" charset="-122"/>
                <a:sym typeface="Wingdings" panose="05000000000000000000" pitchFamily="2" charset="2"/>
              </a:rPr>
              <a:t>、还我青岛</a:t>
            </a:r>
            <a:endParaRPr lang="zh-CN" altLang="en-US" sz="3200" b="1" dirty="0">
              <a:solidFill>
                <a:srgbClr val="000000"/>
              </a:solidFill>
              <a:latin typeface="Arial Black" panose="020B0A04020102020204" pitchFamily="34" charset="0"/>
              <a:ea typeface="宋体" panose="02010600030101010101" pitchFamily="2" charset="-122"/>
              <a:sym typeface="Wingdings" panose="05000000000000000000" pitchFamily="2" charset="2"/>
            </a:endParaRPr>
          </a:p>
          <a:p>
            <a:pPr>
              <a:lnSpc>
                <a:spcPct val="150000"/>
              </a:lnSpc>
            </a:pPr>
            <a:r>
              <a:rPr lang="en-US" altLang="zh-CN" sz="3200" b="1" dirty="0">
                <a:solidFill>
                  <a:srgbClr val="000000"/>
                </a:solidFill>
                <a:latin typeface="Arial Black" panose="020B0A04020102020204" pitchFamily="34" charset="0"/>
                <a:ea typeface="宋体" panose="02010600030101010101" pitchFamily="2" charset="-122"/>
                <a:sym typeface="Wingdings" panose="05000000000000000000" pitchFamily="2" charset="2"/>
              </a:rPr>
              <a:t>C</a:t>
            </a:r>
            <a:r>
              <a:rPr lang="zh-CN" altLang="en-US" sz="3200" b="1" dirty="0">
                <a:solidFill>
                  <a:srgbClr val="000000"/>
                </a:solidFill>
                <a:latin typeface="Arial Black" panose="020B0A04020102020204" pitchFamily="34" charset="0"/>
                <a:ea typeface="宋体" panose="02010600030101010101" pitchFamily="2" charset="-122"/>
                <a:sym typeface="Wingdings" panose="05000000000000000000" pitchFamily="2" charset="2"/>
              </a:rPr>
              <a:t>、停止内战、一致对外</a:t>
            </a:r>
            <a:endParaRPr lang="zh-CN" altLang="en-US" sz="3200" b="1" dirty="0">
              <a:solidFill>
                <a:srgbClr val="000000"/>
              </a:solidFill>
              <a:latin typeface="Arial Black" panose="020B0A04020102020204" pitchFamily="34" charset="0"/>
              <a:ea typeface="宋体" panose="02010600030101010101" pitchFamily="2" charset="-122"/>
              <a:sym typeface="Wingdings" panose="05000000000000000000" pitchFamily="2" charset="2"/>
            </a:endParaRPr>
          </a:p>
          <a:p>
            <a:pPr>
              <a:lnSpc>
                <a:spcPct val="150000"/>
              </a:lnSpc>
            </a:pPr>
            <a:r>
              <a:rPr lang="en-US" altLang="zh-CN" sz="3200" b="1" dirty="0">
                <a:solidFill>
                  <a:srgbClr val="000000"/>
                </a:solidFill>
                <a:latin typeface="Arial Black" panose="020B0A04020102020204" pitchFamily="34" charset="0"/>
                <a:ea typeface="宋体" panose="02010600030101010101" pitchFamily="2" charset="-122"/>
                <a:sym typeface="Wingdings" panose="05000000000000000000" pitchFamily="2" charset="2"/>
              </a:rPr>
              <a:t>D</a:t>
            </a:r>
            <a:r>
              <a:rPr lang="zh-CN" altLang="en-US" sz="3200" b="1" dirty="0">
                <a:solidFill>
                  <a:srgbClr val="000000"/>
                </a:solidFill>
                <a:latin typeface="Arial Black" panose="020B0A04020102020204" pitchFamily="34" charset="0"/>
                <a:ea typeface="宋体" panose="02010600030101010101" pitchFamily="2" charset="-122"/>
                <a:sym typeface="Wingdings" panose="05000000000000000000" pitchFamily="2" charset="2"/>
              </a:rPr>
              <a:t>、废除“二十一条”</a:t>
            </a:r>
            <a:endParaRPr lang="zh-CN" altLang="en-US" sz="3200" b="1" dirty="0">
              <a:solidFill>
                <a:srgbClr val="000000"/>
              </a:solidFill>
              <a:latin typeface="Arial Black" panose="020B0A04020102020204" pitchFamily="34" charset="0"/>
              <a:ea typeface="宋体" panose="02010600030101010101" pitchFamily="2" charset="-122"/>
            </a:endParaRPr>
          </a:p>
        </p:txBody>
      </p:sp>
      <p:sp>
        <p:nvSpPr>
          <p:cNvPr id="41987" name="WordArt 3"/>
          <p:cNvSpPr>
            <a:spLocks noTextEdit="1"/>
          </p:cNvSpPr>
          <p:nvPr/>
        </p:nvSpPr>
        <p:spPr>
          <a:xfrm>
            <a:off x="6142038" y="2960688"/>
            <a:ext cx="647700" cy="936625"/>
          </a:xfrm>
          <a:prstGeom prst="rect">
            <a:avLst/>
          </a:prstGeom>
        </p:spPr>
        <p:txBody>
          <a:bodyPr wrap="none" fromWordArt="1">
            <a:prstTxWarp prst="textCascadeUp">
              <a:avLst>
                <a:gd name="adj" fmla="val 54208"/>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4000" b="1">
                <a:gradFill rotWithShape="1">
                  <a:gsLst>
                    <a:gs pos="0">
                      <a:srgbClr val="FFE701"/>
                    </a:gs>
                    <a:gs pos="100000">
                      <a:srgbClr val="FE3E02"/>
                    </a:gs>
                  </a:gsLst>
                  <a:lin ang="5400000" scaled="1"/>
                  <a:tileRect/>
                </a:gradFill>
                <a:latin typeface="宋体" panose="02010600030101010101" pitchFamily="2" charset="-122"/>
                <a:ea typeface="宋体" panose="02010600030101010101" pitchFamily="2" charset="-122"/>
              </a:rPr>
              <a:t>C</a:t>
            </a:r>
            <a:endParaRPr lang="zh-CN" altLang="en-US" sz="4000" b="1">
              <a:gradFill rotWithShape="1">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19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Text Box 2"/>
          <p:cNvSpPr txBox="1"/>
          <p:nvPr/>
        </p:nvSpPr>
        <p:spPr>
          <a:xfrm>
            <a:off x="228600" y="1933575"/>
            <a:ext cx="8901113" cy="3784600"/>
          </a:xfrm>
          <a:prstGeom prst="rect">
            <a:avLst/>
          </a:prstGeom>
          <a:noFill/>
          <a:ln w="9525">
            <a:noFill/>
          </a:ln>
        </p:spPr>
        <p:txBody>
          <a:bodyPr anchor="t">
            <a:spAutoFit/>
          </a:bodyPr>
          <a:p>
            <a:pPr>
              <a:lnSpc>
                <a:spcPct val="150000"/>
              </a:lnSpc>
            </a:pPr>
            <a:r>
              <a:rPr lang="en-US" altLang="zh-CN" sz="3200" b="1" dirty="0">
                <a:solidFill>
                  <a:srgbClr val="000000"/>
                </a:solidFill>
                <a:latin typeface="Arial Black" panose="020B0A04020102020204" pitchFamily="34" charset="0"/>
                <a:ea typeface="宋体" panose="02010600030101010101" pitchFamily="2" charset="-122"/>
              </a:rPr>
              <a:t>3</a:t>
            </a:r>
            <a:r>
              <a:rPr lang="zh-CN" altLang="en-US" sz="3200" b="1" dirty="0">
                <a:solidFill>
                  <a:srgbClr val="000000"/>
                </a:solidFill>
                <a:latin typeface="Arial Black" panose="020B0A04020102020204" pitchFamily="34" charset="0"/>
                <a:ea typeface="宋体" panose="02010600030101010101" pitchFamily="2" charset="-122"/>
              </a:rPr>
              <a:t>、最能体现五四运动性质的口号是（   ）</a:t>
            </a:r>
            <a:endParaRPr lang="zh-CN" altLang="en-US" sz="3200" b="1" dirty="0">
              <a:solidFill>
                <a:srgbClr val="000000"/>
              </a:solidFill>
              <a:latin typeface="Arial Black" panose="020B0A04020102020204" pitchFamily="34" charset="0"/>
              <a:ea typeface="宋体" panose="02010600030101010101" pitchFamily="2" charset="-122"/>
            </a:endParaRPr>
          </a:p>
          <a:p>
            <a:pPr>
              <a:lnSpc>
                <a:spcPct val="150000"/>
              </a:lnSpc>
            </a:pPr>
            <a:r>
              <a:rPr lang="en-US" altLang="zh-CN" sz="3200" b="1" dirty="0">
                <a:solidFill>
                  <a:srgbClr val="000000"/>
                </a:solidFill>
                <a:latin typeface="Arial Black" panose="020B0A04020102020204" pitchFamily="34" charset="0"/>
                <a:ea typeface="宋体" panose="02010600030101010101" pitchFamily="2" charset="-122"/>
              </a:rPr>
              <a:t>A</a:t>
            </a:r>
            <a:r>
              <a:rPr lang="zh-CN" altLang="en-US" sz="3200" b="1" dirty="0">
                <a:solidFill>
                  <a:srgbClr val="000000"/>
                </a:solidFill>
                <a:latin typeface="Arial Black" panose="020B0A04020102020204" pitchFamily="34" charset="0"/>
                <a:ea typeface="宋体" panose="02010600030101010101" pitchFamily="2" charset="-122"/>
              </a:rPr>
              <a:t>、外争国权、内除国贼</a:t>
            </a:r>
            <a:endParaRPr lang="zh-CN" altLang="en-US" sz="3200" b="1" dirty="0">
              <a:solidFill>
                <a:srgbClr val="000000"/>
              </a:solidFill>
              <a:latin typeface="Arial Black" panose="020B0A04020102020204" pitchFamily="34" charset="0"/>
              <a:ea typeface="宋体" panose="02010600030101010101" pitchFamily="2" charset="-122"/>
            </a:endParaRPr>
          </a:p>
          <a:p>
            <a:pPr>
              <a:lnSpc>
                <a:spcPct val="150000"/>
              </a:lnSpc>
            </a:pPr>
            <a:r>
              <a:rPr lang="en-US" altLang="zh-CN" sz="3200" b="1" dirty="0">
                <a:solidFill>
                  <a:srgbClr val="000000"/>
                </a:solidFill>
                <a:latin typeface="Arial Black" panose="020B0A04020102020204" pitchFamily="34" charset="0"/>
                <a:ea typeface="宋体" panose="02010600030101010101" pitchFamily="2" charset="-122"/>
              </a:rPr>
              <a:t>B</a:t>
            </a:r>
            <a:r>
              <a:rPr lang="zh-CN" altLang="en-US" sz="3200" b="1" dirty="0">
                <a:solidFill>
                  <a:srgbClr val="000000"/>
                </a:solidFill>
                <a:latin typeface="Arial Black" panose="020B0A04020102020204" pitchFamily="34" charset="0"/>
                <a:ea typeface="宋体" panose="02010600030101010101" pitchFamily="2" charset="-122"/>
              </a:rPr>
              <a:t>、废除二十一条</a:t>
            </a:r>
            <a:endParaRPr lang="zh-CN" altLang="en-US" sz="3200" b="1" dirty="0">
              <a:solidFill>
                <a:srgbClr val="000000"/>
              </a:solidFill>
              <a:latin typeface="Arial Black" panose="020B0A04020102020204" pitchFamily="34" charset="0"/>
              <a:ea typeface="宋体" panose="02010600030101010101" pitchFamily="2" charset="-122"/>
            </a:endParaRPr>
          </a:p>
          <a:p>
            <a:pPr>
              <a:lnSpc>
                <a:spcPct val="150000"/>
              </a:lnSpc>
            </a:pPr>
            <a:r>
              <a:rPr lang="en-US" altLang="zh-CN" sz="3200" b="1" dirty="0">
                <a:solidFill>
                  <a:srgbClr val="000000"/>
                </a:solidFill>
                <a:latin typeface="Arial Black" panose="020B0A04020102020204" pitchFamily="34" charset="0"/>
                <a:ea typeface="宋体" panose="02010600030101010101" pitchFamily="2" charset="-122"/>
              </a:rPr>
              <a:t>C</a:t>
            </a:r>
            <a:r>
              <a:rPr lang="zh-CN" altLang="en-US" sz="3200" b="1" dirty="0">
                <a:solidFill>
                  <a:srgbClr val="000000"/>
                </a:solidFill>
                <a:latin typeface="Arial Black" panose="020B0A04020102020204" pitchFamily="34" charset="0"/>
                <a:ea typeface="宋体" panose="02010600030101010101" pitchFamily="2" charset="-122"/>
              </a:rPr>
              <a:t>、誓死力争，还我青岛</a:t>
            </a:r>
            <a:endParaRPr lang="zh-CN" altLang="en-US" sz="3200" b="1" dirty="0">
              <a:solidFill>
                <a:srgbClr val="000000"/>
              </a:solidFill>
              <a:latin typeface="Arial Black" panose="020B0A04020102020204" pitchFamily="34" charset="0"/>
              <a:ea typeface="宋体" panose="02010600030101010101" pitchFamily="2" charset="-122"/>
            </a:endParaRPr>
          </a:p>
          <a:p>
            <a:pPr>
              <a:lnSpc>
                <a:spcPct val="150000"/>
              </a:lnSpc>
            </a:pPr>
            <a:r>
              <a:rPr lang="en-US" altLang="zh-CN" sz="3200" b="1" dirty="0">
                <a:solidFill>
                  <a:srgbClr val="000000"/>
                </a:solidFill>
                <a:latin typeface="Arial Black" panose="020B0A04020102020204" pitchFamily="34" charset="0"/>
                <a:ea typeface="宋体" panose="02010600030101010101" pitchFamily="2" charset="-122"/>
              </a:rPr>
              <a:t>D</a:t>
            </a:r>
            <a:r>
              <a:rPr lang="zh-CN" altLang="en-US" sz="3200" b="1" dirty="0">
                <a:solidFill>
                  <a:srgbClr val="000000"/>
                </a:solidFill>
                <a:latin typeface="Arial Black" panose="020B0A04020102020204" pitchFamily="34" charset="0"/>
                <a:ea typeface="宋体" panose="02010600030101010101" pitchFamily="2" charset="-122"/>
              </a:rPr>
              <a:t>、拒绝在和约上签字</a:t>
            </a:r>
            <a:endParaRPr lang="zh-CN" altLang="en-US" sz="3200" b="1" dirty="0">
              <a:solidFill>
                <a:srgbClr val="000000"/>
              </a:solidFill>
              <a:latin typeface="Arial Black" panose="020B0A04020102020204" pitchFamily="34" charset="0"/>
              <a:ea typeface="宋体" panose="02010600030101010101" pitchFamily="2" charset="-122"/>
            </a:endParaRPr>
          </a:p>
        </p:txBody>
      </p:sp>
      <p:sp>
        <p:nvSpPr>
          <p:cNvPr id="43011" name="WordArt 3"/>
          <p:cNvSpPr>
            <a:spLocks noTextEdit="1"/>
          </p:cNvSpPr>
          <p:nvPr/>
        </p:nvSpPr>
        <p:spPr>
          <a:xfrm>
            <a:off x="5883275" y="3213100"/>
            <a:ext cx="720725" cy="1223963"/>
          </a:xfrm>
          <a:prstGeom prst="rect">
            <a:avLst/>
          </a:prstGeom>
        </p:spPr>
        <p:txBody>
          <a:bodyPr wrap="none" fromWordArt="1">
            <a:prstTxWarp prst="textCascadeUp">
              <a:avLst>
                <a:gd name="adj" fmla="val 9001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4000" b="1">
                <a:gradFill rotWithShape="1">
                  <a:gsLst>
                    <a:gs pos="0">
                      <a:srgbClr val="FFE701"/>
                    </a:gs>
                    <a:gs pos="100000">
                      <a:srgbClr val="FE3E02"/>
                    </a:gs>
                  </a:gsLst>
                  <a:lin ang="5400000" scaled="1"/>
                  <a:tileRect/>
                </a:gradFill>
                <a:latin typeface="宋体" panose="02010600030101010101" pitchFamily="2" charset="-122"/>
                <a:ea typeface="宋体" panose="02010600030101010101" pitchFamily="2" charset="-122"/>
              </a:rPr>
              <a:t>A</a:t>
            </a:r>
            <a:endParaRPr lang="zh-CN" altLang="en-US" sz="4000" b="1">
              <a:gradFill rotWithShape="1">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30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169"/>
          <p:cNvGrpSpPr>
            <a:grpSpLocks noChangeAspect="1"/>
          </p:cNvGrpSpPr>
          <p:nvPr/>
        </p:nvGrpSpPr>
        <p:grpSpPr>
          <a:xfrm>
            <a:off x="0" y="990600"/>
            <a:ext cx="9144000" cy="3462338"/>
            <a:chOff x="0" y="0"/>
            <a:chExt cx="5760" cy="3024"/>
          </a:xfrm>
        </p:grpSpPr>
        <p:pic>
          <p:nvPicPr>
            <p:cNvPr id="7171" name="图片 7170" descr="袁世凯签字的“二十一条”"/>
            <p:cNvPicPr>
              <a:picLocks noChangeAspect="1"/>
            </p:cNvPicPr>
            <p:nvPr/>
          </p:nvPicPr>
          <p:blipFill>
            <a:blip r:embed="rId1" cstate="print"/>
            <a:stretch>
              <a:fillRect/>
            </a:stretch>
          </p:blipFill>
          <p:spPr>
            <a:xfrm>
              <a:off x="0" y="0"/>
              <a:ext cx="3792" cy="3014"/>
            </a:xfrm>
            <a:prstGeom prst="rect">
              <a:avLst/>
            </a:prstGeom>
            <a:noFill/>
            <a:ln w="9525">
              <a:noFill/>
            </a:ln>
          </p:spPr>
        </p:pic>
        <p:pic>
          <p:nvPicPr>
            <p:cNvPr id="7172" name="图片 7171" descr="袁世凯"/>
            <p:cNvPicPr>
              <a:picLocks noChangeAspect="1"/>
            </p:cNvPicPr>
            <p:nvPr/>
          </p:nvPicPr>
          <p:blipFill>
            <a:blip r:embed="rId2" cstate="print"/>
            <a:stretch>
              <a:fillRect/>
            </a:stretch>
          </p:blipFill>
          <p:spPr>
            <a:xfrm>
              <a:off x="3779" y="0"/>
              <a:ext cx="1981" cy="3024"/>
            </a:xfrm>
            <a:prstGeom prst="rect">
              <a:avLst/>
            </a:prstGeom>
            <a:noFill/>
            <a:ln w="9525">
              <a:noFill/>
            </a:ln>
          </p:spPr>
        </p:pic>
      </p:grpSp>
      <p:sp>
        <p:nvSpPr>
          <p:cNvPr id="7174" name="文本框 7173"/>
          <p:cNvSpPr txBox="1"/>
          <p:nvPr/>
        </p:nvSpPr>
        <p:spPr>
          <a:xfrm>
            <a:off x="381000" y="152400"/>
            <a:ext cx="1676400" cy="660400"/>
          </a:xfrm>
          <a:prstGeom prst="rect">
            <a:avLst/>
          </a:prstGeom>
          <a:noFill/>
          <a:ln w="19050" cap="flat" cmpd="sng">
            <a:solidFill>
              <a:srgbClr val="0000FF"/>
            </a:solidFill>
            <a:prstDash val="solid"/>
            <a:miter/>
            <a:headEnd type="none" w="med" len="med"/>
            <a:tailEnd type="none" w="med" len="med"/>
          </a:ln>
        </p:spPr>
        <p:txBody>
          <a:bodyPr>
            <a:spAutoFit/>
          </a:bodyPr>
          <a:lstStyle/>
          <a:p>
            <a:pPr>
              <a:spcBef>
                <a:spcPct val="50000"/>
              </a:spcBef>
            </a:pPr>
            <a:r>
              <a:rPr lang="zh-CN" altLang="en-US" sz="3600" dirty="0" smtClean="0">
                <a:solidFill>
                  <a:schemeClr val="tx1"/>
                </a:solidFill>
                <a:latin typeface="Arial" panose="020B0604020202020204" pitchFamily="34" charset="0"/>
                <a:ea typeface="黑体" panose="02010609060101010101" pitchFamily="49" charset="-122"/>
              </a:rPr>
              <a:t>镜头一</a:t>
            </a:r>
            <a:endParaRPr lang="zh-CN" altLang="en-US" sz="3600" dirty="0">
              <a:solidFill>
                <a:schemeClr val="tx1"/>
              </a:solidFill>
              <a:latin typeface="Arial" panose="020B0604020202020204" pitchFamily="34" charset="0"/>
              <a:ea typeface="黑体" panose="02010609060101010101" pitchFamily="49" charset="-122"/>
            </a:endParaRPr>
          </a:p>
        </p:txBody>
      </p:sp>
      <p:sp>
        <p:nvSpPr>
          <p:cNvPr id="7176" name="矩形 7175"/>
          <p:cNvSpPr/>
          <p:nvPr/>
        </p:nvSpPr>
        <p:spPr>
          <a:xfrm>
            <a:off x="457308" y="152486"/>
            <a:ext cx="5367655" cy="521970"/>
          </a:xfrm>
          <a:prstGeom prst="rect">
            <a:avLst/>
          </a:prstGeom>
          <a:solidFill>
            <a:srgbClr val="FFFF00"/>
          </a:solidFill>
          <a:ln w="9525" cap="flat" cmpd="sng">
            <a:solidFill>
              <a:srgbClr val="FF6600"/>
            </a:solidFill>
            <a:prstDash val="solid"/>
            <a:miter/>
            <a:headEnd type="none" w="med" len="med"/>
            <a:tailEnd type="none" w="med" len="med"/>
          </a:ln>
        </p:spPr>
        <p:txBody>
          <a:bodyPr wrap="none" anchor="t">
            <a:spAutoFit/>
          </a:bodyPr>
          <a:lstStyle/>
          <a:p>
            <a:r>
              <a:rPr lang="en-US" altLang="zh-CN" dirty="0" smtClean="0">
                <a:solidFill>
                  <a:schemeClr val="tx1"/>
                </a:solidFill>
                <a:latin typeface="黑体" panose="02010609060101010101" pitchFamily="49" charset="-122"/>
              </a:rPr>
              <a:t>1</a:t>
            </a:r>
            <a:r>
              <a:rPr lang="zh-CN" altLang="en-US" dirty="0" smtClean="0">
                <a:solidFill>
                  <a:schemeClr val="tx1"/>
                </a:solidFill>
                <a:latin typeface="黑体" panose="02010609060101010101" pitchFamily="49" charset="-122"/>
                <a:ea typeface="黑体" panose="02010609060101010101" pitchFamily="49" charset="-122"/>
              </a:rPr>
              <a:t>、</a:t>
            </a:r>
            <a:r>
              <a:rPr lang="zh-CN" altLang="en-US" dirty="0">
                <a:solidFill>
                  <a:schemeClr val="tx1"/>
                </a:solidFill>
                <a:latin typeface="黑体" panose="02010609060101010101" pitchFamily="49" charset="-122"/>
                <a:ea typeface="黑体" panose="02010609060101010101" pitchFamily="49" charset="-122"/>
              </a:rPr>
              <a:t>一战时，日本加紧侵略中国。</a:t>
            </a:r>
            <a:endParaRPr lang="zh-CN" altLang="en-US" dirty="0">
              <a:solidFill>
                <a:schemeClr val="tx1"/>
              </a:solidFill>
              <a:latin typeface="黑体" panose="02010609060101010101" pitchFamily="49" charset="-122"/>
              <a:ea typeface="黑体" panose="02010609060101010101" pitchFamily="49" charset="-122"/>
            </a:endParaRPr>
          </a:p>
        </p:txBody>
      </p:sp>
      <p:grpSp>
        <p:nvGrpSpPr>
          <p:cNvPr id="3" name="组合 7176"/>
          <p:cNvGrpSpPr/>
          <p:nvPr/>
        </p:nvGrpSpPr>
        <p:grpSpPr>
          <a:xfrm>
            <a:off x="5867400" y="152400"/>
            <a:ext cx="2914650" cy="547688"/>
            <a:chOff x="0" y="0"/>
            <a:chExt cx="1836" cy="345"/>
          </a:xfrm>
        </p:grpSpPr>
        <p:sp>
          <p:nvSpPr>
            <p:cNvPr id="7178" name="矩形 7177"/>
            <p:cNvSpPr/>
            <p:nvPr/>
          </p:nvSpPr>
          <p:spPr>
            <a:xfrm>
              <a:off x="352" y="0"/>
              <a:ext cx="1484" cy="345"/>
            </a:xfrm>
            <a:prstGeom prst="rect">
              <a:avLst/>
            </a:prstGeom>
            <a:solidFill>
              <a:srgbClr val="FFFF00"/>
            </a:solidFill>
            <a:ln w="28575" cap="flat" cmpd="sng">
              <a:solidFill>
                <a:srgbClr val="0000FF"/>
              </a:solidFill>
              <a:prstDash val="solid"/>
              <a:miter/>
              <a:headEnd type="none" w="med" len="med"/>
              <a:tailEnd type="none" w="med" len="med"/>
            </a:ln>
          </p:spPr>
          <p:txBody>
            <a:bodyPr wrap="none" anchor="t">
              <a:spAutoFit/>
            </a:bodyPr>
            <a:lstStyle/>
            <a:p>
              <a:r>
                <a:rPr lang="zh-CN" altLang="en-US" dirty="0">
                  <a:solidFill>
                    <a:schemeClr val="folHlink"/>
                  </a:solidFill>
                  <a:latin typeface="Arial" panose="020B0604020202020204" pitchFamily="34" charset="0"/>
                  <a:ea typeface="黑体" panose="02010609060101010101" pitchFamily="49" charset="-122"/>
                </a:rPr>
                <a:t>民族矛盾加深</a:t>
              </a:r>
              <a:endParaRPr lang="zh-CN" altLang="en-US" dirty="0">
                <a:solidFill>
                  <a:schemeClr val="folHlink"/>
                </a:solidFill>
                <a:latin typeface="Arial" panose="020B0604020202020204" pitchFamily="34" charset="0"/>
                <a:ea typeface="黑体" panose="02010609060101010101" pitchFamily="49" charset="-122"/>
              </a:endParaRPr>
            </a:p>
          </p:txBody>
        </p:sp>
        <p:sp>
          <p:nvSpPr>
            <p:cNvPr id="7179" name="直接连接符 7178"/>
            <p:cNvSpPr/>
            <p:nvPr/>
          </p:nvSpPr>
          <p:spPr>
            <a:xfrm>
              <a:off x="0" y="192"/>
              <a:ext cx="336" cy="0"/>
            </a:xfrm>
            <a:prstGeom prst="line">
              <a:avLst/>
            </a:prstGeom>
            <a:ln w="38100" cap="flat" cmpd="sng">
              <a:solidFill>
                <a:schemeClr val="folHlink"/>
              </a:solidFill>
              <a:prstDash val="solid"/>
              <a:headEnd type="none" w="med" len="med"/>
              <a:tailEnd type="none" w="med" len="med"/>
            </a:ln>
          </p:spPr>
        </p:sp>
      </p:grpSp>
      <p:sp>
        <p:nvSpPr>
          <p:cNvPr id="13" name="TextBox 12"/>
          <p:cNvSpPr txBox="1"/>
          <p:nvPr/>
        </p:nvSpPr>
        <p:spPr>
          <a:xfrm>
            <a:off x="152516" y="4180344"/>
            <a:ext cx="8838968" cy="2677656"/>
          </a:xfrm>
          <a:prstGeom prst="rect">
            <a:avLst/>
          </a:prstGeom>
          <a:solidFill>
            <a:schemeClr val="accent4">
              <a:lumMod val="40000"/>
              <a:lumOff val="60000"/>
            </a:schemeClr>
          </a:solidFill>
        </p:spPr>
        <p:txBody>
          <a:bodyPr wrap="square" rtlCol="0">
            <a:spAutoFit/>
          </a:bodyPr>
          <a:lstStyle/>
          <a:p>
            <a:pPr lvl="0"/>
            <a:r>
              <a:rPr lang="zh-CN" altLang="en-US" dirty="0" smtClean="0">
                <a:solidFill>
                  <a:schemeClr val="accent1"/>
                </a:solidFill>
                <a:latin typeface="+mn-ea"/>
              </a:rPr>
              <a:t>一、若一战德国战败，</a:t>
            </a:r>
            <a:r>
              <a:rPr lang="zh-CN" altLang="en-US" dirty="0" smtClean="0">
                <a:solidFill>
                  <a:srgbClr val="0000FF"/>
                </a:solidFill>
                <a:latin typeface="+mn-ea"/>
              </a:rPr>
              <a:t>所有德国占领中国土地与享有权利归日本</a:t>
            </a:r>
            <a:endParaRPr lang="zh-CN" altLang="en-US" dirty="0" smtClean="0">
              <a:solidFill>
                <a:srgbClr val="0000FF"/>
              </a:solidFill>
              <a:latin typeface="+mn-ea"/>
            </a:endParaRPr>
          </a:p>
          <a:p>
            <a:pPr lvl="0"/>
            <a:r>
              <a:rPr lang="zh-CN" altLang="en-US" dirty="0" smtClean="0">
                <a:solidFill>
                  <a:schemeClr val="accent1"/>
                </a:solidFill>
                <a:latin typeface="+mn-ea"/>
              </a:rPr>
              <a:t>四、所有中国沿海港湾及岛屿，概不让与或租与他国。</a:t>
            </a:r>
            <a:endParaRPr lang="zh-CN" altLang="en-US" dirty="0" smtClean="0">
              <a:solidFill>
                <a:schemeClr val="accent1"/>
              </a:solidFill>
              <a:latin typeface="+mn-ea"/>
            </a:endParaRPr>
          </a:p>
          <a:p>
            <a:pPr lvl="0"/>
            <a:r>
              <a:rPr lang="zh-CN" altLang="en-US" dirty="0" smtClean="0">
                <a:solidFill>
                  <a:schemeClr val="accent1"/>
                </a:solidFill>
                <a:latin typeface="+mn-ea"/>
              </a:rPr>
              <a:t>五、中国政府须聘用日本人充任政治、财政、军事等顾  问；中日合办警政和兵工厂</a:t>
            </a:r>
            <a:r>
              <a:rPr lang="zh-CN" altLang="en-US" b="0" dirty="0" smtClean="0">
                <a:solidFill>
                  <a:schemeClr val="accent1"/>
                </a:solidFill>
                <a:latin typeface="+mn-ea"/>
              </a:rPr>
              <a:t>。                                                     </a:t>
            </a:r>
            <a:endParaRPr lang="en-US" altLang="zh-CN" b="0" dirty="0" smtClean="0">
              <a:solidFill>
                <a:schemeClr val="accent1"/>
              </a:solidFill>
              <a:latin typeface="+mn-ea"/>
            </a:endParaRPr>
          </a:p>
          <a:p>
            <a:pPr lvl="0" algn="r"/>
            <a:r>
              <a:rPr lang="en-US" altLang="zh-CN" b="0" dirty="0" smtClean="0">
                <a:solidFill>
                  <a:schemeClr val="accent1"/>
                </a:solidFill>
                <a:latin typeface="+mn-ea"/>
              </a:rPr>
              <a:t>——</a:t>
            </a:r>
            <a:r>
              <a:rPr lang="zh-CN" altLang="en-US" dirty="0" smtClean="0">
                <a:solidFill>
                  <a:schemeClr val="accent1"/>
                </a:solidFill>
                <a:latin typeface="+mn-ea"/>
              </a:rPr>
              <a:t>二十一条内容</a:t>
            </a:r>
            <a:endParaRPr lang="zh-CN" altLang="en-US" dirty="0">
              <a:solidFill>
                <a:schemeClr val="accent1"/>
              </a:solidFill>
              <a:latin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176"/>
                                        </p:tgtEl>
                                        <p:attrNameLst>
                                          <p:attrName>style.visibility</p:attrName>
                                        </p:attrNameLst>
                                      </p:cBhvr>
                                      <p:to>
                                        <p:strVal val="visible"/>
                                      </p:to>
                                    </p:set>
                                    <p:anim calcmode="lin" valueType="num">
                                      <p:cBhvr>
                                        <p:cTn id="7" dur="500" fill="hold"/>
                                        <p:tgtEl>
                                          <p:spTgt spid="7176"/>
                                        </p:tgtEl>
                                        <p:attrNameLst>
                                          <p:attrName>ppt_w</p:attrName>
                                        </p:attrNameLst>
                                      </p:cBhvr>
                                      <p:tavLst>
                                        <p:tav tm="0">
                                          <p:val>
                                            <p:fltVal val="0"/>
                                          </p:val>
                                        </p:tav>
                                        <p:tav tm="100000">
                                          <p:val>
                                            <p:strVal val="#ppt_w"/>
                                          </p:val>
                                        </p:tav>
                                      </p:tavLst>
                                    </p:anim>
                                    <p:anim calcmode="lin" valueType="num">
                                      <p:cBhvr>
                                        <p:cTn id="8" dur="500" fill="hold"/>
                                        <p:tgtEl>
                                          <p:spTgt spid="717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bldLvl="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Text Box 2"/>
          <p:cNvSpPr txBox="1"/>
          <p:nvPr/>
        </p:nvSpPr>
        <p:spPr>
          <a:xfrm>
            <a:off x="114300" y="2154238"/>
            <a:ext cx="8915400" cy="3536950"/>
          </a:xfrm>
          <a:prstGeom prst="rect">
            <a:avLst/>
          </a:prstGeom>
          <a:noFill/>
          <a:ln w="9525">
            <a:noFill/>
          </a:ln>
        </p:spPr>
        <p:txBody>
          <a:bodyPr anchor="t">
            <a:spAutoFit/>
          </a:bodyPr>
          <a:p>
            <a:r>
              <a:rPr lang="en-US" altLang="zh-CN" sz="3200" b="1" dirty="0">
                <a:solidFill>
                  <a:srgbClr val="000000"/>
                </a:solidFill>
                <a:latin typeface="Arial Black" panose="020B0A04020102020204" pitchFamily="34" charset="0"/>
                <a:ea typeface="宋体" panose="02010600030101010101" pitchFamily="2" charset="-122"/>
              </a:rPr>
              <a:t>4</a:t>
            </a:r>
            <a:r>
              <a:rPr lang="zh-CN" altLang="en-US" sz="3200" b="1" dirty="0">
                <a:solidFill>
                  <a:srgbClr val="000000"/>
                </a:solidFill>
                <a:latin typeface="Arial Black" panose="020B0A04020102020204" pitchFamily="34" charset="0"/>
                <a:ea typeface="宋体" panose="02010600030101010101" pitchFamily="2" charset="-122"/>
              </a:rPr>
              <a:t>、五四运动成为新民主主义革命的开端的最重要的原因是（      ）</a:t>
            </a:r>
            <a:endParaRPr lang="zh-CN" altLang="en-US" sz="3200" b="1" dirty="0">
              <a:solidFill>
                <a:srgbClr val="000000"/>
              </a:solidFill>
              <a:latin typeface="Arial Black" panose="020B0A04020102020204" pitchFamily="34" charset="0"/>
              <a:ea typeface="宋体" panose="02010600030101010101" pitchFamily="2" charset="-122"/>
            </a:endParaRPr>
          </a:p>
          <a:p>
            <a:r>
              <a:rPr lang="en-US" altLang="zh-CN" sz="3200" b="1" dirty="0">
                <a:solidFill>
                  <a:srgbClr val="000000"/>
                </a:solidFill>
                <a:latin typeface="Arial Black" panose="020B0A04020102020204" pitchFamily="34" charset="0"/>
                <a:ea typeface="宋体" panose="02010600030101010101" pitchFamily="2" charset="-122"/>
              </a:rPr>
              <a:t>A</a:t>
            </a:r>
            <a:r>
              <a:rPr lang="zh-CN" altLang="en-US" sz="3200" b="1" dirty="0">
                <a:solidFill>
                  <a:srgbClr val="000000"/>
                </a:solidFill>
                <a:latin typeface="Arial Black" panose="020B0A04020102020204" pitchFamily="34" charset="0"/>
                <a:ea typeface="宋体" panose="02010600030101010101" pitchFamily="2" charset="-122"/>
              </a:rPr>
              <a:t>、五四运动是一次反帝反封建的爱国运动</a:t>
            </a:r>
            <a:endParaRPr lang="zh-CN" altLang="en-US" sz="3200" b="1" dirty="0">
              <a:solidFill>
                <a:srgbClr val="000000"/>
              </a:solidFill>
              <a:latin typeface="Arial Black" panose="020B0A04020102020204" pitchFamily="34" charset="0"/>
              <a:ea typeface="宋体" panose="02010600030101010101" pitchFamily="2" charset="-122"/>
            </a:endParaRPr>
          </a:p>
          <a:p>
            <a:r>
              <a:rPr lang="en-US" altLang="zh-CN" sz="3200" b="1" dirty="0">
                <a:solidFill>
                  <a:srgbClr val="000000"/>
                </a:solidFill>
                <a:latin typeface="Arial Black" panose="020B0A04020102020204" pitchFamily="34" charset="0"/>
                <a:ea typeface="宋体" panose="02010600030101010101" pitchFamily="2" charset="-122"/>
              </a:rPr>
              <a:t>B</a:t>
            </a:r>
            <a:r>
              <a:rPr lang="zh-CN" altLang="en-US" sz="3200" b="1" dirty="0">
                <a:solidFill>
                  <a:srgbClr val="000000"/>
                </a:solidFill>
                <a:latin typeface="Arial Black" panose="020B0A04020102020204" pitchFamily="34" charset="0"/>
                <a:ea typeface="宋体" panose="02010600030101010101" pitchFamily="2" charset="-122"/>
              </a:rPr>
              <a:t>、无产阶级成为运动的主力，并显示了伟大的力量</a:t>
            </a:r>
            <a:endParaRPr lang="zh-CN" altLang="en-US" sz="3200" b="1" dirty="0">
              <a:solidFill>
                <a:srgbClr val="000000"/>
              </a:solidFill>
              <a:latin typeface="Arial Black" panose="020B0A04020102020204" pitchFamily="34" charset="0"/>
              <a:ea typeface="宋体" panose="02010600030101010101" pitchFamily="2" charset="-122"/>
            </a:endParaRPr>
          </a:p>
          <a:p>
            <a:r>
              <a:rPr lang="en-US" altLang="zh-CN" sz="3200" b="1" dirty="0">
                <a:solidFill>
                  <a:srgbClr val="000000"/>
                </a:solidFill>
                <a:latin typeface="Arial Black" panose="020B0A04020102020204" pitchFamily="34" charset="0"/>
                <a:ea typeface="宋体" panose="02010600030101010101" pitchFamily="2" charset="-122"/>
              </a:rPr>
              <a:t>C</a:t>
            </a:r>
            <a:r>
              <a:rPr lang="zh-CN" altLang="en-US" sz="3200" b="1" dirty="0">
                <a:solidFill>
                  <a:srgbClr val="000000"/>
                </a:solidFill>
                <a:latin typeface="Arial Black" panose="020B0A04020102020204" pitchFamily="34" charset="0"/>
                <a:ea typeface="宋体" panose="02010600030101010101" pitchFamily="2" charset="-122"/>
              </a:rPr>
              <a:t>、五四运动取得了初步胜利</a:t>
            </a:r>
            <a:endParaRPr lang="zh-CN" altLang="en-US" sz="3200" b="1" dirty="0">
              <a:solidFill>
                <a:srgbClr val="000000"/>
              </a:solidFill>
              <a:latin typeface="Arial Black" panose="020B0A04020102020204" pitchFamily="34" charset="0"/>
              <a:ea typeface="宋体" panose="02010600030101010101" pitchFamily="2" charset="-122"/>
            </a:endParaRPr>
          </a:p>
          <a:p>
            <a:r>
              <a:rPr lang="en-US" altLang="zh-CN" sz="3200" b="1" dirty="0">
                <a:solidFill>
                  <a:srgbClr val="000000"/>
                </a:solidFill>
                <a:latin typeface="Arial Black" panose="020B0A04020102020204" pitchFamily="34" charset="0"/>
                <a:ea typeface="宋体" panose="02010600030101010101" pitchFamily="2" charset="-122"/>
              </a:rPr>
              <a:t>D</a:t>
            </a:r>
            <a:r>
              <a:rPr lang="zh-CN" altLang="en-US" sz="3200" b="1" dirty="0">
                <a:solidFill>
                  <a:srgbClr val="000000"/>
                </a:solidFill>
                <a:latin typeface="Arial Black" panose="020B0A04020102020204" pitchFamily="34" charset="0"/>
                <a:ea typeface="宋体" panose="02010600030101010101" pitchFamily="2" charset="-122"/>
              </a:rPr>
              <a:t>、陈独秀、李大钊领导了学生运动</a:t>
            </a:r>
            <a:endParaRPr lang="zh-CN" altLang="en-US" sz="3200" b="1" dirty="0">
              <a:solidFill>
                <a:srgbClr val="000000"/>
              </a:solidFill>
              <a:latin typeface="Arial Black" panose="020B0A04020102020204" pitchFamily="34" charset="0"/>
              <a:ea typeface="宋体" panose="02010600030101010101" pitchFamily="2" charset="-122"/>
            </a:endParaRPr>
          </a:p>
        </p:txBody>
      </p:sp>
      <p:sp>
        <p:nvSpPr>
          <p:cNvPr id="44035" name="WordArt 3"/>
          <p:cNvSpPr>
            <a:spLocks noTextEdit="1"/>
          </p:cNvSpPr>
          <p:nvPr/>
        </p:nvSpPr>
        <p:spPr>
          <a:xfrm>
            <a:off x="7158038" y="4457700"/>
            <a:ext cx="647700" cy="936625"/>
          </a:xfrm>
          <a:prstGeom prst="rect">
            <a:avLst/>
          </a:prstGeom>
        </p:spPr>
        <p:txBody>
          <a:bodyPr wrap="none" fromWordArt="1">
            <a:prstTxWarp prst="textCascadeUp">
              <a:avLst>
                <a:gd name="adj" fmla="val 54208"/>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4000" b="1">
                <a:gradFill rotWithShape="1">
                  <a:gsLst>
                    <a:gs pos="0">
                      <a:srgbClr val="FFE701"/>
                    </a:gs>
                    <a:gs pos="100000">
                      <a:srgbClr val="FE3E02"/>
                    </a:gs>
                  </a:gsLst>
                  <a:lin ang="5400000" scaled="1"/>
                  <a:tileRect/>
                </a:gradFill>
                <a:latin typeface="宋体" panose="02010600030101010101" pitchFamily="2" charset="-122"/>
                <a:ea typeface="宋体" panose="02010600030101010101" pitchFamily="2" charset="-122"/>
              </a:rPr>
              <a:t>B</a:t>
            </a:r>
            <a:endParaRPr lang="zh-CN" altLang="en-US" sz="4000" b="1">
              <a:gradFill rotWithShape="1">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40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Text Box 2"/>
          <p:cNvSpPr txBox="1"/>
          <p:nvPr/>
        </p:nvSpPr>
        <p:spPr>
          <a:xfrm>
            <a:off x="428625" y="2316163"/>
            <a:ext cx="7859713" cy="3046412"/>
          </a:xfrm>
          <a:prstGeom prst="rect">
            <a:avLst/>
          </a:prstGeom>
          <a:noFill/>
          <a:ln w="9525">
            <a:noFill/>
          </a:ln>
        </p:spPr>
        <p:txBody>
          <a:bodyPr anchor="t">
            <a:spAutoFit/>
          </a:bodyPr>
          <a:p>
            <a:r>
              <a:rPr lang="en-US" altLang="zh-CN" sz="3200" b="1" dirty="0">
                <a:solidFill>
                  <a:srgbClr val="000000"/>
                </a:solidFill>
                <a:latin typeface="Arial" panose="020B0604020202020204" pitchFamily="34" charset="0"/>
                <a:ea typeface="宋体" panose="02010600030101010101" pitchFamily="2" charset="-122"/>
              </a:rPr>
              <a:t>5</a:t>
            </a:r>
            <a:r>
              <a:rPr lang="zh-CN" altLang="en-US" sz="3200" b="1" dirty="0">
                <a:solidFill>
                  <a:srgbClr val="000000"/>
                </a:solidFill>
                <a:latin typeface="Arial" panose="020B0604020202020204" pitchFamily="34" charset="0"/>
                <a:ea typeface="宋体" panose="02010600030101010101" pitchFamily="2" charset="-122"/>
              </a:rPr>
              <a:t>、中国国民党第一次代表大会的召开，标志着（   ）  </a:t>
            </a:r>
            <a:endParaRPr lang="zh-CN" altLang="en-US" sz="3200" b="1" dirty="0">
              <a:solidFill>
                <a:srgbClr val="000000"/>
              </a:solidFill>
              <a:latin typeface="Arial" panose="020B0604020202020204" pitchFamily="34" charset="0"/>
              <a:ea typeface="宋体" panose="02010600030101010101" pitchFamily="2" charset="-122"/>
            </a:endParaRPr>
          </a:p>
          <a:p>
            <a:r>
              <a:rPr lang="en-US" altLang="zh-CN" sz="3200" b="1" dirty="0">
                <a:solidFill>
                  <a:srgbClr val="000000"/>
                </a:solidFill>
                <a:latin typeface="Arial" panose="020B0604020202020204" pitchFamily="34" charset="0"/>
                <a:ea typeface="宋体" panose="02010600030101010101" pitchFamily="2" charset="-122"/>
              </a:rPr>
              <a:t>A</a:t>
            </a:r>
            <a:r>
              <a:rPr lang="zh-CN" altLang="en-US" sz="3200" b="1" dirty="0">
                <a:solidFill>
                  <a:srgbClr val="000000"/>
                </a:solidFill>
                <a:latin typeface="Arial" panose="020B0604020202020204" pitchFamily="34" charset="0"/>
                <a:ea typeface="宋体" panose="02010600030101010101" pitchFamily="2" charset="-122"/>
              </a:rPr>
              <a:t>、新民主主义革命的开始</a:t>
            </a:r>
            <a:endParaRPr lang="zh-CN" altLang="en-US" sz="3200" b="1" dirty="0">
              <a:solidFill>
                <a:srgbClr val="000000"/>
              </a:solidFill>
              <a:latin typeface="Arial" panose="020B0604020202020204" pitchFamily="34" charset="0"/>
              <a:ea typeface="宋体" panose="02010600030101010101" pitchFamily="2" charset="-122"/>
            </a:endParaRPr>
          </a:p>
          <a:p>
            <a:r>
              <a:rPr lang="en-US" altLang="zh-CN" sz="3200" b="1" dirty="0">
                <a:solidFill>
                  <a:srgbClr val="000000"/>
                </a:solidFill>
                <a:latin typeface="Arial" panose="020B0604020202020204" pitchFamily="34" charset="0"/>
                <a:ea typeface="宋体" panose="02010600030101010101" pitchFamily="2" charset="-122"/>
              </a:rPr>
              <a:t>B</a:t>
            </a:r>
            <a:r>
              <a:rPr lang="zh-CN" altLang="en-US" sz="3200" b="1" dirty="0">
                <a:solidFill>
                  <a:srgbClr val="000000"/>
                </a:solidFill>
                <a:latin typeface="Arial" panose="020B0604020202020204" pitchFamily="34" charset="0"/>
                <a:ea typeface="宋体" panose="02010600030101010101" pitchFamily="2" charset="-122"/>
              </a:rPr>
              <a:t>、中国国民党的诞生</a:t>
            </a:r>
            <a:endParaRPr lang="zh-CN" altLang="en-US" sz="3200" b="1" dirty="0">
              <a:solidFill>
                <a:srgbClr val="000000"/>
              </a:solidFill>
              <a:latin typeface="Arial" panose="020B0604020202020204" pitchFamily="34" charset="0"/>
              <a:ea typeface="宋体" panose="02010600030101010101" pitchFamily="2" charset="-122"/>
            </a:endParaRPr>
          </a:p>
          <a:p>
            <a:r>
              <a:rPr lang="en-US" altLang="zh-CN" sz="3200" b="1" dirty="0">
                <a:solidFill>
                  <a:srgbClr val="000000"/>
                </a:solidFill>
                <a:latin typeface="Arial" panose="020B0604020202020204" pitchFamily="34" charset="0"/>
                <a:ea typeface="宋体" panose="02010600030101010101" pitchFamily="2" charset="-122"/>
              </a:rPr>
              <a:t>C</a:t>
            </a:r>
            <a:r>
              <a:rPr lang="zh-CN" altLang="en-US" sz="3200" b="1" dirty="0">
                <a:solidFill>
                  <a:srgbClr val="000000"/>
                </a:solidFill>
                <a:latin typeface="Arial" panose="020B0604020202020204" pitchFamily="34" charset="0"/>
                <a:ea typeface="宋体" panose="02010600030101010101" pitchFamily="2" charset="-122"/>
              </a:rPr>
              <a:t>、第一次国共合作的实现</a:t>
            </a:r>
            <a:endParaRPr lang="zh-CN" altLang="en-US" sz="3200" b="1" dirty="0">
              <a:solidFill>
                <a:srgbClr val="000000"/>
              </a:solidFill>
              <a:latin typeface="Arial" panose="020B0604020202020204" pitchFamily="34" charset="0"/>
              <a:ea typeface="宋体" panose="02010600030101010101" pitchFamily="2" charset="-122"/>
            </a:endParaRPr>
          </a:p>
          <a:p>
            <a:r>
              <a:rPr lang="en-US" altLang="zh-CN" sz="3200" b="1" dirty="0">
                <a:solidFill>
                  <a:srgbClr val="000000"/>
                </a:solidFill>
                <a:latin typeface="Arial" panose="020B0604020202020204" pitchFamily="34" charset="0"/>
                <a:ea typeface="宋体" panose="02010600030101010101" pitchFamily="2" charset="-122"/>
              </a:rPr>
              <a:t>D</a:t>
            </a:r>
            <a:r>
              <a:rPr lang="zh-CN" altLang="en-US" sz="3200" b="1" dirty="0">
                <a:solidFill>
                  <a:srgbClr val="000000"/>
                </a:solidFill>
                <a:latin typeface="Arial" panose="020B0604020202020204" pitchFamily="34" charset="0"/>
                <a:ea typeface="宋体" panose="02010600030101010101" pitchFamily="2" charset="-122"/>
              </a:rPr>
              <a:t>、中国共产党的诞生</a:t>
            </a:r>
            <a:endParaRPr lang="zh-CN" altLang="en-US" sz="3200" b="1" dirty="0">
              <a:solidFill>
                <a:srgbClr val="000000"/>
              </a:solidFill>
              <a:latin typeface="Arial" panose="020B0604020202020204" pitchFamily="34" charset="0"/>
              <a:ea typeface="宋体" panose="02010600030101010101" pitchFamily="2" charset="-122"/>
            </a:endParaRPr>
          </a:p>
        </p:txBody>
      </p:sp>
      <p:sp>
        <p:nvSpPr>
          <p:cNvPr id="45059" name="WordArt 3"/>
          <p:cNvSpPr>
            <a:spLocks noTextEdit="1"/>
          </p:cNvSpPr>
          <p:nvPr/>
        </p:nvSpPr>
        <p:spPr>
          <a:xfrm>
            <a:off x="6642100" y="2960688"/>
            <a:ext cx="647700" cy="936625"/>
          </a:xfrm>
          <a:prstGeom prst="rect">
            <a:avLst/>
          </a:prstGeom>
        </p:spPr>
        <p:txBody>
          <a:bodyPr wrap="none" fromWordArt="1">
            <a:prstTxWarp prst="textCascadeUp">
              <a:avLst>
                <a:gd name="adj" fmla="val 54208"/>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4000" b="1">
                <a:gradFill rotWithShape="1">
                  <a:gsLst>
                    <a:gs pos="0">
                      <a:srgbClr val="FFE701"/>
                    </a:gs>
                    <a:gs pos="100000">
                      <a:srgbClr val="FE3E02"/>
                    </a:gs>
                  </a:gsLst>
                  <a:lin ang="5400000" scaled="1"/>
                  <a:tileRect/>
                </a:gradFill>
                <a:latin typeface="宋体" panose="02010600030101010101" pitchFamily="2" charset="-122"/>
                <a:ea typeface="宋体" panose="02010600030101010101" pitchFamily="2" charset="-122"/>
              </a:rPr>
              <a:t>C</a:t>
            </a:r>
            <a:endParaRPr lang="zh-CN" altLang="en-US" sz="4000" b="1">
              <a:gradFill rotWithShape="1">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50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Text Box 2"/>
          <p:cNvSpPr txBox="1"/>
          <p:nvPr/>
        </p:nvSpPr>
        <p:spPr>
          <a:xfrm>
            <a:off x="358775" y="2308225"/>
            <a:ext cx="7467600" cy="2552700"/>
          </a:xfrm>
          <a:prstGeom prst="rect">
            <a:avLst/>
          </a:prstGeom>
          <a:noFill/>
          <a:ln w="9525">
            <a:noFill/>
          </a:ln>
        </p:spPr>
        <p:txBody>
          <a:bodyPr anchor="t">
            <a:spAutoFit/>
          </a:bodyPr>
          <a:p>
            <a:r>
              <a:rPr lang="en-US" altLang="zh-CN" sz="3200" b="1" dirty="0">
                <a:solidFill>
                  <a:srgbClr val="000000"/>
                </a:solidFill>
                <a:latin typeface="Arial" panose="020B0604020202020204" pitchFamily="34" charset="0"/>
                <a:ea typeface="宋体" panose="02010600030101010101" pitchFamily="2" charset="-122"/>
              </a:rPr>
              <a:t>6</a:t>
            </a:r>
            <a:r>
              <a:rPr lang="zh-CN" altLang="en-US" sz="3200" b="1" dirty="0">
                <a:solidFill>
                  <a:srgbClr val="000000"/>
                </a:solidFill>
                <a:latin typeface="Arial" panose="020B0604020202020204" pitchFamily="34" charset="0"/>
                <a:ea typeface="宋体" panose="02010600030101010101" pitchFamily="2" charset="-122"/>
              </a:rPr>
              <a:t>、大革命失败的客观原因不包括（   ）</a:t>
            </a:r>
            <a:endParaRPr lang="zh-CN" altLang="en-US" sz="3200" b="1" dirty="0">
              <a:solidFill>
                <a:srgbClr val="000000"/>
              </a:solidFill>
              <a:latin typeface="Arial" panose="020B0604020202020204" pitchFamily="34" charset="0"/>
              <a:ea typeface="宋体" panose="02010600030101010101" pitchFamily="2" charset="-122"/>
            </a:endParaRPr>
          </a:p>
          <a:p>
            <a:r>
              <a:rPr lang="en-US" altLang="zh-CN" sz="3200" b="1" dirty="0">
                <a:solidFill>
                  <a:srgbClr val="000000"/>
                </a:solidFill>
                <a:latin typeface="Arial" panose="020B0604020202020204" pitchFamily="34" charset="0"/>
                <a:ea typeface="宋体" panose="02010600030101010101" pitchFamily="2" charset="-122"/>
              </a:rPr>
              <a:t>A</a:t>
            </a:r>
            <a:r>
              <a:rPr lang="zh-CN" altLang="en-US" sz="3200" b="1" dirty="0">
                <a:solidFill>
                  <a:srgbClr val="000000"/>
                </a:solidFill>
                <a:latin typeface="Arial" panose="020B0604020202020204" pitchFamily="34" charset="0"/>
                <a:ea typeface="宋体" panose="02010600030101010101" pitchFamily="2" charset="-122"/>
              </a:rPr>
              <a:t>、帝国主义干涉、破坏中国革命</a:t>
            </a:r>
            <a:endParaRPr lang="zh-CN" altLang="en-US" sz="3200" b="1" dirty="0">
              <a:solidFill>
                <a:srgbClr val="000000"/>
              </a:solidFill>
              <a:latin typeface="Arial" panose="020B0604020202020204" pitchFamily="34" charset="0"/>
              <a:ea typeface="宋体" panose="02010600030101010101" pitchFamily="2" charset="-122"/>
            </a:endParaRPr>
          </a:p>
          <a:p>
            <a:r>
              <a:rPr lang="en-US" altLang="zh-CN" sz="3200" b="1" dirty="0">
                <a:solidFill>
                  <a:srgbClr val="000000"/>
                </a:solidFill>
                <a:latin typeface="Arial" panose="020B0604020202020204" pitchFamily="34" charset="0"/>
                <a:ea typeface="宋体" panose="02010600030101010101" pitchFamily="2" charset="-122"/>
              </a:rPr>
              <a:t>B</a:t>
            </a:r>
            <a:r>
              <a:rPr lang="zh-CN" altLang="en-US" sz="3200" b="1" dirty="0">
                <a:solidFill>
                  <a:srgbClr val="000000"/>
                </a:solidFill>
                <a:latin typeface="Arial" panose="020B0604020202020204" pitchFamily="34" charset="0"/>
                <a:ea typeface="宋体" panose="02010600030101010101" pitchFamily="2" charset="-122"/>
              </a:rPr>
              <a:t>、中外反动势力联合绞杀中国革命</a:t>
            </a:r>
            <a:endParaRPr lang="zh-CN" altLang="en-US" sz="3200" b="1" dirty="0">
              <a:solidFill>
                <a:srgbClr val="000000"/>
              </a:solidFill>
              <a:latin typeface="Arial" panose="020B0604020202020204" pitchFamily="34" charset="0"/>
              <a:ea typeface="宋体" panose="02010600030101010101" pitchFamily="2" charset="-122"/>
            </a:endParaRPr>
          </a:p>
          <a:p>
            <a:r>
              <a:rPr lang="en-US" altLang="zh-CN" sz="3200" b="1" dirty="0">
                <a:solidFill>
                  <a:srgbClr val="000000"/>
                </a:solidFill>
                <a:latin typeface="Arial" panose="020B0604020202020204" pitchFamily="34" charset="0"/>
                <a:ea typeface="宋体" panose="02010600030101010101" pitchFamily="2" charset="-122"/>
              </a:rPr>
              <a:t>C</a:t>
            </a:r>
            <a:r>
              <a:rPr lang="zh-CN" altLang="en-US" sz="3200" b="1" dirty="0">
                <a:solidFill>
                  <a:srgbClr val="000000"/>
                </a:solidFill>
                <a:latin typeface="Arial" panose="020B0604020202020204" pitchFamily="34" charset="0"/>
                <a:ea typeface="宋体" panose="02010600030101010101" pitchFamily="2" charset="-122"/>
              </a:rPr>
              <a:t>、国民党右派叛变革命</a:t>
            </a:r>
            <a:endParaRPr lang="zh-CN" altLang="en-US" sz="3200" b="1" dirty="0">
              <a:solidFill>
                <a:srgbClr val="000000"/>
              </a:solidFill>
              <a:latin typeface="Arial" panose="020B0604020202020204" pitchFamily="34" charset="0"/>
              <a:ea typeface="宋体" panose="02010600030101010101" pitchFamily="2" charset="-122"/>
            </a:endParaRPr>
          </a:p>
          <a:p>
            <a:r>
              <a:rPr lang="en-US" altLang="zh-CN" sz="3200" b="1" dirty="0">
                <a:solidFill>
                  <a:srgbClr val="000000"/>
                </a:solidFill>
                <a:latin typeface="Arial" panose="020B0604020202020204" pitchFamily="34" charset="0"/>
                <a:ea typeface="宋体" panose="02010600030101010101" pitchFamily="2" charset="-122"/>
              </a:rPr>
              <a:t>D</a:t>
            </a:r>
            <a:r>
              <a:rPr lang="zh-CN" altLang="en-US" sz="3200" b="1" dirty="0">
                <a:solidFill>
                  <a:srgbClr val="000000"/>
                </a:solidFill>
                <a:latin typeface="Arial" panose="020B0604020202020204" pitchFamily="34" charset="0"/>
                <a:ea typeface="宋体" panose="02010600030101010101" pitchFamily="2" charset="-122"/>
              </a:rPr>
              <a:t>、中国共产党的右倾机会主义错误</a:t>
            </a:r>
            <a:endParaRPr lang="zh-CN" altLang="en-US" sz="3200" b="1" dirty="0">
              <a:solidFill>
                <a:srgbClr val="000000"/>
              </a:solidFill>
              <a:latin typeface="Arial" panose="020B0604020202020204" pitchFamily="34" charset="0"/>
              <a:ea typeface="宋体" panose="02010600030101010101" pitchFamily="2" charset="-122"/>
            </a:endParaRPr>
          </a:p>
        </p:txBody>
      </p:sp>
      <p:sp>
        <p:nvSpPr>
          <p:cNvPr id="46083" name="WordArt 3"/>
          <p:cNvSpPr>
            <a:spLocks noTextEdit="1"/>
          </p:cNvSpPr>
          <p:nvPr/>
        </p:nvSpPr>
        <p:spPr>
          <a:xfrm>
            <a:off x="7310438" y="3387725"/>
            <a:ext cx="647700" cy="936625"/>
          </a:xfrm>
          <a:prstGeom prst="rect">
            <a:avLst/>
          </a:prstGeom>
        </p:spPr>
        <p:txBody>
          <a:bodyPr wrap="none" fromWordArt="1">
            <a:prstTxWarp prst="textCascadeUp">
              <a:avLst>
                <a:gd name="adj" fmla="val 54208"/>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zh-CN" altLang="en-US" sz="4000" b="1">
                <a:gradFill rotWithShape="1">
                  <a:gsLst>
                    <a:gs pos="0">
                      <a:srgbClr val="FFE701"/>
                    </a:gs>
                    <a:gs pos="100000">
                      <a:srgbClr val="FE3E02"/>
                    </a:gs>
                  </a:gsLst>
                  <a:lin ang="5400000" scaled="1"/>
                  <a:tileRect/>
                </a:gradFill>
                <a:latin typeface="宋体" panose="02010600030101010101" pitchFamily="2" charset="-122"/>
                <a:ea typeface="宋体" panose="02010600030101010101" pitchFamily="2" charset="-122"/>
              </a:rPr>
              <a:t>D</a:t>
            </a:r>
            <a:endParaRPr lang="zh-CN" altLang="en-US" sz="4000" b="1">
              <a:gradFill rotWithShape="1">
                <a:gsLst>
                  <a:gs pos="0">
                    <a:srgbClr val="FFE701"/>
                  </a:gs>
                  <a:gs pos="100000">
                    <a:srgbClr val="FE3E02"/>
                  </a:gs>
                </a:gsLst>
                <a:lin ang="5400000" scaled="1"/>
                <a:tileRect/>
              </a:gra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6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文本框 11265"/>
          <p:cNvSpPr txBox="1"/>
          <p:nvPr/>
        </p:nvSpPr>
        <p:spPr>
          <a:xfrm>
            <a:off x="457200" y="228600"/>
            <a:ext cx="2057400" cy="660400"/>
          </a:xfrm>
          <a:prstGeom prst="rect">
            <a:avLst/>
          </a:prstGeom>
          <a:noFill/>
          <a:ln w="19050" cap="flat" cmpd="sng">
            <a:solidFill>
              <a:srgbClr val="0000FF"/>
            </a:solidFill>
            <a:prstDash val="solid"/>
            <a:miter/>
            <a:headEnd type="none" w="med" len="med"/>
            <a:tailEnd type="none" w="med" len="med"/>
          </a:ln>
        </p:spPr>
        <p:txBody>
          <a:bodyPr>
            <a:spAutoFit/>
          </a:bodyPr>
          <a:lstStyle/>
          <a:p>
            <a:pPr>
              <a:spcBef>
                <a:spcPct val="50000"/>
              </a:spcBef>
            </a:pPr>
            <a:r>
              <a:rPr lang="zh-CN" altLang="en-US" sz="3600" dirty="0">
                <a:solidFill>
                  <a:schemeClr val="tx1"/>
                </a:solidFill>
                <a:latin typeface="Arial" panose="020B0604020202020204" pitchFamily="34" charset="0"/>
                <a:ea typeface="黑体" panose="02010609060101010101" pitchFamily="49" charset="-122"/>
              </a:rPr>
              <a:t>镜头一</a:t>
            </a:r>
            <a:endParaRPr lang="zh-CN" altLang="en-US" sz="3600" dirty="0">
              <a:solidFill>
                <a:schemeClr val="tx1"/>
              </a:solidFill>
              <a:latin typeface="Arial" panose="020B0604020202020204" pitchFamily="34" charset="0"/>
              <a:ea typeface="黑体" panose="02010609060101010101" pitchFamily="49" charset="-122"/>
            </a:endParaRPr>
          </a:p>
        </p:txBody>
      </p:sp>
      <p:grpSp>
        <p:nvGrpSpPr>
          <p:cNvPr id="11267" name="组合 11266"/>
          <p:cNvGrpSpPr>
            <a:grpSpLocks noChangeAspect="1"/>
          </p:cNvGrpSpPr>
          <p:nvPr/>
        </p:nvGrpSpPr>
        <p:grpSpPr>
          <a:xfrm>
            <a:off x="0" y="990600"/>
            <a:ext cx="9144000" cy="5867400"/>
            <a:chOff x="0" y="0"/>
            <a:chExt cx="5760" cy="3600"/>
          </a:xfrm>
        </p:grpSpPr>
        <p:pic>
          <p:nvPicPr>
            <p:cNvPr id="11268" name="图片 11267" descr="俄国十月革命 拷贝"/>
            <p:cNvPicPr>
              <a:picLocks noChangeAspect="1"/>
            </p:cNvPicPr>
            <p:nvPr/>
          </p:nvPicPr>
          <p:blipFill>
            <a:blip r:embed="rId1" cstate="print"/>
            <a:stretch>
              <a:fillRect/>
            </a:stretch>
          </p:blipFill>
          <p:spPr>
            <a:xfrm>
              <a:off x="0" y="0"/>
              <a:ext cx="2878" cy="3600"/>
            </a:xfrm>
            <a:prstGeom prst="rect">
              <a:avLst/>
            </a:prstGeom>
            <a:noFill/>
            <a:ln w="28575" cap="flat" cmpd="sng">
              <a:solidFill>
                <a:srgbClr val="808080"/>
              </a:solidFill>
              <a:prstDash val="solid"/>
              <a:miter/>
              <a:headEnd type="none" w="med" len="med"/>
              <a:tailEnd type="none" w="med" len="med"/>
            </a:ln>
          </p:spPr>
        </p:pic>
        <p:pic>
          <p:nvPicPr>
            <p:cNvPr id="11269" name="图片 11268" descr="W020081018370541393823"/>
            <p:cNvPicPr>
              <a:picLocks noChangeAspect="1"/>
            </p:cNvPicPr>
            <p:nvPr/>
          </p:nvPicPr>
          <p:blipFill>
            <a:blip r:embed="rId2" cstate="print"/>
            <a:stretch>
              <a:fillRect/>
            </a:stretch>
          </p:blipFill>
          <p:spPr>
            <a:xfrm>
              <a:off x="2880" y="0"/>
              <a:ext cx="2880" cy="1920"/>
            </a:xfrm>
            <a:prstGeom prst="rect">
              <a:avLst/>
            </a:prstGeom>
            <a:noFill/>
            <a:ln w="28575" cap="flat" cmpd="sng">
              <a:solidFill>
                <a:srgbClr val="808080"/>
              </a:solidFill>
              <a:prstDash val="solid"/>
              <a:miter/>
              <a:headEnd type="none" w="med" len="med"/>
              <a:tailEnd type="none" w="med" len="med"/>
            </a:ln>
          </p:spPr>
        </p:pic>
        <p:pic>
          <p:nvPicPr>
            <p:cNvPr id="11270" name="图片 11269" descr="SC20060912142938734"/>
            <p:cNvPicPr>
              <a:picLocks noChangeAspect="1"/>
            </p:cNvPicPr>
            <p:nvPr/>
          </p:nvPicPr>
          <p:blipFill>
            <a:blip r:embed="rId3" cstate="print"/>
            <a:stretch>
              <a:fillRect/>
            </a:stretch>
          </p:blipFill>
          <p:spPr>
            <a:xfrm>
              <a:off x="2880" y="1920"/>
              <a:ext cx="2880" cy="1666"/>
            </a:xfrm>
            <a:prstGeom prst="rect">
              <a:avLst/>
            </a:prstGeom>
            <a:noFill/>
            <a:ln w="28575" cap="flat" cmpd="sng">
              <a:solidFill>
                <a:srgbClr val="808080"/>
              </a:solidFill>
              <a:prstDash val="solid"/>
              <a:miter/>
              <a:headEnd type="none" w="med" len="med"/>
              <a:tailEnd type="none" w="med" len="med"/>
            </a:ln>
          </p:spPr>
        </p:pic>
      </p:grpSp>
      <p:sp>
        <p:nvSpPr>
          <p:cNvPr id="11272" name="矩形 11271"/>
          <p:cNvSpPr/>
          <p:nvPr/>
        </p:nvSpPr>
        <p:spPr>
          <a:xfrm>
            <a:off x="533506" y="304882"/>
            <a:ext cx="7543800" cy="528638"/>
          </a:xfrm>
          <a:prstGeom prst="rect">
            <a:avLst/>
          </a:prstGeom>
          <a:solidFill>
            <a:srgbClr val="FFFF00"/>
          </a:solidFill>
          <a:ln w="9525" cap="flat" cmpd="sng">
            <a:solidFill>
              <a:srgbClr val="FF6600"/>
            </a:solidFill>
            <a:prstDash val="solid"/>
            <a:miter/>
            <a:headEnd type="none" w="med" len="med"/>
            <a:tailEnd type="none" w="med" len="med"/>
          </a:ln>
        </p:spPr>
        <p:txBody>
          <a:bodyPr>
            <a:spAutoFit/>
          </a:bodyPr>
          <a:lstStyle/>
          <a:p>
            <a:r>
              <a:rPr lang="en-US" altLang="zh-CN" dirty="0" smtClean="0">
                <a:solidFill>
                  <a:schemeClr val="tx1"/>
                </a:solidFill>
                <a:latin typeface="黑体" panose="02010609060101010101" pitchFamily="49" charset="-122"/>
              </a:rPr>
              <a:t>2</a:t>
            </a:r>
            <a:r>
              <a:rPr lang="zh-CN" altLang="en-US" dirty="0" smtClean="0">
                <a:solidFill>
                  <a:schemeClr val="tx1"/>
                </a:solidFill>
                <a:latin typeface="黑体" panose="02010609060101010101" pitchFamily="49" charset="-122"/>
                <a:ea typeface="黑体" panose="02010609060101010101" pitchFamily="49" charset="-122"/>
              </a:rPr>
              <a:t>、</a:t>
            </a:r>
            <a:r>
              <a:rPr lang="zh-CN" altLang="en-US" dirty="0">
                <a:solidFill>
                  <a:schemeClr val="tx1"/>
                </a:solidFill>
                <a:latin typeface="黑体" panose="02010609060101010101" pitchFamily="49" charset="-122"/>
                <a:ea typeface="黑体" panose="02010609060101010101" pitchFamily="49" charset="-122"/>
              </a:rPr>
              <a:t>俄国十月革命胜利 </a:t>
            </a:r>
            <a:r>
              <a:rPr lang="en-US" altLang="zh-CN" dirty="0">
                <a:solidFill>
                  <a:schemeClr val="tx1"/>
                </a:solidFill>
                <a:latin typeface="Arial" panose="020B0604020202020204" pitchFamily="34" charset="0"/>
                <a:ea typeface="黑体" panose="02010609060101010101" pitchFamily="49" charset="-122"/>
              </a:rPr>
              <a:t>——</a:t>
            </a:r>
            <a:r>
              <a:rPr lang="zh-CN" altLang="en-US" dirty="0">
                <a:solidFill>
                  <a:schemeClr val="tx1"/>
                </a:solidFill>
                <a:latin typeface="黑体" panose="02010609060101010101" pitchFamily="49" charset="-122"/>
                <a:ea typeface="黑体" panose="02010609060101010101" pitchFamily="49" charset="-122"/>
              </a:rPr>
              <a:t>指明道路</a:t>
            </a:r>
            <a:endParaRPr lang="zh-CN" altLang="en-US" dirty="0">
              <a:solidFill>
                <a:schemeClr val="tx1"/>
              </a:solidFill>
              <a:latin typeface="黑体" panose="02010609060101010101" pitchFamily="49" charset="-122"/>
              <a:ea typeface="黑体" panose="02010609060101010101" pitchFamily="49" charset="-122"/>
            </a:endParaRPr>
          </a:p>
        </p:txBody>
      </p:sp>
      <p:sp>
        <p:nvSpPr>
          <p:cNvPr id="11273" name="矩形 11272"/>
          <p:cNvSpPr/>
          <p:nvPr/>
        </p:nvSpPr>
        <p:spPr>
          <a:xfrm>
            <a:off x="0" y="3124208"/>
            <a:ext cx="9144000" cy="2246769"/>
          </a:xfrm>
          <a:prstGeom prst="rect">
            <a:avLst/>
          </a:prstGeom>
          <a:solidFill>
            <a:schemeClr val="accent4">
              <a:lumMod val="20000"/>
              <a:lumOff val="80000"/>
            </a:schemeClr>
          </a:solidFill>
          <a:ln w="19050">
            <a:noFill/>
          </a:ln>
        </p:spPr>
        <p:txBody>
          <a:bodyPr anchor="ctr">
            <a:spAutoFit/>
          </a:bodyPr>
          <a:lstStyle/>
          <a:p>
            <a:r>
              <a:rPr lang="zh-CN" altLang="en-US" sz="2400" b="0" dirty="0">
                <a:solidFill>
                  <a:schemeClr val="tx1"/>
                </a:solidFill>
                <a:latin typeface="Arial" panose="020B0604020202020204" pitchFamily="34" charset="0"/>
                <a:ea typeface="黑体" panose="02010609060101010101" pitchFamily="49" charset="-122"/>
              </a:rPr>
              <a:t>“中国学者认为，</a:t>
            </a:r>
            <a:r>
              <a:rPr lang="en-US" altLang="zh-CN" sz="2400" b="0" dirty="0">
                <a:solidFill>
                  <a:schemeClr val="tx1"/>
                </a:solidFill>
                <a:latin typeface="Arial" panose="020B0604020202020204" pitchFamily="34" charset="0"/>
                <a:ea typeface="黑体" panose="02010609060101010101" pitchFamily="49" charset="-122"/>
              </a:rPr>
              <a:t>1917</a:t>
            </a:r>
            <a:r>
              <a:rPr lang="zh-CN" altLang="en-US" sz="2400" b="0" dirty="0">
                <a:solidFill>
                  <a:schemeClr val="tx1"/>
                </a:solidFill>
                <a:latin typeface="Arial" panose="020B0604020202020204" pitchFamily="34" charset="0"/>
                <a:ea typeface="黑体" panose="02010609060101010101" pitchFamily="49" charset="-122"/>
              </a:rPr>
              <a:t>年俄国十月革命对中国的历史发展进程产生了极大的影响。可以说，中国的革命是在十月革命的直接影响和激励下进行的。俄国十月革命对中国革命产生的最大作用是</a:t>
            </a:r>
            <a:r>
              <a:rPr lang="zh-CN" altLang="en-US" sz="2400" b="0" dirty="0">
                <a:solidFill>
                  <a:srgbClr val="FF0000"/>
                </a:solidFill>
                <a:latin typeface="Arial" panose="020B0604020202020204" pitchFamily="34" charset="0"/>
                <a:ea typeface="黑体" panose="02010609060101010101" pitchFamily="49" charset="-122"/>
              </a:rPr>
              <a:t>启蒙</a:t>
            </a:r>
            <a:r>
              <a:rPr lang="zh-CN" altLang="en-US" sz="2400" b="0" dirty="0">
                <a:solidFill>
                  <a:schemeClr val="tx1"/>
                </a:solidFill>
                <a:latin typeface="Arial" panose="020B0604020202020204" pitchFamily="34" charset="0"/>
                <a:ea typeface="黑体" panose="02010609060101010101" pitchFamily="49" charset="-122"/>
              </a:rPr>
              <a:t>，是给在探讨国家命运的中国先进知识分子提供了认识世界和改造世界的先进世界观，</a:t>
            </a:r>
            <a:r>
              <a:rPr lang="zh-CN" altLang="en-US" sz="2400" b="0" dirty="0">
                <a:solidFill>
                  <a:srgbClr val="FF0000"/>
                </a:solidFill>
                <a:latin typeface="Arial" panose="020B0604020202020204" pitchFamily="34" charset="0"/>
                <a:ea typeface="黑体" panose="02010609060101010101" pitchFamily="49" charset="-122"/>
              </a:rPr>
              <a:t>指出</a:t>
            </a:r>
            <a:r>
              <a:rPr lang="zh-CN" altLang="en-US" sz="2400" b="0" dirty="0">
                <a:solidFill>
                  <a:schemeClr val="tx1"/>
                </a:solidFill>
                <a:latin typeface="Arial" panose="020B0604020202020204" pitchFamily="34" charset="0"/>
                <a:ea typeface="黑体" panose="02010609060101010101" pitchFamily="49" charset="-122"/>
              </a:rPr>
              <a:t>了一个发展</a:t>
            </a:r>
            <a:r>
              <a:rPr lang="zh-CN" altLang="en-US" sz="2400" b="0" dirty="0">
                <a:solidFill>
                  <a:srgbClr val="FF0000"/>
                </a:solidFill>
                <a:latin typeface="Arial" panose="020B0604020202020204" pitchFamily="34" charset="0"/>
                <a:ea typeface="黑体" panose="02010609060101010101" pitchFamily="49" charset="-122"/>
              </a:rPr>
              <a:t>方向</a:t>
            </a:r>
            <a:r>
              <a:rPr lang="zh-CN" altLang="en-US" sz="2400" b="0" dirty="0">
                <a:solidFill>
                  <a:schemeClr val="tx1"/>
                </a:solidFill>
                <a:latin typeface="Arial" panose="020B0604020202020204" pitchFamily="34" charset="0"/>
                <a:ea typeface="黑体" panose="02010609060101010101" pitchFamily="49" charset="-122"/>
              </a:rPr>
              <a:t>，即社会主义方向。”</a:t>
            </a:r>
            <a:endParaRPr lang="zh-CN" altLang="en-US" sz="2400" b="0" dirty="0">
              <a:solidFill>
                <a:schemeClr val="tx1"/>
              </a:solidFill>
              <a:latin typeface="Arial" panose="020B0604020202020204" pitchFamily="34" charset="0"/>
              <a:ea typeface="黑体" panose="02010609060101010101" pitchFamily="49" charset="-122"/>
            </a:endParaRPr>
          </a:p>
          <a:p>
            <a:pPr eaLnBrk="0" hangingPunct="0"/>
            <a:endParaRPr lang="zh-CN" altLang="en-US" sz="2000" b="0" dirty="0">
              <a:solidFill>
                <a:schemeClr val="tx1"/>
              </a:solidFill>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73">
                                            <p:bg/>
                                          </p:spTgt>
                                        </p:tgtEl>
                                        <p:attrNameLst>
                                          <p:attrName>style.visibility</p:attrName>
                                        </p:attrNameLst>
                                      </p:cBhvr>
                                      <p:to>
                                        <p:strVal val="visible"/>
                                      </p:to>
                                    </p:set>
                                    <p:animEffect transition="in" filter="fade">
                                      <p:cBhvr>
                                        <p:cTn id="7" dur="2000"/>
                                        <p:tgtEl>
                                          <p:spTgt spid="1127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73">
                                            <p:txEl>
                                              <p:pRg st="0" end="0"/>
                                            </p:txEl>
                                          </p:spTgt>
                                        </p:tgtEl>
                                        <p:attrNameLst>
                                          <p:attrName>style.visibility</p:attrName>
                                        </p:attrNameLst>
                                      </p:cBhvr>
                                      <p:to>
                                        <p:strVal val="visible"/>
                                      </p:to>
                                    </p:set>
                                    <p:animEffect transition="in" filter="fade">
                                      <p:cBhvr>
                                        <p:cTn id="10" dur="2000"/>
                                        <p:tgtEl>
                                          <p:spTgt spid="1127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272">
                                            <p:bg/>
                                          </p:spTgt>
                                        </p:tgtEl>
                                        <p:attrNameLst>
                                          <p:attrName>style.visibility</p:attrName>
                                        </p:attrNameLst>
                                      </p:cBhvr>
                                      <p:to>
                                        <p:strVal val="visible"/>
                                      </p:to>
                                    </p:set>
                                    <p:anim calcmode="lin" valueType="num">
                                      <p:cBhvr additive="base">
                                        <p:cTn id="15" dur="500" fill="hold"/>
                                        <p:tgtEl>
                                          <p:spTgt spid="11272">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11272">
                                            <p:bg/>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272">
                                            <p:txEl>
                                              <p:pRg st="0" end="0"/>
                                            </p:txEl>
                                          </p:spTgt>
                                        </p:tgtEl>
                                        <p:attrNameLst>
                                          <p:attrName>style.visibility</p:attrName>
                                        </p:attrNameLst>
                                      </p:cBhvr>
                                      <p:to>
                                        <p:strVal val="visible"/>
                                      </p:to>
                                    </p:set>
                                    <p:anim calcmode="lin" valueType="num">
                                      <p:cBhvr additive="base">
                                        <p:cTn id="19" dur="500" fill="hold"/>
                                        <p:tgtEl>
                                          <p:spTgt spid="1127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7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animBg="1" build="allAtOnce"/>
      <p:bldP spid="11273" grpId="0" animBg="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9217"/>
          <p:cNvSpPr txBox="1"/>
          <p:nvPr/>
        </p:nvSpPr>
        <p:spPr>
          <a:xfrm>
            <a:off x="457200" y="152400"/>
            <a:ext cx="2133600" cy="660400"/>
          </a:xfrm>
          <a:prstGeom prst="rect">
            <a:avLst/>
          </a:prstGeom>
          <a:noFill/>
          <a:ln w="19050" cap="flat" cmpd="sng">
            <a:solidFill>
              <a:srgbClr val="0000FF"/>
            </a:solidFill>
            <a:prstDash val="solid"/>
            <a:miter/>
            <a:headEnd type="none" w="med" len="med"/>
            <a:tailEnd type="none" w="med" len="med"/>
          </a:ln>
        </p:spPr>
        <p:txBody>
          <a:bodyPr>
            <a:spAutoFit/>
          </a:bodyPr>
          <a:lstStyle/>
          <a:p>
            <a:pPr>
              <a:spcBef>
                <a:spcPct val="50000"/>
              </a:spcBef>
            </a:pPr>
            <a:r>
              <a:rPr lang="zh-CN" altLang="en-US" sz="3600" dirty="0" smtClean="0">
                <a:solidFill>
                  <a:schemeClr val="tx1"/>
                </a:solidFill>
                <a:latin typeface="Arial" panose="020B0604020202020204" pitchFamily="34" charset="0"/>
                <a:ea typeface="黑体" panose="02010609060101010101" pitchFamily="49" charset="-122"/>
              </a:rPr>
              <a:t>镜头二</a:t>
            </a:r>
            <a:endParaRPr lang="zh-CN" altLang="en-US" sz="3600" dirty="0">
              <a:solidFill>
                <a:schemeClr val="tx1"/>
              </a:solidFill>
              <a:latin typeface="Arial" panose="020B0604020202020204" pitchFamily="34" charset="0"/>
              <a:ea typeface="黑体" panose="02010609060101010101" pitchFamily="49" charset="-122"/>
            </a:endParaRPr>
          </a:p>
        </p:txBody>
      </p:sp>
      <p:pic>
        <p:nvPicPr>
          <p:cNvPr id="9219" name="图片 9218" descr="222"/>
          <p:cNvPicPr>
            <a:picLocks noChangeAspect="1"/>
          </p:cNvPicPr>
          <p:nvPr/>
        </p:nvPicPr>
        <p:blipFill>
          <a:blip r:embed="rId1" cstate="print"/>
          <a:stretch>
            <a:fillRect/>
          </a:stretch>
        </p:blipFill>
        <p:spPr>
          <a:xfrm>
            <a:off x="0" y="939800"/>
            <a:ext cx="9144000" cy="5918200"/>
          </a:xfrm>
          <a:prstGeom prst="rect">
            <a:avLst/>
          </a:prstGeom>
          <a:noFill/>
          <a:ln w="9525">
            <a:noFill/>
          </a:ln>
        </p:spPr>
      </p:pic>
      <p:sp>
        <p:nvSpPr>
          <p:cNvPr id="9221" name="矩形 9220"/>
          <p:cNvSpPr/>
          <p:nvPr/>
        </p:nvSpPr>
        <p:spPr>
          <a:xfrm>
            <a:off x="152296" y="304882"/>
            <a:ext cx="8991704" cy="523220"/>
          </a:xfrm>
          <a:prstGeom prst="rect">
            <a:avLst/>
          </a:prstGeom>
          <a:solidFill>
            <a:srgbClr val="FFFF00"/>
          </a:solidFill>
          <a:ln w="9525" cap="flat" cmpd="sng">
            <a:solidFill>
              <a:srgbClr val="FF6600"/>
            </a:solidFill>
            <a:prstDash val="solid"/>
            <a:miter/>
            <a:headEnd type="none" w="med" len="med"/>
            <a:tailEnd type="none" w="med" len="med"/>
          </a:ln>
        </p:spPr>
        <p:txBody>
          <a:bodyPr wrap="square">
            <a:spAutoFit/>
          </a:bodyPr>
          <a:lstStyle/>
          <a:p>
            <a:r>
              <a:rPr lang="en-US" altLang="zh-CN" dirty="0" smtClean="0">
                <a:solidFill>
                  <a:schemeClr val="tx1"/>
                </a:solidFill>
                <a:latin typeface="黑体" panose="02010609060101010101" pitchFamily="49" charset="-122"/>
              </a:rPr>
              <a:t>3</a:t>
            </a:r>
            <a:r>
              <a:rPr lang="zh-CN" altLang="en-US" dirty="0" smtClean="0">
                <a:solidFill>
                  <a:schemeClr val="tx1"/>
                </a:solidFill>
                <a:latin typeface="黑体" panose="02010609060101010101" pitchFamily="49" charset="-122"/>
                <a:ea typeface="黑体" panose="02010609060101010101" pitchFamily="49" charset="-122"/>
              </a:rPr>
              <a:t>、</a:t>
            </a:r>
            <a:r>
              <a:rPr lang="zh-CN" altLang="en-US" dirty="0">
                <a:solidFill>
                  <a:schemeClr val="tx1"/>
                </a:solidFill>
                <a:latin typeface="黑体" panose="02010609060101010101" pitchFamily="49" charset="-122"/>
                <a:ea typeface="黑体" panose="02010609060101010101" pitchFamily="49" charset="-122"/>
              </a:rPr>
              <a:t>民族资本主义发展，无产阶级壮大</a:t>
            </a:r>
            <a:r>
              <a:rPr lang="zh-CN" altLang="en-US" dirty="0" smtClean="0">
                <a:solidFill>
                  <a:schemeClr val="tx1"/>
                </a:solidFill>
                <a:latin typeface="黑体" panose="02010609060101010101" pitchFamily="49" charset="-122"/>
                <a:ea typeface="黑体" panose="02010609060101010101" pitchFamily="49" charset="-122"/>
              </a:rPr>
              <a:t>（经济和阶级</a:t>
            </a:r>
            <a:r>
              <a:rPr lang="zh-CN" altLang="en-US" dirty="0">
                <a:solidFill>
                  <a:schemeClr val="tx1"/>
                </a:solidFill>
                <a:latin typeface="黑体" panose="02010609060101010101" pitchFamily="49" charset="-122"/>
                <a:ea typeface="黑体" panose="02010609060101010101" pitchFamily="49" charset="-122"/>
              </a:rPr>
              <a:t>基础）</a:t>
            </a:r>
            <a:endParaRPr lang="zh-CN" altLang="en-US" dirty="0">
              <a:solidFill>
                <a:schemeClr val="tx1"/>
              </a:solidFill>
              <a:latin typeface="黑体" panose="02010609060101010101" pitchFamily="49" charset="-122"/>
              <a:ea typeface="黑体" panose="02010609060101010101" pitchFamily="49" charset="-122"/>
            </a:endParaRPr>
          </a:p>
        </p:txBody>
      </p:sp>
      <p:graphicFrame>
        <p:nvGraphicFramePr>
          <p:cNvPr id="6" name="内容占位符 137219"/>
          <p:cNvGraphicFramePr/>
          <p:nvPr/>
        </p:nvGraphicFramePr>
        <p:xfrm>
          <a:off x="609704" y="1524050"/>
          <a:ext cx="7991475" cy="2680653"/>
        </p:xfrm>
        <a:graphic>
          <a:graphicData uri="http://schemas.openxmlformats.org/drawingml/2006/table">
            <a:tbl>
              <a:tblPr/>
              <a:tblGrid>
                <a:gridCol w="2160588"/>
                <a:gridCol w="1727200"/>
                <a:gridCol w="1871662"/>
                <a:gridCol w="2232025"/>
              </a:tblGrid>
              <a:tr h="517525">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lgn="ctr">
                        <a:spcBef>
                          <a:spcPct val="0"/>
                        </a:spcBef>
                        <a:buNone/>
                      </a:pPr>
                      <a:r>
                        <a:rPr lang="zh-CN" altLang="en-US" b="1" dirty="0">
                          <a:ea typeface="黑体" panose="02010609060101010101" pitchFamily="49" charset="-122"/>
                        </a:rPr>
                        <a:t>时  间</a:t>
                      </a:r>
                      <a:endParaRPr lang="zh-CN" altLang="en-US" dirty="0">
                        <a:ea typeface="黑体" panose="02010609060101010101" pitchFamily="49"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lgn="ctr">
                        <a:spcBef>
                          <a:spcPct val="0"/>
                        </a:spcBef>
                        <a:buNone/>
                      </a:pPr>
                      <a:r>
                        <a:rPr lang="zh-CN" altLang="en-US" b="1" dirty="0">
                          <a:ea typeface="黑体" panose="02010609060101010101" pitchFamily="49" charset="-122"/>
                        </a:rPr>
                        <a:t>近代企业</a:t>
                      </a:r>
                      <a:endParaRPr lang="zh-CN" altLang="en-US" dirty="0">
                        <a:ea typeface="黑体" panose="02010609060101010101" pitchFamily="49"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lgn="ctr">
                        <a:spcBef>
                          <a:spcPct val="0"/>
                        </a:spcBef>
                        <a:buNone/>
                      </a:pPr>
                      <a:r>
                        <a:rPr lang="zh-CN" altLang="en-US" b="1" dirty="0">
                          <a:ea typeface="黑体" panose="02010609060101010101" pitchFamily="49" charset="-122"/>
                        </a:rPr>
                        <a:t>注册资本</a:t>
                      </a:r>
                      <a:endParaRPr lang="zh-CN" altLang="en-US" dirty="0">
                        <a:ea typeface="黑体" panose="02010609060101010101" pitchFamily="49"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lgn="ctr">
                        <a:spcBef>
                          <a:spcPct val="0"/>
                        </a:spcBef>
                        <a:buNone/>
                      </a:pPr>
                      <a:r>
                        <a:rPr lang="zh-CN" altLang="en-US" b="1" dirty="0">
                          <a:ea typeface="黑体" panose="02010609060101010101" pitchFamily="49" charset="-122"/>
                        </a:rPr>
                        <a:t>产业工人</a:t>
                      </a:r>
                      <a:endParaRPr lang="zh-CN" altLang="en-US" dirty="0">
                        <a:ea typeface="黑体" panose="02010609060101010101" pitchFamily="49"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5">
                        <a:lumMod val="20000"/>
                        <a:lumOff val="80000"/>
                      </a:schemeClr>
                    </a:solidFill>
                  </a:tcPr>
                </a:tc>
              </a:tr>
              <a:tr h="608013">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lgn="ctr">
                        <a:spcBef>
                          <a:spcPct val="0"/>
                        </a:spcBef>
                        <a:buNone/>
                      </a:pPr>
                      <a:r>
                        <a:rPr lang="en-US" altLang="zh-CN" b="1">
                          <a:ea typeface="黑体" panose="02010609060101010101" pitchFamily="49" charset="-122"/>
                        </a:rPr>
                        <a:t>1872—1894</a:t>
                      </a:r>
                      <a:endParaRPr lang="zh-CN" altLang="en-US">
                        <a:ea typeface="黑体" panose="02010609060101010101" pitchFamily="49"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lgn="ctr">
                        <a:spcBef>
                          <a:spcPct val="0"/>
                        </a:spcBef>
                        <a:buNone/>
                      </a:pPr>
                      <a:r>
                        <a:rPr lang="en-US" altLang="zh-CN" b="1" dirty="0">
                          <a:ea typeface="黑体" panose="02010609060101010101" pitchFamily="49" charset="-122"/>
                        </a:rPr>
                        <a:t>175</a:t>
                      </a:r>
                      <a:r>
                        <a:rPr lang="zh-CN" altLang="en-US" b="1" dirty="0">
                          <a:ea typeface="黑体" panose="02010609060101010101" pitchFamily="49" charset="-122"/>
                        </a:rPr>
                        <a:t>家</a:t>
                      </a:r>
                      <a:endParaRPr lang="zh-CN" altLang="en-US" dirty="0">
                        <a:ea typeface="黑体" panose="02010609060101010101" pitchFamily="49"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lgn="ctr">
                        <a:spcBef>
                          <a:spcPct val="0"/>
                        </a:spcBef>
                        <a:buNone/>
                      </a:pPr>
                      <a:r>
                        <a:rPr lang="en-US" altLang="zh-CN" b="1" dirty="0">
                          <a:ea typeface="黑体" panose="02010609060101010101" pitchFamily="49" charset="-122"/>
                        </a:rPr>
                        <a:t>4890</a:t>
                      </a:r>
                      <a:r>
                        <a:rPr lang="zh-CN" altLang="en-US" b="1" dirty="0">
                          <a:ea typeface="黑体" panose="02010609060101010101" pitchFamily="49" charset="-122"/>
                        </a:rPr>
                        <a:t>万元</a:t>
                      </a:r>
                      <a:endParaRPr lang="zh-CN" altLang="en-US" dirty="0">
                        <a:ea typeface="黑体" panose="02010609060101010101" pitchFamily="49"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5">
                        <a:lumMod val="20000"/>
                        <a:lumOff val="80000"/>
                      </a:schemeClr>
                    </a:solidFill>
                  </a:tcPr>
                </a:tc>
                <a:tc rowSpan="2">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lgn="ctr">
                        <a:spcBef>
                          <a:spcPct val="0"/>
                        </a:spcBef>
                        <a:buNone/>
                      </a:pPr>
                      <a:r>
                        <a:rPr lang="en-US" altLang="zh-CN" b="1" dirty="0">
                          <a:ea typeface="黑体" panose="02010609060101010101" pitchFamily="49" charset="-122"/>
                        </a:rPr>
                        <a:t>50—60</a:t>
                      </a:r>
                      <a:r>
                        <a:rPr lang="zh-CN" altLang="en-US" b="1" dirty="0">
                          <a:ea typeface="黑体" panose="02010609060101010101" pitchFamily="49" charset="-122"/>
                        </a:rPr>
                        <a:t>万人</a:t>
                      </a:r>
                      <a:endParaRPr lang="zh-CN" altLang="en-US" dirty="0">
                        <a:ea typeface="黑体" panose="02010609060101010101" pitchFamily="49"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5">
                        <a:lumMod val="20000"/>
                        <a:lumOff val="80000"/>
                      </a:schemeClr>
                    </a:solidFill>
                  </a:tcPr>
                </a:tc>
              </a:tr>
              <a:tr h="609600">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lgn="ctr">
                        <a:spcBef>
                          <a:spcPct val="0"/>
                        </a:spcBef>
                        <a:buNone/>
                      </a:pPr>
                      <a:r>
                        <a:rPr lang="en-US" altLang="zh-CN" b="1">
                          <a:ea typeface="黑体" panose="02010609060101010101" pitchFamily="49" charset="-122"/>
                        </a:rPr>
                        <a:t>1895—1913</a:t>
                      </a:r>
                      <a:endParaRPr lang="zh-CN" altLang="en-US">
                        <a:ea typeface="黑体" panose="02010609060101010101" pitchFamily="49"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lgn="ctr">
                        <a:spcBef>
                          <a:spcPct val="0"/>
                        </a:spcBef>
                        <a:buNone/>
                      </a:pPr>
                      <a:r>
                        <a:rPr lang="en-US" altLang="zh-CN" b="1" dirty="0">
                          <a:ea typeface="黑体" panose="02010609060101010101" pitchFamily="49" charset="-122"/>
                        </a:rPr>
                        <a:t>685</a:t>
                      </a:r>
                      <a:r>
                        <a:rPr lang="zh-CN" altLang="en-US" b="1" dirty="0">
                          <a:ea typeface="黑体" panose="02010609060101010101" pitchFamily="49" charset="-122"/>
                        </a:rPr>
                        <a:t>家</a:t>
                      </a:r>
                      <a:endParaRPr lang="zh-CN" altLang="en-US" dirty="0">
                        <a:ea typeface="黑体" panose="02010609060101010101" pitchFamily="49"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lgn="ctr">
                        <a:spcBef>
                          <a:spcPct val="0"/>
                        </a:spcBef>
                        <a:buNone/>
                      </a:pPr>
                      <a:r>
                        <a:rPr lang="en-US" altLang="zh-CN" b="1" dirty="0">
                          <a:ea typeface="黑体" panose="02010609060101010101" pitchFamily="49" charset="-122"/>
                        </a:rPr>
                        <a:t>22340</a:t>
                      </a:r>
                      <a:r>
                        <a:rPr lang="zh-CN" altLang="en-US" b="1" dirty="0">
                          <a:ea typeface="黑体" panose="02010609060101010101" pitchFamily="49" charset="-122"/>
                        </a:rPr>
                        <a:t>万元</a:t>
                      </a:r>
                      <a:endParaRPr lang="zh-CN" altLang="en-US" dirty="0">
                        <a:ea typeface="黑体" panose="02010609060101010101" pitchFamily="49"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5">
                        <a:lumMod val="20000"/>
                        <a:lumOff val="80000"/>
                      </a:schemeClr>
                    </a:solid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r h="944562">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lgn="ctr">
                        <a:spcBef>
                          <a:spcPct val="0"/>
                        </a:spcBef>
                        <a:buNone/>
                      </a:pPr>
                      <a:r>
                        <a:rPr lang="en-US" altLang="zh-CN" b="1" dirty="0">
                          <a:solidFill>
                            <a:srgbClr val="FF0000"/>
                          </a:solidFill>
                          <a:ea typeface="黑体" panose="02010609060101010101" pitchFamily="49" charset="-122"/>
                        </a:rPr>
                        <a:t>1912—1919</a:t>
                      </a:r>
                      <a:endParaRPr lang="zh-CN" altLang="en-US" dirty="0">
                        <a:solidFill>
                          <a:srgbClr val="FF0000"/>
                        </a:solidFill>
                        <a:ea typeface="黑体" panose="02010609060101010101" pitchFamily="49"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lgn="ctr">
                        <a:spcBef>
                          <a:spcPct val="0"/>
                        </a:spcBef>
                        <a:buNone/>
                      </a:pPr>
                      <a:r>
                        <a:rPr lang="zh-CN" altLang="en-US" b="1" dirty="0">
                          <a:solidFill>
                            <a:srgbClr val="FF0000"/>
                          </a:solidFill>
                          <a:ea typeface="黑体" panose="02010609060101010101" pitchFamily="49" charset="-122"/>
                        </a:rPr>
                        <a:t>新增</a:t>
                      </a:r>
                      <a:r>
                        <a:rPr lang="en-US" altLang="zh-CN" b="1" dirty="0">
                          <a:solidFill>
                            <a:srgbClr val="FF0000"/>
                          </a:solidFill>
                          <a:ea typeface="黑体" panose="02010609060101010101" pitchFamily="49" charset="-122"/>
                        </a:rPr>
                        <a:t>600</a:t>
                      </a:r>
                      <a:endParaRPr lang="en-US" altLang="zh-CN" b="1" dirty="0">
                        <a:solidFill>
                          <a:srgbClr val="FF0000"/>
                        </a:solidFill>
                        <a:ea typeface="黑体" panose="02010609060101010101" pitchFamily="49" charset="-122"/>
                      </a:endParaRPr>
                    </a:p>
                    <a:p>
                      <a:pPr lvl="0" algn="ctr">
                        <a:spcBef>
                          <a:spcPct val="0"/>
                        </a:spcBef>
                        <a:buNone/>
                      </a:pPr>
                      <a:r>
                        <a:rPr lang="zh-CN" altLang="en-US" b="1" dirty="0">
                          <a:solidFill>
                            <a:srgbClr val="FF0000"/>
                          </a:solidFill>
                          <a:ea typeface="黑体" panose="02010609060101010101" pitchFamily="49" charset="-122"/>
                        </a:rPr>
                        <a:t>多家</a:t>
                      </a:r>
                      <a:endParaRPr lang="zh-CN" altLang="en-US" dirty="0">
                        <a:solidFill>
                          <a:srgbClr val="FF0000"/>
                        </a:solidFill>
                        <a:ea typeface="黑体" panose="02010609060101010101" pitchFamily="49"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lgn="ctr">
                        <a:spcBef>
                          <a:spcPct val="0"/>
                        </a:spcBef>
                        <a:buNone/>
                      </a:pPr>
                      <a:r>
                        <a:rPr lang="zh-CN" altLang="en-US" b="1" dirty="0">
                          <a:solidFill>
                            <a:srgbClr val="FF0000"/>
                          </a:solidFill>
                          <a:ea typeface="黑体" panose="02010609060101010101" pitchFamily="49" charset="-122"/>
                        </a:rPr>
                        <a:t>超过过去</a:t>
                      </a:r>
                      <a:endParaRPr lang="zh-CN" altLang="en-US" b="1" dirty="0">
                        <a:solidFill>
                          <a:srgbClr val="FF0000"/>
                        </a:solidFill>
                        <a:ea typeface="黑体" panose="02010609060101010101" pitchFamily="49" charset="-122"/>
                      </a:endParaRPr>
                    </a:p>
                    <a:p>
                      <a:pPr lvl="0" algn="ctr">
                        <a:spcBef>
                          <a:spcPct val="0"/>
                        </a:spcBef>
                        <a:buNone/>
                      </a:pPr>
                      <a:r>
                        <a:rPr lang="zh-CN" altLang="en-US" b="1" dirty="0">
                          <a:solidFill>
                            <a:srgbClr val="FF0000"/>
                          </a:solidFill>
                          <a:ea typeface="黑体" panose="02010609060101010101" pitchFamily="49" charset="-122"/>
                        </a:rPr>
                        <a:t>总和</a:t>
                      </a:r>
                      <a:endParaRPr lang="zh-CN" altLang="en-US" dirty="0">
                        <a:solidFill>
                          <a:srgbClr val="FF0000"/>
                        </a:solidFill>
                        <a:ea typeface="黑体" panose="02010609060101010101" pitchFamily="49"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Times New Roman" panose="02020603050405020304" pitchFamily="18"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lvl="0" algn="ctr">
                        <a:spcBef>
                          <a:spcPct val="0"/>
                        </a:spcBef>
                        <a:buNone/>
                      </a:pPr>
                      <a:r>
                        <a:rPr lang="en-US" altLang="zh-CN" b="1" dirty="0">
                          <a:solidFill>
                            <a:srgbClr val="FF0000"/>
                          </a:solidFill>
                          <a:ea typeface="黑体" panose="02010609060101010101" pitchFamily="49" charset="-122"/>
                        </a:rPr>
                        <a:t>200</a:t>
                      </a:r>
                      <a:r>
                        <a:rPr lang="zh-CN" altLang="en-US" b="1" dirty="0">
                          <a:solidFill>
                            <a:srgbClr val="FF0000"/>
                          </a:solidFill>
                          <a:ea typeface="黑体" panose="02010609060101010101" pitchFamily="49" charset="-122"/>
                        </a:rPr>
                        <a:t>万人</a:t>
                      </a:r>
                      <a:endParaRPr lang="zh-CN" altLang="en-US" dirty="0">
                        <a:solidFill>
                          <a:srgbClr val="FF0000"/>
                        </a:solidFill>
                        <a:ea typeface="黑体" panose="02010609060101010101" pitchFamily="49"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7" name="文本框 137245"/>
          <p:cNvSpPr txBox="1">
            <a:spLocks noChangeArrowheads="1"/>
          </p:cNvSpPr>
          <p:nvPr/>
        </p:nvSpPr>
        <p:spPr bwMode="auto">
          <a:xfrm>
            <a:off x="3352832" y="4267178"/>
            <a:ext cx="5410200" cy="519112"/>
          </a:xfrm>
          <a:prstGeom prst="rect">
            <a:avLst/>
          </a:prstGeom>
          <a:solidFill>
            <a:schemeClr val="accent5">
              <a:lumMod val="20000"/>
              <a:lumOff val="80000"/>
            </a:schemeClr>
          </a:solidFill>
          <a:ln w="9525">
            <a:noFill/>
            <a:miter lim="800000"/>
          </a:ln>
        </p:spPr>
        <p:txBody>
          <a:bodyPr>
            <a:spAutoFit/>
          </a:bodyPr>
          <a:lstStyle/>
          <a:p>
            <a:pPr marL="342900" indent="-342900">
              <a:spcBef>
                <a:spcPct val="20000"/>
              </a:spcBef>
            </a:pPr>
            <a:r>
              <a:rPr lang="en-US" altLang="zh-CN" dirty="0"/>
              <a:t>——</a:t>
            </a:r>
            <a:r>
              <a:rPr lang="zh-CN" altLang="en-US" sz="2400" dirty="0">
                <a:solidFill>
                  <a:srgbClr val="000000"/>
                </a:solidFill>
                <a:latin typeface="宋体" panose="02010600030101010101" pitchFamily="2" charset="-122"/>
                <a:cs typeface="Times New Roman" panose="02020603050405020304" pitchFamily="18" charset="0"/>
              </a:rPr>
              <a:t>据</a:t>
            </a:r>
            <a:r>
              <a:rPr lang="en-US" altLang="zh-CN" sz="2400" dirty="0">
                <a:solidFill>
                  <a:srgbClr val="000000"/>
                </a:solidFill>
                <a:latin typeface="宋体" panose="02010600030101010101" pitchFamily="2" charset="-122"/>
                <a:cs typeface="Times New Roman" panose="02020603050405020304" pitchFamily="18" charset="0"/>
              </a:rPr>
              <a:t>《</a:t>
            </a:r>
            <a:r>
              <a:rPr lang="zh-CN" altLang="en-US" sz="2400" dirty="0">
                <a:solidFill>
                  <a:srgbClr val="000000"/>
                </a:solidFill>
                <a:latin typeface="宋体" panose="02010600030101010101" pitchFamily="2" charset="-122"/>
                <a:cs typeface="Times New Roman" panose="02020603050405020304" pitchFamily="18" charset="0"/>
              </a:rPr>
              <a:t>中国近代工业史资料</a:t>
            </a:r>
            <a:r>
              <a:rPr lang="en-US" altLang="zh-CN" sz="2400" dirty="0">
                <a:solidFill>
                  <a:srgbClr val="000000"/>
                </a:solidFill>
                <a:latin typeface="宋体" panose="02010600030101010101" pitchFamily="2" charset="-122"/>
                <a:cs typeface="Times New Roman" panose="02020603050405020304" pitchFamily="18" charset="0"/>
              </a:rPr>
              <a:t>》</a:t>
            </a:r>
            <a:r>
              <a:rPr lang="zh-CN" altLang="en-US" sz="2400" dirty="0">
                <a:solidFill>
                  <a:srgbClr val="000000"/>
                </a:solidFill>
                <a:latin typeface="宋体" panose="02010600030101010101" pitchFamily="2" charset="-122"/>
                <a:cs typeface="Times New Roman" panose="02020603050405020304" pitchFamily="18" charset="0"/>
              </a:rPr>
              <a:t>记载</a:t>
            </a:r>
            <a:endParaRPr lang="zh-CN" altLang="en-US" sz="2400" dirty="0">
              <a:solidFill>
                <a:srgbClr val="000000"/>
              </a:solidFill>
              <a:latin typeface="宋体" panose="02010600030101010101" pitchFamily="2" charset="-122"/>
              <a:cs typeface="Times New Roman" panose="02020603050405020304" pitchFamily="18" charset="0"/>
            </a:endParaRPr>
          </a:p>
        </p:txBody>
      </p:sp>
      <p:sp>
        <p:nvSpPr>
          <p:cNvPr id="8" name="矩形 137246"/>
          <p:cNvSpPr>
            <a:spLocks noChangeArrowheads="1"/>
          </p:cNvSpPr>
          <p:nvPr/>
        </p:nvSpPr>
        <p:spPr bwMode="auto">
          <a:xfrm>
            <a:off x="304912" y="4952960"/>
            <a:ext cx="8496300" cy="946150"/>
          </a:xfrm>
          <a:prstGeom prst="rect">
            <a:avLst/>
          </a:prstGeom>
          <a:solidFill>
            <a:schemeClr val="accent4">
              <a:lumMod val="20000"/>
              <a:lumOff val="80000"/>
            </a:schemeClr>
          </a:solidFill>
          <a:ln w="9525">
            <a:noFill/>
            <a:miter lim="800000"/>
          </a:ln>
        </p:spPr>
        <p:txBody>
          <a:bodyPr>
            <a:spAutoFit/>
          </a:bodyPr>
          <a:lstStyle/>
          <a:p>
            <a:r>
              <a:rPr lang="zh-CN" altLang="en-US" dirty="0">
                <a:solidFill>
                  <a:srgbClr val="0000FF"/>
                </a:solidFill>
                <a:ea typeface="仿宋_GB2312" pitchFamily="49" charset="-122"/>
              </a:rPr>
              <a:t>据材料分析辛亥革命之后中国社会的经济结构、阶级结构方面有什么变化？</a:t>
            </a:r>
            <a:endParaRPr lang="zh-CN" altLang="en-US" dirty="0">
              <a:solidFill>
                <a:srgbClr val="0000FF"/>
              </a:solidFill>
              <a:ea typeface="仿宋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down)">
                                      <p:cBhvr>
                                        <p:cTn id="7" dur="500"/>
                                        <p:tgtEl>
                                          <p:spTgt spid="8">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wipe(down)">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221">
                                            <p:bg/>
                                          </p:spTgt>
                                        </p:tgtEl>
                                        <p:attrNameLst>
                                          <p:attrName>style.visibility</p:attrName>
                                        </p:attrNameLst>
                                      </p:cBhvr>
                                      <p:to>
                                        <p:strVal val="visible"/>
                                      </p:to>
                                    </p:set>
                                    <p:anim calcmode="lin" valueType="num">
                                      <p:cBhvr additive="base">
                                        <p:cTn id="15" dur="500" fill="hold"/>
                                        <p:tgtEl>
                                          <p:spTgt spid="9221">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9221">
                                            <p:bg/>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221">
                                            <p:txEl>
                                              <p:pRg st="0" end="0"/>
                                            </p:txEl>
                                          </p:spTgt>
                                        </p:tgtEl>
                                        <p:attrNameLst>
                                          <p:attrName>style.visibility</p:attrName>
                                        </p:attrNameLst>
                                      </p:cBhvr>
                                      <p:to>
                                        <p:strVal val="visible"/>
                                      </p:to>
                                    </p:set>
                                    <p:anim calcmode="lin" valueType="num">
                                      <p:cBhvr additive="base">
                                        <p:cTn id="19" dur="500" fill="hold"/>
                                        <p:tgtEl>
                                          <p:spTgt spid="922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2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build="allAtOnce"/>
      <p:bldP spid="8" grpId="0" animBg="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3" name="Picture 5" descr="北洋军阀统治下人民生活困苦"/>
          <p:cNvPicPr>
            <a:picLocks noChangeAspect="1" noChangeArrowheads="1"/>
          </p:cNvPicPr>
          <p:nvPr/>
        </p:nvPicPr>
        <p:blipFill>
          <a:blip r:embed="rId1" cstate="print"/>
          <a:srcRect/>
          <a:stretch>
            <a:fillRect/>
          </a:stretch>
        </p:blipFill>
        <p:spPr bwMode="auto">
          <a:xfrm>
            <a:off x="533506" y="914466"/>
            <a:ext cx="8076988" cy="4121074"/>
          </a:xfrm>
          <a:prstGeom prst="rect">
            <a:avLst/>
          </a:prstGeom>
          <a:noFill/>
          <a:ln w="9525">
            <a:noFill/>
            <a:miter lim="800000"/>
            <a:headEnd/>
            <a:tailEnd/>
          </a:ln>
        </p:spPr>
      </p:pic>
      <p:sp>
        <p:nvSpPr>
          <p:cNvPr id="19466" name="Rectangle 10"/>
          <p:cNvSpPr>
            <a:spLocks noChangeArrowheads="1"/>
          </p:cNvSpPr>
          <p:nvPr/>
        </p:nvSpPr>
        <p:spPr bwMode="auto">
          <a:xfrm>
            <a:off x="457308" y="5333950"/>
            <a:ext cx="8280400" cy="952500"/>
          </a:xfrm>
          <a:prstGeom prst="rect">
            <a:avLst/>
          </a:prstGeom>
          <a:solidFill>
            <a:schemeClr val="accent4">
              <a:lumMod val="20000"/>
              <a:lumOff val="80000"/>
            </a:schemeClr>
          </a:solidFill>
          <a:ln w="9525">
            <a:noFill/>
            <a:miter lim="800000"/>
          </a:ln>
        </p:spPr>
        <p:txBody>
          <a:bodyPr>
            <a:spAutoFit/>
          </a:bodyPr>
          <a:lstStyle/>
          <a:p>
            <a:r>
              <a:rPr lang="zh-CN" altLang="en-US" sz="2800" b="1" dirty="0">
                <a:solidFill>
                  <a:schemeClr val="tx1"/>
                </a:solidFill>
                <a:latin typeface="宋体" panose="02010600030101010101" pitchFamily="2" charset="-122"/>
              </a:rPr>
              <a:t>材料：</a:t>
            </a:r>
            <a:r>
              <a:rPr lang="en-US" altLang="zh-CN" sz="2800" b="1" dirty="0">
                <a:solidFill>
                  <a:schemeClr val="tx1"/>
                </a:solidFill>
                <a:latin typeface="宋体" panose="02010600030101010101" pitchFamily="2" charset="-122"/>
              </a:rPr>
              <a:t>1912</a:t>
            </a:r>
            <a:r>
              <a:rPr lang="zh-CN" altLang="en-US" sz="2800" b="1" dirty="0" smtClean="0">
                <a:solidFill>
                  <a:schemeClr val="tx1"/>
                </a:solidFill>
                <a:latin typeface="宋体" panose="02010600030101010101" pitchFamily="2" charset="-122"/>
              </a:rPr>
              <a:t>年</a:t>
            </a:r>
            <a:r>
              <a:rPr lang="en-US" altLang="zh-CN" dirty="0" smtClean="0">
                <a:solidFill>
                  <a:schemeClr val="tx1"/>
                </a:solidFill>
                <a:latin typeface="宋体" panose="02010600030101010101" pitchFamily="2" charset="-122"/>
              </a:rPr>
              <a:t>—</a:t>
            </a:r>
            <a:r>
              <a:rPr lang="en-US" altLang="zh-CN" sz="2800" b="1" dirty="0" smtClean="0">
                <a:solidFill>
                  <a:schemeClr val="tx1"/>
                </a:solidFill>
                <a:latin typeface="宋体" panose="02010600030101010101" pitchFamily="2" charset="-122"/>
              </a:rPr>
              <a:t>1919</a:t>
            </a:r>
            <a:r>
              <a:rPr lang="zh-CN" altLang="en-US" sz="2800" b="1" dirty="0">
                <a:solidFill>
                  <a:schemeClr val="tx1"/>
                </a:solidFill>
                <a:latin typeface="宋体" panose="02010600030101010101" pitchFamily="2" charset="-122"/>
              </a:rPr>
              <a:t>年，全国田赋增加了七倍；盐税、烟税、酒税增加了三倍；印花税增加了六倍。</a:t>
            </a:r>
            <a:endParaRPr lang="zh-CN" altLang="en-US" sz="2800" b="1" dirty="0">
              <a:solidFill>
                <a:schemeClr val="tx1"/>
              </a:solidFill>
              <a:latin typeface="宋体" panose="02010600030101010101" pitchFamily="2" charset="-122"/>
            </a:endParaRPr>
          </a:p>
        </p:txBody>
      </p:sp>
      <p:sp>
        <p:nvSpPr>
          <p:cNvPr id="12" name="文本框 8193"/>
          <p:cNvSpPr txBox="1"/>
          <p:nvPr/>
        </p:nvSpPr>
        <p:spPr>
          <a:xfrm>
            <a:off x="457200" y="152400"/>
            <a:ext cx="1676400" cy="660400"/>
          </a:xfrm>
          <a:prstGeom prst="rect">
            <a:avLst/>
          </a:prstGeom>
          <a:noFill/>
          <a:ln w="19050" cap="flat" cmpd="sng">
            <a:solidFill>
              <a:srgbClr val="0000FF"/>
            </a:solidFill>
            <a:prstDash val="solid"/>
            <a:miter/>
            <a:headEnd type="none" w="med" len="med"/>
            <a:tailEnd type="none" w="med" len="med"/>
          </a:ln>
        </p:spPr>
        <p:txBody>
          <a:bodyPr>
            <a:spAutoFit/>
          </a:bodyPr>
          <a:lstStyle/>
          <a:p>
            <a:pPr>
              <a:spcBef>
                <a:spcPct val="50000"/>
              </a:spcBef>
            </a:pPr>
            <a:r>
              <a:rPr lang="zh-CN" altLang="en-US" sz="3600" dirty="0">
                <a:solidFill>
                  <a:schemeClr val="tx1"/>
                </a:solidFill>
                <a:latin typeface="Arial" panose="020B0604020202020204" pitchFamily="34" charset="0"/>
                <a:ea typeface="黑体" panose="02010609060101010101" pitchFamily="49" charset="-122"/>
              </a:rPr>
              <a:t>镜头二</a:t>
            </a:r>
            <a:endParaRPr lang="zh-CN" altLang="en-US" sz="3600" dirty="0">
              <a:solidFill>
                <a:schemeClr val="tx1"/>
              </a:solidFill>
              <a:latin typeface="Arial" panose="020B0604020202020204" pitchFamily="34" charset="0"/>
              <a:ea typeface="黑体" panose="02010609060101010101" pitchFamily="49" charset="-122"/>
            </a:endParaRPr>
          </a:p>
        </p:txBody>
      </p:sp>
      <p:sp>
        <p:nvSpPr>
          <p:cNvPr id="13" name="矩形 12"/>
          <p:cNvSpPr/>
          <p:nvPr/>
        </p:nvSpPr>
        <p:spPr>
          <a:xfrm>
            <a:off x="533506" y="304882"/>
            <a:ext cx="4572000" cy="521970"/>
          </a:xfrm>
          <a:prstGeom prst="rect">
            <a:avLst/>
          </a:prstGeom>
          <a:solidFill>
            <a:srgbClr val="FFFF00"/>
          </a:solidFill>
          <a:ln w="9525" cap="flat" cmpd="sng">
            <a:solidFill>
              <a:srgbClr val="FF6600"/>
            </a:solidFill>
            <a:prstDash val="solid"/>
            <a:miter/>
            <a:headEnd type="none" w="med" len="med"/>
            <a:tailEnd type="none" w="med" len="med"/>
          </a:ln>
        </p:spPr>
        <p:txBody>
          <a:bodyPr>
            <a:spAutoFit/>
          </a:bodyPr>
          <a:lstStyle/>
          <a:p>
            <a:r>
              <a:rPr lang="en-US" altLang="zh-CN" dirty="0" smtClean="0">
                <a:solidFill>
                  <a:schemeClr val="tx1"/>
                </a:solidFill>
                <a:latin typeface="黑体" panose="02010609060101010101" pitchFamily="49" charset="-122"/>
              </a:rPr>
              <a:t>4</a:t>
            </a:r>
            <a:r>
              <a:rPr lang="zh-CN" altLang="en-US" dirty="0" smtClean="0">
                <a:solidFill>
                  <a:schemeClr val="tx1"/>
                </a:solidFill>
                <a:latin typeface="黑体" panose="02010609060101010101" pitchFamily="49" charset="-122"/>
                <a:ea typeface="黑体" panose="02010609060101010101" pitchFamily="49" charset="-122"/>
              </a:rPr>
              <a:t>、北洋军阀的黑暗统治</a:t>
            </a:r>
            <a:endParaRPr lang="zh-CN" altLang="en-US" dirty="0">
              <a:solidFill>
                <a:schemeClr val="tx1"/>
              </a:solidFill>
              <a:latin typeface="黑体" panose="02010609060101010101" pitchFamily="49" charset="-122"/>
              <a:ea typeface="黑体" panose="02010609060101010101" pitchFamily="49" charset="-122"/>
            </a:endParaRPr>
          </a:p>
        </p:txBody>
      </p:sp>
      <p:grpSp>
        <p:nvGrpSpPr>
          <p:cNvPr id="14" name="组合 8218"/>
          <p:cNvGrpSpPr/>
          <p:nvPr/>
        </p:nvGrpSpPr>
        <p:grpSpPr>
          <a:xfrm>
            <a:off x="5181584" y="304882"/>
            <a:ext cx="2997763" cy="523220"/>
            <a:chOff x="0" y="0"/>
            <a:chExt cx="1626" cy="523220"/>
          </a:xfrm>
        </p:grpSpPr>
        <p:sp>
          <p:nvSpPr>
            <p:cNvPr id="15" name="矩形 14"/>
            <p:cNvSpPr/>
            <p:nvPr/>
          </p:nvSpPr>
          <p:spPr>
            <a:xfrm>
              <a:off x="352" y="0"/>
              <a:ext cx="1274" cy="523220"/>
            </a:xfrm>
            <a:prstGeom prst="rect">
              <a:avLst/>
            </a:prstGeom>
            <a:solidFill>
              <a:srgbClr val="FFFF00"/>
            </a:solidFill>
            <a:ln w="28575" cap="flat" cmpd="sng">
              <a:solidFill>
                <a:srgbClr val="0000FF"/>
              </a:solidFill>
              <a:prstDash val="solid"/>
              <a:miter/>
              <a:headEnd type="none" w="med" len="med"/>
              <a:tailEnd type="none" w="med" len="med"/>
            </a:ln>
          </p:spPr>
          <p:txBody>
            <a:bodyPr wrap="none" anchor="t">
              <a:spAutoFit/>
            </a:bodyPr>
            <a:lstStyle/>
            <a:p>
              <a:r>
                <a:rPr lang="zh-CN" altLang="en-US" dirty="0">
                  <a:solidFill>
                    <a:schemeClr val="tx1"/>
                  </a:solidFill>
                  <a:latin typeface="Arial" panose="020B0604020202020204" pitchFamily="34" charset="0"/>
                  <a:ea typeface="黑体" panose="02010609060101010101" pitchFamily="49" charset="-122"/>
                </a:rPr>
                <a:t>阶级矛盾加深</a:t>
              </a:r>
              <a:endParaRPr lang="zh-CN" altLang="en-US" dirty="0">
                <a:solidFill>
                  <a:schemeClr val="tx1"/>
                </a:solidFill>
                <a:latin typeface="Arial" panose="020B0604020202020204" pitchFamily="34" charset="0"/>
                <a:ea typeface="黑体" panose="02010609060101010101" pitchFamily="49" charset="-122"/>
              </a:endParaRPr>
            </a:p>
          </p:txBody>
        </p:sp>
        <p:sp>
          <p:nvSpPr>
            <p:cNvPr id="16" name="直接连接符 15"/>
            <p:cNvSpPr/>
            <p:nvPr/>
          </p:nvSpPr>
          <p:spPr>
            <a:xfrm>
              <a:off x="0" y="304800"/>
              <a:ext cx="336" cy="0"/>
            </a:xfrm>
            <a:prstGeom prst="line">
              <a:avLst/>
            </a:prstGeom>
            <a:ln w="38100" cap="flat" cmpd="sng">
              <a:solidFill>
                <a:schemeClr val="folHlink"/>
              </a:solidFill>
              <a:prstDash val="solid"/>
              <a:headEnd type="none" w="med" len="med"/>
              <a:tailEnd type="none" w="med" len="med"/>
            </a:ln>
          </p:spPr>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463"/>
                                        </p:tgtEl>
                                        <p:attrNameLst>
                                          <p:attrName>style.visibility</p:attrName>
                                        </p:attrNameLst>
                                      </p:cBhvr>
                                      <p:to>
                                        <p:strVal val="visible"/>
                                      </p:to>
                                    </p:set>
                                    <p:animEffect transition="in" filter="blinds(horizontal)">
                                      <p:cBhvr>
                                        <p:cTn id="7" dur="500"/>
                                        <p:tgtEl>
                                          <p:spTgt spid="1946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466">
                                            <p:txEl>
                                              <p:pRg st="0" end="0"/>
                                            </p:txEl>
                                          </p:spTgt>
                                        </p:tgtEl>
                                        <p:attrNameLst>
                                          <p:attrName>style.visibility</p:attrName>
                                        </p:attrNameLst>
                                      </p:cBhvr>
                                      <p:to>
                                        <p:strVal val="visible"/>
                                      </p:to>
                                    </p:set>
                                    <p:animEffect transition="in" filter="blinds(horizontal)">
                                      <p:cBhvr>
                                        <p:cTn id="12" dur="500"/>
                                        <p:tgtEl>
                                          <p:spTgt spid="1946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tags/tag1.xml><?xml version="1.0" encoding="utf-8"?>
<p:tagLst xmlns:p="http://schemas.openxmlformats.org/presentationml/2006/main">
  <p:tag name="KSO_WM_TAG_VERSION" val="1.0"/>
  <p:tag name="KSO_WM_TEMPLATE_CATEGORY" val="custom"/>
  <p:tag name="KSO_WM_TEMPLATE_INDEX" val="20187308"/>
</p:tagLst>
</file>

<file path=ppt/tags/tag2.xml><?xml version="1.0" encoding="utf-8"?>
<p:tagLst xmlns:p="http://schemas.openxmlformats.org/presentationml/2006/main">
  <p:tag name="KSO_WM_TAG_VERSION" val="1.0"/>
  <p:tag name="KSO_WM_TEMPLATE_CATEGORY" val="custom"/>
  <p:tag name="KSO_WM_TEMPLATE_INDEX" val="20187308"/>
</p:tagLst>
</file>

<file path=ppt/tags/tag3.xml><?xml version="1.0" encoding="utf-8"?>
<p:tagLst xmlns:p="http://schemas.openxmlformats.org/presentationml/2006/main">
  <p:tag name="KSO_WM_TAG_VERSION" val="1.0"/>
  <p:tag name="KSO_WM_BEAUTIFY_FLAG" val="#wm#"/>
  <p:tag name="KSO_WM_TEMPLATE_CATEGORY" val="custom"/>
  <p:tag name="KSO_WM_TEMPLATE_INDEX" val="20187308"/>
  <p:tag name="KSO_WM_TEMPLATE_THUMBS_INDEX" val="1、2、3、6、8、10、11、12、15"/>
</p:tagLst>
</file>

<file path=ppt/tags/tag4.xml><?xml version="1.0" encoding="utf-8"?>
<p:tagLst xmlns:p="http://schemas.openxmlformats.org/presentationml/2006/main">
  <p:tag name="KSO_WM_TAG_VERSION" val="1.0"/>
  <p:tag name="KSO_WM_TEMPLATE_CATEGORY" val="custom"/>
  <p:tag name="KSO_WM_TEMPLATE_INDEX" val="20184577"/>
</p:tagLst>
</file>

<file path=ppt/tags/tag5.xml><?xml version="1.0" encoding="utf-8"?>
<p:tagLst xmlns:p="http://schemas.openxmlformats.org/presentationml/2006/main">
  <p:tag name="KSO_WM_TAG_VERSION" val="1.0"/>
  <p:tag name="KSO_WM_TEMPLATE_CATEGORY" val="custom"/>
  <p:tag name="KSO_WM_TEMPLATE_INDEX" val="20184577"/>
</p:tagLst>
</file>

<file path=ppt/tags/tag6.xml><?xml version="1.0" encoding="utf-8"?>
<p:tagLst xmlns:p="http://schemas.openxmlformats.org/presentationml/2006/main">
  <p:tag name="KSO_WM_TEMPLATE_CATEGORY" val="custom"/>
  <p:tag name="KSO_WM_TEMPLATE_INDEX" val="20184577"/>
  <p:tag name="KSO_WM_TAG_VERSION" val="1.0"/>
  <p:tag name="KSO_WM_TEMPLATE_THUMBS_INDEX" val="1、9、12、16、19、22"/>
  <p:tag name="KSO_WM_BEAUTIFY_FLAG" val="#wm#"/>
</p:tagLst>
</file>

<file path=ppt/tags/tag7.xml><?xml version="1.0" encoding="utf-8"?>
<p:tagLst xmlns:p="http://schemas.openxmlformats.org/presentationml/2006/main">
  <p:tag name="KSO_WM_BEAUTIFY_FLAG" val="#wm#"/>
  <p:tag name="KSO_WM_TEMPLATE_CATEGORY" val="custom"/>
  <p:tag name="KSO_WM_TEMPLATE_INDEX" val="20184577"/>
</p:tagLst>
</file>

<file path=ppt/theme/theme1.xml><?xml version="1.0" encoding="utf-8"?>
<a:theme xmlns:a="http://schemas.openxmlformats.org/drawingml/2006/main" name="主题1">
  <a:themeElements>
    <a:clrScheme name="2019空白演示文档">
      <a:dk1>
        <a:srgbClr val="000000"/>
      </a:dk1>
      <a:lt1>
        <a:srgbClr val="FFFFFF"/>
      </a:lt1>
      <a:dk2>
        <a:srgbClr val="E6E4E4"/>
      </a:dk2>
      <a:lt2>
        <a:srgbClr val="FFFFFF"/>
      </a:lt2>
      <a:accent1>
        <a:srgbClr val="477DEA"/>
      </a:accent1>
      <a:accent2>
        <a:srgbClr val="9B9B9B"/>
      </a:accent2>
      <a:accent3>
        <a:srgbClr val="F3B745"/>
      </a:accent3>
      <a:accent4>
        <a:srgbClr val="477EE7"/>
      </a:accent4>
      <a:accent5>
        <a:srgbClr val="4BA151"/>
      </a:accent5>
      <a:accent6>
        <a:srgbClr val="E9403C"/>
      </a:accent6>
      <a:hlink>
        <a:srgbClr val="0563C1"/>
      </a:hlink>
      <a:folHlink>
        <a:srgbClr val="954D72"/>
      </a:folHlink>
    </a:clrScheme>
    <a:fontScheme name="2019空白演示文档">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rgbClr val="000000"/>
      </a:dk1>
      <a:lt1>
        <a:srgbClr val="FFFFFF"/>
      </a:lt1>
      <a:dk2>
        <a:srgbClr val="E0D8C6"/>
      </a:dk2>
      <a:lt2>
        <a:srgbClr val="E7E6E6"/>
      </a:lt2>
      <a:accent1>
        <a:srgbClr val="093759"/>
      </a:accent1>
      <a:accent2>
        <a:srgbClr val="BBB487"/>
      </a:accent2>
      <a:accent3>
        <a:srgbClr val="A5A5A5"/>
      </a:accent3>
      <a:accent4>
        <a:srgbClr val="FFC000"/>
      </a:accent4>
      <a:accent5>
        <a:srgbClr val="5B9BD5"/>
      </a:accent5>
      <a:accent6>
        <a:srgbClr val="FFFFFF"/>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主题1</Template>
  <TotalTime>0</TotalTime>
  <Words>6068</Words>
  <Application>WPS 演示</Application>
  <PresentationFormat>全屏显示(4:3)</PresentationFormat>
  <Paragraphs>997</Paragraphs>
  <Slides>62</Slides>
  <Notes>5</Notes>
  <HiddenSlides>2</HiddenSlides>
  <MMClips>1</MMClips>
  <ScaleCrop>false</ScaleCrop>
  <HeadingPairs>
    <vt:vector size="8" baseType="variant">
      <vt:variant>
        <vt:lpstr>已用的字体</vt:lpstr>
      </vt:variant>
      <vt:variant>
        <vt:i4>25</vt:i4>
      </vt:variant>
      <vt:variant>
        <vt:lpstr>主题</vt:lpstr>
      </vt:variant>
      <vt:variant>
        <vt:i4>2</vt:i4>
      </vt:variant>
      <vt:variant>
        <vt:lpstr>嵌入 OLE 服务器</vt:lpstr>
      </vt:variant>
      <vt:variant>
        <vt:i4>3</vt:i4>
      </vt:variant>
      <vt:variant>
        <vt:lpstr>幻灯片标题</vt:lpstr>
      </vt:variant>
      <vt:variant>
        <vt:i4>62</vt:i4>
      </vt:variant>
    </vt:vector>
  </HeadingPairs>
  <TitlesOfParts>
    <vt:vector size="92" baseType="lpstr">
      <vt:lpstr>Arial</vt:lpstr>
      <vt:lpstr>宋体</vt:lpstr>
      <vt:lpstr>Wingdings</vt:lpstr>
      <vt:lpstr>黑体</vt:lpstr>
      <vt:lpstr>Tahoma</vt:lpstr>
      <vt:lpstr>Calibri</vt:lpstr>
      <vt:lpstr>微软雅黑</vt:lpstr>
      <vt:lpstr>隶书</vt:lpstr>
      <vt:lpstr>楷体</vt:lpstr>
      <vt:lpstr>Times New Roman</vt:lpstr>
      <vt:lpstr>仿宋_GB2312</vt:lpstr>
      <vt:lpstr>华文中宋</vt:lpstr>
      <vt:lpstr>Arial Unicode MS</vt:lpstr>
      <vt:lpstr>隶书</vt:lpstr>
      <vt:lpstr>Arial Black</vt:lpstr>
      <vt:lpstr>华文行楷</vt:lpstr>
      <vt:lpstr>华文新魏</vt:lpstr>
      <vt:lpstr>楷体_GB2312</vt:lpstr>
      <vt:lpstr>华文中宋</vt:lpstr>
      <vt:lpstr>华文琥珀</vt:lpstr>
      <vt:lpstr>Comic Sans MS</vt:lpstr>
      <vt:lpstr>仿宋</vt:lpstr>
      <vt:lpstr>新宋体</vt:lpstr>
      <vt:lpstr>Verdana</vt:lpstr>
      <vt:lpstr>华文隶书</vt:lpstr>
      <vt:lpstr>主题1</vt:lpstr>
      <vt:lpstr>1_自定义设计方案</vt:lpstr>
      <vt:lpstr>Paint.Picture</vt:lpstr>
      <vt:lpstr>Paint.Picture</vt:lpstr>
      <vt:lpstr>Paint.Picture</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1921.7 上海----中共诞生</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四一二反革命政变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柳_192674985</cp:lastModifiedBy>
  <cp:revision>576</cp:revision>
  <dcterms:created xsi:type="dcterms:W3CDTF">2014-10-23T13:58:00Z</dcterms:created>
  <dcterms:modified xsi:type="dcterms:W3CDTF">2018-12-25T11:49:25Z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2052-10.1.0.7697</vt:lpwstr>
  </property>
</Properties>
</file>