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377" r:id="rId2"/>
    <p:sldId id="378" r:id="rId3"/>
    <p:sldId id="410" r:id="rId4"/>
    <p:sldId id="430" r:id="rId5"/>
    <p:sldId id="434" r:id="rId6"/>
    <p:sldId id="433" r:id="rId7"/>
    <p:sldId id="431" r:id="rId8"/>
    <p:sldId id="435" r:id="rId9"/>
    <p:sldId id="419" r:id="rId10"/>
    <p:sldId id="425" r:id="rId11"/>
    <p:sldId id="380" r:id="rId12"/>
    <p:sldId id="415" r:id="rId13"/>
    <p:sldId id="441" r:id="rId14"/>
    <p:sldId id="437" r:id="rId15"/>
    <p:sldId id="442" r:id="rId16"/>
    <p:sldId id="422" r:id="rId17"/>
    <p:sldId id="423" r:id="rId18"/>
    <p:sldId id="424" r:id="rId19"/>
    <p:sldId id="383" r:id="rId20"/>
    <p:sldId id="414" r:id="rId21"/>
    <p:sldId id="389" r:id="rId22"/>
    <p:sldId id="426" r:id="rId23"/>
    <p:sldId id="436" r:id="rId24"/>
    <p:sldId id="439" r:id="rId25"/>
    <p:sldId id="440" r:id="rId26"/>
    <p:sldId id="417" r:id="rId27"/>
    <p:sldId id="387" r:id="rId28"/>
    <p:sldId id="443" r:id="rId29"/>
    <p:sldId id="382" r:id="rId30"/>
    <p:sldId id="427" r:id="rId31"/>
    <p:sldId id="388" r:id="rId32"/>
    <p:sldId id="407" r:id="rId33"/>
    <p:sldId id="403" r:id="rId34"/>
    <p:sldId id="428" r:id="rId35"/>
    <p:sldId id="429" r:id="rId36"/>
    <p:sldId id="418" r:id="rId37"/>
  </p:sldIdLst>
  <p:sldSz cx="9144000" cy="5715000" type="screen16x10"/>
  <p:notesSz cx="6858000" cy="9144000"/>
  <p:custDataLst>
    <p:tags r:id="rId40"/>
  </p:custDataLst>
  <p:defaultTextStyle>
    <a:defPPr>
      <a:defRPr lang="en-US"/>
    </a:defPPr>
    <a:lvl1pPr marL="0" algn="l" defTabSz="405037" rtl="0" eaLnBrk="1" latinLnBrk="0" hangingPunct="1">
      <a:defRPr sz="1600" kern="1200">
        <a:solidFill>
          <a:schemeClr val="tx1"/>
        </a:solidFill>
        <a:latin typeface="+mn-lt"/>
        <a:ea typeface="+mn-ea"/>
        <a:cs typeface="+mn-cs"/>
      </a:defRPr>
    </a:lvl1pPr>
    <a:lvl2pPr marL="405037" algn="l" defTabSz="405037" rtl="0" eaLnBrk="1" latinLnBrk="0" hangingPunct="1">
      <a:defRPr sz="1600" kern="1200">
        <a:solidFill>
          <a:schemeClr val="tx1"/>
        </a:solidFill>
        <a:latin typeface="+mn-lt"/>
        <a:ea typeface="+mn-ea"/>
        <a:cs typeface="+mn-cs"/>
      </a:defRPr>
    </a:lvl2pPr>
    <a:lvl3pPr marL="810073" algn="l" defTabSz="405037" rtl="0" eaLnBrk="1" latinLnBrk="0" hangingPunct="1">
      <a:defRPr sz="1600" kern="1200">
        <a:solidFill>
          <a:schemeClr val="tx1"/>
        </a:solidFill>
        <a:latin typeface="+mn-lt"/>
        <a:ea typeface="+mn-ea"/>
        <a:cs typeface="+mn-cs"/>
      </a:defRPr>
    </a:lvl3pPr>
    <a:lvl4pPr marL="1215109" algn="l" defTabSz="405037" rtl="0" eaLnBrk="1" latinLnBrk="0" hangingPunct="1">
      <a:defRPr sz="1600" kern="1200">
        <a:solidFill>
          <a:schemeClr val="tx1"/>
        </a:solidFill>
        <a:latin typeface="+mn-lt"/>
        <a:ea typeface="+mn-ea"/>
        <a:cs typeface="+mn-cs"/>
      </a:defRPr>
    </a:lvl4pPr>
    <a:lvl5pPr marL="1620144" algn="l" defTabSz="405037" rtl="0" eaLnBrk="1" latinLnBrk="0" hangingPunct="1">
      <a:defRPr sz="1600" kern="1200">
        <a:solidFill>
          <a:schemeClr val="tx1"/>
        </a:solidFill>
        <a:latin typeface="+mn-lt"/>
        <a:ea typeface="+mn-ea"/>
        <a:cs typeface="+mn-cs"/>
      </a:defRPr>
    </a:lvl5pPr>
    <a:lvl6pPr marL="2025180" algn="l" defTabSz="405037" rtl="0" eaLnBrk="1" latinLnBrk="0" hangingPunct="1">
      <a:defRPr sz="1600" kern="1200">
        <a:solidFill>
          <a:schemeClr val="tx1"/>
        </a:solidFill>
        <a:latin typeface="+mn-lt"/>
        <a:ea typeface="+mn-ea"/>
        <a:cs typeface="+mn-cs"/>
      </a:defRPr>
    </a:lvl6pPr>
    <a:lvl7pPr marL="2430216" algn="l" defTabSz="405037" rtl="0" eaLnBrk="1" latinLnBrk="0" hangingPunct="1">
      <a:defRPr sz="1600" kern="1200">
        <a:solidFill>
          <a:schemeClr val="tx1"/>
        </a:solidFill>
        <a:latin typeface="+mn-lt"/>
        <a:ea typeface="+mn-ea"/>
        <a:cs typeface="+mn-cs"/>
      </a:defRPr>
    </a:lvl7pPr>
    <a:lvl8pPr marL="2835253" algn="l" defTabSz="405037" rtl="0" eaLnBrk="1" latinLnBrk="0" hangingPunct="1">
      <a:defRPr sz="1600" kern="1200">
        <a:solidFill>
          <a:schemeClr val="tx1"/>
        </a:solidFill>
        <a:latin typeface="+mn-lt"/>
        <a:ea typeface="+mn-ea"/>
        <a:cs typeface="+mn-cs"/>
      </a:defRPr>
    </a:lvl8pPr>
    <a:lvl9pPr marL="3240289" algn="l" defTabSz="40503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71">
          <p15:clr>
            <a:srgbClr val="A4A3A4"/>
          </p15:clr>
        </p15:guide>
        <p15:guide id="2" pos="269">
          <p15:clr>
            <a:srgbClr val="A4A3A4"/>
          </p15:clr>
        </p15:guide>
        <p15:guide id="3" pos="54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F6011"/>
    <a:srgbClr val="3EBFE0"/>
    <a:srgbClr val="FC2704"/>
    <a:srgbClr val="EB1539"/>
    <a:srgbClr val="F12F0F"/>
    <a:srgbClr val="0868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6" autoAdjust="0"/>
    <p:restoredTop sz="98895" autoAdjust="0"/>
  </p:normalViewPr>
  <p:slideViewPr>
    <p:cSldViewPr snapToGrid="0" snapToObjects="1">
      <p:cViewPr>
        <p:scale>
          <a:sx n="66" d="100"/>
          <a:sy n="66" d="100"/>
        </p:scale>
        <p:origin x="-564" y="-426"/>
      </p:cViewPr>
      <p:guideLst>
        <p:guide orient="horz" pos="171"/>
        <p:guide pos="269"/>
        <p:guide pos="5459"/>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sz="1800" b="0">
                <a:solidFill>
                  <a:schemeClr val="bg1"/>
                </a:solidFill>
                <a:latin typeface="方正粗倩简体" panose="03000509000000000000" pitchFamily="65" charset="-122"/>
                <a:ea typeface="方正粗倩简体" panose="03000509000000000000" pitchFamily="65" charset="-122"/>
              </a:defRPr>
            </a:pPr>
            <a:r>
              <a:rPr lang="en-US" altLang="zh-CN" sz="1800" b="0" dirty="0">
                <a:solidFill>
                  <a:schemeClr val="bg1"/>
                </a:solidFill>
                <a:latin typeface="方正粗倩简体" panose="03000509000000000000" pitchFamily="65" charset="-122"/>
                <a:ea typeface="方正粗倩简体" panose="03000509000000000000" pitchFamily="65" charset="-122"/>
              </a:rPr>
              <a:t>1941-1945</a:t>
            </a:r>
            <a:r>
              <a:rPr lang="zh-CN" altLang="en-US" sz="1800" b="0" dirty="0">
                <a:solidFill>
                  <a:schemeClr val="bg1"/>
                </a:solidFill>
                <a:latin typeface="方正粗倩简体" panose="03000509000000000000" pitchFamily="65" charset="-122"/>
                <a:ea typeface="方正粗倩简体" panose="03000509000000000000" pitchFamily="65" charset="-122"/>
              </a:rPr>
              <a:t>四川</a:t>
            </a:r>
            <a:r>
              <a:rPr lang="zh-CN" altLang="en-US" sz="1800" b="0" dirty="0" smtClean="0">
                <a:solidFill>
                  <a:schemeClr val="bg1"/>
                </a:solidFill>
                <a:latin typeface="方正粗倩简体" panose="03000509000000000000" pitchFamily="65" charset="-122"/>
                <a:ea typeface="方正粗倩简体" panose="03000509000000000000" pitchFamily="65" charset="-122"/>
              </a:rPr>
              <a:t>征粮比重</a:t>
            </a:r>
            <a:endParaRPr lang="zh-CN" altLang="en-US" sz="1800" b="0" dirty="0">
              <a:solidFill>
                <a:schemeClr val="bg1"/>
              </a:solidFill>
              <a:latin typeface="方正粗倩简体" panose="03000509000000000000" pitchFamily="65" charset="-122"/>
              <a:ea typeface="方正粗倩简体" panose="03000509000000000000" pitchFamily="65" charset="-122"/>
            </a:endParaRP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1941-1945四川征粮8228.6万担</c:v>
                </c:pt>
              </c:strCache>
            </c:strRef>
          </c:tx>
          <c:explosion val="25"/>
          <c:dLbls>
            <c:showLegendKey val="0"/>
            <c:showVal val="0"/>
            <c:showCatName val="0"/>
            <c:showSerName val="0"/>
            <c:showPercent val="1"/>
            <c:showBubbleSize val="0"/>
            <c:showLeaderLines val="1"/>
          </c:dLbls>
          <c:cat>
            <c:strRef>
              <c:f>Sheet1!$A$2:$A$3</c:f>
              <c:strCache>
                <c:ptCount val="2"/>
                <c:pt idx="0">
                  <c:v>四川</c:v>
                </c:pt>
                <c:pt idx="1">
                  <c:v>其他地区</c:v>
                </c:pt>
              </c:strCache>
            </c:strRef>
          </c:cat>
          <c:val>
            <c:numRef>
              <c:f>Sheet1!$B$2:$B$3</c:f>
              <c:numCache>
                <c:formatCode>0.00%</c:formatCode>
                <c:ptCount val="2"/>
                <c:pt idx="0">
                  <c:v>0.31630000000000003</c:v>
                </c:pt>
                <c:pt idx="1">
                  <c:v>0.68369999999999997</c:v>
                </c:pt>
              </c:numCache>
            </c:numRef>
          </c:val>
        </c:ser>
        <c:dLbls>
          <c:showLegendKey val="0"/>
          <c:showVal val="0"/>
          <c:showCatName val="0"/>
          <c:showSerName val="0"/>
          <c:showPercent val="1"/>
          <c:showBubbleSize val="0"/>
          <c:showLeaderLines val="1"/>
        </c:dLbls>
      </c:pie3DChart>
    </c:plotArea>
    <c:legend>
      <c:legendPos val="r"/>
      <c:layout/>
      <c:overlay val="0"/>
      <c:txPr>
        <a:bodyPr/>
        <a:lstStyle/>
        <a:p>
          <a:pPr>
            <a:defRPr>
              <a:solidFill>
                <a:schemeClr val="bg1"/>
              </a:solidFill>
            </a:defRPr>
          </a:pPr>
          <a:endParaRPr lang="zh-CN"/>
        </a:p>
      </c:txPr>
    </c:legend>
    <c:plotVisOnly val="1"/>
    <c:dispBlanksAs val="gap"/>
    <c:showDLblsOverMax val="0"/>
  </c:chart>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sz="1800">
                <a:solidFill>
                  <a:schemeClr val="bg1"/>
                </a:solidFill>
                <a:latin typeface="Adobe 黑体 Std R" pitchFamily="34" charset="-122"/>
                <a:ea typeface="Adobe 黑体 Std R" pitchFamily="34" charset="-122"/>
              </a:defRPr>
            </a:pPr>
            <a:r>
              <a:rPr lang="zh-CN" altLang="en-US" dirty="0" smtClean="0">
                <a:solidFill>
                  <a:schemeClr val="bg1"/>
                </a:solidFill>
              </a:rPr>
              <a:t>抗战期间国民党兵员</a:t>
            </a:r>
            <a:r>
              <a:rPr lang="zh-CN" altLang="en-US" dirty="0">
                <a:solidFill>
                  <a:schemeClr val="bg1"/>
                </a:solidFill>
              </a:rPr>
              <a:t>人数（万人）</a:t>
            </a:r>
          </a:p>
        </c:rich>
      </c:tx>
      <c:layout/>
      <c:overlay val="0"/>
    </c:title>
    <c:autoTitleDeleted val="0"/>
    <c:plotArea>
      <c:layout/>
      <c:barChart>
        <c:barDir val="col"/>
        <c:grouping val="clustered"/>
        <c:varyColors val="0"/>
        <c:ser>
          <c:idx val="0"/>
          <c:order val="0"/>
          <c:tx>
            <c:strRef>
              <c:f>Sheet1!$B$1</c:f>
              <c:strCache>
                <c:ptCount val="1"/>
                <c:pt idx="0">
                  <c:v>兵员人数（万人）</c:v>
                </c:pt>
              </c:strCache>
            </c:strRef>
          </c:tx>
          <c:invertIfNegative val="0"/>
          <c:cat>
            <c:numRef>
              <c:f>Sheet1!$A$2:$A$6</c:f>
              <c:numCache>
                <c:formatCode>General</c:formatCode>
                <c:ptCount val="5"/>
                <c:pt idx="0">
                  <c:v>1937</c:v>
                </c:pt>
                <c:pt idx="1">
                  <c:v>1941</c:v>
                </c:pt>
                <c:pt idx="2">
                  <c:v>1942</c:v>
                </c:pt>
                <c:pt idx="3">
                  <c:v>1944</c:v>
                </c:pt>
                <c:pt idx="4">
                  <c:v>1945</c:v>
                </c:pt>
              </c:numCache>
            </c:numRef>
          </c:cat>
          <c:val>
            <c:numRef>
              <c:f>Sheet1!$B$2:$B$6</c:f>
              <c:numCache>
                <c:formatCode>General</c:formatCode>
                <c:ptCount val="5"/>
                <c:pt idx="0">
                  <c:v>170</c:v>
                </c:pt>
                <c:pt idx="1">
                  <c:v>425</c:v>
                </c:pt>
                <c:pt idx="2">
                  <c:v>521</c:v>
                </c:pt>
                <c:pt idx="3">
                  <c:v>618</c:v>
                </c:pt>
                <c:pt idx="4">
                  <c:v>422</c:v>
                </c:pt>
              </c:numCache>
            </c:numRef>
          </c:val>
        </c:ser>
        <c:dLbls>
          <c:showLegendKey val="0"/>
          <c:showVal val="0"/>
          <c:showCatName val="0"/>
          <c:showSerName val="0"/>
          <c:showPercent val="0"/>
          <c:showBubbleSize val="0"/>
        </c:dLbls>
        <c:gapWidth val="150"/>
        <c:axId val="195236224"/>
        <c:axId val="195237760"/>
      </c:barChart>
      <c:catAx>
        <c:axId val="195236224"/>
        <c:scaling>
          <c:orientation val="minMax"/>
        </c:scaling>
        <c:delete val="0"/>
        <c:axPos val="b"/>
        <c:numFmt formatCode="General" sourceLinked="1"/>
        <c:majorTickMark val="out"/>
        <c:minorTickMark val="none"/>
        <c:tickLblPos val="nextTo"/>
        <c:crossAx val="195237760"/>
        <c:crosses val="autoZero"/>
        <c:auto val="1"/>
        <c:lblAlgn val="ctr"/>
        <c:lblOffset val="100"/>
        <c:noMultiLvlLbl val="0"/>
      </c:catAx>
      <c:valAx>
        <c:axId val="195237760"/>
        <c:scaling>
          <c:orientation val="minMax"/>
        </c:scaling>
        <c:delete val="0"/>
        <c:axPos val="l"/>
        <c:majorGridlines/>
        <c:numFmt formatCode="General" sourceLinked="1"/>
        <c:majorTickMark val="out"/>
        <c:minorTickMark val="none"/>
        <c:tickLblPos val="nextTo"/>
        <c:crossAx val="195236224"/>
        <c:crosses val="autoZero"/>
        <c:crossBetween val="between"/>
      </c:valAx>
    </c:plotArea>
    <c:legend>
      <c:legendPos val="r"/>
      <c:layout/>
      <c:overlay val="0"/>
    </c:legend>
    <c:plotVisOnly val="1"/>
    <c:dispBlanksAs val="gap"/>
    <c:showDLblsOverMax val="0"/>
  </c:chart>
  <c:txPr>
    <a:bodyPr/>
    <a:lstStyle/>
    <a:p>
      <a:pPr>
        <a:defRPr sz="1800"/>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8AD1F4-EB9B-8D4C-8330-A7FD24F71DA8}" type="datetimeFigureOut">
              <a:rPr lang="en-US" smtClean="0"/>
              <a:t>5/14/2018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3FAAED-601C-2E42-A5D2-7D875446EB6B}" type="slidenum">
              <a:rPr lang="en-US" smtClean="0"/>
              <a:t>‹#›</a:t>
            </a:fld>
            <a:endParaRPr lang="en-US" dirty="0"/>
          </a:p>
        </p:txBody>
      </p:sp>
    </p:spTree>
    <p:extLst>
      <p:ext uri="{BB962C8B-B14F-4D97-AF65-F5344CB8AC3E}">
        <p14:creationId xmlns:p14="http://schemas.microsoft.com/office/powerpoint/2010/main" val="9887862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5DB0-7631-C740-8B9A-54252701A623}" type="datetimeFigureOut">
              <a:rPr lang="en-US" smtClean="0"/>
              <a:t>5/14/2018</a:t>
            </a:fld>
            <a:endParaRPr lang="en-US" dirty="0"/>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6955A8-62FB-E247-BFB6-6D96B50CB5D7}" type="slidenum">
              <a:rPr lang="en-US" smtClean="0"/>
              <a:t>‹#›</a:t>
            </a:fld>
            <a:endParaRPr lang="en-US" dirty="0"/>
          </a:p>
        </p:txBody>
      </p:sp>
    </p:spTree>
    <p:extLst>
      <p:ext uri="{BB962C8B-B14F-4D97-AF65-F5344CB8AC3E}">
        <p14:creationId xmlns:p14="http://schemas.microsoft.com/office/powerpoint/2010/main" val="632040959"/>
      </p:ext>
    </p:extLst>
  </p:cSld>
  <p:clrMap bg1="lt1" tx1="dk1" bg2="lt2" tx2="dk2" accent1="accent1" accent2="accent2" accent3="accent3" accent4="accent4" accent5="accent5" accent6="accent6" hlink="hlink" folHlink="folHlink"/>
  <p:hf hdr="0" ftr="0" dt="0"/>
  <p:notesStyle>
    <a:lvl1pPr marL="0" algn="l" defTabSz="405037" rtl="0" eaLnBrk="1" latinLnBrk="0" hangingPunct="1">
      <a:defRPr sz="1100" kern="1200">
        <a:solidFill>
          <a:schemeClr val="tx1"/>
        </a:solidFill>
        <a:latin typeface="+mn-lt"/>
        <a:ea typeface="+mn-ea"/>
        <a:cs typeface="+mn-cs"/>
      </a:defRPr>
    </a:lvl1pPr>
    <a:lvl2pPr marL="405037" algn="l" defTabSz="405037" rtl="0" eaLnBrk="1" latinLnBrk="0" hangingPunct="1">
      <a:defRPr sz="1100" kern="1200">
        <a:solidFill>
          <a:schemeClr val="tx1"/>
        </a:solidFill>
        <a:latin typeface="+mn-lt"/>
        <a:ea typeface="+mn-ea"/>
        <a:cs typeface="+mn-cs"/>
      </a:defRPr>
    </a:lvl2pPr>
    <a:lvl3pPr marL="810073" algn="l" defTabSz="405037" rtl="0" eaLnBrk="1" latinLnBrk="0" hangingPunct="1">
      <a:defRPr sz="1100" kern="1200">
        <a:solidFill>
          <a:schemeClr val="tx1"/>
        </a:solidFill>
        <a:latin typeface="+mn-lt"/>
        <a:ea typeface="+mn-ea"/>
        <a:cs typeface="+mn-cs"/>
      </a:defRPr>
    </a:lvl3pPr>
    <a:lvl4pPr marL="1215109" algn="l" defTabSz="405037" rtl="0" eaLnBrk="1" latinLnBrk="0" hangingPunct="1">
      <a:defRPr sz="1100" kern="1200">
        <a:solidFill>
          <a:schemeClr val="tx1"/>
        </a:solidFill>
        <a:latin typeface="+mn-lt"/>
        <a:ea typeface="+mn-ea"/>
        <a:cs typeface="+mn-cs"/>
      </a:defRPr>
    </a:lvl4pPr>
    <a:lvl5pPr marL="1620144" algn="l" defTabSz="405037" rtl="0" eaLnBrk="1" latinLnBrk="0" hangingPunct="1">
      <a:defRPr sz="1100" kern="1200">
        <a:solidFill>
          <a:schemeClr val="tx1"/>
        </a:solidFill>
        <a:latin typeface="+mn-lt"/>
        <a:ea typeface="+mn-ea"/>
        <a:cs typeface="+mn-cs"/>
      </a:defRPr>
    </a:lvl5pPr>
    <a:lvl6pPr marL="2025180" algn="l" defTabSz="405037" rtl="0" eaLnBrk="1" latinLnBrk="0" hangingPunct="1">
      <a:defRPr sz="1100" kern="1200">
        <a:solidFill>
          <a:schemeClr val="tx1"/>
        </a:solidFill>
        <a:latin typeface="+mn-lt"/>
        <a:ea typeface="+mn-ea"/>
        <a:cs typeface="+mn-cs"/>
      </a:defRPr>
    </a:lvl6pPr>
    <a:lvl7pPr marL="2430216" algn="l" defTabSz="405037" rtl="0" eaLnBrk="1" latinLnBrk="0" hangingPunct="1">
      <a:defRPr sz="1100" kern="1200">
        <a:solidFill>
          <a:schemeClr val="tx1"/>
        </a:solidFill>
        <a:latin typeface="+mn-lt"/>
        <a:ea typeface="+mn-ea"/>
        <a:cs typeface="+mn-cs"/>
      </a:defRPr>
    </a:lvl7pPr>
    <a:lvl8pPr marL="2835253" algn="l" defTabSz="405037" rtl="0" eaLnBrk="1" latinLnBrk="0" hangingPunct="1">
      <a:defRPr sz="1100" kern="1200">
        <a:solidFill>
          <a:schemeClr val="tx1"/>
        </a:solidFill>
        <a:latin typeface="+mn-lt"/>
        <a:ea typeface="+mn-ea"/>
        <a:cs typeface="+mn-cs"/>
      </a:defRPr>
    </a:lvl8pPr>
    <a:lvl9pPr marL="3240289" algn="l" defTabSz="40503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p:cNvSpPr>
            <a:spLocks noGrp="1"/>
          </p:cNvSpPr>
          <p:nvPr>
            <p:ph type="dt" idx="10"/>
          </p:nvPr>
        </p:nvSpPr>
        <p:spPr/>
        <p:txBody>
          <a:bodyPr/>
          <a:lstStyle/>
          <a:p>
            <a:fld id="{770D393E-42E0-4732-BB5D-7C26C018EBB2}" type="datetime1">
              <a:rPr lang="zh-CN" altLang="en-US" smtClean="0"/>
              <a:pPr/>
              <a:t>2018/5/14</a:t>
            </a:fld>
            <a:endParaRPr lang="zh-CN" altLang="en-US" sz="1200"/>
          </a:p>
        </p:txBody>
      </p:sp>
      <p:sp>
        <p:nvSpPr>
          <p:cNvPr id="5" name="灯片编号占位符 4"/>
          <p:cNvSpPr>
            <a:spLocks noGrp="1"/>
          </p:cNvSpPr>
          <p:nvPr>
            <p:ph type="sldNum" sz="quarter" idx="11"/>
          </p:nvPr>
        </p:nvSpPr>
        <p:spPr/>
        <p:txBody>
          <a:bodyPr/>
          <a:lstStyle/>
          <a:p>
            <a:fld id="{63B3F2A2-F1C3-461B-89B8-8B7DEA0A3800}" type="slidenum">
              <a:rPr lang="zh-CN" altLang="en-US" smtClean="0"/>
              <a:pPr/>
              <a:t>1</a:t>
            </a:fld>
            <a:endParaRPr lang="zh-CN" altLang="en-US" sz="1200"/>
          </a:p>
        </p:txBody>
      </p:sp>
    </p:spTree>
    <p:extLst>
      <p:ext uri="{BB962C8B-B14F-4D97-AF65-F5344CB8AC3E}">
        <p14:creationId xmlns:p14="http://schemas.microsoft.com/office/powerpoint/2010/main" val="2660289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15</a:t>
            </a:fld>
            <a:endParaRPr lang="zh-CN" altLang="en-US"/>
          </a:p>
        </p:txBody>
      </p:sp>
    </p:spTree>
    <p:extLst>
      <p:ext uri="{BB962C8B-B14F-4D97-AF65-F5344CB8AC3E}">
        <p14:creationId xmlns:p14="http://schemas.microsoft.com/office/powerpoint/2010/main" val="366024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16</a:t>
            </a:fld>
            <a:endParaRPr lang="zh-CN" altLang="en-US"/>
          </a:p>
        </p:txBody>
      </p:sp>
    </p:spTree>
    <p:extLst>
      <p:ext uri="{BB962C8B-B14F-4D97-AF65-F5344CB8AC3E}">
        <p14:creationId xmlns:p14="http://schemas.microsoft.com/office/powerpoint/2010/main" val="3660241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17</a:t>
            </a:fld>
            <a:endParaRPr lang="zh-CN" altLang="en-US"/>
          </a:p>
        </p:txBody>
      </p:sp>
    </p:spTree>
    <p:extLst>
      <p:ext uri="{BB962C8B-B14F-4D97-AF65-F5344CB8AC3E}">
        <p14:creationId xmlns:p14="http://schemas.microsoft.com/office/powerpoint/2010/main" val="3660241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18</a:t>
            </a:fld>
            <a:endParaRPr lang="zh-CN" altLang="en-US"/>
          </a:p>
        </p:txBody>
      </p:sp>
    </p:spTree>
    <p:extLst>
      <p:ext uri="{BB962C8B-B14F-4D97-AF65-F5344CB8AC3E}">
        <p14:creationId xmlns:p14="http://schemas.microsoft.com/office/powerpoint/2010/main" val="3660241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19</a:t>
            </a:fld>
            <a:endParaRPr lang="zh-CN" altLang="en-US"/>
          </a:p>
        </p:txBody>
      </p:sp>
    </p:spTree>
    <p:extLst>
      <p:ext uri="{BB962C8B-B14F-4D97-AF65-F5344CB8AC3E}">
        <p14:creationId xmlns:p14="http://schemas.microsoft.com/office/powerpoint/2010/main" val="2066079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20</a:t>
            </a:fld>
            <a:endParaRPr lang="zh-CN" altLang="en-US"/>
          </a:p>
        </p:txBody>
      </p:sp>
    </p:spTree>
    <p:extLst>
      <p:ext uri="{BB962C8B-B14F-4D97-AF65-F5344CB8AC3E}">
        <p14:creationId xmlns:p14="http://schemas.microsoft.com/office/powerpoint/2010/main" val="200904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t>21</a:t>
            </a:fld>
            <a:endParaRPr lang="zh-CN" altLang="en-US"/>
          </a:p>
        </p:txBody>
      </p:sp>
    </p:spTree>
    <p:extLst>
      <p:ext uri="{BB962C8B-B14F-4D97-AF65-F5344CB8AC3E}">
        <p14:creationId xmlns:p14="http://schemas.microsoft.com/office/powerpoint/2010/main" val="146239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t>22</a:t>
            </a:fld>
            <a:endParaRPr lang="zh-CN" altLang="en-US"/>
          </a:p>
        </p:txBody>
      </p:sp>
    </p:spTree>
    <p:extLst>
      <p:ext uri="{BB962C8B-B14F-4D97-AF65-F5344CB8AC3E}">
        <p14:creationId xmlns:p14="http://schemas.microsoft.com/office/powerpoint/2010/main" val="3057173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t>23</a:t>
            </a:fld>
            <a:endParaRPr lang="zh-CN" altLang="en-US"/>
          </a:p>
        </p:txBody>
      </p:sp>
    </p:spTree>
    <p:extLst>
      <p:ext uri="{BB962C8B-B14F-4D97-AF65-F5344CB8AC3E}">
        <p14:creationId xmlns:p14="http://schemas.microsoft.com/office/powerpoint/2010/main" val="3057173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26</a:t>
            </a:fld>
            <a:endParaRPr lang="zh-CN" altLang="en-US"/>
          </a:p>
        </p:txBody>
      </p:sp>
    </p:spTree>
    <p:extLst>
      <p:ext uri="{BB962C8B-B14F-4D97-AF65-F5344CB8AC3E}">
        <p14:creationId xmlns:p14="http://schemas.microsoft.com/office/powerpoint/2010/main" val="123822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2</a:t>
            </a:fld>
            <a:endParaRPr lang="zh-CN" altLang="en-US"/>
          </a:p>
        </p:txBody>
      </p:sp>
    </p:spTree>
    <p:extLst>
      <p:ext uri="{BB962C8B-B14F-4D97-AF65-F5344CB8AC3E}">
        <p14:creationId xmlns:p14="http://schemas.microsoft.com/office/powerpoint/2010/main" val="2572065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1759420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759420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29</a:t>
            </a:fld>
            <a:endParaRPr lang="zh-CN" altLang="en-US"/>
          </a:p>
        </p:txBody>
      </p:sp>
    </p:spTree>
    <p:extLst>
      <p:ext uri="{BB962C8B-B14F-4D97-AF65-F5344CB8AC3E}">
        <p14:creationId xmlns:p14="http://schemas.microsoft.com/office/powerpoint/2010/main" val="1897854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30</a:t>
            </a:fld>
            <a:endParaRPr lang="zh-CN" altLang="en-US"/>
          </a:p>
        </p:txBody>
      </p:sp>
    </p:spTree>
    <p:extLst>
      <p:ext uri="{BB962C8B-B14F-4D97-AF65-F5344CB8AC3E}">
        <p14:creationId xmlns:p14="http://schemas.microsoft.com/office/powerpoint/2010/main" val="1897854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t>31</a:t>
            </a:fld>
            <a:endParaRPr lang="zh-CN" altLang="en-US"/>
          </a:p>
        </p:txBody>
      </p:sp>
    </p:spTree>
    <p:extLst>
      <p:ext uri="{BB962C8B-B14F-4D97-AF65-F5344CB8AC3E}">
        <p14:creationId xmlns:p14="http://schemas.microsoft.com/office/powerpoint/2010/main" val="615319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32</a:t>
            </a:fld>
            <a:endParaRPr lang="zh-CN" altLang="en-US"/>
          </a:p>
        </p:txBody>
      </p:sp>
    </p:spTree>
    <p:extLst>
      <p:ext uri="{BB962C8B-B14F-4D97-AF65-F5344CB8AC3E}">
        <p14:creationId xmlns:p14="http://schemas.microsoft.com/office/powerpoint/2010/main" val="587727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88312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8831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88312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p:cNvSpPr>
            <a:spLocks noGrp="1"/>
          </p:cNvSpPr>
          <p:nvPr>
            <p:ph type="dt" idx="10"/>
          </p:nvPr>
        </p:nvSpPr>
        <p:spPr/>
        <p:txBody>
          <a:bodyPr/>
          <a:lstStyle/>
          <a:p>
            <a:fld id="{770D393E-42E0-4732-BB5D-7C26C018EBB2}" type="datetime1">
              <a:rPr lang="zh-CN" altLang="en-US" smtClean="0"/>
              <a:pPr/>
              <a:t>2018/5/14</a:t>
            </a:fld>
            <a:endParaRPr lang="zh-CN" altLang="en-US" sz="1200"/>
          </a:p>
        </p:txBody>
      </p:sp>
      <p:sp>
        <p:nvSpPr>
          <p:cNvPr id="5" name="灯片编号占位符 4"/>
          <p:cNvSpPr>
            <a:spLocks noGrp="1"/>
          </p:cNvSpPr>
          <p:nvPr>
            <p:ph type="sldNum" sz="quarter" idx="11"/>
          </p:nvPr>
        </p:nvSpPr>
        <p:spPr/>
        <p:txBody>
          <a:bodyPr/>
          <a:lstStyle/>
          <a:p>
            <a:fld id="{63B3F2A2-F1C3-461B-89B8-8B7DEA0A3800}" type="slidenum">
              <a:rPr lang="zh-CN" altLang="en-US" smtClean="0"/>
              <a:pPr/>
              <a:t>36</a:t>
            </a:fld>
            <a:endParaRPr lang="zh-CN" altLang="en-US" sz="1200"/>
          </a:p>
        </p:txBody>
      </p:sp>
    </p:spTree>
    <p:extLst>
      <p:ext uri="{BB962C8B-B14F-4D97-AF65-F5344CB8AC3E}">
        <p14:creationId xmlns:p14="http://schemas.microsoft.com/office/powerpoint/2010/main" val="293874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3</a:t>
            </a:fld>
            <a:endParaRPr lang="zh-CN" altLang="en-US"/>
          </a:p>
        </p:txBody>
      </p:sp>
    </p:spTree>
    <p:extLst>
      <p:ext uri="{BB962C8B-B14F-4D97-AF65-F5344CB8AC3E}">
        <p14:creationId xmlns:p14="http://schemas.microsoft.com/office/powerpoint/2010/main" val="3008444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9</a:t>
            </a:fld>
            <a:endParaRPr lang="zh-CN" altLang="en-US"/>
          </a:p>
        </p:txBody>
      </p:sp>
    </p:spTree>
    <p:extLst>
      <p:ext uri="{BB962C8B-B14F-4D97-AF65-F5344CB8AC3E}">
        <p14:creationId xmlns:p14="http://schemas.microsoft.com/office/powerpoint/2010/main" val="366024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6CF1A-E888-4A07-B96A-456D0CF69483}" type="slidenum">
              <a:rPr lang="zh-CN" altLang="en-US" smtClean="0"/>
              <a:t>10</a:t>
            </a:fld>
            <a:endParaRPr lang="zh-CN" altLang="en-US"/>
          </a:p>
        </p:txBody>
      </p:sp>
    </p:spTree>
    <p:extLst>
      <p:ext uri="{BB962C8B-B14F-4D97-AF65-F5344CB8AC3E}">
        <p14:creationId xmlns:p14="http://schemas.microsoft.com/office/powerpoint/2010/main" val="36156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11</a:t>
            </a:fld>
            <a:endParaRPr lang="zh-CN" altLang="en-US"/>
          </a:p>
        </p:txBody>
      </p:sp>
    </p:spTree>
    <p:extLst>
      <p:ext uri="{BB962C8B-B14F-4D97-AF65-F5344CB8AC3E}">
        <p14:creationId xmlns:p14="http://schemas.microsoft.com/office/powerpoint/2010/main" val="3660241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12</a:t>
            </a:fld>
            <a:endParaRPr lang="zh-CN" altLang="en-US"/>
          </a:p>
        </p:txBody>
      </p:sp>
    </p:spTree>
    <p:extLst>
      <p:ext uri="{BB962C8B-B14F-4D97-AF65-F5344CB8AC3E}">
        <p14:creationId xmlns:p14="http://schemas.microsoft.com/office/powerpoint/2010/main" val="2870115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13</a:t>
            </a:fld>
            <a:endParaRPr lang="zh-CN" altLang="en-US"/>
          </a:p>
        </p:txBody>
      </p:sp>
    </p:spTree>
    <p:extLst>
      <p:ext uri="{BB962C8B-B14F-4D97-AF65-F5344CB8AC3E}">
        <p14:creationId xmlns:p14="http://schemas.microsoft.com/office/powerpoint/2010/main" val="3660241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20450A-354E-44BD-BC39-CF81CF2652C6}" type="slidenum">
              <a:rPr lang="zh-CN" altLang="en-US" smtClean="0"/>
              <a:t>14</a:t>
            </a:fld>
            <a:endParaRPr lang="zh-CN" altLang="en-US"/>
          </a:p>
        </p:txBody>
      </p:sp>
    </p:spTree>
    <p:extLst>
      <p:ext uri="{BB962C8B-B14F-4D97-AF65-F5344CB8AC3E}">
        <p14:creationId xmlns:p14="http://schemas.microsoft.com/office/powerpoint/2010/main" val="3660241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irst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883958" y="2156436"/>
            <a:ext cx="3383973" cy="359817"/>
          </a:xfrm>
          <a:prstGeom prst="rect">
            <a:avLst/>
          </a:prstGeom>
        </p:spPr>
        <p:txBody>
          <a:bodyPr vert="horz" lIns="0" tIns="40504" rIns="0" bIns="40504" anchor="ctr"/>
          <a:lstStyle>
            <a:lvl1pPr marL="0" indent="0" algn="ctr">
              <a:lnSpc>
                <a:spcPct val="100000"/>
              </a:lnSpc>
              <a:spcBef>
                <a:spcPts val="0"/>
              </a:spcBef>
              <a:buNone/>
              <a:defRPr sz="3500" b="1">
                <a:solidFill>
                  <a:schemeClr val="tx1">
                    <a:lumMod val="75000"/>
                    <a:lumOff val="25000"/>
                  </a:schemeClr>
                </a:solidFill>
                <a:latin typeface="Lato Light"/>
                <a:cs typeface="Lato Light"/>
              </a:defRPr>
            </a:lvl1pPr>
          </a:lstStyle>
          <a:p>
            <a:pPr lvl="0"/>
            <a:r>
              <a:rPr lang="es-ES_tradnl" dirty="0" smtClean="0"/>
              <a:t>TITLE HERE</a:t>
            </a:r>
          </a:p>
        </p:txBody>
      </p:sp>
      <p:sp>
        <p:nvSpPr>
          <p:cNvPr id="9" name="Text Placeholder 7"/>
          <p:cNvSpPr>
            <a:spLocks noGrp="1"/>
          </p:cNvSpPr>
          <p:nvPr>
            <p:ph type="body" sz="quarter" idx="11" hasCustomPrompt="1"/>
          </p:nvPr>
        </p:nvSpPr>
        <p:spPr>
          <a:xfrm>
            <a:off x="2883958" y="2642936"/>
            <a:ext cx="3383973" cy="190376"/>
          </a:xfrm>
          <a:prstGeom prst="rect">
            <a:avLst/>
          </a:prstGeom>
        </p:spPr>
        <p:txBody>
          <a:bodyPr vert="horz" lIns="0" tIns="40504" rIns="0" bIns="40504" anchor="ctr"/>
          <a:lstStyle>
            <a:lvl1pPr marL="0" indent="0" algn="ctr">
              <a:lnSpc>
                <a:spcPct val="100000"/>
              </a:lnSpc>
              <a:spcBef>
                <a:spcPts val="0"/>
              </a:spcBef>
              <a:spcAft>
                <a:spcPts val="0"/>
              </a:spcAft>
              <a:buNone/>
              <a:defRPr sz="1500" b="0">
                <a:solidFill>
                  <a:schemeClr val="accent3"/>
                </a:solidFill>
                <a:latin typeface="Lato Light"/>
                <a:cs typeface="Lato Light"/>
              </a:defRPr>
            </a:lvl1pPr>
          </a:lstStyle>
          <a:p>
            <a:pPr lvl="0"/>
            <a:r>
              <a:rPr lang="es-ES_tradnl" dirty="0" err="1" smtClean="0"/>
              <a:t>Ultimate</a:t>
            </a:r>
            <a:r>
              <a:rPr lang="es-ES_tradnl" dirty="0" smtClean="0"/>
              <a:t> </a:t>
            </a:r>
            <a:r>
              <a:rPr lang="es-ES_tradnl" dirty="0" err="1" smtClean="0"/>
              <a:t>Powerpoint</a:t>
            </a:r>
            <a:r>
              <a:rPr lang="es-ES_tradnl" dirty="0" smtClean="0"/>
              <a:t> </a:t>
            </a:r>
            <a:r>
              <a:rPr lang="es-ES_tradnl" dirty="0" err="1" smtClean="0"/>
              <a:t>Template</a:t>
            </a:r>
            <a:endParaRPr lang="es-ES_tradnl" dirty="0" smtClean="0"/>
          </a:p>
        </p:txBody>
      </p:sp>
      <p:grpSp>
        <p:nvGrpSpPr>
          <p:cNvPr id="3" name="Group 2"/>
          <p:cNvGrpSpPr/>
          <p:nvPr userDrawn="1"/>
        </p:nvGrpSpPr>
        <p:grpSpPr>
          <a:xfrm>
            <a:off x="2883961" y="1967249"/>
            <a:ext cx="3381371" cy="36000"/>
            <a:chOff x="428625" y="3767667"/>
            <a:chExt cx="3263900" cy="69400"/>
          </a:xfrm>
        </p:grpSpPr>
        <p:sp>
          <p:nvSpPr>
            <p:cNvPr id="2" name="Rectangle 1"/>
            <p:cNvSpPr/>
            <p:nvPr userDrawn="1"/>
          </p:nvSpPr>
          <p:spPr>
            <a:xfrm>
              <a:off x="428625" y="3767667"/>
              <a:ext cx="815975" cy="69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244600" y="3767667"/>
              <a:ext cx="815975" cy="69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2060575" y="3767667"/>
              <a:ext cx="815975" cy="69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2876550" y="3767667"/>
              <a:ext cx="815975" cy="69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 Placeholder 2"/>
          <p:cNvSpPr>
            <a:spLocks noGrp="1"/>
          </p:cNvSpPr>
          <p:nvPr>
            <p:ph type="body" sz="quarter" idx="16" hasCustomPrompt="1"/>
          </p:nvPr>
        </p:nvSpPr>
        <p:spPr>
          <a:xfrm>
            <a:off x="2899304" y="3003414"/>
            <a:ext cx="3366029" cy="1280723"/>
          </a:xfrm>
          <a:prstGeom prst="rect">
            <a:avLst/>
          </a:prstGeom>
        </p:spPr>
        <p:txBody>
          <a:bodyPr vert="horz" lIns="0" tIns="0" rIns="0" bIns="0"/>
          <a:lstStyle>
            <a:lvl1pPr marL="0" indent="0" algn="ctr">
              <a:lnSpc>
                <a:spcPct val="130000"/>
              </a:lnSpc>
              <a:buNone/>
              <a:defRPr sz="12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p>
        </p:txBody>
      </p:sp>
    </p:spTree>
    <p:extLst>
      <p:ext uri="{BB962C8B-B14F-4D97-AF65-F5344CB8AC3E}">
        <p14:creationId xmlns:p14="http://schemas.microsoft.com/office/powerpoint/2010/main" val="133539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conic list 5">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5" name="Text Placeholder 7"/>
          <p:cNvSpPr>
            <a:spLocks noGrp="1"/>
          </p:cNvSpPr>
          <p:nvPr>
            <p:ph type="body" sz="quarter" idx="39" hasCustomPrompt="1"/>
          </p:nvPr>
        </p:nvSpPr>
        <p:spPr>
          <a:xfrm>
            <a:off x="467786" y="1441762"/>
            <a:ext cx="528106" cy="562099"/>
          </a:xfrm>
          <a:prstGeom prst="rect">
            <a:avLst/>
          </a:prstGeom>
        </p:spPr>
        <p:txBody>
          <a:bodyPr vert="horz" lIns="0" tIns="103884" rIns="0" bIns="103884" anchor="ctr"/>
          <a:lstStyle>
            <a:lvl1pPr marL="0" indent="0" algn="l">
              <a:lnSpc>
                <a:spcPct val="100000"/>
              </a:lnSpc>
              <a:spcBef>
                <a:spcPts val="0"/>
              </a:spcBef>
              <a:buNone/>
              <a:defRPr sz="3000" b="1">
                <a:solidFill>
                  <a:schemeClr val="accent1"/>
                </a:solidFill>
                <a:latin typeface="FontAwesome"/>
                <a:cs typeface="FontAwesome"/>
              </a:defRPr>
            </a:lvl1pPr>
          </a:lstStyle>
          <a:p>
            <a:pPr lvl="0"/>
            <a:r>
              <a:rPr lang="es-ES_tradnl" dirty="0" err="1" smtClean="0"/>
              <a:t>ico</a:t>
            </a:r>
            <a:endParaRPr lang="es-ES_tradnl" dirty="0" smtClean="0"/>
          </a:p>
        </p:txBody>
      </p:sp>
      <p:sp>
        <p:nvSpPr>
          <p:cNvPr id="36" name="Text Placeholder 7"/>
          <p:cNvSpPr>
            <a:spLocks noGrp="1"/>
          </p:cNvSpPr>
          <p:nvPr>
            <p:ph type="body" sz="quarter" idx="19" hasCustomPrompt="1"/>
          </p:nvPr>
        </p:nvSpPr>
        <p:spPr>
          <a:xfrm>
            <a:off x="995892" y="1786533"/>
            <a:ext cx="1760008" cy="21732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7" name="Text Placeholder 2"/>
          <p:cNvSpPr>
            <a:spLocks noGrp="1"/>
          </p:cNvSpPr>
          <p:nvPr>
            <p:ph type="body" sz="quarter" idx="16" hasCustomPrompt="1"/>
          </p:nvPr>
        </p:nvSpPr>
        <p:spPr>
          <a:xfrm>
            <a:off x="452439" y="2136158"/>
            <a:ext cx="2303461" cy="1953242"/>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a:t>
            </a:r>
            <a:r>
              <a:rPr lang="en-US" dirty="0" smtClean="0"/>
              <a:t> </a:t>
            </a:r>
            <a:r>
              <a:rPr lang="en-US" dirty="0" err="1" smtClean="0"/>
              <a:t>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males </a:t>
            </a:r>
            <a:r>
              <a:rPr lang="en-US" dirty="0" err="1" smtClean="0"/>
              <a:t>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p>
        </p:txBody>
      </p:sp>
      <p:sp>
        <p:nvSpPr>
          <p:cNvPr id="39" name="Text Placeholder 7"/>
          <p:cNvSpPr>
            <a:spLocks noGrp="1"/>
          </p:cNvSpPr>
          <p:nvPr>
            <p:ph type="body" sz="quarter" idx="55" hasCustomPrompt="1"/>
          </p:nvPr>
        </p:nvSpPr>
        <p:spPr>
          <a:xfrm>
            <a:off x="995892" y="1437161"/>
            <a:ext cx="1760008" cy="359817"/>
          </a:xfrm>
          <a:prstGeom prst="rect">
            <a:avLst/>
          </a:prstGeom>
        </p:spPr>
        <p:txBody>
          <a:bodyPr vert="horz" lIns="0" tIns="40504" rIns="0" bIns="40504" anchor="ctr"/>
          <a:lstStyle>
            <a:lvl1pPr marL="0" indent="0" algn="l">
              <a:lnSpc>
                <a:spcPct val="100000"/>
              </a:lnSpc>
              <a:spcBef>
                <a:spcPts val="0"/>
              </a:spcBef>
              <a:buNone/>
              <a:defRPr sz="2000" b="1">
                <a:solidFill>
                  <a:schemeClr val="tx1">
                    <a:lumMod val="65000"/>
                    <a:lumOff val="35000"/>
                  </a:schemeClr>
                </a:solidFill>
                <a:latin typeface="Lato Light"/>
                <a:cs typeface="Lato Light"/>
              </a:defRPr>
            </a:lvl1pPr>
          </a:lstStyle>
          <a:p>
            <a:pPr lvl="0"/>
            <a:r>
              <a:rPr lang="es-ES_tradnl" dirty="0" err="1" smtClean="0"/>
              <a:t>Chort</a:t>
            </a:r>
            <a:r>
              <a:rPr lang="es-ES_tradnl" dirty="0" smtClean="0"/>
              <a:t> </a:t>
            </a:r>
            <a:r>
              <a:rPr lang="es-ES_tradnl" dirty="0" err="1" smtClean="0"/>
              <a:t>title</a:t>
            </a:r>
            <a:endParaRPr lang="es-ES_tradnl" dirty="0" smtClean="0"/>
          </a:p>
        </p:txBody>
      </p:sp>
      <p:sp>
        <p:nvSpPr>
          <p:cNvPr id="40" name="Text Placeholder 7"/>
          <p:cNvSpPr>
            <a:spLocks noGrp="1"/>
          </p:cNvSpPr>
          <p:nvPr>
            <p:ph type="body" sz="quarter" idx="56" hasCustomPrompt="1"/>
          </p:nvPr>
        </p:nvSpPr>
        <p:spPr>
          <a:xfrm>
            <a:off x="3401486" y="1441762"/>
            <a:ext cx="528106" cy="562099"/>
          </a:xfrm>
          <a:prstGeom prst="rect">
            <a:avLst/>
          </a:prstGeom>
        </p:spPr>
        <p:txBody>
          <a:bodyPr vert="horz" lIns="0" tIns="103884" rIns="0" bIns="103884" anchor="ctr"/>
          <a:lstStyle>
            <a:lvl1pPr marL="0" indent="0" algn="l">
              <a:lnSpc>
                <a:spcPct val="100000"/>
              </a:lnSpc>
              <a:spcBef>
                <a:spcPts val="0"/>
              </a:spcBef>
              <a:buNone/>
              <a:defRPr sz="3000" b="1">
                <a:solidFill>
                  <a:schemeClr val="accent2"/>
                </a:solidFill>
                <a:latin typeface="FontAwesome"/>
                <a:cs typeface="FontAwesome"/>
              </a:defRPr>
            </a:lvl1pPr>
          </a:lstStyle>
          <a:p>
            <a:pPr lvl="0"/>
            <a:r>
              <a:rPr lang="es-ES_tradnl" dirty="0" err="1" smtClean="0"/>
              <a:t>ico</a:t>
            </a:r>
            <a:endParaRPr lang="es-ES_tradnl" dirty="0" smtClean="0"/>
          </a:p>
        </p:txBody>
      </p:sp>
      <p:sp>
        <p:nvSpPr>
          <p:cNvPr id="41" name="Text Placeholder 7"/>
          <p:cNvSpPr>
            <a:spLocks noGrp="1"/>
          </p:cNvSpPr>
          <p:nvPr>
            <p:ph type="body" sz="quarter" idx="57" hasCustomPrompt="1"/>
          </p:nvPr>
        </p:nvSpPr>
        <p:spPr>
          <a:xfrm>
            <a:off x="3929592" y="1786533"/>
            <a:ext cx="1760008" cy="21732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2" name="Text Placeholder 2"/>
          <p:cNvSpPr>
            <a:spLocks noGrp="1"/>
          </p:cNvSpPr>
          <p:nvPr>
            <p:ph type="body" sz="quarter" idx="58" hasCustomPrompt="1"/>
          </p:nvPr>
        </p:nvSpPr>
        <p:spPr>
          <a:xfrm>
            <a:off x="3386139" y="2136158"/>
            <a:ext cx="2303461" cy="1953242"/>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a:t>
            </a:r>
            <a:r>
              <a:rPr lang="en-US" dirty="0" smtClean="0"/>
              <a:t> </a:t>
            </a:r>
            <a:r>
              <a:rPr lang="en-US" dirty="0" err="1" smtClean="0"/>
              <a:t>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males </a:t>
            </a:r>
            <a:r>
              <a:rPr lang="en-US" dirty="0" err="1" smtClean="0"/>
              <a:t>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p>
        </p:txBody>
      </p:sp>
      <p:sp>
        <p:nvSpPr>
          <p:cNvPr id="43" name="Text Placeholder 7"/>
          <p:cNvSpPr>
            <a:spLocks noGrp="1"/>
          </p:cNvSpPr>
          <p:nvPr>
            <p:ph type="body" sz="quarter" idx="59" hasCustomPrompt="1"/>
          </p:nvPr>
        </p:nvSpPr>
        <p:spPr>
          <a:xfrm>
            <a:off x="3929592" y="1437161"/>
            <a:ext cx="1760008" cy="359817"/>
          </a:xfrm>
          <a:prstGeom prst="rect">
            <a:avLst/>
          </a:prstGeom>
        </p:spPr>
        <p:txBody>
          <a:bodyPr vert="horz" lIns="0" tIns="40504" rIns="0" bIns="40504" anchor="ctr"/>
          <a:lstStyle>
            <a:lvl1pPr marL="0" indent="0" algn="l">
              <a:lnSpc>
                <a:spcPct val="100000"/>
              </a:lnSpc>
              <a:spcBef>
                <a:spcPts val="0"/>
              </a:spcBef>
              <a:buNone/>
              <a:defRPr sz="2000" b="1">
                <a:solidFill>
                  <a:schemeClr val="tx1">
                    <a:lumMod val="65000"/>
                    <a:lumOff val="35000"/>
                  </a:schemeClr>
                </a:solidFill>
                <a:latin typeface="Lato Light"/>
                <a:cs typeface="Lato Light"/>
              </a:defRPr>
            </a:lvl1pPr>
          </a:lstStyle>
          <a:p>
            <a:pPr lvl="0"/>
            <a:r>
              <a:rPr lang="es-ES_tradnl" dirty="0" err="1" smtClean="0"/>
              <a:t>Chort</a:t>
            </a:r>
            <a:r>
              <a:rPr lang="es-ES_tradnl" dirty="0" smtClean="0"/>
              <a:t> </a:t>
            </a:r>
            <a:r>
              <a:rPr lang="es-ES_tradnl" dirty="0" err="1" smtClean="0"/>
              <a:t>title</a:t>
            </a:r>
            <a:endParaRPr lang="es-ES_tradnl" dirty="0" smtClean="0"/>
          </a:p>
        </p:txBody>
      </p:sp>
      <p:sp>
        <p:nvSpPr>
          <p:cNvPr id="44" name="Text Placeholder 7"/>
          <p:cNvSpPr>
            <a:spLocks noGrp="1"/>
          </p:cNvSpPr>
          <p:nvPr>
            <p:ph type="body" sz="quarter" idx="60" hasCustomPrompt="1"/>
          </p:nvPr>
        </p:nvSpPr>
        <p:spPr>
          <a:xfrm>
            <a:off x="6381224" y="1441762"/>
            <a:ext cx="528106" cy="562099"/>
          </a:xfrm>
          <a:prstGeom prst="rect">
            <a:avLst/>
          </a:prstGeom>
        </p:spPr>
        <p:txBody>
          <a:bodyPr vert="horz" lIns="0" tIns="103884" rIns="0" bIns="103884" anchor="ctr"/>
          <a:lstStyle>
            <a:lvl1pPr marL="0" indent="0" algn="l">
              <a:lnSpc>
                <a:spcPct val="100000"/>
              </a:lnSpc>
              <a:spcBef>
                <a:spcPts val="0"/>
              </a:spcBef>
              <a:buNone/>
              <a:defRPr sz="3000" b="1">
                <a:solidFill>
                  <a:schemeClr val="accent1"/>
                </a:solidFill>
                <a:latin typeface="FontAwesome"/>
                <a:cs typeface="FontAwesome"/>
              </a:defRPr>
            </a:lvl1pPr>
          </a:lstStyle>
          <a:p>
            <a:pPr lvl="0"/>
            <a:r>
              <a:rPr lang="es-ES_tradnl" dirty="0" err="1" smtClean="0"/>
              <a:t>ico</a:t>
            </a:r>
            <a:endParaRPr lang="es-ES_tradnl" dirty="0" smtClean="0"/>
          </a:p>
        </p:txBody>
      </p:sp>
      <p:sp>
        <p:nvSpPr>
          <p:cNvPr id="45" name="Text Placeholder 7"/>
          <p:cNvSpPr>
            <a:spLocks noGrp="1"/>
          </p:cNvSpPr>
          <p:nvPr>
            <p:ph type="body" sz="quarter" idx="61" hasCustomPrompt="1"/>
          </p:nvPr>
        </p:nvSpPr>
        <p:spPr>
          <a:xfrm>
            <a:off x="6909330" y="1786533"/>
            <a:ext cx="1760008" cy="21732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6" name="Text Placeholder 2"/>
          <p:cNvSpPr>
            <a:spLocks noGrp="1"/>
          </p:cNvSpPr>
          <p:nvPr>
            <p:ph type="body" sz="quarter" idx="62" hasCustomPrompt="1"/>
          </p:nvPr>
        </p:nvSpPr>
        <p:spPr>
          <a:xfrm>
            <a:off x="6365877" y="2136158"/>
            <a:ext cx="2303461" cy="1953242"/>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a:t>
            </a:r>
            <a:r>
              <a:rPr lang="en-US" dirty="0" smtClean="0"/>
              <a:t> </a:t>
            </a:r>
            <a:r>
              <a:rPr lang="en-US" dirty="0" err="1" smtClean="0"/>
              <a:t>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males </a:t>
            </a:r>
            <a:r>
              <a:rPr lang="en-US" dirty="0" err="1" smtClean="0"/>
              <a:t>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p>
        </p:txBody>
      </p:sp>
      <p:sp>
        <p:nvSpPr>
          <p:cNvPr id="47" name="Text Placeholder 7"/>
          <p:cNvSpPr>
            <a:spLocks noGrp="1"/>
          </p:cNvSpPr>
          <p:nvPr>
            <p:ph type="body" sz="quarter" idx="63" hasCustomPrompt="1"/>
          </p:nvPr>
        </p:nvSpPr>
        <p:spPr>
          <a:xfrm>
            <a:off x="6909330" y="1437161"/>
            <a:ext cx="1760008" cy="359817"/>
          </a:xfrm>
          <a:prstGeom prst="rect">
            <a:avLst/>
          </a:prstGeom>
        </p:spPr>
        <p:txBody>
          <a:bodyPr vert="horz" lIns="0" tIns="40504" rIns="0" bIns="40504" anchor="ctr"/>
          <a:lstStyle>
            <a:lvl1pPr marL="0" indent="0" algn="l">
              <a:lnSpc>
                <a:spcPct val="100000"/>
              </a:lnSpc>
              <a:spcBef>
                <a:spcPts val="0"/>
              </a:spcBef>
              <a:buNone/>
              <a:defRPr sz="2000" b="1">
                <a:solidFill>
                  <a:schemeClr val="tx1">
                    <a:lumMod val="65000"/>
                    <a:lumOff val="35000"/>
                  </a:schemeClr>
                </a:solidFill>
                <a:latin typeface="Lato Light"/>
                <a:cs typeface="Lato Light"/>
              </a:defRPr>
            </a:lvl1pPr>
          </a:lstStyle>
          <a:p>
            <a:pPr lvl="0"/>
            <a:r>
              <a:rPr lang="es-ES_tradnl" dirty="0" err="1" smtClean="0"/>
              <a:t>Chort</a:t>
            </a:r>
            <a:r>
              <a:rPr lang="es-ES_tradnl" dirty="0" smtClean="0"/>
              <a:t> </a:t>
            </a:r>
            <a:r>
              <a:rPr lang="es-ES_tradnl" dirty="0" err="1" smtClean="0"/>
              <a:t>title</a:t>
            </a:r>
            <a:endParaRPr lang="es-ES_tradnl" dirty="0" smtClean="0"/>
          </a:p>
        </p:txBody>
      </p:sp>
      <p:sp>
        <p:nvSpPr>
          <p:cNvPr id="48" name="Text Placeholder 2"/>
          <p:cNvSpPr>
            <a:spLocks noGrp="1"/>
          </p:cNvSpPr>
          <p:nvPr>
            <p:ph type="body" sz="quarter" idx="64" hasCustomPrompt="1"/>
          </p:nvPr>
        </p:nvSpPr>
        <p:spPr>
          <a:xfrm>
            <a:off x="443971" y="4636475"/>
            <a:ext cx="8230129"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p>
        </p:txBody>
      </p:sp>
      <p:sp>
        <p:nvSpPr>
          <p:cNvPr id="49" name="Text Placeholder 7"/>
          <p:cNvSpPr>
            <a:spLocks noGrp="1"/>
          </p:cNvSpPr>
          <p:nvPr>
            <p:ph type="body" sz="quarter" idx="18" hasCustomPrompt="1"/>
          </p:nvPr>
        </p:nvSpPr>
        <p:spPr>
          <a:xfrm>
            <a:off x="427038" y="4257826"/>
            <a:ext cx="8247062"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cxnSp>
        <p:nvCxnSpPr>
          <p:cNvPr id="50" name="Straight Connector 49"/>
          <p:cNvCxnSpPr/>
          <p:nvPr userDrawn="1"/>
        </p:nvCxnSpPr>
        <p:spPr>
          <a:xfrm>
            <a:off x="3086100" y="1437161"/>
            <a:ext cx="0" cy="2649138"/>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6019800" y="1437161"/>
            <a:ext cx="0" cy="2649138"/>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303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5">
                                            <p:txEl>
                                              <p:pRg st="0" end="0"/>
                                            </p:txEl>
                                          </p:spTgt>
                                        </p:tgtEl>
                                        <p:attrNameLst>
                                          <p:attrName>style.visibility</p:attrName>
                                        </p:attrNameLst>
                                      </p:cBhvr>
                                      <p:to>
                                        <p:strVal val="visible"/>
                                      </p:to>
                                    </p:set>
                                    <p:anim calcmode="lin" valueType="num">
                                      <p:cBhvr>
                                        <p:cTn id="18" dur="3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9" dur="3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20" dur="300"/>
                                        <p:tgtEl>
                                          <p:spTgt spid="35">
                                            <p:txEl>
                                              <p:pRg st="0" end="0"/>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up)">
                                      <p:cBhvr>
                                        <p:cTn id="24" dur="500"/>
                                        <p:tgtEl>
                                          <p:spTgt spid="50"/>
                                        </p:tgtEl>
                                      </p:cBhvr>
                                    </p:animEffect>
                                  </p:childTnLst>
                                </p:cTn>
                              </p:par>
                              <p:par>
                                <p:cTn id="25" presetID="42" presetClass="entr" presetSubtype="0" fill="hold" grpId="0" nodeType="withEffect">
                                  <p:stCondLst>
                                    <p:cond delay="200"/>
                                  </p:stCondLst>
                                  <p:childTnLst>
                                    <p:set>
                                      <p:cBhvr>
                                        <p:cTn id="26" dur="1" fill="hold">
                                          <p:stCondLst>
                                            <p:cond delay="0"/>
                                          </p:stCondLst>
                                        </p:cTn>
                                        <p:tgtEl>
                                          <p:spTgt spid="36">
                                            <p:txEl>
                                              <p:pRg st="0" end="0"/>
                                            </p:txEl>
                                          </p:spTgt>
                                        </p:tgtEl>
                                        <p:attrNameLst>
                                          <p:attrName>style.visibility</p:attrName>
                                        </p:attrNameLst>
                                      </p:cBhvr>
                                      <p:to>
                                        <p:strVal val="visible"/>
                                      </p:to>
                                    </p:set>
                                    <p:animEffect transition="in" filter="fade">
                                      <p:cBhvr>
                                        <p:cTn id="27" dur="500"/>
                                        <p:tgtEl>
                                          <p:spTgt spid="36">
                                            <p:txEl>
                                              <p:pRg st="0" end="0"/>
                                            </p:txEl>
                                          </p:spTgt>
                                        </p:tgtEl>
                                      </p:cBhvr>
                                    </p:animEffect>
                                    <p:anim calcmode="lin" valueType="num">
                                      <p:cBhvr>
                                        <p:cTn id="2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6">
                                            <p:txEl>
                                              <p:pRg st="0" end="0"/>
                                            </p:txEl>
                                          </p:spTgt>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800"/>
                                  </p:stCondLst>
                                  <p:childTnLst>
                                    <p:set>
                                      <p:cBhvr>
                                        <p:cTn id="31" dur="1" fill="hold">
                                          <p:stCondLst>
                                            <p:cond delay="0"/>
                                          </p:stCondLst>
                                        </p:cTn>
                                        <p:tgtEl>
                                          <p:spTgt spid="37">
                                            <p:txEl>
                                              <p:pRg st="0" end="0"/>
                                            </p:txEl>
                                          </p:spTgt>
                                        </p:tgtEl>
                                        <p:attrNameLst>
                                          <p:attrName>style.visibility</p:attrName>
                                        </p:attrNameLst>
                                      </p:cBhvr>
                                      <p:to>
                                        <p:strVal val="visible"/>
                                      </p:to>
                                    </p:set>
                                    <p:animEffect transition="in" filter="fade">
                                      <p:cBhvr>
                                        <p:cTn id="32" dur="500"/>
                                        <p:tgtEl>
                                          <p:spTgt spid="37">
                                            <p:txEl>
                                              <p:pRg st="0" end="0"/>
                                            </p:txEl>
                                          </p:spTgt>
                                        </p:tgtEl>
                                      </p:cBhvr>
                                    </p:animEffect>
                                  </p:childTnLst>
                                </p:cTn>
                              </p:par>
                              <p:par>
                                <p:cTn id="33" presetID="42" presetClass="entr" presetSubtype="0" fill="hold" grpId="0" nodeType="withEffect">
                                  <p:stCondLst>
                                    <p:cond delay="200"/>
                                  </p:stCondLst>
                                  <p:childTnLst>
                                    <p:set>
                                      <p:cBhvr>
                                        <p:cTn id="34" dur="1" fill="hold">
                                          <p:stCondLst>
                                            <p:cond delay="0"/>
                                          </p:stCondLst>
                                        </p:cTn>
                                        <p:tgtEl>
                                          <p:spTgt spid="39">
                                            <p:txEl>
                                              <p:pRg st="0" end="0"/>
                                            </p:txEl>
                                          </p:spTgt>
                                        </p:tgtEl>
                                        <p:attrNameLst>
                                          <p:attrName>style.visibility</p:attrName>
                                        </p:attrNameLst>
                                      </p:cBhvr>
                                      <p:to>
                                        <p:strVal val="visible"/>
                                      </p:to>
                                    </p:set>
                                    <p:animEffect transition="in" filter="fade">
                                      <p:cBhvr>
                                        <p:cTn id="35" dur="400"/>
                                        <p:tgtEl>
                                          <p:spTgt spid="39">
                                            <p:txEl>
                                              <p:pRg st="0" end="0"/>
                                            </p:txEl>
                                          </p:spTgt>
                                        </p:tgtEl>
                                      </p:cBhvr>
                                    </p:animEffect>
                                    <p:anim calcmode="lin" valueType="num">
                                      <p:cBhvr>
                                        <p:cTn id="36" dur="4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37" dur="4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2300"/>
                            </p:stCondLst>
                            <p:childTnLst>
                              <p:par>
                                <p:cTn id="39" presetID="53" presetClass="entr" presetSubtype="16" fill="hold" grpId="0" nodeType="afterEffect">
                                  <p:stCondLst>
                                    <p:cond delay="0"/>
                                  </p:stCondLst>
                                  <p:childTnLst>
                                    <p:set>
                                      <p:cBhvr>
                                        <p:cTn id="40" dur="1" fill="hold">
                                          <p:stCondLst>
                                            <p:cond delay="0"/>
                                          </p:stCondLst>
                                        </p:cTn>
                                        <p:tgtEl>
                                          <p:spTgt spid="40">
                                            <p:txEl>
                                              <p:pRg st="0" end="0"/>
                                            </p:txEl>
                                          </p:spTgt>
                                        </p:tgtEl>
                                        <p:attrNameLst>
                                          <p:attrName>style.visibility</p:attrName>
                                        </p:attrNameLst>
                                      </p:cBhvr>
                                      <p:to>
                                        <p:strVal val="visible"/>
                                      </p:to>
                                    </p:set>
                                    <p:anim calcmode="lin" valueType="num">
                                      <p:cBhvr>
                                        <p:cTn id="41" dur="3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42" dur="3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43" dur="300"/>
                                        <p:tgtEl>
                                          <p:spTgt spid="40">
                                            <p:txEl>
                                              <p:pRg st="0" end="0"/>
                                            </p:txEl>
                                          </p:spTgt>
                                        </p:tgtEl>
                                      </p:cBhvr>
                                    </p:animEffect>
                                  </p:childTnLst>
                                </p:cTn>
                              </p:par>
                            </p:childTnLst>
                          </p:cTn>
                        </p:par>
                        <p:par>
                          <p:cTn id="44" fill="hold">
                            <p:stCondLst>
                              <p:cond delay="2600"/>
                            </p:stCondLst>
                            <p:childTnLst>
                              <p:par>
                                <p:cTn id="45" presetID="22" presetClass="entr" presetSubtype="1"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up)">
                                      <p:cBhvr>
                                        <p:cTn id="47" dur="500"/>
                                        <p:tgtEl>
                                          <p:spTgt spid="52"/>
                                        </p:tgtEl>
                                      </p:cBhvr>
                                    </p:animEffect>
                                  </p:childTnLst>
                                </p:cTn>
                              </p:par>
                              <p:par>
                                <p:cTn id="48" presetID="42" presetClass="entr" presetSubtype="0" fill="hold" grpId="0" nodeType="withEffect">
                                  <p:stCondLst>
                                    <p:cond delay="200"/>
                                  </p:stCondLst>
                                  <p:childTnLst>
                                    <p:set>
                                      <p:cBhvr>
                                        <p:cTn id="49" dur="1" fill="hold">
                                          <p:stCondLst>
                                            <p:cond delay="0"/>
                                          </p:stCondLst>
                                        </p:cTn>
                                        <p:tgtEl>
                                          <p:spTgt spid="41">
                                            <p:txEl>
                                              <p:pRg st="0" end="0"/>
                                            </p:txEl>
                                          </p:spTgt>
                                        </p:tgtEl>
                                        <p:attrNameLst>
                                          <p:attrName>style.visibility</p:attrName>
                                        </p:attrNameLst>
                                      </p:cBhvr>
                                      <p:to>
                                        <p:strVal val="visible"/>
                                      </p:to>
                                    </p:set>
                                    <p:animEffect transition="in" filter="fade">
                                      <p:cBhvr>
                                        <p:cTn id="50" dur="500"/>
                                        <p:tgtEl>
                                          <p:spTgt spid="41">
                                            <p:txEl>
                                              <p:pRg st="0" end="0"/>
                                            </p:txEl>
                                          </p:spTgt>
                                        </p:tgtEl>
                                      </p:cBhvr>
                                    </p:animEffect>
                                    <p:anim calcmode="lin" valueType="num">
                                      <p:cBhvr>
                                        <p:cTn id="51"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52" dur="500" fill="hold"/>
                                        <p:tgtEl>
                                          <p:spTgt spid="41">
                                            <p:txEl>
                                              <p:pRg st="0" end="0"/>
                                            </p:txEl>
                                          </p:spTgt>
                                        </p:tgtEl>
                                        <p:attrNameLst>
                                          <p:attrName>ppt_y</p:attrName>
                                        </p:attrNameLst>
                                      </p:cBhvr>
                                      <p:tavLst>
                                        <p:tav tm="0">
                                          <p:val>
                                            <p:strVal val="#ppt_y+.1"/>
                                          </p:val>
                                        </p:tav>
                                        <p:tav tm="100000">
                                          <p:val>
                                            <p:strVal val="#ppt_y"/>
                                          </p:val>
                                        </p:tav>
                                      </p:tavLst>
                                    </p:anim>
                                  </p:childTnLst>
                                </p:cTn>
                              </p:par>
                              <p:par>
                                <p:cTn id="53" presetID="10" presetClass="entr" presetSubtype="0" fill="hold" grpId="0" nodeType="withEffect">
                                  <p:stCondLst>
                                    <p:cond delay="800"/>
                                  </p:stCondLst>
                                  <p:childTnLst>
                                    <p:set>
                                      <p:cBhvr>
                                        <p:cTn id="54" dur="1" fill="hold">
                                          <p:stCondLst>
                                            <p:cond delay="0"/>
                                          </p:stCondLst>
                                        </p:cTn>
                                        <p:tgtEl>
                                          <p:spTgt spid="42">
                                            <p:txEl>
                                              <p:pRg st="0" end="0"/>
                                            </p:txEl>
                                          </p:spTgt>
                                        </p:tgtEl>
                                        <p:attrNameLst>
                                          <p:attrName>style.visibility</p:attrName>
                                        </p:attrNameLst>
                                      </p:cBhvr>
                                      <p:to>
                                        <p:strVal val="visible"/>
                                      </p:to>
                                    </p:set>
                                    <p:animEffect transition="in" filter="fade">
                                      <p:cBhvr>
                                        <p:cTn id="55" dur="500"/>
                                        <p:tgtEl>
                                          <p:spTgt spid="42">
                                            <p:txEl>
                                              <p:pRg st="0" end="0"/>
                                            </p:txEl>
                                          </p:spTgt>
                                        </p:tgtEl>
                                      </p:cBhvr>
                                    </p:animEffect>
                                  </p:childTnLst>
                                </p:cTn>
                              </p:par>
                              <p:par>
                                <p:cTn id="56" presetID="42" presetClass="entr" presetSubtype="0" fill="hold" grpId="0" nodeType="withEffect">
                                  <p:stCondLst>
                                    <p:cond delay="200"/>
                                  </p:stCondLst>
                                  <p:childTnLst>
                                    <p:set>
                                      <p:cBhvr>
                                        <p:cTn id="57" dur="1" fill="hold">
                                          <p:stCondLst>
                                            <p:cond delay="0"/>
                                          </p:stCondLst>
                                        </p:cTn>
                                        <p:tgtEl>
                                          <p:spTgt spid="43">
                                            <p:txEl>
                                              <p:pRg st="0" end="0"/>
                                            </p:txEl>
                                          </p:spTgt>
                                        </p:tgtEl>
                                        <p:attrNameLst>
                                          <p:attrName>style.visibility</p:attrName>
                                        </p:attrNameLst>
                                      </p:cBhvr>
                                      <p:to>
                                        <p:strVal val="visible"/>
                                      </p:to>
                                    </p:set>
                                    <p:animEffect transition="in" filter="fade">
                                      <p:cBhvr>
                                        <p:cTn id="58" dur="400"/>
                                        <p:tgtEl>
                                          <p:spTgt spid="43">
                                            <p:txEl>
                                              <p:pRg st="0" end="0"/>
                                            </p:txEl>
                                          </p:spTgt>
                                        </p:tgtEl>
                                      </p:cBhvr>
                                    </p:animEffect>
                                    <p:anim calcmode="lin" valueType="num">
                                      <p:cBhvr>
                                        <p:cTn id="59" dur="4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60" dur="4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44">
                                            <p:txEl>
                                              <p:pRg st="0" end="0"/>
                                            </p:txEl>
                                          </p:spTgt>
                                        </p:tgtEl>
                                        <p:attrNameLst>
                                          <p:attrName>style.visibility</p:attrName>
                                        </p:attrNameLst>
                                      </p:cBhvr>
                                      <p:to>
                                        <p:strVal val="visible"/>
                                      </p:to>
                                    </p:set>
                                    <p:anim calcmode="lin" valueType="num">
                                      <p:cBhvr>
                                        <p:cTn id="64" dur="3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44">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45">
                                            <p:txEl>
                                              <p:pRg st="0" end="0"/>
                                            </p:txEl>
                                          </p:spTgt>
                                        </p:tgtEl>
                                        <p:attrNameLst>
                                          <p:attrName>style.visibility</p:attrName>
                                        </p:attrNameLst>
                                      </p:cBhvr>
                                      <p:to>
                                        <p:strVal val="visible"/>
                                      </p:to>
                                    </p:set>
                                    <p:animEffect transition="in" filter="fade">
                                      <p:cBhvr>
                                        <p:cTn id="69" dur="500"/>
                                        <p:tgtEl>
                                          <p:spTgt spid="45">
                                            <p:txEl>
                                              <p:pRg st="0" end="0"/>
                                            </p:txEl>
                                          </p:spTgt>
                                        </p:tgtEl>
                                      </p:cBhvr>
                                    </p:animEffect>
                                    <p:anim calcmode="lin" valueType="num">
                                      <p:cBhvr>
                                        <p:cTn id="7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45">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fade">
                                      <p:cBhvr>
                                        <p:cTn id="74" dur="500"/>
                                        <p:tgtEl>
                                          <p:spTgt spid="46">
                                            <p:txEl>
                                              <p:pRg st="0" end="0"/>
                                            </p:txEl>
                                          </p:spTgt>
                                        </p:tgtEl>
                                      </p:cBhvr>
                                    </p:animEffect>
                                  </p:childTnLst>
                                </p:cTn>
                              </p:par>
                              <p:par>
                                <p:cTn id="75" presetID="42" presetClass="entr" presetSubtype="0" fill="hold" grpId="0" nodeType="withEffect">
                                  <p:stCondLst>
                                    <p:cond delay="200"/>
                                  </p:stCondLst>
                                  <p:childTnLst>
                                    <p:set>
                                      <p:cBhvr>
                                        <p:cTn id="76" dur="1" fill="hold">
                                          <p:stCondLst>
                                            <p:cond delay="0"/>
                                          </p:stCondLst>
                                        </p:cTn>
                                        <p:tgtEl>
                                          <p:spTgt spid="47">
                                            <p:txEl>
                                              <p:pRg st="0" end="0"/>
                                            </p:txEl>
                                          </p:spTgt>
                                        </p:tgtEl>
                                        <p:attrNameLst>
                                          <p:attrName>style.visibility</p:attrName>
                                        </p:attrNameLst>
                                      </p:cBhvr>
                                      <p:to>
                                        <p:strVal val="visible"/>
                                      </p:to>
                                    </p:set>
                                    <p:animEffect transition="in" filter="fade">
                                      <p:cBhvr>
                                        <p:cTn id="77" dur="400"/>
                                        <p:tgtEl>
                                          <p:spTgt spid="47">
                                            <p:txEl>
                                              <p:pRg st="0" end="0"/>
                                            </p:txEl>
                                          </p:spTgt>
                                        </p:tgtEl>
                                      </p:cBhvr>
                                    </p:animEffect>
                                    <p:anim calcmode="lin" valueType="num">
                                      <p:cBhvr>
                                        <p:cTn id="78" dur="4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79" dur="400" fill="hold"/>
                                        <p:tgtEl>
                                          <p:spTgt spid="47">
                                            <p:txEl>
                                              <p:pRg st="0" end="0"/>
                                            </p:txEl>
                                          </p:spTgt>
                                        </p:tgtEl>
                                        <p:attrNameLst>
                                          <p:attrName>ppt_y</p:attrName>
                                        </p:attrNameLst>
                                      </p:cBhvr>
                                      <p:tavLst>
                                        <p:tav tm="0">
                                          <p:val>
                                            <p:strVal val="#ppt_y+.1"/>
                                          </p:val>
                                        </p:tav>
                                        <p:tav tm="100000">
                                          <p:val>
                                            <p:strVal val="#ppt_y"/>
                                          </p:val>
                                        </p:tav>
                                      </p:tavLst>
                                    </p:anim>
                                  </p:childTnLst>
                                </p:cTn>
                              </p:par>
                              <p:par>
                                <p:cTn id="80" presetID="10" presetClass="entr" presetSubtype="0" fill="hold" grpId="0" nodeType="withEffect">
                                  <p:stCondLst>
                                    <p:cond delay="800"/>
                                  </p:stCondLst>
                                  <p:childTnLst>
                                    <p:set>
                                      <p:cBhvr>
                                        <p:cTn id="81" dur="1" fill="hold">
                                          <p:stCondLst>
                                            <p:cond delay="0"/>
                                          </p:stCondLst>
                                        </p:cTn>
                                        <p:tgtEl>
                                          <p:spTgt spid="48">
                                            <p:txEl>
                                              <p:pRg st="0" end="0"/>
                                            </p:txEl>
                                          </p:spTgt>
                                        </p:tgtEl>
                                        <p:attrNameLst>
                                          <p:attrName>style.visibility</p:attrName>
                                        </p:attrNameLst>
                                      </p:cBhvr>
                                      <p:to>
                                        <p:strVal val="visible"/>
                                      </p:to>
                                    </p:set>
                                    <p:animEffect transition="in" filter="fade">
                                      <p:cBhvr>
                                        <p:cTn id="82" dur="500"/>
                                        <p:tgtEl>
                                          <p:spTgt spid="48">
                                            <p:txEl>
                                              <p:pRg st="0" end="0"/>
                                            </p:txEl>
                                          </p:spTgt>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49">
                                            <p:txEl>
                                              <p:pRg st="0" end="0"/>
                                            </p:txEl>
                                          </p:spTgt>
                                        </p:tgtEl>
                                        <p:attrNameLst>
                                          <p:attrName>style.visibility</p:attrName>
                                        </p:attrNameLst>
                                      </p:cBhvr>
                                      <p:to>
                                        <p:strVal val="visible"/>
                                      </p:to>
                                    </p:set>
                                    <p:animEffect transition="in" filter="fade">
                                      <p:cBhvr>
                                        <p:cTn id="85" dur="400"/>
                                        <p:tgtEl>
                                          <p:spTgt spid="49">
                                            <p:txEl>
                                              <p:pRg st="0" end="0"/>
                                            </p:txEl>
                                          </p:spTgt>
                                        </p:tgtEl>
                                      </p:cBhvr>
                                    </p:animEffect>
                                    <p:anim calcmode="lin" valueType="num">
                                      <p:cBhvr>
                                        <p:cTn id="86" dur="4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53" presetClass="entr" presetSubtype="1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300" fill="hold"/>
                        <p:tgtEl>
                          <p:spTgt spid="35"/>
                        </p:tgtEl>
                        <p:attrNameLst>
                          <p:attrName>ppt_w</p:attrName>
                        </p:attrNameLst>
                      </p:cBhvr>
                      <p:tavLst>
                        <p:tav tm="0">
                          <p:val>
                            <p:fltVal val="0"/>
                          </p:val>
                        </p:tav>
                        <p:tav tm="100000">
                          <p:val>
                            <p:strVal val="#ppt_w"/>
                          </p:val>
                        </p:tav>
                      </p:tavLst>
                    </p:anim>
                    <p:anim calcmode="lin" valueType="num">
                      <p:cBhvr>
                        <p:cTn dur="300" fill="hold"/>
                        <p:tgtEl>
                          <p:spTgt spid="35"/>
                        </p:tgtEl>
                        <p:attrNameLst>
                          <p:attrName>ppt_h</p:attrName>
                        </p:attrNameLst>
                      </p:cBhvr>
                      <p:tavLst>
                        <p:tav tm="0">
                          <p:val>
                            <p:fltVal val="0"/>
                          </p:val>
                        </p:tav>
                        <p:tav tm="100000">
                          <p:val>
                            <p:strVal val="#ppt_h"/>
                          </p:val>
                        </p:tav>
                      </p:tavLst>
                    </p:anim>
                    <p:animEffect transition="in" filter="fade">
                      <p:cBhvr>
                        <p:cTn dur="300"/>
                        <p:tgtEl>
                          <p:spTgt spid="35"/>
                        </p:tgtEl>
                      </p:cBhvr>
                    </p:animEffect>
                  </p:childTnLst>
                </p:cTn>
              </p:par>
            </p:tnLst>
          </p:tmpl>
        </p:tmplLst>
      </p:bldP>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anim calcmode="lin" valueType="num">
                      <p:cBhvr>
                        <p:cTn dur="500" fill="hold"/>
                        <p:tgtEl>
                          <p:spTgt spid="36"/>
                        </p:tgtEl>
                        <p:attrNameLst>
                          <p:attrName>ppt_x</p:attrName>
                        </p:attrNameLst>
                      </p:cBhvr>
                      <p:tavLst>
                        <p:tav tm="0">
                          <p:val>
                            <p:strVal val="#ppt_x"/>
                          </p:val>
                        </p:tav>
                        <p:tav tm="100000">
                          <p:val>
                            <p:strVal val="#ppt_x"/>
                          </p:val>
                        </p:tav>
                      </p:tavLst>
                    </p:anim>
                    <p:anim calcmode="lin" valueType="num">
                      <p:cBhvr>
                        <p:cTn dur="500" fill="hold"/>
                        <p:tgtEl>
                          <p:spTgt spid="36"/>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10" presetClass="entr" presetSubtype="0" fill="hold" nodeType="withEffect">
                  <p:stCondLst>
                    <p:cond delay="8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42" presetClass="entr" presetSubtype="0" fill="hold" nodeType="withEffect">
                  <p:stCondLst>
                    <p:cond delay="200"/>
                  </p:stCondLst>
                  <p:childTnLst>
                    <p:set>
                      <p:cBhvr>
                        <p:cTn dur="1" fill="hold">
                          <p:stCondLst>
                            <p:cond delay="0"/>
                          </p:stCondLst>
                        </p:cTn>
                        <p:tgtEl>
                          <p:spTgt spid="39"/>
                        </p:tgtEl>
                        <p:attrNameLst>
                          <p:attrName>style.visibility</p:attrName>
                        </p:attrNameLst>
                      </p:cBhvr>
                      <p:to>
                        <p:strVal val="visible"/>
                      </p:to>
                    </p:set>
                    <p:animEffect transition="in" filter="fade">
                      <p:cBhvr>
                        <p:cTn dur="400"/>
                        <p:tgtEl>
                          <p:spTgt spid="39"/>
                        </p:tgtEl>
                      </p:cBhvr>
                    </p:animEffect>
                    <p:anim calcmode="lin" valueType="num">
                      <p:cBhvr>
                        <p:cTn dur="400" fill="hold"/>
                        <p:tgtEl>
                          <p:spTgt spid="39"/>
                        </p:tgtEl>
                        <p:attrNameLst>
                          <p:attrName>ppt_x</p:attrName>
                        </p:attrNameLst>
                      </p:cBhvr>
                      <p:tavLst>
                        <p:tav tm="0">
                          <p:val>
                            <p:strVal val="#ppt_x"/>
                          </p:val>
                        </p:tav>
                        <p:tav tm="100000">
                          <p:val>
                            <p:strVal val="#ppt_x"/>
                          </p:val>
                        </p:tav>
                      </p:tavLst>
                    </p:anim>
                    <p:anim calcmode="lin" valueType="num">
                      <p:cBhvr>
                        <p:cTn dur="400" fill="hold"/>
                        <p:tgtEl>
                          <p:spTgt spid="39"/>
                        </p:tgtEl>
                        <p:attrNameLst>
                          <p:attrName>ppt_y</p:attrName>
                        </p:attrNameLst>
                      </p:cBhvr>
                      <p:tavLst>
                        <p:tav tm="0">
                          <p:val>
                            <p:strVal val="#ppt_y+.1"/>
                          </p:val>
                        </p:tav>
                        <p:tav tm="100000">
                          <p:val>
                            <p:strVal val="#ppt_y"/>
                          </p:val>
                        </p:tav>
                      </p:tavLst>
                    </p:anim>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300" fill="hold"/>
                        <p:tgtEl>
                          <p:spTgt spid="40"/>
                        </p:tgtEl>
                        <p:attrNameLst>
                          <p:attrName>ppt_w</p:attrName>
                        </p:attrNameLst>
                      </p:cBhvr>
                      <p:tavLst>
                        <p:tav tm="0">
                          <p:val>
                            <p:fltVal val="0"/>
                          </p:val>
                        </p:tav>
                        <p:tav tm="100000">
                          <p:val>
                            <p:strVal val="#ppt_w"/>
                          </p:val>
                        </p:tav>
                      </p:tavLst>
                    </p:anim>
                    <p:anim calcmode="lin" valueType="num">
                      <p:cBhvr>
                        <p:cTn dur="300" fill="hold"/>
                        <p:tgtEl>
                          <p:spTgt spid="40"/>
                        </p:tgtEl>
                        <p:attrNameLst>
                          <p:attrName>ppt_h</p:attrName>
                        </p:attrNameLst>
                      </p:cBhvr>
                      <p:tavLst>
                        <p:tav tm="0">
                          <p:val>
                            <p:fltVal val="0"/>
                          </p:val>
                        </p:tav>
                        <p:tav tm="100000">
                          <p:val>
                            <p:strVal val="#ppt_h"/>
                          </p:val>
                        </p:tav>
                      </p:tavLst>
                    </p:anim>
                    <p:animEffect transition="in" filter="fade">
                      <p:cBhvr>
                        <p:cTn dur="300"/>
                        <p:tgtEl>
                          <p:spTgt spid="40"/>
                        </p:tgtEl>
                      </p:cBhvr>
                    </p:animEffect>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42" presetClass="entr" presetSubtype="0"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Effect transition="in" filter="fade">
                      <p:cBhvr>
                        <p:cTn dur="400"/>
                        <p:tgtEl>
                          <p:spTgt spid="43"/>
                        </p:tgtEl>
                      </p:cBhvr>
                    </p:animEffect>
                    <p:anim calcmode="lin" valueType="num">
                      <p:cBhvr>
                        <p:cTn dur="400" fill="hold"/>
                        <p:tgtEl>
                          <p:spTgt spid="43"/>
                        </p:tgtEl>
                        <p:attrNameLst>
                          <p:attrName>ppt_x</p:attrName>
                        </p:attrNameLst>
                      </p:cBhvr>
                      <p:tavLst>
                        <p:tav tm="0">
                          <p:val>
                            <p:strVal val="#ppt_x"/>
                          </p:val>
                        </p:tav>
                        <p:tav tm="100000">
                          <p:val>
                            <p:strVal val="#ppt_x"/>
                          </p:val>
                        </p:tav>
                      </p:tavLst>
                    </p:anim>
                    <p:anim calcmode="lin" valueType="num">
                      <p:cBhvr>
                        <p:cTn dur="400" fill="hold"/>
                        <p:tgtEl>
                          <p:spTgt spid="43"/>
                        </p:tgtEl>
                        <p:attrNameLst>
                          <p:attrName>ppt_y</p:attrName>
                        </p:attrNameLst>
                      </p:cBhvr>
                      <p:tavLst>
                        <p:tav tm="0">
                          <p:val>
                            <p:strVal val="#ppt_y+.1"/>
                          </p:val>
                        </p:tav>
                        <p:tav tm="100000">
                          <p:val>
                            <p:strVal val="#ppt_y"/>
                          </p:val>
                        </p:tav>
                      </p:tavLst>
                    </p:anim>
                  </p:childTnLst>
                </p:cTn>
              </p:par>
            </p:tnLst>
          </p:tmpl>
        </p:tmplLst>
      </p:bldP>
      <p:bldP spid="44" grpId="0" build="p">
        <p:tmplLst>
          <p:tmpl lvl="1">
            <p:tnLst>
              <p:par>
                <p:cTn presetID="53" presetClass="entr" presetSubtype="16"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300" fill="hold"/>
                        <p:tgtEl>
                          <p:spTgt spid="44"/>
                        </p:tgtEl>
                        <p:attrNameLst>
                          <p:attrName>ppt_w</p:attrName>
                        </p:attrNameLst>
                      </p:cBhvr>
                      <p:tavLst>
                        <p:tav tm="0">
                          <p:val>
                            <p:fltVal val="0"/>
                          </p:val>
                        </p:tav>
                        <p:tav tm="100000">
                          <p:val>
                            <p:strVal val="#ppt_w"/>
                          </p:val>
                        </p:tav>
                      </p:tavLst>
                    </p:anim>
                    <p:anim calcmode="lin" valueType="num">
                      <p:cBhvr>
                        <p:cTn dur="300" fill="hold"/>
                        <p:tgtEl>
                          <p:spTgt spid="44"/>
                        </p:tgtEl>
                        <p:attrNameLst>
                          <p:attrName>ppt_h</p:attrName>
                        </p:attrNameLst>
                      </p:cBhvr>
                      <p:tavLst>
                        <p:tav tm="0">
                          <p:val>
                            <p:fltVal val="0"/>
                          </p:val>
                        </p:tav>
                        <p:tav tm="100000">
                          <p:val>
                            <p:strVal val="#ppt_h"/>
                          </p:val>
                        </p:tav>
                      </p:tavLst>
                    </p:anim>
                    <p:animEffect transition="in" filter="fade">
                      <p:cBhvr>
                        <p:cTn dur="300"/>
                        <p:tgtEl>
                          <p:spTgt spid="44"/>
                        </p:tgtEl>
                      </p:cBhvr>
                    </p:animEffect>
                  </p:childTnLst>
                </p:cTn>
              </p:par>
            </p:tnLst>
          </p:tmpl>
        </p:tmplLst>
      </p:bldP>
      <p:bldP spid="45" grpId="0" build="p">
        <p:tmplLst>
          <p:tmpl lvl="1">
            <p:tnLst>
              <p:par>
                <p:cTn presetID="42" presetClass="entr" presetSubtype="0" fill="hold" nodeType="withEffect">
                  <p:stCondLst>
                    <p:cond delay="20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anim calcmode="lin" valueType="num">
                      <p:cBhvr>
                        <p:cTn dur="500" fill="hold"/>
                        <p:tgtEl>
                          <p:spTgt spid="45"/>
                        </p:tgtEl>
                        <p:attrNameLst>
                          <p:attrName>ppt_x</p:attrName>
                        </p:attrNameLst>
                      </p:cBhvr>
                      <p:tavLst>
                        <p:tav tm="0">
                          <p:val>
                            <p:strVal val="#ppt_x"/>
                          </p:val>
                        </p:tav>
                        <p:tav tm="100000">
                          <p:val>
                            <p:strVal val="#ppt_x"/>
                          </p:val>
                        </p:tav>
                      </p:tavLst>
                    </p:anim>
                    <p:anim calcmode="lin" valueType="num">
                      <p:cBhvr>
                        <p:cTn dur="500" fill="hold"/>
                        <p:tgtEl>
                          <p:spTgt spid="45"/>
                        </p:tgtEl>
                        <p:attrNameLst>
                          <p:attrName>ppt_y</p:attrName>
                        </p:attrNameLst>
                      </p:cBhvr>
                      <p:tavLst>
                        <p:tav tm="0">
                          <p:val>
                            <p:strVal val="#ppt_y+.1"/>
                          </p:val>
                        </p:tav>
                        <p:tav tm="100000">
                          <p:val>
                            <p:strVal val="#ppt_y"/>
                          </p:val>
                        </p:tav>
                      </p:tavLst>
                    </p:anim>
                  </p:childTnLst>
                </p:cTn>
              </p:par>
            </p:tnLst>
          </p:tmpl>
        </p:tmplLst>
      </p:bldP>
      <p:bldP spid="46" grpId="0" build="p">
        <p:tmplLst>
          <p:tmpl lvl="1">
            <p:tnLst>
              <p:par>
                <p:cTn presetID="10" presetClass="entr" presetSubtype="0" fill="hold" nodeType="withEffect">
                  <p:stCondLst>
                    <p:cond delay="8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42" presetClass="entr" presetSubtype="0" fill="hold" nodeType="withEffect">
                  <p:stCondLst>
                    <p:cond delay="200"/>
                  </p:stCondLst>
                  <p:childTnLst>
                    <p:set>
                      <p:cBhvr>
                        <p:cTn dur="1" fill="hold">
                          <p:stCondLst>
                            <p:cond delay="0"/>
                          </p:stCondLst>
                        </p:cTn>
                        <p:tgtEl>
                          <p:spTgt spid="47"/>
                        </p:tgtEl>
                        <p:attrNameLst>
                          <p:attrName>style.visibility</p:attrName>
                        </p:attrNameLst>
                      </p:cBhvr>
                      <p:to>
                        <p:strVal val="visible"/>
                      </p:to>
                    </p:set>
                    <p:animEffect transition="in" filter="fade">
                      <p:cBhvr>
                        <p:cTn dur="400"/>
                        <p:tgtEl>
                          <p:spTgt spid="47"/>
                        </p:tgtEl>
                      </p:cBhvr>
                    </p:animEffect>
                    <p:anim calcmode="lin" valueType="num">
                      <p:cBhvr>
                        <p:cTn dur="400" fill="hold"/>
                        <p:tgtEl>
                          <p:spTgt spid="47"/>
                        </p:tgtEl>
                        <p:attrNameLst>
                          <p:attrName>ppt_x</p:attrName>
                        </p:attrNameLst>
                      </p:cBhvr>
                      <p:tavLst>
                        <p:tav tm="0">
                          <p:val>
                            <p:strVal val="#ppt_x"/>
                          </p:val>
                        </p:tav>
                        <p:tav tm="100000">
                          <p:val>
                            <p:strVal val="#ppt_x"/>
                          </p:val>
                        </p:tav>
                      </p:tavLst>
                    </p:anim>
                    <p:anim calcmode="lin" valueType="num">
                      <p:cBhvr>
                        <p:cTn dur="400" fill="hold"/>
                        <p:tgtEl>
                          <p:spTgt spid="47"/>
                        </p:tgtEl>
                        <p:attrNameLst>
                          <p:attrName>ppt_y</p:attrName>
                        </p:attrNameLst>
                      </p:cBhvr>
                      <p:tavLst>
                        <p:tav tm="0">
                          <p:val>
                            <p:strVal val="#ppt_y+.1"/>
                          </p:val>
                        </p:tav>
                        <p:tav tm="100000">
                          <p:val>
                            <p:strVal val="#ppt_y"/>
                          </p:val>
                        </p:tav>
                      </p:tavLst>
                    </p:anim>
                  </p:childTnLst>
                </p:cTn>
              </p:par>
            </p:tnLst>
          </p:tmpl>
        </p:tmplLst>
      </p:bldP>
      <p:bldP spid="48" grpId="0" build="p">
        <p:tmplLst>
          <p:tmpl lvl="1">
            <p:tnLst>
              <p:par>
                <p:cTn presetID="10" presetClass="entr" presetSubtype="0" fill="hold" nodeType="withEffect">
                  <p:stCondLst>
                    <p:cond delay="8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42" presetClass="entr" presetSubtype="0" fill="hold" nodeType="withEffect">
                  <p:stCondLst>
                    <p:cond delay="200"/>
                  </p:stCondLst>
                  <p:childTnLst>
                    <p:set>
                      <p:cBhvr>
                        <p:cTn dur="1" fill="hold">
                          <p:stCondLst>
                            <p:cond delay="0"/>
                          </p:stCondLst>
                        </p:cTn>
                        <p:tgtEl>
                          <p:spTgt spid="49"/>
                        </p:tgtEl>
                        <p:attrNameLst>
                          <p:attrName>style.visibility</p:attrName>
                        </p:attrNameLst>
                      </p:cBhvr>
                      <p:to>
                        <p:strVal val="visible"/>
                      </p:to>
                    </p:set>
                    <p:animEffect transition="in" filter="fade">
                      <p:cBhvr>
                        <p:cTn dur="400"/>
                        <p:tgtEl>
                          <p:spTgt spid="49"/>
                        </p:tgtEl>
                      </p:cBhvr>
                    </p:animEffect>
                    <p:anim calcmode="lin" valueType="num">
                      <p:cBhvr>
                        <p:cTn dur="400" fill="hold"/>
                        <p:tgtEl>
                          <p:spTgt spid="49"/>
                        </p:tgtEl>
                        <p:attrNameLst>
                          <p:attrName>ppt_x</p:attrName>
                        </p:attrNameLst>
                      </p:cBhvr>
                      <p:tavLst>
                        <p:tav tm="0">
                          <p:val>
                            <p:strVal val="#ppt_x"/>
                          </p:val>
                        </p:tav>
                        <p:tav tm="100000">
                          <p:val>
                            <p:strVal val="#ppt_x"/>
                          </p:val>
                        </p:tav>
                      </p:tavLst>
                    </p:anim>
                    <p:anim calcmode="lin" valueType="num">
                      <p:cBhvr>
                        <p:cTn dur="400" fill="hold"/>
                        <p:tgtEl>
                          <p:spTgt spid="4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conic list 6">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452438" y="3791262"/>
            <a:ext cx="652462" cy="652462"/>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7"/>
          <p:cNvSpPr>
            <a:spLocks noGrp="1"/>
          </p:cNvSpPr>
          <p:nvPr>
            <p:ph type="body" sz="quarter" idx="39" hasCustomPrompt="1"/>
          </p:nvPr>
        </p:nvSpPr>
        <p:spPr>
          <a:xfrm>
            <a:off x="513294" y="3829362"/>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1206500" y="4227948"/>
            <a:ext cx="15494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452439" y="4549158"/>
            <a:ext cx="23034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72" name="Rounded Rectangle 71"/>
          <p:cNvSpPr/>
          <p:nvPr userDrawn="1"/>
        </p:nvSpPr>
        <p:spPr>
          <a:xfrm>
            <a:off x="3401486" y="3791262"/>
            <a:ext cx="652462" cy="652462"/>
          </a:xfrm>
          <a:prstGeom prst="roundRect">
            <a:avLst>
              <a:gd name="adj"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 Placeholder 7"/>
          <p:cNvSpPr>
            <a:spLocks noGrp="1"/>
          </p:cNvSpPr>
          <p:nvPr>
            <p:ph type="body" sz="quarter" idx="40" hasCustomPrompt="1"/>
          </p:nvPr>
        </p:nvSpPr>
        <p:spPr>
          <a:xfrm>
            <a:off x="3462342" y="3829362"/>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smtClean="0"/>
              <a:t>icon</a:t>
            </a:r>
            <a:endParaRPr lang="es-ES_tradnl" dirty="0" smtClean="0"/>
          </a:p>
        </p:txBody>
      </p:sp>
      <p:sp>
        <p:nvSpPr>
          <p:cNvPr id="74" name="Text Placeholder 7"/>
          <p:cNvSpPr>
            <a:spLocks noGrp="1"/>
          </p:cNvSpPr>
          <p:nvPr>
            <p:ph type="body" sz="quarter" idx="41" hasCustomPrompt="1"/>
          </p:nvPr>
        </p:nvSpPr>
        <p:spPr>
          <a:xfrm>
            <a:off x="4165600" y="4227948"/>
            <a:ext cx="15494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5" name="Text Placeholder 2"/>
          <p:cNvSpPr>
            <a:spLocks noGrp="1"/>
          </p:cNvSpPr>
          <p:nvPr>
            <p:ph type="body" sz="quarter" idx="42" hasCustomPrompt="1"/>
          </p:nvPr>
        </p:nvSpPr>
        <p:spPr>
          <a:xfrm>
            <a:off x="3411539" y="4549158"/>
            <a:ext cx="23034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76" name="Rounded Rectangle 75"/>
          <p:cNvSpPr/>
          <p:nvPr userDrawn="1"/>
        </p:nvSpPr>
        <p:spPr>
          <a:xfrm>
            <a:off x="6378577" y="3791262"/>
            <a:ext cx="652462" cy="652462"/>
          </a:xfrm>
          <a:prstGeom prst="roundRect">
            <a:avLst>
              <a:gd name="adj"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 Placeholder 7"/>
          <p:cNvSpPr>
            <a:spLocks noGrp="1"/>
          </p:cNvSpPr>
          <p:nvPr>
            <p:ph type="body" sz="quarter" idx="43" hasCustomPrompt="1"/>
          </p:nvPr>
        </p:nvSpPr>
        <p:spPr>
          <a:xfrm>
            <a:off x="6439433" y="3829362"/>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smtClean="0"/>
              <a:t>icon</a:t>
            </a:r>
            <a:endParaRPr lang="es-ES_tradnl" dirty="0" smtClean="0"/>
          </a:p>
        </p:txBody>
      </p:sp>
      <p:sp>
        <p:nvSpPr>
          <p:cNvPr id="78" name="Text Placeholder 7"/>
          <p:cNvSpPr>
            <a:spLocks noGrp="1"/>
          </p:cNvSpPr>
          <p:nvPr>
            <p:ph type="body" sz="quarter" idx="44" hasCustomPrompt="1"/>
          </p:nvPr>
        </p:nvSpPr>
        <p:spPr>
          <a:xfrm>
            <a:off x="7132638" y="4227948"/>
            <a:ext cx="15494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9" name="Text Placeholder 2"/>
          <p:cNvSpPr>
            <a:spLocks noGrp="1"/>
          </p:cNvSpPr>
          <p:nvPr>
            <p:ph type="body" sz="quarter" idx="45" hasCustomPrompt="1"/>
          </p:nvPr>
        </p:nvSpPr>
        <p:spPr>
          <a:xfrm>
            <a:off x="6378577" y="4549158"/>
            <a:ext cx="23034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28" name="Text Placeholder 7"/>
          <p:cNvSpPr>
            <a:spLocks noGrp="1"/>
          </p:cNvSpPr>
          <p:nvPr>
            <p:ph type="body" sz="quarter" idx="55" hasCustomPrompt="1"/>
          </p:nvPr>
        </p:nvSpPr>
        <p:spPr>
          <a:xfrm>
            <a:off x="1206500" y="3795045"/>
            <a:ext cx="1549400" cy="359817"/>
          </a:xfrm>
          <a:prstGeom prst="rect">
            <a:avLst/>
          </a:prstGeom>
        </p:spPr>
        <p:txBody>
          <a:bodyPr vert="horz" lIns="0" tIns="40504" rIns="0" bIns="40504" anchor="ctr"/>
          <a:lstStyle>
            <a:lvl1pPr marL="0" indent="0" algn="l">
              <a:lnSpc>
                <a:spcPct val="100000"/>
              </a:lnSpc>
              <a:spcBef>
                <a:spcPts val="0"/>
              </a:spcBef>
              <a:buNone/>
              <a:defRPr sz="2500" b="1">
                <a:solidFill>
                  <a:schemeClr val="accent1"/>
                </a:solidFill>
                <a:latin typeface="Lato Light"/>
                <a:cs typeface="Lato Light"/>
              </a:defRPr>
            </a:lvl1pPr>
          </a:lstStyle>
          <a:p>
            <a:pPr lvl="0"/>
            <a:r>
              <a:rPr lang="es-ES_tradnl" dirty="0" smtClean="0"/>
              <a:t>80%</a:t>
            </a:r>
          </a:p>
        </p:txBody>
      </p:sp>
      <p:sp>
        <p:nvSpPr>
          <p:cNvPr id="29" name="Text Placeholder 7"/>
          <p:cNvSpPr>
            <a:spLocks noGrp="1"/>
          </p:cNvSpPr>
          <p:nvPr>
            <p:ph type="body" sz="quarter" idx="56" hasCustomPrompt="1"/>
          </p:nvPr>
        </p:nvSpPr>
        <p:spPr>
          <a:xfrm>
            <a:off x="4165600" y="3795045"/>
            <a:ext cx="1549400" cy="359817"/>
          </a:xfrm>
          <a:prstGeom prst="rect">
            <a:avLst/>
          </a:prstGeom>
        </p:spPr>
        <p:txBody>
          <a:bodyPr vert="horz" lIns="0" tIns="40504" rIns="0" bIns="40504" anchor="ctr"/>
          <a:lstStyle>
            <a:lvl1pPr marL="0" indent="0" algn="l">
              <a:lnSpc>
                <a:spcPct val="100000"/>
              </a:lnSpc>
              <a:spcBef>
                <a:spcPts val="0"/>
              </a:spcBef>
              <a:buNone/>
              <a:defRPr sz="2500" b="1">
                <a:solidFill>
                  <a:schemeClr val="accent2"/>
                </a:solidFill>
                <a:latin typeface="Lato Light"/>
                <a:cs typeface="Lato Light"/>
              </a:defRPr>
            </a:lvl1pPr>
          </a:lstStyle>
          <a:p>
            <a:pPr lvl="0"/>
            <a:r>
              <a:rPr lang="es-ES_tradnl" dirty="0" smtClean="0"/>
              <a:t>80%</a:t>
            </a:r>
          </a:p>
        </p:txBody>
      </p:sp>
      <p:sp>
        <p:nvSpPr>
          <p:cNvPr id="30" name="Text Placeholder 7"/>
          <p:cNvSpPr>
            <a:spLocks noGrp="1"/>
          </p:cNvSpPr>
          <p:nvPr>
            <p:ph type="body" sz="quarter" idx="57" hasCustomPrompt="1"/>
          </p:nvPr>
        </p:nvSpPr>
        <p:spPr>
          <a:xfrm>
            <a:off x="7132638" y="3795045"/>
            <a:ext cx="1549400" cy="359817"/>
          </a:xfrm>
          <a:prstGeom prst="rect">
            <a:avLst/>
          </a:prstGeom>
        </p:spPr>
        <p:txBody>
          <a:bodyPr vert="horz" lIns="0" tIns="40504" rIns="0" bIns="40504" anchor="ctr"/>
          <a:lstStyle>
            <a:lvl1pPr marL="0" indent="0" algn="l">
              <a:lnSpc>
                <a:spcPct val="100000"/>
              </a:lnSpc>
              <a:spcBef>
                <a:spcPts val="0"/>
              </a:spcBef>
              <a:buNone/>
              <a:defRPr sz="2500" b="1">
                <a:solidFill>
                  <a:schemeClr val="accent3"/>
                </a:solidFill>
                <a:latin typeface="Lato Light"/>
                <a:cs typeface="Lato Light"/>
              </a:defRPr>
            </a:lvl1pPr>
          </a:lstStyle>
          <a:p>
            <a:pPr lvl="0"/>
            <a:r>
              <a:rPr lang="es-ES_tradnl" dirty="0" smtClean="0"/>
              <a:t>80%</a:t>
            </a:r>
          </a:p>
        </p:txBody>
      </p:sp>
    </p:spTree>
    <p:extLst>
      <p:ext uri="{BB962C8B-B14F-4D97-AF65-F5344CB8AC3E}">
        <p14:creationId xmlns:p14="http://schemas.microsoft.com/office/powerpoint/2010/main" val="215714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400" fill="hold"/>
                                        <p:tgtEl>
                                          <p:spTgt spid="72"/>
                                        </p:tgtEl>
                                        <p:attrNameLst>
                                          <p:attrName>ppt_w</p:attrName>
                                        </p:attrNameLst>
                                      </p:cBhvr>
                                      <p:tavLst>
                                        <p:tav tm="0">
                                          <p:val>
                                            <p:fltVal val="0"/>
                                          </p:val>
                                        </p:tav>
                                        <p:tav tm="100000">
                                          <p:val>
                                            <p:strVal val="#ppt_w"/>
                                          </p:val>
                                        </p:tav>
                                      </p:tavLst>
                                    </p:anim>
                                    <p:anim calcmode="lin" valueType="num">
                                      <p:cBhvr>
                                        <p:cTn id="39" dur="400" fill="hold"/>
                                        <p:tgtEl>
                                          <p:spTgt spid="72"/>
                                        </p:tgtEl>
                                        <p:attrNameLst>
                                          <p:attrName>ppt_h</p:attrName>
                                        </p:attrNameLst>
                                      </p:cBhvr>
                                      <p:tavLst>
                                        <p:tav tm="0">
                                          <p:val>
                                            <p:fltVal val="0"/>
                                          </p:val>
                                        </p:tav>
                                        <p:tav tm="100000">
                                          <p:val>
                                            <p:strVal val="#ppt_h"/>
                                          </p:val>
                                        </p:tav>
                                      </p:tavLst>
                                    </p:anim>
                                    <p:animEffect transition="in" filter="fade">
                                      <p:cBhvr>
                                        <p:cTn id="40" dur="400"/>
                                        <p:tgtEl>
                                          <p:spTgt spid="72"/>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73">
                                            <p:txEl>
                                              <p:pRg st="0" end="0"/>
                                            </p:txEl>
                                          </p:spTgt>
                                        </p:tgtEl>
                                        <p:attrNameLst>
                                          <p:attrName>style.visibility</p:attrName>
                                        </p:attrNameLst>
                                      </p:cBhvr>
                                      <p:to>
                                        <p:strVal val="visible"/>
                                      </p:to>
                                    </p:set>
                                    <p:anim calcmode="lin" valueType="num">
                                      <p:cBhvr>
                                        <p:cTn id="44" dur="300" fill="hold"/>
                                        <p:tgtEl>
                                          <p:spTgt spid="73">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73">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73">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74">
                                            <p:txEl>
                                              <p:pRg st="0" end="0"/>
                                            </p:txEl>
                                          </p:spTgt>
                                        </p:tgtEl>
                                        <p:attrNameLst>
                                          <p:attrName>style.visibility</p:attrName>
                                        </p:attrNameLst>
                                      </p:cBhvr>
                                      <p:to>
                                        <p:strVal val="visible"/>
                                      </p:to>
                                    </p:set>
                                    <p:animEffect transition="in" filter="fade">
                                      <p:cBhvr>
                                        <p:cTn id="49" dur="500"/>
                                        <p:tgtEl>
                                          <p:spTgt spid="74">
                                            <p:txEl>
                                              <p:pRg st="0" end="0"/>
                                            </p:txEl>
                                          </p:spTgt>
                                        </p:tgtEl>
                                      </p:cBhvr>
                                    </p:animEffect>
                                    <p:anim calcmode="lin" valueType="num">
                                      <p:cBhvr>
                                        <p:cTn id="50"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74">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75">
                                            <p:txEl>
                                              <p:pRg st="0" end="0"/>
                                            </p:txEl>
                                          </p:spTgt>
                                        </p:tgtEl>
                                        <p:attrNameLst>
                                          <p:attrName>style.visibility</p:attrName>
                                        </p:attrNameLst>
                                      </p:cBhvr>
                                      <p:to>
                                        <p:strVal val="visible"/>
                                      </p:to>
                                    </p:set>
                                    <p:animEffect transition="in" filter="fade">
                                      <p:cBhvr>
                                        <p:cTn id="54" dur="500"/>
                                        <p:tgtEl>
                                          <p:spTgt spid="75">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p:cTn id="58" dur="400" fill="hold"/>
                                        <p:tgtEl>
                                          <p:spTgt spid="76"/>
                                        </p:tgtEl>
                                        <p:attrNameLst>
                                          <p:attrName>ppt_w</p:attrName>
                                        </p:attrNameLst>
                                      </p:cBhvr>
                                      <p:tavLst>
                                        <p:tav tm="0">
                                          <p:val>
                                            <p:fltVal val="0"/>
                                          </p:val>
                                        </p:tav>
                                        <p:tav tm="100000">
                                          <p:val>
                                            <p:strVal val="#ppt_w"/>
                                          </p:val>
                                        </p:tav>
                                      </p:tavLst>
                                    </p:anim>
                                    <p:anim calcmode="lin" valueType="num">
                                      <p:cBhvr>
                                        <p:cTn id="59" dur="400" fill="hold"/>
                                        <p:tgtEl>
                                          <p:spTgt spid="76"/>
                                        </p:tgtEl>
                                        <p:attrNameLst>
                                          <p:attrName>ppt_h</p:attrName>
                                        </p:attrNameLst>
                                      </p:cBhvr>
                                      <p:tavLst>
                                        <p:tav tm="0">
                                          <p:val>
                                            <p:fltVal val="0"/>
                                          </p:val>
                                        </p:tav>
                                        <p:tav tm="100000">
                                          <p:val>
                                            <p:strVal val="#ppt_h"/>
                                          </p:val>
                                        </p:tav>
                                      </p:tavLst>
                                    </p:anim>
                                    <p:animEffect transition="in" filter="fade">
                                      <p:cBhvr>
                                        <p:cTn id="60" dur="400"/>
                                        <p:tgtEl>
                                          <p:spTgt spid="76"/>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77">
                                            <p:txEl>
                                              <p:pRg st="0" end="0"/>
                                            </p:txEl>
                                          </p:spTgt>
                                        </p:tgtEl>
                                        <p:attrNameLst>
                                          <p:attrName>style.visibility</p:attrName>
                                        </p:attrNameLst>
                                      </p:cBhvr>
                                      <p:to>
                                        <p:strVal val="visible"/>
                                      </p:to>
                                    </p:set>
                                    <p:anim calcmode="lin" valueType="num">
                                      <p:cBhvr>
                                        <p:cTn id="64" dur="300" fill="hold"/>
                                        <p:tgtEl>
                                          <p:spTgt spid="77">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77">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77">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78">
                                            <p:txEl>
                                              <p:pRg st="0" end="0"/>
                                            </p:txEl>
                                          </p:spTgt>
                                        </p:tgtEl>
                                        <p:attrNameLst>
                                          <p:attrName>style.visibility</p:attrName>
                                        </p:attrNameLst>
                                      </p:cBhvr>
                                      <p:to>
                                        <p:strVal val="visible"/>
                                      </p:to>
                                    </p:set>
                                    <p:animEffect transition="in" filter="fade">
                                      <p:cBhvr>
                                        <p:cTn id="69" dur="500"/>
                                        <p:tgtEl>
                                          <p:spTgt spid="78">
                                            <p:txEl>
                                              <p:pRg st="0" end="0"/>
                                            </p:txEl>
                                          </p:spTgt>
                                        </p:tgtEl>
                                      </p:cBhvr>
                                    </p:animEffect>
                                    <p:anim calcmode="lin" valueType="num">
                                      <p:cBhvr>
                                        <p:cTn id="70"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78">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79">
                                            <p:txEl>
                                              <p:pRg st="0" end="0"/>
                                            </p:txEl>
                                          </p:spTgt>
                                        </p:tgtEl>
                                        <p:attrNameLst>
                                          <p:attrName>style.visibility</p:attrName>
                                        </p:attrNameLst>
                                      </p:cBhvr>
                                      <p:to>
                                        <p:strVal val="visible"/>
                                      </p:to>
                                    </p:set>
                                    <p:animEffect transition="in" filter="fade">
                                      <p:cBhvr>
                                        <p:cTn id="74" dur="500"/>
                                        <p:tgtEl>
                                          <p:spTgt spid="79">
                                            <p:txEl>
                                              <p:pRg st="0" end="0"/>
                                            </p:txEl>
                                          </p:spTgt>
                                        </p:tgtEl>
                                      </p:cBhvr>
                                    </p:animEffect>
                                  </p:childTnLst>
                                </p:cTn>
                              </p:par>
                              <p:par>
                                <p:cTn id="75" presetID="42" presetClass="entr" presetSubtype="0" fill="hold" grpId="0" nodeType="withEffect">
                                  <p:stCondLst>
                                    <p:cond delay="200"/>
                                  </p:stCondLst>
                                  <p:childTnLst>
                                    <p:set>
                                      <p:cBhvr>
                                        <p:cTn id="76" dur="1" fill="hold">
                                          <p:stCondLst>
                                            <p:cond delay="0"/>
                                          </p:stCondLst>
                                        </p:cTn>
                                        <p:tgtEl>
                                          <p:spTgt spid="28">
                                            <p:txEl>
                                              <p:pRg st="0" end="0"/>
                                            </p:txEl>
                                          </p:spTgt>
                                        </p:tgtEl>
                                        <p:attrNameLst>
                                          <p:attrName>style.visibility</p:attrName>
                                        </p:attrNameLst>
                                      </p:cBhvr>
                                      <p:to>
                                        <p:strVal val="visible"/>
                                      </p:to>
                                    </p:set>
                                    <p:animEffect transition="in" filter="fade">
                                      <p:cBhvr>
                                        <p:cTn id="77" dur="400"/>
                                        <p:tgtEl>
                                          <p:spTgt spid="28">
                                            <p:txEl>
                                              <p:pRg st="0" end="0"/>
                                            </p:txEl>
                                          </p:spTgt>
                                        </p:tgtEl>
                                      </p:cBhvr>
                                    </p:animEffect>
                                    <p:anim calcmode="lin" valueType="num">
                                      <p:cBhvr>
                                        <p:cTn id="78"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9" dur="400" fill="hold"/>
                                        <p:tgtEl>
                                          <p:spTgt spid="28">
                                            <p:txEl>
                                              <p:pRg st="0" end="0"/>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200"/>
                                  </p:stCondLst>
                                  <p:childTnLst>
                                    <p:set>
                                      <p:cBhvr>
                                        <p:cTn id="81" dur="1" fill="hold">
                                          <p:stCondLst>
                                            <p:cond delay="0"/>
                                          </p:stCondLst>
                                        </p:cTn>
                                        <p:tgtEl>
                                          <p:spTgt spid="29">
                                            <p:txEl>
                                              <p:pRg st="0" end="0"/>
                                            </p:txEl>
                                          </p:spTgt>
                                        </p:tgtEl>
                                        <p:attrNameLst>
                                          <p:attrName>style.visibility</p:attrName>
                                        </p:attrNameLst>
                                      </p:cBhvr>
                                      <p:to>
                                        <p:strVal val="visible"/>
                                      </p:to>
                                    </p:set>
                                    <p:animEffect transition="in" filter="fade">
                                      <p:cBhvr>
                                        <p:cTn id="82" dur="400"/>
                                        <p:tgtEl>
                                          <p:spTgt spid="29">
                                            <p:txEl>
                                              <p:pRg st="0" end="0"/>
                                            </p:txEl>
                                          </p:spTgt>
                                        </p:tgtEl>
                                      </p:cBhvr>
                                    </p:animEffect>
                                    <p:anim calcmode="lin" valueType="num">
                                      <p:cBhvr>
                                        <p:cTn id="83" dur="4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84" dur="400" fill="hold"/>
                                        <p:tgtEl>
                                          <p:spTgt spid="29">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200"/>
                                  </p:stCondLst>
                                  <p:childTnLst>
                                    <p:set>
                                      <p:cBhvr>
                                        <p:cTn id="86" dur="1" fill="hold">
                                          <p:stCondLst>
                                            <p:cond delay="0"/>
                                          </p:stCondLst>
                                        </p:cTn>
                                        <p:tgtEl>
                                          <p:spTgt spid="30">
                                            <p:txEl>
                                              <p:pRg st="0" end="0"/>
                                            </p:txEl>
                                          </p:spTgt>
                                        </p:tgtEl>
                                        <p:attrNameLst>
                                          <p:attrName>style.visibility</p:attrName>
                                        </p:attrNameLst>
                                      </p:cBhvr>
                                      <p:to>
                                        <p:strVal val="visible"/>
                                      </p:to>
                                    </p:set>
                                    <p:animEffect transition="in" filter="fade">
                                      <p:cBhvr>
                                        <p:cTn id="87" dur="400"/>
                                        <p:tgtEl>
                                          <p:spTgt spid="30">
                                            <p:txEl>
                                              <p:pRg st="0" end="0"/>
                                            </p:txEl>
                                          </p:spTgt>
                                        </p:tgtEl>
                                      </p:cBhvr>
                                    </p:animEffect>
                                    <p:anim calcmode="lin" valueType="num">
                                      <p:cBhvr>
                                        <p:cTn id="88"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89" dur="4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72" grpId="0" animBg="1"/>
      <p:bldP spid="73" grpId="0" build="p">
        <p:tmplLst>
          <p:tmpl lvl="1">
            <p:tnLst>
              <p:par>
                <p:cTn presetID="53" presetClass="entr" presetSubtype="16"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p:cTn dur="300" fill="hold"/>
                        <p:tgtEl>
                          <p:spTgt spid="73"/>
                        </p:tgtEl>
                        <p:attrNameLst>
                          <p:attrName>ppt_w</p:attrName>
                        </p:attrNameLst>
                      </p:cBhvr>
                      <p:tavLst>
                        <p:tav tm="0">
                          <p:val>
                            <p:fltVal val="0"/>
                          </p:val>
                        </p:tav>
                        <p:tav tm="100000">
                          <p:val>
                            <p:strVal val="#ppt_w"/>
                          </p:val>
                        </p:tav>
                      </p:tavLst>
                    </p:anim>
                    <p:anim calcmode="lin" valueType="num">
                      <p:cBhvr>
                        <p:cTn dur="300" fill="hold"/>
                        <p:tgtEl>
                          <p:spTgt spid="73"/>
                        </p:tgtEl>
                        <p:attrNameLst>
                          <p:attrName>ppt_h</p:attrName>
                        </p:attrNameLst>
                      </p:cBhvr>
                      <p:tavLst>
                        <p:tav tm="0">
                          <p:val>
                            <p:fltVal val="0"/>
                          </p:val>
                        </p:tav>
                        <p:tav tm="100000">
                          <p:val>
                            <p:strVal val="#ppt_h"/>
                          </p:val>
                        </p:tav>
                      </p:tavLst>
                    </p:anim>
                    <p:animEffect transition="in" filter="fade">
                      <p:cBhvr>
                        <p:cTn dur="300"/>
                        <p:tgtEl>
                          <p:spTgt spid="73"/>
                        </p:tgtEl>
                      </p:cBhvr>
                    </p:animEffect>
                  </p:childTnLst>
                </p:cTn>
              </p:par>
            </p:tnLst>
          </p:tmpl>
        </p:tmplLst>
      </p:bldP>
      <p:bldP spid="74" grpId="0" build="p">
        <p:tmplLst>
          <p:tmpl lvl="1">
            <p:tnLst>
              <p:par>
                <p:cTn presetID="42" presetClass="entr" presetSubtype="0" fill="hold" nodeType="withEffect">
                  <p:stCondLst>
                    <p:cond delay="20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anim calcmode="lin" valueType="num">
                      <p:cBhvr>
                        <p:cTn dur="500" fill="hold"/>
                        <p:tgtEl>
                          <p:spTgt spid="74"/>
                        </p:tgtEl>
                        <p:attrNameLst>
                          <p:attrName>ppt_x</p:attrName>
                        </p:attrNameLst>
                      </p:cBhvr>
                      <p:tavLst>
                        <p:tav tm="0">
                          <p:val>
                            <p:strVal val="#ppt_x"/>
                          </p:val>
                        </p:tav>
                        <p:tav tm="100000">
                          <p:val>
                            <p:strVal val="#ppt_x"/>
                          </p:val>
                        </p:tav>
                      </p:tavLst>
                    </p:anim>
                    <p:anim calcmode="lin" valueType="num">
                      <p:cBhvr>
                        <p:cTn dur="500" fill="hold"/>
                        <p:tgtEl>
                          <p:spTgt spid="74"/>
                        </p:tgtEl>
                        <p:attrNameLst>
                          <p:attrName>ppt_y</p:attrName>
                        </p:attrNameLst>
                      </p:cBhvr>
                      <p:tavLst>
                        <p:tav tm="0">
                          <p:val>
                            <p:strVal val="#ppt_y+.1"/>
                          </p:val>
                        </p:tav>
                        <p:tav tm="100000">
                          <p:val>
                            <p:strVal val="#ppt_y"/>
                          </p:val>
                        </p:tav>
                      </p:tavLst>
                    </p:anim>
                  </p:childTnLst>
                </p:cTn>
              </p:par>
            </p:tnLst>
          </p:tmpl>
        </p:tmplLst>
      </p:bldP>
      <p:bldP spid="75" grpId="0" build="p">
        <p:tmplLst>
          <p:tmpl lvl="1">
            <p:tnLst>
              <p:par>
                <p:cTn presetID="10" presetClass="entr" presetSubtype="0" fill="hold" nodeType="withEffect">
                  <p:stCondLst>
                    <p:cond delay="8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animBg="1"/>
      <p:bldP spid="77" grpId="0" build="p">
        <p:tmplLst>
          <p:tmpl lvl="1">
            <p:tnLst>
              <p:par>
                <p:cTn presetID="53" presetClass="entr" presetSubtype="16"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p:cTn dur="300" fill="hold"/>
                        <p:tgtEl>
                          <p:spTgt spid="77"/>
                        </p:tgtEl>
                        <p:attrNameLst>
                          <p:attrName>ppt_w</p:attrName>
                        </p:attrNameLst>
                      </p:cBhvr>
                      <p:tavLst>
                        <p:tav tm="0">
                          <p:val>
                            <p:fltVal val="0"/>
                          </p:val>
                        </p:tav>
                        <p:tav tm="100000">
                          <p:val>
                            <p:strVal val="#ppt_w"/>
                          </p:val>
                        </p:tav>
                      </p:tavLst>
                    </p:anim>
                    <p:anim calcmode="lin" valueType="num">
                      <p:cBhvr>
                        <p:cTn dur="300" fill="hold"/>
                        <p:tgtEl>
                          <p:spTgt spid="77"/>
                        </p:tgtEl>
                        <p:attrNameLst>
                          <p:attrName>ppt_h</p:attrName>
                        </p:attrNameLst>
                      </p:cBhvr>
                      <p:tavLst>
                        <p:tav tm="0">
                          <p:val>
                            <p:fltVal val="0"/>
                          </p:val>
                        </p:tav>
                        <p:tav tm="100000">
                          <p:val>
                            <p:strVal val="#ppt_h"/>
                          </p:val>
                        </p:tav>
                      </p:tavLst>
                    </p:anim>
                    <p:animEffect transition="in" filter="fade">
                      <p:cBhvr>
                        <p:cTn dur="300"/>
                        <p:tgtEl>
                          <p:spTgt spid="77"/>
                        </p:tgtEl>
                      </p:cBhvr>
                    </p:animEffect>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79" grpId="0" build="p">
        <p:tmplLst>
          <p:tmpl lvl="1">
            <p:tnLst>
              <p:par>
                <p:cTn presetID="10" presetClass="entr" presetSubtype="0" fill="hold" nodeType="withEffect">
                  <p:stCondLst>
                    <p:cond delay="80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400"/>
                        <p:tgtEl>
                          <p:spTgt spid="29"/>
                        </p:tgtEl>
                      </p:cBhvr>
                    </p:animEffect>
                    <p:anim calcmode="lin" valueType="num">
                      <p:cBhvr>
                        <p:cTn dur="400" fill="hold"/>
                        <p:tgtEl>
                          <p:spTgt spid="29"/>
                        </p:tgtEl>
                        <p:attrNameLst>
                          <p:attrName>ppt_x</p:attrName>
                        </p:attrNameLst>
                      </p:cBhvr>
                      <p:tavLst>
                        <p:tav tm="0">
                          <p:val>
                            <p:strVal val="#ppt_x"/>
                          </p:val>
                        </p:tav>
                        <p:tav tm="100000">
                          <p:val>
                            <p:strVal val="#ppt_x"/>
                          </p:val>
                        </p:tav>
                      </p:tavLst>
                    </p:anim>
                    <p:anim calcmode="lin" valueType="num">
                      <p:cBhvr>
                        <p:cTn dur="4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conic list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452438" y="1429481"/>
            <a:ext cx="652462" cy="65246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7"/>
          <p:cNvSpPr>
            <a:spLocks noGrp="1"/>
          </p:cNvSpPr>
          <p:nvPr>
            <p:ph type="body" sz="quarter" idx="39" hasCustomPrompt="1"/>
          </p:nvPr>
        </p:nvSpPr>
        <p:spPr>
          <a:xfrm>
            <a:off x="513294" y="14675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1354138" y="1286933"/>
            <a:ext cx="3090862" cy="366790"/>
          </a:xfrm>
          <a:prstGeom prst="rect">
            <a:avLst/>
          </a:prstGeom>
        </p:spPr>
        <p:txBody>
          <a:bodyPr vert="horz" lIns="0" tIns="40504" rIns="0" bIns="40504" anchor="ctr"/>
          <a:lstStyle>
            <a:lvl1pPr marL="0" indent="0" algn="l">
              <a:lnSpc>
                <a:spcPct val="100000"/>
              </a:lnSpc>
              <a:spcBef>
                <a:spcPts val="0"/>
              </a:spcBef>
              <a:spcAft>
                <a:spcPts val="0"/>
              </a:spcAft>
              <a:buNone/>
              <a:defRPr sz="2000" b="0">
                <a:solidFill>
                  <a:schemeClr val="tx1">
                    <a:lumMod val="50000"/>
                    <a:lumOff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1354139" y="1687591"/>
            <a:ext cx="30908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32" name="Rounded Rectangle 31"/>
          <p:cNvSpPr/>
          <p:nvPr userDrawn="1"/>
        </p:nvSpPr>
        <p:spPr>
          <a:xfrm>
            <a:off x="452438" y="2661381"/>
            <a:ext cx="652462" cy="652462"/>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 Placeholder 7"/>
          <p:cNvSpPr>
            <a:spLocks noGrp="1"/>
          </p:cNvSpPr>
          <p:nvPr>
            <p:ph type="body" sz="quarter" idx="43" hasCustomPrompt="1"/>
          </p:nvPr>
        </p:nvSpPr>
        <p:spPr>
          <a:xfrm>
            <a:off x="513294" y="26994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34" name="Text Placeholder 7"/>
          <p:cNvSpPr>
            <a:spLocks noGrp="1"/>
          </p:cNvSpPr>
          <p:nvPr>
            <p:ph type="body" sz="quarter" idx="44" hasCustomPrompt="1"/>
          </p:nvPr>
        </p:nvSpPr>
        <p:spPr>
          <a:xfrm>
            <a:off x="1354138" y="2518833"/>
            <a:ext cx="3090862" cy="366790"/>
          </a:xfrm>
          <a:prstGeom prst="rect">
            <a:avLst/>
          </a:prstGeom>
        </p:spPr>
        <p:txBody>
          <a:bodyPr vert="horz" lIns="0" tIns="40504" rIns="0" bIns="40504" anchor="ctr"/>
          <a:lstStyle>
            <a:lvl1pPr marL="0" indent="0" algn="l">
              <a:lnSpc>
                <a:spcPct val="100000"/>
              </a:lnSpc>
              <a:spcBef>
                <a:spcPts val="0"/>
              </a:spcBef>
              <a:spcAft>
                <a:spcPts val="0"/>
              </a:spcAft>
              <a:buNone/>
              <a:defRPr sz="2000" b="0">
                <a:solidFill>
                  <a:schemeClr val="tx1">
                    <a:lumMod val="50000"/>
                    <a:lumOff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5" name="Text Placeholder 2"/>
          <p:cNvSpPr>
            <a:spLocks noGrp="1"/>
          </p:cNvSpPr>
          <p:nvPr>
            <p:ph type="body" sz="quarter" idx="45" hasCustomPrompt="1"/>
          </p:nvPr>
        </p:nvSpPr>
        <p:spPr>
          <a:xfrm>
            <a:off x="1354139" y="2919491"/>
            <a:ext cx="30908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40" name="Rounded Rectangle 39"/>
          <p:cNvSpPr/>
          <p:nvPr userDrawn="1"/>
        </p:nvSpPr>
        <p:spPr>
          <a:xfrm>
            <a:off x="452438" y="3893281"/>
            <a:ext cx="652462" cy="652462"/>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 Placeholder 7"/>
          <p:cNvSpPr>
            <a:spLocks noGrp="1"/>
          </p:cNvSpPr>
          <p:nvPr>
            <p:ph type="body" sz="quarter" idx="49" hasCustomPrompt="1"/>
          </p:nvPr>
        </p:nvSpPr>
        <p:spPr>
          <a:xfrm>
            <a:off x="513294" y="39313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42" name="Text Placeholder 7"/>
          <p:cNvSpPr>
            <a:spLocks noGrp="1"/>
          </p:cNvSpPr>
          <p:nvPr>
            <p:ph type="body" sz="quarter" idx="50" hasCustomPrompt="1"/>
          </p:nvPr>
        </p:nvSpPr>
        <p:spPr>
          <a:xfrm>
            <a:off x="1354138" y="3750733"/>
            <a:ext cx="3090862" cy="366790"/>
          </a:xfrm>
          <a:prstGeom prst="rect">
            <a:avLst/>
          </a:prstGeom>
        </p:spPr>
        <p:txBody>
          <a:bodyPr vert="horz" lIns="0" tIns="40504" rIns="0" bIns="40504" anchor="ctr"/>
          <a:lstStyle>
            <a:lvl1pPr marL="0" indent="0" algn="l">
              <a:lnSpc>
                <a:spcPct val="100000"/>
              </a:lnSpc>
              <a:spcBef>
                <a:spcPts val="0"/>
              </a:spcBef>
              <a:spcAft>
                <a:spcPts val="0"/>
              </a:spcAft>
              <a:buNone/>
              <a:defRPr sz="2000" b="0">
                <a:solidFill>
                  <a:schemeClr val="tx1">
                    <a:lumMod val="50000"/>
                    <a:lumOff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3" name="Text Placeholder 2"/>
          <p:cNvSpPr>
            <a:spLocks noGrp="1"/>
          </p:cNvSpPr>
          <p:nvPr>
            <p:ph type="body" sz="quarter" idx="51" hasCustomPrompt="1"/>
          </p:nvPr>
        </p:nvSpPr>
        <p:spPr>
          <a:xfrm>
            <a:off x="1354139" y="4151391"/>
            <a:ext cx="30908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Tree>
    <p:extLst>
      <p:ext uri="{BB962C8B-B14F-4D97-AF65-F5344CB8AC3E}">
        <p14:creationId xmlns:p14="http://schemas.microsoft.com/office/powerpoint/2010/main" val="115865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400" fill="hold"/>
                                        <p:tgtEl>
                                          <p:spTgt spid="32"/>
                                        </p:tgtEl>
                                        <p:attrNameLst>
                                          <p:attrName>ppt_w</p:attrName>
                                        </p:attrNameLst>
                                      </p:cBhvr>
                                      <p:tavLst>
                                        <p:tav tm="0">
                                          <p:val>
                                            <p:fltVal val="0"/>
                                          </p:val>
                                        </p:tav>
                                        <p:tav tm="100000">
                                          <p:val>
                                            <p:strVal val="#ppt_w"/>
                                          </p:val>
                                        </p:tav>
                                      </p:tavLst>
                                    </p:anim>
                                    <p:anim calcmode="lin" valueType="num">
                                      <p:cBhvr>
                                        <p:cTn id="39" dur="400" fill="hold"/>
                                        <p:tgtEl>
                                          <p:spTgt spid="32"/>
                                        </p:tgtEl>
                                        <p:attrNameLst>
                                          <p:attrName>ppt_h</p:attrName>
                                        </p:attrNameLst>
                                      </p:cBhvr>
                                      <p:tavLst>
                                        <p:tav tm="0">
                                          <p:val>
                                            <p:fltVal val="0"/>
                                          </p:val>
                                        </p:tav>
                                        <p:tav tm="100000">
                                          <p:val>
                                            <p:strVal val="#ppt_h"/>
                                          </p:val>
                                        </p:tav>
                                      </p:tavLst>
                                    </p:anim>
                                    <p:animEffect transition="in" filter="fade">
                                      <p:cBhvr>
                                        <p:cTn id="40" dur="400"/>
                                        <p:tgtEl>
                                          <p:spTgt spid="32"/>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33">
                                            <p:txEl>
                                              <p:pRg st="0" end="0"/>
                                            </p:txEl>
                                          </p:spTgt>
                                        </p:tgtEl>
                                        <p:attrNameLst>
                                          <p:attrName>style.visibility</p:attrName>
                                        </p:attrNameLst>
                                      </p:cBhvr>
                                      <p:to>
                                        <p:strVal val="visible"/>
                                      </p:to>
                                    </p:set>
                                    <p:anim calcmode="lin" valueType="num">
                                      <p:cBhvr>
                                        <p:cTn id="44"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33">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fade">
                                      <p:cBhvr>
                                        <p:cTn id="49" dur="500"/>
                                        <p:tgtEl>
                                          <p:spTgt spid="34">
                                            <p:txEl>
                                              <p:pRg st="0" end="0"/>
                                            </p:txEl>
                                          </p:spTgt>
                                        </p:tgtEl>
                                      </p:cBhvr>
                                    </p:animEffect>
                                    <p:anim calcmode="lin" valueType="num">
                                      <p:cBhvr>
                                        <p:cTn id="5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34">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35">
                                            <p:txEl>
                                              <p:pRg st="0" end="0"/>
                                            </p:txEl>
                                          </p:spTgt>
                                        </p:tgtEl>
                                        <p:attrNameLst>
                                          <p:attrName>style.visibility</p:attrName>
                                        </p:attrNameLst>
                                      </p:cBhvr>
                                      <p:to>
                                        <p:strVal val="visible"/>
                                      </p:to>
                                    </p:set>
                                    <p:animEffect transition="in" filter="fade">
                                      <p:cBhvr>
                                        <p:cTn id="54" dur="500"/>
                                        <p:tgtEl>
                                          <p:spTgt spid="35">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p:cTn id="58" dur="400" fill="hold"/>
                                        <p:tgtEl>
                                          <p:spTgt spid="40"/>
                                        </p:tgtEl>
                                        <p:attrNameLst>
                                          <p:attrName>ppt_w</p:attrName>
                                        </p:attrNameLst>
                                      </p:cBhvr>
                                      <p:tavLst>
                                        <p:tav tm="0">
                                          <p:val>
                                            <p:fltVal val="0"/>
                                          </p:val>
                                        </p:tav>
                                        <p:tav tm="100000">
                                          <p:val>
                                            <p:strVal val="#ppt_w"/>
                                          </p:val>
                                        </p:tav>
                                      </p:tavLst>
                                    </p:anim>
                                    <p:anim calcmode="lin" valueType="num">
                                      <p:cBhvr>
                                        <p:cTn id="59" dur="400" fill="hold"/>
                                        <p:tgtEl>
                                          <p:spTgt spid="40"/>
                                        </p:tgtEl>
                                        <p:attrNameLst>
                                          <p:attrName>ppt_h</p:attrName>
                                        </p:attrNameLst>
                                      </p:cBhvr>
                                      <p:tavLst>
                                        <p:tav tm="0">
                                          <p:val>
                                            <p:fltVal val="0"/>
                                          </p:val>
                                        </p:tav>
                                        <p:tav tm="100000">
                                          <p:val>
                                            <p:strVal val="#ppt_h"/>
                                          </p:val>
                                        </p:tav>
                                      </p:tavLst>
                                    </p:anim>
                                    <p:animEffect transition="in" filter="fade">
                                      <p:cBhvr>
                                        <p:cTn id="60" dur="400"/>
                                        <p:tgtEl>
                                          <p:spTgt spid="40"/>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1">
                                            <p:txEl>
                                              <p:pRg st="0" end="0"/>
                                            </p:txEl>
                                          </p:spTgt>
                                        </p:tgtEl>
                                        <p:attrNameLst>
                                          <p:attrName>style.visibility</p:attrName>
                                        </p:attrNameLst>
                                      </p:cBhvr>
                                      <p:to>
                                        <p:strVal val="visible"/>
                                      </p:to>
                                    </p:set>
                                    <p:anim calcmode="lin" valueType="num">
                                      <p:cBhvr>
                                        <p:cTn id="64" dur="3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41">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42">
                                            <p:txEl>
                                              <p:pRg st="0" end="0"/>
                                            </p:txEl>
                                          </p:spTgt>
                                        </p:tgtEl>
                                        <p:attrNameLst>
                                          <p:attrName>style.visibility</p:attrName>
                                        </p:attrNameLst>
                                      </p:cBhvr>
                                      <p:to>
                                        <p:strVal val="visible"/>
                                      </p:to>
                                    </p:set>
                                    <p:animEffect transition="in" filter="fade">
                                      <p:cBhvr>
                                        <p:cTn id="69" dur="500"/>
                                        <p:tgtEl>
                                          <p:spTgt spid="42">
                                            <p:txEl>
                                              <p:pRg st="0" end="0"/>
                                            </p:txEl>
                                          </p:spTgt>
                                        </p:tgtEl>
                                      </p:cBhvr>
                                    </p:animEffect>
                                    <p:anim calcmode="lin" valueType="num">
                                      <p:cBhvr>
                                        <p:cTn id="70"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42">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43">
                                            <p:txEl>
                                              <p:pRg st="0" end="0"/>
                                            </p:txEl>
                                          </p:spTgt>
                                        </p:tgtEl>
                                        <p:attrNameLst>
                                          <p:attrName>style.visibility</p:attrName>
                                        </p:attrNameLst>
                                      </p:cBhvr>
                                      <p:to>
                                        <p:strVal val="visible"/>
                                      </p:to>
                                    </p:set>
                                    <p:animEffect transition="in" filter="fade">
                                      <p:cBhvr>
                                        <p:cTn id="74"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2" grpId="0" animBg="1"/>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0" grpId="0" animBg="1"/>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300" fill="hold"/>
                        <p:tgtEl>
                          <p:spTgt spid="41"/>
                        </p:tgtEl>
                        <p:attrNameLst>
                          <p:attrName>ppt_w</p:attrName>
                        </p:attrNameLst>
                      </p:cBhvr>
                      <p:tavLst>
                        <p:tav tm="0">
                          <p:val>
                            <p:fltVal val="0"/>
                          </p:val>
                        </p:tav>
                        <p:tav tm="100000">
                          <p:val>
                            <p:strVal val="#ppt_w"/>
                          </p:val>
                        </p:tav>
                      </p:tavLst>
                    </p:anim>
                    <p:anim calcmode="lin" valueType="num">
                      <p:cBhvr>
                        <p:cTn dur="300" fill="hold"/>
                        <p:tgtEl>
                          <p:spTgt spid="41"/>
                        </p:tgtEl>
                        <p:attrNameLst>
                          <p:attrName>ppt_h</p:attrName>
                        </p:attrNameLst>
                      </p:cBhvr>
                      <p:tavLst>
                        <p:tav tm="0">
                          <p:val>
                            <p:fltVal val="0"/>
                          </p:val>
                        </p:tav>
                        <p:tav tm="100000">
                          <p:val>
                            <p:strVal val="#ppt_h"/>
                          </p:val>
                        </p:tav>
                      </p:tavLst>
                    </p:anim>
                    <p:animEffect transition="in" filter="fade">
                      <p:cBhvr>
                        <p:cTn dur="300"/>
                        <p:tgtEl>
                          <p:spTgt spid="41"/>
                        </p:tgtEl>
                      </p:cBhvr>
                    </p:animEffect>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p">
        <p:tmplLst>
          <p:tmpl lvl="1">
            <p:tnLst>
              <p:par>
                <p:cTn presetID="10" presetClass="entr" presetSubtype="0" fill="hold" nodeType="withEffect">
                  <p:stCondLst>
                    <p:cond delay="8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Iconic list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8029576" y="1543781"/>
            <a:ext cx="652462" cy="65246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7"/>
          <p:cNvSpPr>
            <a:spLocks noGrp="1"/>
          </p:cNvSpPr>
          <p:nvPr>
            <p:ph type="body" sz="quarter" idx="39" hasCustomPrompt="1"/>
          </p:nvPr>
        </p:nvSpPr>
        <p:spPr>
          <a:xfrm>
            <a:off x="8090432" y="15818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4816476" y="1401233"/>
            <a:ext cx="3090862" cy="366790"/>
          </a:xfrm>
          <a:prstGeom prst="rect">
            <a:avLst/>
          </a:prstGeom>
        </p:spPr>
        <p:txBody>
          <a:bodyPr vert="horz" lIns="0" tIns="40504" rIns="0" bIns="40504" anchor="ctr"/>
          <a:lstStyle>
            <a:lvl1pPr marL="0" indent="0" algn="r">
              <a:lnSpc>
                <a:spcPct val="100000"/>
              </a:lnSpc>
              <a:spcBef>
                <a:spcPts val="0"/>
              </a:spcBef>
              <a:spcAft>
                <a:spcPts val="0"/>
              </a:spcAft>
              <a:buNone/>
              <a:defRPr sz="2000" b="0">
                <a:solidFill>
                  <a:schemeClr val="tx1">
                    <a:lumMod val="50000"/>
                    <a:lumOff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4816477" y="1801891"/>
            <a:ext cx="3090861" cy="649977"/>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32" name="Rounded Rectangle 31"/>
          <p:cNvSpPr/>
          <p:nvPr userDrawn="1"/>
        </p:nvSpPr>
        <p:spPr>
          <a:xfrm>
            <a:off x="8029576" y="2775681"/>
            <a:ext cx="652462" cy="652462"/>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 Placeholder 7"/>
          <p:cNvSpPr>
            <a:spLocks noGrp="1"/>
          </p:cNvSpPr>
          <p:nvPr>
            <p:ph type="body" sz="quarter" idx="43" hasCustomPrompt="1"/>
          </p:nvPr>
        </p:nvSpPr>
        <p:spPr>
          <a:xfrm>
            <a:off x="8090432" y="28137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34" name="Text Placeholder 7"/>
          <p:cNvSpPr>
            <a:spLocks noGrp="1"/>
          </p:cNvSpPr>
          <p:nvPr>
            <p:ph type="body" sz="quarter" idx="44" hasCustomPrompt="1"/>
          </p:nvPr>
        </p:nvSpPr>
        <p:spPr>
          <a:xfrm>
            <a:off x="4816476" y="2633133"/>
            <a:ext cx="3090862" cy="366790"/>
          </a:xfrm>
          <a:prstGeom prst="rect">
            <a:avLst/>
          </a:prstGeom>
        </p:spPr>
        <p:txBody>
          <a:bodyPr vert="horz" lIns="0" tIns="40504" rIns="0" bIns="40504" anchor="ctr"/>
          <a:lstStyle>
            <a:lvl1pPr marL="0" indent="0" algn="r">
              <a:lnSpc>
                <a:spcPct val="100000"/>
              </a:lnSpc>
              <a:spcBef>
                <a:spcPts val="0"/>
              </a:spcBef>
              <a:spcAft>
                <a:spcPts val="0"/>
              </a:spcAft>
              <a:buNone/>
              <a:defRPr sz="2000" b="0">
                <a:solidFill>
                  <a:schemeClr val="tx1">
                    <a:lumMod val="50000"/>
                    <a:lumOff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5" name="Text Placeholder 2"/>
          <p:cNvSpPr>
            <a:spLocks noGrp="1"/>
          </p:cNvSpPr>
          <p:nvPr>
            <p:ph type="body" sz="quarter" idx="45" hasCustomPrompt="1"/>
          </p:nvPr>
        </p:nvSpPr>
        <p:spPr>
          <a:xfrm>
            <a:off x="4816477" y="3033791"/>
            <a:ext cx="3090861" cy="649977"/>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40" name="Rounded Rectangle 39"/>
          <p:cNvSpPr/>
          <p:nvPr userDrawn="1"/>
        </p:nvSpPr>
        <p:spPr>
          <a:xfrm>
            <a:off x="8029576" y="4007581"/>
            <a:ext cx="652462" cy="652462"/>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 Placeholder 7"/>
          <p:cNvSpPr>
            <a:spLocks noGrp="1"/>
          </p:cNvSpPr>
          <p:nvPr>
            <p:ph type="body" sz="quarter" idx="49" hasCustomPrompt="1"/>
          </p:nvPr>
        </p:nvSpPr>
        <p:spPr>
          <a:xfrm>
            <a:off x="8090432" y="40456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42" name="Text Placeholder 7"/>
          <p:cNvSpPr>
            <a:spLocks noGrp="1"/>
          </p:cNvSpPr>
          <p:nvPr>
            <p:ph type="body" sz="quarter" idx="50" hasCustomPrompt="1"/>
          </p:nvPr>
        </p:nvSpPr>
        <p:spPr>
          <a:xfrm>
            <a:off x="4816476" y="3865033"/>
            <a:ext cx="3090862" cy="366790"/>
          </a:xfrm>
          <a:prstGeom prst="rect">
            <a:avLst/>
          </a:prstGeom>
        </p:spPr>
        <p:txBody>
          <a:bodyPr vert="horz" lIns="0" tIns="40504" rIns="0" bIns="40504" anchor="ctr"/>
          <a:lstStyle>
            <a:lvl1pPr marL="0" indent="0" algn="r">
              <a:lnSpc>
                <a:spcPct val="100000"/>
              </a:lnSpc>
              <a:spcBef>
                <a:spcPts val="0"/>
              </a:spcBef>
              <a:spcAft>
                <a:spcPts val="0"/>
              </a:spcAft>
              <a:buNone/>
              <a:defRPr sz="2000" b="0">
                <a:solidFill>
                  <a:schemeClr val="tx1">
                    <a:lumMod val="50000"/>
                    <a:lumOff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3" name="Text Placeholder 2"/>
          <p:cNvSpPr>
            <a:spLocks noGrp="1"/>
          </p:cNvSpPr>
          <p:nvPr>
            <p:ph type="body" sz="quarter" idx="51" hasCustomPrompt="1"/>
          </p:nvPr>
        </p:nvSpPr>
        <p:spPr>
          <a:xfrm>
            <a:off x="4816477" y="4265691"/>
            <a:ext cx="3090861" cy="649977"/>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Tree>
    <p:extLst>
      <p:ext uri="{BB962C8B-B14F-4D97-AF65-F5344CB8AC3E}">
        <p14:creationId xmlns:p14="http://schemas.microsoft.com/office/powerpoint/2010/main" val="48463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400" fill="hold"/>
                                        <p:tgtEl>
                                          <p:spTgt spid="32"/>
                                        </p:tgtEl>
                                        <p:attrNameLst>
                                          <p:attrName>ppt_w</p:attrName>
                                        </p:attrNameLst>
                                      </p:cBhvr>
                                      <p:tavLst>
                                        <p:tav tm="0">
                                          <p:val>
                                            <p:fltVal val="0"/>
                                          </p:val>
                                        </p:tav>
                                        <p:tav tm="100000">
                                          <p:val>
                                            <p:strVal val="#ppt_w"/>
                                          </p:val>
                                        </p:tav>
                                      </p:tavLst>
                                    </p:anim>
                                    <p:anim calcmode="lin" valueType="num">
                                      <p:cBhvr>
                                        <p:cTn id="39" dur="400" fill="hold"/>
                                        <p:tgtEl>
                                          <p:spTgt spid="32"/>
                                        </p:tgtEl>
                                        <p:attrNameLst>
                                          <p:attrName>ppt_h</p:attrName>
                                        </p:attrNameLst>
                                      </p:cBhvr>
                                      <p:tavLst>
                                        <p:tav tm="0">
                                          <p:val>
                                            <p:fltVal val="0"/>
                                          </p:val>
                                        </p:tav>
                                        <p:tav tm="100000">
                                          <p:val>
                                            <p:strVal val="#ppt_h"/>
                                          </p:val>
                                        </p:tav>
                                      </p:tavLst>
                                    </p:anim>
                                    <p:animEffect transition="in" filter="fade">
                                      <p:cBhvr>
                                        <p:cTn id="40" dur="400"/>
                                        <p:tgtEl>
                                          <p:spTgt spid="32"/>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33">
                                            <p:txEl>
                                              <p:pRg st="0" end="0"/>
                                            </p:txEl>
                                          </p:spTgt>
                                        </p:tgtEl>
                                        <p:attrNameLst>
                                          <p:attrName>style.visibility</p:attrName>
                                        </p:attrNameLst>
                                      </p:cBhvr>
                                      <p:to>
                                        <p:strVal val="visible"/>
                                      </p:to>
                                    </p:set>
                                    <p:anim calcmode="lin" valueType="num">
                                      <p:cBhvr>
                                        <p:cTn id="44"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33">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fade">
                                      <p:cBhvr>
                                        <p:cTn id="49" dur="500"/>
                                        <p:tgtEl>
                                          <p:spTgt spid="34">
                                            <p:txEl>
                                              <p:pRg st="0" end="0"/>
                                            </p:txEl>
                                          </p:spTgt>
                                        </p:tgtEl>
                                      </p:cBhvr>
                                    </p:animEffect>
                                    <p:anim calcmode="lin" valueType="num">
                                      <p:cBhvr>
                                        <p:cTn id="5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34">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35">
                                            <p:txEl>
                                              <p:pRg st="0" end="0"/>
                                            </p:txEl>
                                          </p:spTgt>
                                        </p:tgtEl>
                                        <p:attrNameLst>
                                          <p:attrName>style.visibility</p:attrName>
                                        </p:attrNameLst>
                                      </p:cBhvr>
                                      <p:to>
                                        <p:strVal val="visible"/>
                                      </p:to>
                                    </p:set>
                                    <p:animEffect transition="in" filter="fade">
                                      <p:cBhvr>
                                        <p:cTn id="54" dur="500"/>
                                        <p:tgtEl>
                                          <p:spTgt spid="35">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p:cTn id="58" dur="400" fill="hold"/>
                                        <p:tgtEl>
                                          <p:spTgt spid="40"/>
                                        </p:tgtEl>
                                        <p:attrNameLst>
                                          <p:attrName>ppt_w</p:attrName>
                                        </p:attrNameLst>
                                      </p:cBhvr>
                                      <p:tavLst>
                                        <p:tav tm="0">
                                          <p:val>
                                            <p:fltVal val="0"/>
                                          </p:val>
                                        </p:tav>
                                        <p:tav tm="100000">
                                          <p:val>
                                            <p:strVal val="#ppt_w"/>
                                          </p:val>
                                        </p:tav>
                                      </p:tavLst>
                                    </p:anim>
                                    <p:anim calcmode="lin" valueType="num">
                                      <p:cBhvr>
                                        <p:cTn id="59" dur="400" fill="hold"/>
                                        <p:tgtEl>
                                          <p:spTgt spid="40"/>
                                        </p:tgtEl>
                                        <p:attrNameLst>
                                          <p:attrName>ppt_h</p:attrName>
                                        </p:attrNameLst>
                                      </p:cBhvr>
                                      <p:tavLst>
                                        <p:tav tm="0">
                                          <p:val>
                                            <p:fltVal val="0"/>
                                          </p:val>
                                        </p:tav>
                                        <p:tav tm="100000">
                                          <p:val>
                                            <p:strVal val="#ppt_h"/>
                                          </p:val>
                                        </p:tav>
                                      </p:tavLst>
                                    </p:anim>
                                    <p:animEffect transition="in" filter="fade">
                                      <p:cBhvr>
                                        <p:cTn id="60" dur="400"/>
                                        <p:tgtEl>
                                          <p:spTgt spid="40"/>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1">
                                            <p:txEl>
                                              <p:pRg st="0" end="0"/>
                                            </p:txEl>
                                          </p:spTgt>
                                        </p:tgtEl>
                                        <p:attrNameLst>
                                          <p:attrName>style.visibility</p:attrName>
                                        </p:attrNameLst>
                                      </p:cBhvr>
                                      <p:to>
                                        <p:strVal val="visible"/>
                                      </p:to>
                                    </p:set>
                                    <p:anim calcmode="lin" valueType="num">
                                      <p:cBhvr>
                                        <p:cTn id="64" dur="3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41">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42">
                                            <p:txEl>
                                              <p:pRg st="0" end="0"/>
                                            </p:txEl>
                                          </p:spTgt>
                                        </p:tgtEl>
                                        <p:attrNameLst>
                                          <p:attrName>style.visibility</p:attrName>
                                        </p:attrNameLst>
                                      </p:cBhvr>
                                      <p:to>
                                        <p:strVal val="visible"/>
                                      </p:to>
                                    </p:set>
                                    <p:animEffect transition="in" filter="fade">
                                      <p:cBhvr>
                                        <p:cTn id="69" dur="500"/>
                                        <p:tgtEl>
                                          <p:spTgt spid="42">
                                            <p:txEl>
                                              <p:pRg st="0" end="0"/>
                                            </p:txEl>
                                          </p:spTgt>
                                        </p:tgtEl>
                                      </p:cBhvr>
                                    </p:animEffect>
                                    <p:anim calcmode="lin" valueType="num">
                                      <p:cBhvr>
                                        <p:cTn id="70"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42">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43">
                                            <p:txEl>
                                              <p:pRg st="0" end="0"/>
                                            </p:txEl>
                                          </p:spTgt>
                                        </p:tgtEl>
                                        <p:attrNameLst>
                                          <p:attrName>style.visibility</p:attrName>
                                        </p:attrNameLst>
                                      </p:cBhvr>
                                      <p:to>
                                        <p:strVal val="visible"/>
                                      </p:to>
                                    </p:set>
                                    <p:animEffect transition="in" filter="fade">
                                      <p:cBhvr>
                                        <p:cTn id="74"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2" grpId="0" animBg="1"/>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0" grpId="0" animBg="1"/>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300" fill="hold"/>
                        <p:tgtEl>
                          <p:spTgt spid="41"/>
                        </p:tgtEl>
                        <p:attrNameLst>
                          <p:attrName>ppt_w</p:attrName>
                        </p:attrNameLst>
                      </p:cBhvr>
                      <p:tavLst>
                        <p:tav tm="0">
                          <p:val>
                            <p:fltVal val="0"/>
                          </p:val>
                        </p:tav>
                        <p:tav tm="100000">
                          <p:val>
                            <p:strVal val="#ppt_w"/>
                          </p:val>
                        </p:tav>
                      </p:tavLst>
                    </p:anim>
                    <p:anim calcmode="lin" valueType="num">
                      <p:cBhvr>
                        <p:cTn dur="300" fill="hold"/>
                        <p:tgtEl>
                          <p:spTgt spid="41"/>
                        </p:tgtEl>
                        <p:attrNameLst>
                          <p:attrName>ppt_h</p:attrName>
                        </p:attrNameLst>
                      </p:cBhvr>
                      <p:tavLst>
                        <p:tav tm="0">
                          <p:val>
                            <p:fltVal val="0"/>
                          </p:val>
                        </p:tav>
                        <p:tav tm="100000">
                          <p:val>
                            <p:strVal val="#ppt_h"/>
                          </p:val>
                        </p:tav>
                      </p:tavLst>
                    </p:anim>
                    <p:animEffect transition="in" filter="fade">
                      <p:cBhvr>
                        <p:cTn dur="300"/>
                        <p:tgtEl>
                          <p:spTgt spid="41"/>
                        </p:tgtEl>
                      </p:cBhvr>
                    </p:animEffect>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p">
        <p:tmplLst>
          <p:tmpl lvl="1">
            <p:tnLst>
              <p:par>
                <p:cTn presetID="10" presetClass="entr" presetSubtype="0" fill="hold" nodeType="withEffect">
                  <p:stCondLst>
                    <p:cond delay="8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slide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1" name="Picture Placeholder 2"/>
          <p:cNvSpPr>
            <a:spLocks noGrp="1"/>
          </p:cNvSpPr>
          <p:nvPr>
            <p:ph type="pic" sz="quarter" idx="17"/>
          </p:nvPr>
        </p:nvSpPr>
        <p:spPr>
          <a:xfrm>
            <a:off x="427039" y="1388534"/>
            <a:ext cx="1574804" cy="1574804"/>
          </a:xfrm>
          <a:custGeom>
            <a:avLst/>
            <a:gdLst/>
            <a:ahLst/>
            <a:cxnLst/>
            <a:rect l="l" t="t" r="r" b="b"/>
            <a:pathLst>
              <a:path w="2133600" h="2133600">
                <a:moveTo>
                  <a:pt x="355607" y="0"/>
                </a:moveTo>
                <a:lnTo>
                  <a:pt x="1777993" y="0"/>
                </a:lnTo>
                <a:cubicBezTo>
                  <a:pt x="1974389" y="0"/>
                  <a:pt x="2133600" y="159211"/>
                  <a:pt x="2133600" y="355607"/>
                </a:cubicBezTo>
                <a:lnTo>
                  <a:pt x="2133600" y="1777993"/>
                </a:lnTo>
                <a:cubicBezTo>
                  <a:pt x="2133600" y="1974389"/>
                  <a:pt x="1974389" y="2133600"/>
                  <a:pt x="1777993" y="2133600"/>
                </a:cubicBezTo>
                <a:lnTo>
                  <a:pt x="355607" y="2133600"/>
                </a:lnTo>
                <a:cubicBezTo>
                  <a:pt x="159211" y="2133600"/>
                  <a:pt x="0" y="1974389"/>
                  <a:pt x="0" y="1777993"/>
                </a:cubicBezTo>
                <a:lnTo>
                  <a:pt x="0" y="355607"/>
                </a:lnTo>
                <a:cubicBezTo>
                  <a:pt x="0" y="159211"/>
                  <a:pt x="159211" y="0"/>
                  <a:pt x="355607" y="0"/>
                </a:cubicBez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14" name="Text Placeholder 7"/>
          <p:cNvSpPr>
            <a:spLocks noGrp="1"/>
          </p:cNvSpPr>
          <p:nvPr>
            <p:ph type="body" sz="quarter" idx="18" hasCustomPrompt="1"/>
          </p:nvPr>
        </p:nvSpPr>
        <p:spPr>
          <a:xfrm>
            <a:off x="427038" y="3097909"/>
            <a:ext cx="1574804"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5" name="Text Placeholder 7"/>
          <p:cNvSpPr>
            <a:spLocks noGrp="1"/>
          </p:cNvSpPr>
          <p:nvPr>
            <p:ph type="body" sz="quarter" idx="19" hasCustomPrompt="1"/>
          </p:nvPr>
        </p:nvSpPr>
        <p:spPr>
          <a:xfrm>
            <a:off x="427038" y="3465879"/>
            <a:ext cx="1574804"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6" name="Text Placeholder 2"/>
          <p:cNvSpPr>
            <a:spLocks noGrp="1"/>
          </p:cNvSpPr>
          <p:nvPr>
            <p:ph type="body" sz="quarter" idx="16" hasCustomPrompt="1"/>
          </p:nvPr>
        </p:nvSpPr>
        <p:spPr>
          <a:xfrm>
            <a:off x="427039" y="3723989"/>
            <a:ext cx="1574804" cy="649977"/>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7" name="Text Placeholder 7"/>
          <p:cNvSpPr>
            <a:spLocks noGrp="1"/>
          </p:cNvSpPr>
          <p:nvPr>
            <p:ph type="body" sz="quarter" idx="39" hasCustomPrompt="1"/>
          </p:nvPr>
        </p:nvSpPr>
        <p:spPr>
          <a:xfrm>
            <a:off x="1004133" y="4390901"/>
            <a:ext cx="493333" cy="467234"/>
          </a:xfrm>
          <a:prstGeom prst="rect">
            <a:avLst/>
          </a:prstGeom>
        </p:spPr>
        <p:txBody>
          <a:bodyPr vert="horz" lIns="0" tIns="103884" rIns="0" bIns="103884" anchor="ctr"/>
          <a:lstStyle>
            <a:lvl1pPr marL="0" indent="0" algn="ctr">
              <a:lnSpc>
                <a:spcPct val="100000"/>
              </a:lnSpc>
              <a:spcBef>
                <a:spcPts val="0"/>
              </a:spcBef>
              <a:buNone/>
              <a:defRPr sz="20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sp>
        <p:nvSpPr>
          <p:cNvPr id="18" name="Picture Placeholder 2"/>
          <p:cNvSpPr>
            <a:spLocks noGrp="1"/>
          </p:cNvSpPr>
          <p:nvPr>
            <p:ph type="pic" sz="quarter" idx="40"/>
          </p:nvPr>
        </p:nvSpPr>
        <p:spPr>
          <a:xfrm>
            <a:off x="2594505" y="1388534"/>
            <a:ext cx="1574804" cy="1574804"/>
          </a:xfrm>
          <a:custGeom>
            <a:avLst/>
            <a:gdLst/>
            <a:ahLst/>
            <a:cxnLst/>
            <a:rect l="l" t="t" r="r" b="b"/>
            <a:pathLst>
              <a:path w="2133600" h="2133600">
                <a:moveTo>
                  <a:pt x="355607" y="0"/>
                </a:moveTo>
                <a:lnTo>
                  <a:pt x="1777993" y="0"/>
                </a:lnTo>
                <a:cubicBezTo>
                  <a:pt x="1974389" y="0"/>
                  <a:pt x="2133600" y="159211"/>
                  <a:pt x="2133600" y="355607"/>
                </a:cubicBezTo>
                <a:lnTo>
                  <a:pt x="2133600" y="1777993"/>
                </a:lnTo>
                <a:cubicBezTo>
                  <a:pt x="2133600" y="1974389"/>
                  <a:pt x="1974389" y="2133600"/>
                  <a:pt x="1777993" y="2133600"/>
                </a:cubicBezTo>
                <a:lnTo>
                  <a:pt x="355607" y="2133600"/>
                </a:lnTo>
                <a:cubicBezTo>
                  <a:pt x="159211" y="2133600"/>
                  <a:pt x="0" y="1974389"/>
                  <a:pt x="0" y="1777993"/>
                </a:cubicBezTo>
                <a:lnTo>
                  <a:pt x="0" y="355607"/>
                </a:lnTo>
                <a:cubicBezTo>
                  <a:pt x="0" y="159211"/>
                  <a:pt x="159211" y="0"/>
                  <a:pt x="355607" y="0"/>
                </a:cubicBez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19" name="Text Placeholder 7"/>
          <p:cNvSpPr>
            <a:spLocks noGrp="1"/>
          </p:cNvSpPr>
          <p:nvPr>
            <p:ph type="body" sz="quarter" idx="41" hasCustomPrompt="1"/>
          </p:nvPr>
        </p:nvSpPr>
        <p:spPr>
          <a:xfrm>
            <a:off x="2594504" y="3097909"/>
            <a:ext cx="1574804"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20" name="Text Placeholder 7"/>
          <p:cNvSpPr>
            <a:spLocks noGrp="1"/>
          </p:cNvSpPr>
          <p:nvPr>
            <p:ph type="body" sz="quarter" idx="42" hasCustomPrompt="1"/>
          </p:nvPr>
        </p:nvSpPr>
        <p:spPr>
          <a:xfrm>
            <a:off x="2594504" y="3465879"/>
            <a:ext cx="1574804"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1" name="Text Placeholder 2"/>
          <p:cNvSpPr>
            <a:spLocks noGrp="1"/>
          </p:cNvSpPr>
          <p:nvPr>
            <p:ph type="body" sz="quarter" idx="43" hasCustomPrompt="1"/>
          </p:nvPr>
        </p:nvSpPr>
        <p:spPr>
          <a:xfrm>
            <a:off x="2594505" y="3723989"/>
            <a:ext cx="1574804" cy="649977"/>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22" name="Text Placeholder 7"/>
          <p:cNvSpPr>
            <a:spLocks noGrp="1"/>
          </p:cNvSpPr>
          <p:nvPr>
            <p:ph type="body" sz="quarter" idx="44" hasCustomPrompt="1"/>
          </p:nvPr>
        </p:nvSpPr>
        <p:spPr>
          <a:xfrm>
            <a:off x="3171599" y="4390901"/>
            <a:ext cx="493333" cy="467234"/>
          </a:xfrm>
          <a:prstGeom prst="rect">
            <a:avLst/>
          </a:prstGeom>
        </p:spPr>
        <p:txBody>
          <a:bodyPr vert="horz" lIns="0" tIns="103884" rIns="0" bIns="103884" anchor="ctr"/>
          <a:lstStyle>
            <a:lvl1pPr marL="0" indent="0" algn="ctr">
              <a:lnSpc>
                <a:spcPct val="100000"/>
              </a:lnSpc>
              <a:spcBef>
                <a:spcPts val="0"/>
              </a:spcBef>
              <a:buNone/>
              <a:defRPr sz="20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sp>
        <p:nvSpPr>
          <p:cNvPr id="23" name="Picture Placeholder 2"/>
          <p:cNvSpPr>
            <a:spLocks noGrp="1"/>
          </p:cNvSpPr>
          <p:nvPr>
            <p:ph type="pic" sz="quarter" idx="45"/>
          </p:nvPr>
        </p:nvSpPr>
        <p:spPr>
          <a:xfrm>
            <a:off x="4846635" y="1388534"/>
            <a:ext cx="1574804" cy="1574804"/>
          </a:xfrm>
          <a:custGeom>
            <a:avLst/>
            <a:gdLst/>
            <a:ahLst/>
            <a:cxnLst/>
            <a:rect l="l" t="t" r="r" b="b"/>
            <a:pathLst>
              <a:path w="2133600" h="2133600">
                <a:moveTo>
                  <a:pt x="355607" y="0"/>
                </a:moveTo>
                <a:lnTo>
                  <a:pt x="1777993" y="0"/>
                </a:lnTo>
                <a:cubicBezTo>
                  <a:pt x="1974389" y="0"/>
                  <a:pt x="2133600" y="159211"/>
                  <a:pt x="2133600" y="355607"/>
                </a:cubicBezTo>
                <a:lnTo>
                  <a:pt x="2133600" y="1777993"/>
                </a:lnTo>
                <a:cubicBezTo>
                  <a:pt x="2133600" y="1974389"/>
                  <a:pt x="1974389" y="2133600"/>
                  <a:pt x="1777993" y="2133600"/>
                </a:cubicBezTo>
                <a:lnTo>
                  <a:pt x="355607" y="2133600"/>
                </a:lnTo>
                <a:cubicBezTo>
                  <a:pt x="159211" y="2133600"/>
                  <a:pt x="0" y="1974389"/>
                  <a:pt x="0" y="1777993"/>
                </a:cubicBezTo>
                <a:lnTo>
                  <a:pt x="0" y="355607"/>
                </a:lnTo>
                <a:cubicBezTo>
                  <a:pt x="0" y="159211"/>
                  <a:pt x="159211" y="0"/>
                  <a:pt x="355607" y="0"/>
                </a:cubicBez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4" name="Text Placeholder 7"/>
          <p:cNvSpPr>
            <a:spLocks noGrp="1"/>
          </p:cNvSpPr>
          <p:nvPr>
            <p:ph type="body" sz="quarter" idx="46" hasCustomPrompt="1"/>
          </p:nvPr>
        </p:nvSpPr>
        <p:spPr>
          <a:xfrm>
            <a:off x="4846634" y="3097909"/>
            <a:ext cx="1574804"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25" name="Text Placeholder 7"/>
          <p:cNvSpPr>
            <a:spLocks noGrp="1"/>
          </p:cNvSpPr>
          <p:nvPr>
            <p:ph type="body" sz="quarter" idx="47" hasCustomPrompt="1"/>
          </p:nvPr>
        </p:nvSpPr>
        <p:spPr>
          <a:xfrm>
            <a:off x="4846634" y="3465879"/>
            <a:ext cx="1574804"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6" name="Text Placeholder 2"/>
          <p:cNvSpPr>
            <a:spLocks noGrp="1"/>
          </p:cNvSpPr>
          <p:nvPr>
            <p:ph type="body" sz="quarter" idx="48" hasCustomPrompt="1"/>
          </p:nvPr>
        </p:nvSpPr>
        <p:spPr>
          <a:xfrm>
            <a:off x="4846635" y="3723989"/>
            <a:ext cx="1574804" cy="649977"/>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27" name="Text Placeholder 7"/>
          <p:cNvSpPr>
            <a:spLocks noGrp="1"/>
          </p:cNvSpPr>
          <p:nvPr>
            <p:ph type="body" sz="quarter" idx="49" hasCustomPrompt="1"/>
          </p:nvPr>
        </p:nvSpPr>
        <p:spPr>
          <a:xfrm>
            <a:off x="5423729" y="4390901"/>
            <a:ext cx="493333" cy="467234"/>
          </a:xfrm>
          <a:prstGeom prst="rect">
            <a:avLst/>
          </a:prstGeom>
        </p:spPr>
        <p:txBody>
          <a:bodyPr vert="horz" lIns="0" tIns="103884" rIns="0" bIns="103884" anchor="ctr"/>
          <a:lstStyle>
            <a:lvl1pPr marL="0" indent="0" algn="ctr">
              <a:lnSpc>
                <a:spcPct val="100000"/>
              </a:lnSpc>
              <a:spcBef>
                <a:spcPts val="0"/>
              </a:spcBef>
              <a:buNone/>
              <a:defRPr sz="20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sp>
        <p:nvSpPr>
          <p:cNvPr id="28" name="Picture Placeholder 2"/>
          <p:cNvSpPr>
            <a:spLocks noGrp="1"/>
          </p:cNvSpPr>
          <p:nvPr>
            <p:ph type="pic" sz="quarter" idx="50"/>
          </p:nvPr>
        </p:nvSpPr>
        <p:spPr>
          <a:xfrm>
            <a:off x="7107234" y="1388534"/>
            <a:ext cx="1574804" cy="1574804"/>
          </a:xfrm>
          <a:custGeom>
            <a:avLst/>
            <a:gdLst/>
            <a:ahLst/>
            <a:cxnLst/>
            <a:rect l="l" t="t" r="r" b="b"/>
            <a:pathLst>
              <a:path w="2133600" h="2133600">
                <a:moveTo>
                  <a:pt x="355607" y="0"/>
                </a:moveTo>
                <a:lnTo>
                  <a:pt x="1777993" y="0"/>
                </a:lnTo>
                <a:cubicBezTo>
                  <a:pt x="1974389" y="0"/>
                  <a:pt x="2133600" y="159211"/>
                  <a:pt x="2133600" y="355607"/>
                </a:cubicBezTo>
                <a:lnTo>
                  <a:pt x="2133600" y="1777993"/>
                </a:lnTo>
                <a:cubicBezTo>
                  <a:pt x="2133600" y="1974389"/>
                  <a:pt x="1974389" y="2133600"/>
                  <a:pt x="1777993" y="2133600"/>
                </a:cubicBezTo>
                <a:lnTo>
                  <a:pt x="355607" y="2133600"/>
                </a:lnTo>
                <a:cubicBezTo>
                  <a:pt x="159211" y="2133600"/>
                  <a:pt x="0" y="1974389"/>
                  <a:pt x="0" y="1777993"/>
                </a:cubicBezTo>
                <a:lnTo>
                  <a:pt x="0" y="355607"/>
                </a:lnTo>
                <a:cubicBezTo>
                  <a:pt x="0" y="159211"/>
                  <a:pt x="159211" y="0"/>
                  <a:pt x="355607" y="0"/>
                </a:cubicBez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9" name="Text Placeholder 7"/>
          <p:cNvSpPr>
            <a:spLocks noGrp="1"/>
          </p:cNvSpPr>
          <p:nvPr>
            <p:ph type="body" sz="quarter" idx="51" hasCustomPrompt="1"/>
          </p:nvPr>
        </p:nvSpPr>
        <p:spPr>
          <a:xfrm>
            <a:off x="7107233" y="3097909"/>
            <a:ext cx="1574804"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30" name="Text Placeholder 7"/>
          <p:cNvSpPr>
            <a:spLocks noGrp="1"/>
          </p:cNvSpPr>
          <p:nvPr>
            <p:ph type="body" sz="quarter" idx="52" hasCustomPrompt="1"/>
          </p:nvPr>
        </p:nvSpPr>
        <p:spPr>
          <a:xfrm>
            <a:off x="7107233" y="3465879"/>
            <a:ext cx="1574804"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1" name="Text Placeholder 2"/>
          <p:cNvSpPr>
            <a:spLocks noGrp="1"/>
          </p:cNvSpPr>
          <p:nvPr>
            <p:ph type="body" sz="quarter" idx="53" hasCustomPrompt="1"/>
          </p:nvPr>
        </p:nvSpPr>
        <p:spPr>
          <a:xfrm>
            <a:off x="7107234" y="3723989"/>
            <a:ext cx="1574804" cy="649977"/>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32" name="Text Placeholder 7"/>
          <p:cNvSpPr>
            <a:spLocks noGrp="1"/>
          </p:cNvSpPr>
          <p:nvPr>
            <p:ph type="body" sz="quarter" idx="54" hasCustomPrompt="1"/>
          </p:nvPr>
        </p:nvSpPr>
        <p:spPr>
          <a:xfrm>
            <a:off x="7684328" y="4390901"/>
            <a:ext cx="493333" cy="467234"/>
          </a:xfrm>
          <a:prstGeom prst="rect">
            <a:avLst/>
          </a:prstGeom>
        </p:spPr>
        <p:txBody>
          <a:bodyPr vert="horz" lIns="0" tIns="103884" rIns="0" bIns="103884" anchor="ctr"/>
          <a:lstStyle>
            <a:lvl1pPr marL="0" indent="0" algn="ctr">
              <a:lnSpc>
                <a:spcPct val="100000"/>
              </a:lnSpc>
              <a:spcBef>
                <a:spcPts val="0"/>
              </a:spcBef>
              <a:buNone/>
              <a:defRPr sz="20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cxnSp>
        <p:nvCxnSpPr>
          <p:cNvPr id="3" name="Straight Connector 2"/>
          <p:cNvCxnSpPr/>
          <p:nvPr userDrawn="1"/>
        </p:nvCxnSpPr>
        <p:spPr>
          <a:xfrm>
            <a:off x="2298700" y="1388534"/>
            <a:ext cx="0" cy="3455999"/>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508500" y="1388534"/>
            <a:ext cx="0" cy="3455999"/>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769100" y="1388534"/>
            <a:ext cx="0" cy="3455999"/>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628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nodePh="1">
                                  <p:stCondLst>
                                    <p:cond delay="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400"/>
                                        <p:tgtEl>
                                          <p:spTgt spid="14">
                                            <p:txEl>
                                              <p:pRg st="0" end="0"/>
                                            </p:txEl>
                                          </p:spTgt>
                                        </p:tgtEl>
                                      </p:cBhvr>
                                    </p:animEffect>
                                    <p:anim calcmode="lin" valueType="num">
                                      <p:cBhvr>
                                        <p:cTn id="24"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14">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anim calcmode="lin" valueType="num">
                                      <p:cBhvr>
                                        <p:cTn id="2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 calcmode="lin" valueType="num">
                                      <p:cBhvr>
                                        <p:cTn id="37" dur="3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38" dur="3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39" dur="300"/>
                                        <p:tgtEl>
                                          <p:spTgt spid="17">
                                            <p:txEl>
                                              <p:pRg st="0" end="0"/>
                                            </p:txEl>
                                          </p:spTgt>
                                        </p:tgtEl>
                                      </p:cBhvr>
                                    </p:animEffect>
                                  </p:childTnLst>
                                </p:cTn>
                              </p:par>
                            </p:childTnLst>
                          </p:cTn>
                        </p:par>
                        <p:par>
                          <p:cTn id="40" fill="hold">
                            <p:stCondLst>
                              <p:cond delay="2300"/>
                            </p:stCondLst>
                            <p:childTnLst>
                              <p:par>
                                <p:cTn id="41" presetID="22" presetClass="entr" presetSubtype="1"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par>
                          <p:cTn id="44" fill="hold">
                            <p:stCondLst>
                              <p:cond delay="2800"/>
                            </p:stCondLst>
                            <p:childTnLst>
                              <p:par>
                                <p:cTn id="45" presetID="53" presetClass="entr" presetSubtype="16"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42" presetClass="entr" presetSubtype="0" fill="hold" grpId="0" nodeType="withEffect">
                                  <p:stCondLst>
                                    <p:cond delay="20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fade">
                                      <p:cBhvr>
                                        <p:cTn id="52" dur="400"/>
                                        <p:tgtEl>
                                          <p:spTgt spid="19">
                                            <p:txEl>
                                              <p:pRg st="0" end="0"/>
                                            </p:txEl>
                                          </p:spTgt>
                                        </p:tgtEl>
                                      </p:cBhvr>
                                    </p:animEffect>
                                    <p:anim calcmode="lin" valueType="num">
                                      <p:cBhvr>
                                        <p:cTn id="53" dur="4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4" dur="400" fill="hold"/>
                                        <p:tgtEl>
                                          <p:spTgt spid="19">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00"/>
                                  </p:stCondLst>
                                  <p:childTnLst>
                                    <p:set>
                                      <p:cBhvr>
                                        <p:cTn id="56" dur="1" fill="hold">
                                          <p:stCondLst>
                                            <p:cond delay="0"/>
                                          </p:stCondLst>
                                        </p:cTn>
                                        <p:tgtEl>
                                          <p:spTgt spid="20">
                                            <p:txEl>
                                              <p:pRg st="0" end="0"/>
                                            </p:txEl>
                                          </p:spTgt>
                                        </p:tgtEl>
                                        <p:attrNameLst>
                                          <p:attrName>style.visibility</p:attrName>
                                        </p:attrNameLst>
                                      </p:cBhvr>
                                      <p:to>
                                        <p:strVal val="visible"/>
                                      </p:to>
                                    </p:set>
                                    <p:animEffect transition="in" filter="fade">
                                      <p:cBhvr>
                                        <p:cTn id="57" dur="500"/>
                                        <p:tgtEl>
                                          <p:spTgt spid="20">
                                            <p:txEl>
                                              <p:pRg st="0" end="0"/>
                                            </p:txEl>
                                          </p:spTgt>
                                        </p:tgtEl>
                                      </p:cBhvr>
                                    </p:animEffect>
                                    <p:anim calcmode="lin" valueType="num">
                                      <p:cBhvr>
                                        <p:cTn id="5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1"/>
                                          </p:val>
                                        </p:tav>
                                        <p:tav tm="100000">
                                          <p:val>
                                            <p:strVal val="#ppt_y"/>
                                          </p:val>
                                        </p:tav>
                                      </p:tavLst>
                                    </p:anim>
                                  </p:childTnLst>
                                </p:cTn>
                              </p:par>
                              <p:par>
                                <p:cTn id="60" presetID="10" presetClass="entr" presetSubtype="0" fill="hold" grpId="0" nodeType="withEffect">
                                  <p:stCondLst>
                                    <p:cond delay="800"/>
                                  </p:stCondLst>
                                  <p:childTnLst>
                                    <p:set>
                                      <p:cBhvr>
                                        <p:cTn id="61" dur="1" fill="hold">
                                          <p:stCondLst>
                                            <p:cond delay="0"/>
                                          </p:stCondLst>
                                        </p:cTn>
                                        <p:tgtEl>
                                          <p:spTgt spid="21">
                                            <p:txEl>
                                              <p:pRg st="0" end="0"/>
                                            </p:txEl>
                                          </p:spTgt>
                                        </p:tgtEl>
                                        <p:attrNameLst>
                                          <p:attrName>style.visibility</p:attrName>
                                        </p:attrNameLst>
                                      </p:cBhvr>
                                      <p:to>
                                        <p:strVal val="visible"/>
                                      </p:to>
                                    </p:set>
                                    <p:animEffect transition="in" filter="fade">
                                      <p:cBhvr>
                                        <p:cTn id="62" dur="500"/>
                                        <p:tgtEl>
                                          <p:spTgt spid="21">
                                            <p:txEl>
                                              <p:pRg st="0" end="0"/>
                                            </p:txEl>
                                          </p:spTgt>
                                        </p:tgtEl>
                                      </p:cBhvr>
                                    </p:animEffect>
                                  </p:childTnLst>
                                </p:cTn>
                              </p:par>
                            </p:childTnLst>
                          </p:cTn>
                        </p:par>
                        <p:par>
                          <p:cTn id="63" fill="hold">
                            <p:stCondLst>
                              <p:cond delay="4100"/>
                            </p:stCondLst>
                            <p:childTnLst>
                              <p:par>
                                <p:cTn id="64" presetID="53" presetClass="entr" presetSubtype="16" fill="hold" grpId="0" nodeType="afterEffect">
                                  <p:stCondLst>
                                    <p:cond delay="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p:cTn id="66" dur="3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7" dur="3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8" dur="300"/>
                                        <p:tgtEl>
                                          <p:spTgt spid="22">
                                            <p:txEl>
                                              <p:pRg st="0" end="0"/>
                                            </p:txEl>
                                          </p:spTgt>
                                        </p:tgtEl>
                                      </p:cBhvr>
                                    </p:animEffect>
                                  </p:childTnLst>
                                </p:cTn>
                              </p:par>
                            </p:childTnLst>
                          </p:cTn>
                        </p:par>
                        <p:par>
                          <p:cTn id="69" fill="hold">
                            <p:stCondLst>
                              <p:cond delay="4400"/>
                            </p:stCondLst>
                            <p:childTnLst>
                              <p:par>
                                <p:cTn id="70" presetID="22" presetClass="entr" presetSubtype="1" fill="hold"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up)">
                                      <p:cBhvr>
                                        <p:cTn id="72" dur="500"/>
                                        <p:tgtEl>
                                          <p:spTgt spid="33"/>
                                        </p:tgtEl>
                                      </p:cBhvr>
                                    </p:animEffect>
                                  </p:childTnLst>
                                </p:cTn>
                              </p:par>
                            </p:childTnLst>
                          </p:cTn>
                        </p:par>
                        <p:par>
                          <p:cTn id="73" fill="hold">
                            <p:stCondLst>
                              <p:cond delay="4900"/>
                            </p:stCondLst>
                            <p:childTnLst>
                              <p:par>
                                <p:cTn id="74" presetID="53" presetClass="entr" presetSubtype="16" fill="hold" grpId="0" nodeType="afterEffect" nodePh="1">
                                  <p:stCondLst>
                                    <p:cond delay="0"/>
                                  </p:stCondLst>
                                  <p:endCondLst>
                                    <p:cond evt="begin" delay="0">
                                      <p:tn val="74"/>
                                    </p:cond>
                                  </p:end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par>
                                <p:cTn id="79" presetID="42" presetClass="entr" presetSubtype="0" fill="hold" grpId="0" nodeType="withEffect">
                                  <p:stCondLst>
                                    <p:cond delay="200"/>
                                  </p:stCondLst>
                                  <p:childTnLst>
                                    <p:set>
                                      <p:cBhvr>
                                        <p:cTn id="80" dur="1" fill="hold">
                                          <p:stCondLst>
                                            <p:cond delay="0"/>
                                          </p:stCondLst>
                                        </p:cTn>
                                        <p:tgtEl>
                                          <p:spTgt spid="24">
                                            <p:txEl>
                                              <p:pRg st="0" end="0"/>
                                            </p:txEl>
                                          </p:spTgt>
                                        </p:tgtEl>
                                        <p:attrNameLst>
                                          <p:attrName>style.visibility</p:attrName>
                                        </p:attrNameLst>
                                      </p:cBhvr>
                                      <p:to>
                                        <p:strVal val="visible"/>
                                      </p:to>
                                    </p:set>
                                    <p:animEffect transition="in" filter="fade">
                                      <p:cBhvr>
                                        <p:cTn id="81" dur="400"/>
                                        <p:tgtEl>
                                          <p:spTgt spid="24">
                                            <p:txEl>
                                              <p:pRg st="0" end="0"/>
                                            </p:txEl>
                                          </p:spTgt>
                                        </p:tgtEl>
                                      </p:cBhvr>
                                    </p:animEffect>
                                    <p:anim calcmode="lin" valueType="num">
                                      <p:cBhvr>
                                        <p:cTn id="82" dur="4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83" dur="400" fill="hold"/>
                                        <p:tgtEl>
                                          <p:spTgt spid="24">
                                            <p:txEl>
                                              <p:pRg st="0" end="0"/>
                                            </p:tx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200"/>
                                  </p:stCondLst>
                                  <p:childTnLst>
                                    <p:set>
                                      <p:cBhvr>
                                        <p:cTn id="85" dur="1" fill="hold">
                                          <p:stCondLst>
                                            <p:cond delay="0"/>
                                          </p:stCondLst>
                                        </p:cTn>
                                        <p:tgtEl>
                                          <p:spTgt spid="25">
                                            <p:txEl>
                                              <p:pRg st="0" end="0"/>
                                            </p:txEl>
                                          </p:spTgt>
                                        </p:tgtEl>
                                        <p:attrNameLst>
                                          <p:attrName>style.visibility</p:attrName>
                                        </p:attrNameLst>
                                      </p:cBhvr>
                                      <p:to>
                                        <p:strVal val="visible"/>
                                      </p:to>
                                    </p:set>
                                    <p:animEffect transition="in" filter="fade">
                                      <p:cBhvr>
                                        <p:cTn id="86" dur="500"/>
                                        <p:tgtEl>
                                          <p:spTgt spid="25">
                                            <p:txEl>
                                              <p:pRg st="0" end="0"/>
                                            </p:txEl>
                                          </p:spTgt>
                                        </p:tgtEl>
                                      </p:cBhvr>
                                    </p:animEffect>
                                    <p:anim calcmode="lin" valueType="num">
                                      <p:cBhvr>
                                        <p:cTn id="8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88" dur="500" fill="hold"/>
                                        <p:tgtEl>
                                          <p:spTgt spid="25">
                                            <p:txEl>
                                              <p:pRg st="0" end="0"/>
                                            </p:txEl>
                                          </p:spTgt>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800"/>
                                  </p:stCondLst>
                                  <p:childTnLst>
                                    <p:set>
                                      <p:cBhvr>
                                        <p:cTn id="90" dur="1" fill="hold">
                                          <p:stCondLst>
                                            <p:cond delay="0"/>
                                          </p:stCondLst>
                                        </p:cTn>
                                        <p:tgtEl>
                                          <p:spTgt spid="26">
                                            <p:txEl>
                                              <p:pRg st="0" end="0"/>
                                            </p:txEl>
                                          </p:spTgt>
                                        </p:tgtEl>
                                        <p:attrNameLst>
                                          <p:attrName>style.visibility</p:attrName>
                                        </p:attrNameLst>
                                      </p:cBhvr>
                                      <p:to>
                                        <p:strVal val="visible"/>
                                      </p:to>
                                    </p:set>
                                    <p:animEffect transition="in" filter="fade">
                                      <p:cBhvr>
                                        <p:cTn id="91" dur="500"/>
                                        <p:tgtEl>
                                          <p:spTgt spid="26">
                                            <p:txEl>
                                              <p:pRg st="0" end="0"/>
                                            </p:txEl>
                                          </p:spTgt>
                                        </p:tgtEl>
                                      </p:cBhvr>
                                    </p:animEffect>
                                  </p:childTnLst>
                                </p:cTn>
                              </p:par>
                            </p:childTnLst>
                          </p:cTn>
                        </p:par>
                        <p:par>
                          <p:cTn id="92" fill="hold">
                            <p:stCondLst>
                              <p:cond delay="6200"/>
                            </p:stCondLst>
                            <p:childTnLst>
                              <p:par>
                                <p:cTn id="93" presetID="53" presetClass="entr" presetSubtype="16" fill="hold" grpId="0" nodeType="afterEffect">
                                  <p:stCondLst>
                                    <p:cond delay="0"/>
                                  </p:stCondLst>
                                  <p:childTnLst>
                                    <p:set>
                                      <p:cBhvr>
                                        <p:cTn id="94" dur="1" fill="hold">
                                          <p:stCondLst>
                                            <p:cond delay="0"/>
                                          </p:stCondLst>
                                        </p:cTn>
                                        <p:tgtEl>
                                          <p:spTgt spid="27">
                                            <p:txEl>
                                              <p:pRg st="0" end="0"/>
                                            </p:txEl>
                                          </p:spTgt>
                                        </p:tgtEl>
                                        <p:attrNameLst>
                                          <p:attrName>style.visibility</p:attrName>
                                        </p:attrNameLst>
                                      </p:cBhvr>
                                      <p:to>
                                        <p:strVal val="visible"/>
                                      </p:to>
                                    </p:set>
                                    <p:anim calcmode="lin" valueType="num">
                                      <p:cBhvr>
                                        <p:cTn id="95" dur="3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96" dur="3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97" dur="300"/>
                                        <p:tgtEl>
                                          <p:spTgt spid="27">
                                            <p:txEl>
                                              <p:pRg st="0" end="0"/>
                                            </p:txEl>
                                          </p:spTgt>
                                        </p:tgtEl>
                                      </p:cBhvr>
                                    </p:animEffect>
                                  </p:childTnLst>
                                </p:cTn>
                              </p:par>
                            </p:childTnLst>
                          </p:cTn>
                        </p:par>
                        <p:par>
                          <p:cTn id="98" fill="hold">
                            <p:stCondLst>
                              <p:cond delay="6500"/>
                            </p:stCondLst>
                            <p:childTnLst>
                              <p:par>
                                <p:cTn id="99" presetID="22" presetClass="entr" presetSubtype="1" fill="hold" nodeType="after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up)">
                                      <p:cBhvr>
                                        <p:cTn id="101" dur="500"/>
                                        <p:tgtEl>
                                          <p:spTgt spid="34"/>
                                        </p:tgtEl>
                                      </p:cBhvr>
                                    </p:animEffect>
                                  </p:childTnLst>
                                </p:cTn>
                              </p:par>
                            </p:childTnLst>
                          </p:cTn>
                        </p:par>
                        <p:par>
                          <p:cTn id="102" fill="hold">
                            <p:stCondLst>
                              <p:cond delay="7000"/>
                            </p:stCondLst>
                            <p:childTnLst>
                              <p:par>
                                <p:cTn id="103" presetID="53" presetClass="entr" presetSubtype="16" fill="hold" grpId="0" nodeType="afterEffect" nodePh="1">
                                  <p:stCondLst>
                                    <p:cond delay="0"/>
                                  </p:stCondLst>
                                  <p:endCondLst>
                                    <p:cond evt="begin" delay="0">
                                      <p:tn val="103"/>
                                    </p:cond>
                                  </p:endCondLst>
                                  <p:childTnLst>
                                    <p:set>
                                      <p:cBhvr>
                                        <p:cTn id="104" dur="1" fill="hold">
                                          <p:stCondLst>
                                            <p:cond delay="0"/>
                                          </p:stCondLst>
                                        </p:cTn>
                                        <p:tgtEl>
                                          <p:spTgt spid="28"/>
                                        </p:tgtEl>
                                        <p:attrNameLst>
                                          <p:attrName>style.visibility</p:attrName>
                                        </p:attrNameLst>
                                      </p:cBhvr>
                                      <p:to>
                                        <p:strVal val="visible"/>
                                      </p:to>
                                    </p:set>
                                    <p:anim calcmode="lin" valueType="num">
                                      <p:cBhvr>
                                        <p:cTn id="105" dur="500" fill="hold"/>
                                        <p:tgtEl>
                                          <p:spTgt spid="28"/>
                                        </p:tgtEl>
                                        <p:attrNameLst>
                                          <p:attrName>ppt_w</p:attrName>
                                        </p:attrNameLst>
                                      </p:cBhvr>
                                      <p:tavLst>
                                        <p:tav tm="0">
                                          <p:val>
                                            <p:fltVal val="0"/>
                                          </p:val>
                                        </p:tav>
                                        <p:tav tm="100000">
                                          <p:val>
                                            <p:strVal val="#ppt_w"/>
                                          </p:val>
                                        </p:tav>
                                      </p:tavLst>
                                    </p:anim>
                                    <p:anim calcmode="lin" valueType="num">
                                      <p:cBhvr>
                                        <p:cTn id="106" dur="500" fill="hold"/>
                                        <p:tgtEl>
                                          <p:spTgt spid="28"/>
                                        </p:tgtEl>
                                        <p:attrNameLst>
                                          <p:attrName>ppt_h</p:attrName>
                                        </p:attrNameLst>
                                      </p:cBhvr>
                                      <p:tavLst>
                                        <p:tav tm="0">
                                          <p:val>
                                            <p:fltVal val="0"/>
                                          </p:val>
                                        </p:tav>
                                        <p:tav tm="100000">
                                          <p:val>
                                            <p:strVal val="#ppt_h"/>
                                          </p:val>
                                        </p:tav>
                                      </p:tavLst>
                                    </p:anim>
                                    <p:animEffect transition="in" filter="fade">
                                      <p:cBhvr>
                                        <p:cTn id="107" dur="500"/>
                                        <p:tgtEl>
                                          <p:spTgt spid="28"/>
                                        </p:tgtEl>
                                      </p:cBhvr>
                                    </p:animEffect>
                                  </p:childTnLst>
                                </p:cTn>
                              </p:par>
                              <p:par>
                                <p:cTn id="108" presetID="42" presetClass="entr" presetSubtype="0" fill="hold" grpId="0" nodeType="withEffect">
                                  <p:stCondLst>
                                    <p:cond delay="200"/>
                                  </p:stCondLst>
                                  <p:childTnLst>
                                    <p:set>
                                      <p:cBhvr>
                                        <p:cTn id="109" dur="1" fill="hold">
                                          <p:stCondLst>
                                            <p:cond delay="0"/>
                                          </p:stCondLst>
                                        </p:cTn>
                                        <p:tgtEl>
                                          <p:spTgt spid="29">
                                            <p:txEl>
                                              <p:pRg st="0" end="0"/>
                                            </p:txEl>
                                          </p:spTgt>
                                        </p:tgtEl>
                                        <p:attrNameLst>
                                          <p:attrName>style.visibility</p:attrName>
                                        </p:attrNameLst>
                                      </p:cBhvr>
                                      <p:to>
                                        <p:strVal val="visible"/>
                                      </p:to>
                                    </p:set>
                                    <p:animEffect transition="in" filter="fade">
                                      <p:cBhvr>
                                        <p:cTn id="110" dur="400"/>
                                        <p:tgtEl>
                                          <p:spTgt spid="29">
                                            <p:txEl>
                                              <p:pRg st="0" end="0"/>
                                            </p:txEl>
                                          </p:spTgt>
                                        </p:tgtEl>
                                      </p:cBhvr>
                                    </p:animEffect>
                                    <p:anim calcmode="lin" valueType="num">
                                      <p:cBhvr>
                                        <p:cTn id="111" dur="4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12" dur="400" fill="hold"/>
                                        <p:tgtEl>
                                          <p:spTgt spid="29">
                                            <p:txEl>
                                              <p:pRg st="0" end="0"/>
                                            </p:txEl>
                                          </p:spTgt>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200"/>
                                  </p:stCondLst>
                                  <p:childTnLst>
                                    <p:set>
                                      <p:cBhvr>
                                        <p:cTn id="114" dur="1" fill="hold">
                                          <p:stCondLst>
                                            <p:cond delay="0"/>
                                          </p:stCondLst>
                                        </p:cTn>
                                        <p:tgtEl>
                                          <p:spTgt spid="30">
                                            <p:txEl>
                                              <p:pRg st="0" end="0"/>
                                            </p:txEl>
                                          </p:spTgt>
                                        </p:tgtEl>
                                        <p:attrNameLst>
                                          <p:attrName>style.visibility</p:attrName>
                                        </p:attrNameLst>
                                      </p:cBhvr>
                                      <p:to>
                                        <p:strVal val="visible"/>
                                      </p:to>
                                    </p:set>
                                    <p:animEffect transition="in" filter="fade">
                                      <p:cBhvr>
                                        <p:cTn id="115" dur="500"/>
                                        <p:tgtEl>
                                          <p:spTgt spid="30">
                                            <p:txEl>
                                              <p:pRg st="0" end="0"/>
                                            </p:txEl>
                                          </p:spTgt>
                                        </p:tgtEl>
                                      </p:cBhvr>
                                    </p:animEffect>
                                    <p:anim calcmode="lin" valueType="num">
                                      <p:cBhvr>
                                        <p:cTn id="116"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17" dur="500" fill="hold"/>
                                        <p:tgtEl>
                                          <p:spTgt spid="30">
                                            <p:txEl>
                                              <p:pRg st="0" end="0"/>
                                            </p:txEl>
                                          </p:spTgt>
                                        </p:tgtEl>
                                        <p:attrNameLst>
                                          <p:attrName>ppt_y</p:attrName>
                                        </p:attrNameLst>
                                      </p:cBhvr>
                                      <p:tavLst>
                                        <p:tav tm="0">
                                          <p:val>
                                            <p:strVal val="#ppt_y+.1"/>
                                          </p:val>
                                        </p:tav>
                                        <p:tav tm="100000">
                                          <p:val>
                                            <p:strVal val="#ppt_y"/>
                                          </p:val>
                                        </p:tav>
                                      </p:tavLst>
                                    </p:anim>
                                  </p:childTnLst>
                                </p:cTn>
                              </p:par>
                              <p:par>
                                <p:cTn id="118" presetID="10" presetClass="entr" presetSubtype="0" fill="hold" grpId="0" nodeType="withEffect">
                                  <p:stCondLst>
                                    <p:cond delay="800"/>
                                  </p:stCondLst>
                                  <p:childTnLst>
                                    <p:set>
                                      <p:cBhvr>
                                        <p:cTn id="119" dur="1" fill="hold">
                                          <p:stCondLst>
                                            <p:cond delay="0"/>
                                          </p:stCondLst>
                                        </p:cTn>
                                        <p:tgtEl>
                                          <p:spTgt spid="31">
                                            <p:txEl>
                                              <p:pRg st="0" end="0"/>
                                            </p:txEl>
                                          </p:spTgt>
                                        </p:tgtEl>
                                        <p:attrNameLst>
                                          <p:attrName>style.visibility</p:attrName>
                                        </p:attrNameLst>
                                      </p:cBhvr>
                                      <p:to>
                                        <p:strVal val="visible"/>
                                      </p:to>
                                    </p:set>
                                    <p:animEffect transition="in" filter="fade">
                                      <p:cBhvr>
                                        <p:cTn id="120" dur="500"/>
                                        <p:tgtEl>
                                          <p:spTgt spid="31">
                                            <p:txEl>
                                              <p:pRg st="0" end="0"/>
                                            </p:txEl>
                                          </p:spTgt>
                                        </p:tgtEl>
                                      </p:cBhvr>
                                    </p:animEffect>
                                  </p:childTnLst>
                                </p:cTn>
                              </p:par>
                            </p:childTnLst>
                          </p:cTn>
                        </p:par>
                        <p:par>
                          <p:cTn id="121" fill="hold">
                            <p:stCondLst>
                              <p:cond delay="8300"/>
                            </p:stCondLst>
                            <p:childTnLst>
                              <p:par>
                                <p:cTn id="122" presetID="53" presetClass="entr" presetSubtype="16" fill="hold" grpId="0" nodeType="afterEffect">
                                  <p:stCondLst>
                                    <p:cond delay="0"/>
                                  </p:stCondLst>
                                  <p:childTnLst>
                                    <p:set>
                                      <p:cBhvr>
                                        <p:cTn id="123" dur="1" fill="hold">
                                          <p:stCondLst>
                                            <p:cond delay="0"/>
                                          </p:stCondLst>
                                        </p:cTn>
                                        <p:tgtEl>
                                          <p:spTgt spid="32">
                                            <p:txEl>
                                              <p:pRg st="0" end="0"/>
                                            </p:txEl>
                                          </p:spTgt>
                                        </p:tgtEl>
                                        <p:attrNameLst>
                                          <p:attrName>style.visibility</p:attrName>
                                        </p:attrNameLst>
                                      </p:cBhvr>
                                      <p:to>
                                        <p:strVal val="visible"/>
                                      </p:to>
                                    </p:set>
                                    <p:anim calcmode="lin" valueType="num">
                                      <p:cBhvr>
                                        <p:cTn id="124" dur="3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125" dur="3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126" dur="3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42"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300" fill="hold"/>
                        <p:tgtEl>
                          <p:spTgt spid="17"/>
                        </p:tgtEl>
                        <p:attrNameLst>
                          <p:attrName>ppt_w</p:attrName>
                        </p:attrNameLst>
                      </p:cBhvr>
                      <p:tavLst>
                        <p:tav tm="0">
                          <p:val>
                            <p:fltVal val="0"/>
                          </p:val>
                        </p:tav>
                        <p:tav tm="100000">
                          <p:val>
                            <p:strVal val="#ppt_w"/>
                          </p:val>
                        </p:tav>
                      </p:tavLst>
                    </p:anim>
                    <p:anim calcmode="lin" valueType="num">
                      <p:cBhvr>
                        <p:cTn dur="300" fill="hold"/>
                        <p:tgtEl>
                          <p:spTgt spid="17"/>
                        </p:tgtEl>
                        <p:attrNameLst>
                          <p:attrName>ppt_h</p:attrName>
                        </p:attrNameLst>
                      </p:cBhvr>
                      <p:tavLst>
                        <p:tav tm="0">
                          <p:val>
                            <p:fltVal val="0"/>
                          </p:val>
                        </p:tav>
                        <p:tav tm="100000">
                          <p:val>
                            <p:strVal val="#ppt_h"/>
                          </p:val>
                        </p:tav>
                      </p:tavLst>
                    </p:anim>
                    <p:animEffect transition="in" filter="fade">
                      <p:cBhvr>
                        <p:cTn dur="300"/>
                        <p:tgtEl>
                          <p:spTgt spid="17"/>
                        </p:tgtEl>
                      </p:cBhvr>
                    </p:animEffect>
                  </p:childTnLst>
                </p:cTn>
              </p:par>
            </p:tnLst>
          </p:tmpl>
        </p:tmplLst>
      </p:bldP>
      <p:bldP spid="18" grpId="0"/>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400"/>
                        <p:tgtEl>
                          <p:spTgt spid="19"/>
                        </p:tgtEl>
                      </p:cBhvr>
                    </p:animEffect>
                    <p:anim calcmode="lin" valueType="num">
                      <p:cBhvr>
                        <p:cTn dur="400" fill="hold"/>
                        <p:tgtEl>
                          <p:spTgt spid="19"/>
                        </p:tgtEl>
                        <p:attrNameLst>
                          <p:attrName>ppt_x</p:attrName>
                        </p:attrNameLst>
                      </p:cBhvr>
                      <p:tavLst>
                        <p:tav tm="0">
                          <p:val>
                            <p:strVal val="#ppt_x"/>
                          </p:val>
                        </p:tav>
                        <p:tav tm="100000">
                          <p:val>
                            <p:strVal val="#ppt_x"/>
                          </p:val>
                        </p:tav>
                      </p:tavLst>
                    </p:anim>
                    <p:anim calcmode="lin" valueType="num">
                      <p:cBhvr>
                        <p:cTn dur="4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300" fill="hold"/>
                        <p:tgtEl>
                          <p:spTgt spid="22"/>
                        </p:tgtEl>
                        <p:attrNameLst>
                          <p:attrName>ppt_w</p:attrName>
                        </p:attrNameLst>
                      </p:cBhvr>
                      <p:tavLst>
                        <p:tav tm="0">
                          <p:val>
                            <p:fltVal val="0"/>
                          </p:val>
                        </p:tav>
                        <p:tav tm="100000">
                          <p:val>
                            <p:strVal val="#ppt_w"/>
                          </p:val>
                        </p:tav>
                      </p:tavLst>
                    </p:anim>
                    <p:anim calcmode="lin" valueType="num">
                      <p:cBhvr>
                        <p:cTn dur="300" fill="hold"/>
                        <p:tgtEl>
                          <p:spTgt spid="22"/>
                        </p:tgtEl>
                        <p:attrNameLst>
                          <p:attrName>ppt_h</p:attrName>
                        </p:attrNameLst>
                      </p:cBhvr>
                      <p:tavLst>
                        <p:tav tm="0">
                          <p:val>
                            <p:fltVal val="0"/>
                          </p:val>
                        </p:tav>
                        <p:tav tm="100000">
                          <p:val>
                            <p:strVal val="#ppt_h"/>
                          </p:val>
                        </p:tav>
                      </p:tavLst>
                    </p:anim>
                    <p:animEffect transition="in" filter="fade">
                      <p:cBhvr>
                        <p:cTn dur="300"/>
                        <p:tgtEl>
                          <p:spTgt spid="22"/>
                        </p:tgtEl>
                      </p:cBhvr>
                    </p:animEffect>
                  </p:childTnLst>
                </p:cTn>
              </p:par>
            </p:tnLst>
          </p:tmpl>
        </p:tmplLst>
      </p:bldP>
      <p:bldP spid="23" grpId="0"/>
      <p:bldP spid="24" grpId="0" build="p">
        <p:tmplLst>
          <p:tmpl lvl="1">
            <p:tnLst>
              <p:par>
                <p:cTn presetID="42" presetClass="entr" presetSubtype="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Effect transition="in" filter="fade">
                      <p:cBhvr>
                        <p:cTn dur="400"/>
                        <p:tgtEl>
                          <p:spTgt spid="24"/>
                        </p:tgtEl>
                      </p:cBhvr>
                    </p:animEffect>
                    <p:anim calcmode="lin" valueType="num">
                      <p:cBhvr>
                        <p:cTn dur="400" fill="hold"/>
                        <p:tgtEl>
                          <p:spTgt spid="24"/>
                        </p:tgtEl>
                        <p:attrNameLst>
                          <p:attrName>ppt_x</p:attrName>
                        </p:attrNameLst>
                      </p:cBhvr>
                      <p:tavLst>
                        <p:tav tm="0">
                          <p:val>
                            <p:strVal val="#ppt_x"/>
                          </p:val>
                        </p:tav>
                        <p:tav tm="100000">
                          <p:val>
                            <p:strVal val="#ppt_x"/>
                          </p:val>
                        </p:tav>
                      </p:tavLst>
                    </p:anim>
                    <p:anim calcmode="lin" valueType="num">
                      <p:cBhvr>
                        <p:cTn dur="400" fill="hold"/>
                        <p:tgtEl>
                          <p:spTgt spid="24"/>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10" presetClass="entr" presetSubtype="0" fill="hold" nodeType="withEffect">
                  <p:stCondLst>
                    <p:cond delay="8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53" presetClass="entr" presetSubtype="16"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300" fill="hold"/>
                        <p:tgtEl>
                          <p:spTgt spid="27"/>
                        </p:tgtEl>
                        <p:attrNameLst>
                          <p:attrName>ppt_w</p:attrName>
                        </p:attrNameLst>
                      </p:cBhvr>
                      <p:tavLst>
                        <p:tav tm="0">
                          <p:val>
                            <p:fltVal val="0"/>
                          </p:val>
                        </p:tav>
                        <p:tav tm="100000">
                          <p:val>
                            <p:strVal val="#ppt_w"/>
                          </p:val>
                        </p:tav>
                      </p:tavLst>
                    </p:anim>
                    <p:anim calcmode="lin" valueType="num">
                      <p:cBhvr>
                        <p:cTn dur="300" fill="hold"/>
                        <p:tgtEl>
                          <p:spTgt spid="27"/>
                        </p:tgtEl>
                        <p:attrNameLst>
                          <p:attrName>ppt_h</p:attrName>
                        </p:attrNameLst>
                      </p:cBhvr>
                      <p:tavLst>
                        <p:tav tm="0">
                          <p:val>
                            <p:fltVal val="0"/>
                          </p:val>
                        </p:tav>
                        <p:tav tm="100000">
                          <p:val>
                            <p:strVal val="#ppt_h"/>
                          </p:val>
                        </p:tav>
                      </p:tavLst>
                    </p:anim>
                    <p:animEffect transition="in" filter="fade">
                      <p:cBhvr>
                        <p:cTn dur="300"/>
                        <p:tgtEl>
                          <p:spTgt spid="27"/>
                        </p:tgtEl>
                      </p:cBhvr>
                    </p:animEffect>
                  </p:childTnLst>
                </p:cTn>
              </p:par>
            </p:tnLst>
          </p:tmpl>
        </p:tmplLst>
      </p:bldP>
      <p:bldP spid="28" grpId="0"/>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400"/>
                        <p:tgtEl>
                          <p:spTgt spid="29"/>
                        </p:tgtEl>
                      </p:cBhvr>
                    </p:animEffect>
                    <p:anim calcmode="lin" valueType="num">
                      <p:cBhvr>
                        <p:cTn dur="400" fill="hold"/>
                        <p:tgtEl>
                          <p:spTgt spid="29"/>
                        </p:tgtEl>
                        <p:attrNameLst>
                          <p:attrName>ppt_x</p:attrName>
                        </p:attrNameLst>
                      </p:cBhvr>
                      <p:tavLst>
                        <p:tav tm="0">
                          <p:val>
                            <p:strVal val="#ppt_x"/>
                          </p:val>
                        </p:tav>
                        <p:tav tm="100000">
                          <p:val>
                            <p:strVal val="#ppt_x"/>
                          </p:val>
                        </p:tav>
                      </p:tavLst>
                    </p:anim>
                    <p:anim calcmode="lin" valueType="num">
                      <p:cBhvr>
                        <p:cTn dur="4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8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300" fill="hold"/>
                        <p:tgtEl>
                          <p:spTgt spid="32"/>
                        </p:tgtEl>
                        <p:attrNameLst>
                          <p:attrName>ppt_w</p:attrName>
                        </p:attrNameLst>
                      </p:cBhvr>
                      <p:tavLst>
                        <p:tav tm="0">
                          <p:val>
                            <p:fltVal val="0"/>
                          </p:val>
                        </p:tav>
                        <p:tav tm="100000">
                          <p:val>
                            <p:strVal val="#ppt_w"/>
                          </p:val>
                        </p:tav>
                      </p:tavLst>
                    </p:anim>
                    <p:anim calcmode="lin" valueType="num">
                      <p:cBhvr>
                        <p:cTn dur="300" fill="hold"/>
                        <p:tgtEl>
                          <p:spTgt spid="32"/>
                        </p:tgtEl>
                        <p:attrNameLst>
                          <p:attrName>ppt_h</p:attrName>
                        </p:attrNameLst>
                      </p:cBhvr>
                      <p:tavLst>
                        <p:tav tm="0">
                          <p:val>
                            <p:fltVal val="0"/>
                          </p:val>
                        </p:tav>
                        <p:tav tm="100000">
                          <p:val>
                            <p:strVal val="#ppt_h"/>
                          </p:val>
                        </p:tav>
                      </p:tavLst>
                    </p:anim>
                    <p:animEffect transition="in" filter="fade">
                      <p:cBhvr>
                        <p:cTn dur="300"/>
                        <p:tgtEl>
                          <p:spTgt spid="32"/>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slide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3" name="Picture Placeholder 2"/>
          <p:cNvSpPr>
            <a:spLocks noGrp="1"/>
          </p:cNvSpPr>
          <p:nvPr>
            <p:ph type="pic" sz="quarter" idx="17"/>
          </p:nvPr>
        </p:nvSpPr>
        <p:spPr>
          <a:xfrm>
            <a:off x="427039" y="1371601"/>
            <a:ext cx="1465260" cy="1490134"/>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3" name="Rectangle 2"/>
          <p:cNvSpPr/>
          <p:nvPr userDrawn="1"/>
        </p:nvSpPr>
        <p:spPr>
          <a:xfrm>
            <a:off x="427038" y="2861734"/>
            <a:ext cx="1465260" cy="101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 Placeholder 7"/>
          <p:cNvSpPr>
            <a:spLocks noGrp="1"/>
          </p:cNvSpPr>
          <p:nvPr>
            <p:ph type="body" sz="quarter" idx="18" hasCustomPrompt="1"/>
          </p:nvPr>
        </p:nvSpPr>
        <p:spPr>
          <a:xfrm>
            <a:off x="427038" y="3072509"/>
            <a:ext cx="1465259"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35" name="Text Placeholder 7"/>
          <p:cNvSpPr>
            <a:spLocks noGrp="1"/>
          </p:cNvSpPr>
          <p:nvPr>
            <p:ph type="body" sz="quarter" idx="19" hasCustomPrompt="1"/>
          </p:nvPr>
        </p:nvSpPr>
        <p:spPr>
          <a:xfrm>
            <a:off x="427038" y="3440479"/>
            <a:ext cx="1465259"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6" name="Text Placeholder 2"/>
          <p:cNvSpPr>
            <a:spLocks noGrp="1"/>
          </p:cNvSpPr>
          <p:nvPr>
            <p:ph type="body" sz="quarter" idx="16" hasCustomPrompt="1"/>
          </p:nvPr>
        </p:nvSpPr>
        <p:spPr>
          <a:xfrm>
            <a:off x="427039" y="3698589"/>
            <a:ext cx="1465259" cy="649977"/>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37" name="Text Placeholder 7"/>
          <p:cNvSpPr>
            <a:spLocks noGrp="1"/>
          </p:cNvSpPr>
          <p:nvPr>
            <p:ph type="body" sz="quarter" idx="39" hasCustomPrompt="1"/>
          </p:nvPr>
        </p:nvSpPr>
        <p:spPr>
          <a:xfrm>
            <a:off x="991434" y="4365501"/>
            <a:ext cx="459016" cy="467234"/>
          </a:xfrm>
          <a:prstGeom prst="rect">
            <a:avLst/>
          </a:prstGeom>
        </p:spPr>
        <p:txBody>
          <a:bodyPr vert="horz" lIns="0" tIns="103884" rIns="0" bIns="103884" anchor="ctr"/>
          <a:lstStyle>
            <a:lvl1pPr marL="0" indent="0" algn="ctr">
              <a:lnSpc>
                <a:spcPct val="100000"/>
              </a:lnSpc>
              <a:spcBef>
                <a:spcPts val="0"/>
              </a:spcBef>
              <a:buNone/>
              <a:defRPr sz="20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sp>
        <p:nvSpPr>
          <p:cNvPr id="38" name="Picture Placeholder 2"/>
          <p:cNvSpPr>
            <a:spLocks noGrp="1"/>
          </p:cNvSpPr>
          <p:nvPr>
            <p:ph type="pic" sz="quarter" idx="40"/>
          </p:nvPr>
        </p:nvSpPr>
        <p:spPr>
          <a:xfrm>
            <a:off x="2128841" y="1371601"/>
            <a:ext cx="1465260" cy="1490134"/>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39" name="Rectangle 38"/>
          <p:cNvSpPr/>
          <p:nvPr userDrawn="1"/>
        </p:nvSpPr>
        <p:spPr>
          <a:xfrm>
            <a:off x="2128840" y="2861734"/>
            <a:ext cx="1465260" cy="10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Placeholder 7"/>
          <p:cNvSpPr>
            <a:spLocks noGrp="1"/>
          </p:cNvSpPr>
          <p:nvPr>
            <p:ph type="body" sz="quarter" idx="41" hasCustomPrompt="1"/>
          </p:nvPr>
        </p:nvSpPr>
        <p:spPr>
          <a:xfrm>
            <a:off x="2128840" y="3072509"/>
            <a:ext cx="1465259"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41" name="Text Placeholder 7"/>
          <p:cNvSpPr>
            <a:spLocks noGrp="1"/>
          </p:cNvSpPr>
          <p:nvPr>
            <p:ph type="body" sz="quarter" idx="42" hasCustomPrompt="1"/>
          </p:nvPr>
        </p:nvSpPr>
        <p:spPr>
          <a:xfrm>
            <a:off x="2128840" y="3440479"/>
            <a:ext cx="1465259"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2" name="Text Placeholder 2"/>
          <p:cNvSpPr>
            <a:spLocks noGrp="1"/>
          </p:cNvSpPr>
          <p:nvPr>
            <p:ph type="body" sz="quarter" idx="43" hasCustomPrompt="1"/>
          </p:nvPr>
        </p:nvSpPr>
        <p:spPr>
          <a:xfrm>
            <a:off x="2128841" y="3698589"/>
            <a:ext cx="1465259" cy="649977"/>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43" name="Text Placeholder 7"/>
          <p:cNvSpPr>
            <a:spLocks noGrp="1"/>
          </p:cNvSpPr>
          <p:nvPr>
            <p:ph type="body" sz="quarter" idx="44" hasCustomPrompt="1"/>
          </p:nvPr>
        </p:nvSpPr>
        <p:spPr>
          <a:xfrm>
            <a:off x="2693236" y="4365501"/>
            <a:ext cx="459016" cy="467234"/>
          </a:xfrm>
          <a:prstGeom prst="rect">
            <a:avLst/>
          </a:prstGeom>
        </p:spPr>
        <p:txBody>
          <a:bodyPr vert="horz" lIns="0" tIns="103884" rIns="0" bIns="103884" anchor="ctr"/>
          <a:lstStyle>
            <a:lvl1pPr marL="0" indent="0" algn="ctr">
              <a:lnSpc>
                <a:spcPct val="100000"/>
              </a:lnSpc>
              <a:spcBef>
                <a:spcPts val="0"/>
              </a:spcBef>
              <a:buNone/>
              <a:defRPr sz="20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sp>
        <p:nvSpPr>
          <p:cNvPr id="44" name="Picture Placeholder 2"/>
          <p:cNvSpPr>
            <a:spLocks noGrp="1"/>
          </p:cNvSpPr>
          <p:nvPr>
            <p:ph type="pic" sz="quarter" idx="45"/>
          </p:nvPr>
        </p:nvSpPr>
        <p:spPr>
          <a:xfrm>
            <a:off x="3830641" y="1371601"/>
            <a:ext cx="1465260" cy="1490134"/>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45" name="Rectangle 44"/>
          <p:cNvSpPr/>
          <p:nvPr userDrawn="1"/>
        </p:nvSpPr>
        <p:spPr>
          <a:xfrm>
            <a:off x="3830640" y="2861734"/>
            <a:ext cx="1465260" cy="10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 Placeholder 7"/>
          <p:cNvSpPr>
            <a:spLocks noGrp="1"/>
          </p:cNvSpPr>
          <p:nvPr>
            <p:ph type="body" sz="quarter" idx="46" hasCustomPrompt="1"/>
          </p:nvPr>
        </p:nvSpPr>
        <p:spPr>
          <a:xfrm>
            <a:off x="3830640" y="3072509"/>
            <a:ext cx="1465259"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47" name="Text Placeholder 7"/>
          <p:cNvSpPr>
            <a:spLocks noGrp="1"/>
          </p:cNvSpPr>
          <p:nvPr>
            <p:ph type="body" sz="quarter" idx="47" hasCustomPrompt="1"/>
          </p:nvPr>
        </p:nvSpPr>
        <p:spPr>
          <a:xfrm>
            <a:off x="3830640" y="3440479"/>
            <a:ext cx="1465259"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8" name="Text Placeholder 2"/>
          <p:cNvSpPr>
            <a:spLocks noGrp="1"/>
          </p:cNvSpPr>
          <p:nvPr>
            <p:ph type="body" sz="quarter" idx="48" hasCustomPrompt="1"/>
          </p:nvPr>
        </p:nvSpPr>
        <p:spPr>
          <a:xfrm>
            <a:off x="3830641" y="3698589"/>
            <a:ext cx="1465259" cy="649977"/>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49" name="Text Placeholder 7"/>
          <p:cNvSpPr>
            <a:spLocks noGrp="1"/>
          </p:cNvSpPr>
          <p:nvPr>
            <p:ph type="body" sz="quarter" idx="49" hasCustomPrompt="1"/>
          </p:nvPr>
        </p:nvSpPr>
        <p:spPr>
          <a:xfrm>
            <a:off x="4395036" y="4365501"/>
            <a:ext cx="459016" cy="467234"/>
          </a:xfrm>
          <a:prstGeom prst="rect">
            <a:avLst/>
          </a:prstGeom>
        </p:spPr>
        <p:txBody>
          <a:bodyPr vert="horz" lIns="0" tIns="103884" rIns="0" bIns="103884" anchor="ctr"/>
          <a:lstStyle>
            <a:lvl1pPr marL="0" indent="0" algn="ctr">
              <a:lnSpc>
                <a:spcPct val="100000"/>
              </a:lnSpc>
              <a:spcBef>
                <a:spcPts val="0"/>
              </a:spcBef>
              <a:buNone/>
              <a:defRPr sz="20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sp>
        <p:nvSpPr>
          <p:cNvPr id="50" name="Picture Placeholder 2"/>
          <p:cNvSpPr>
            <a:spLocks noGrp="1"/>
          </p:cNvSpPr>
          <p:nvPr>
            <p:ph type="pic" sz="quarter" idx="50"/>
          </p:nvPr>
        </p:nvSpPr>
        <p:spPr>
          <a:xfrm>
            <a:off x="5519741" y="1371601"/>
            <a:ext cx="1465260" cy="1490134"/>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1" name="Rectangle 50"/>
          <p:cNvSpPr/>
          <p:nvPr userDrawn="1"/>
        </p:nvSpPr>
        <p:spPr>
          <a:xfrm>
            <a:off x="5519740" y="2861734"/>
            <a:ext cx="1465260" cy="1016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 Placeholder 7"/>
          <p:cNvSpPr>
            <a:spLocks noGrp="1"/>
          </p:cNvSpPr>
          <p:nvPr>
            <p:ph type="body" sz="quarter" idx="51" hasCustomPrompt="1"/>
          </p:nvPr>
        </p:nvSpPr>
        <p:spPr>
          <a:xfrm>
            <a:off x="5519740" y="3072509"/>
            <a:ext cx="1465259"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53" name="Text Placeholder 7"/>
          <p:cNvSpPr>
            <a:spLocks noGrp="1"/>
          </p:cNvSpPr>
          <p:nvPr>
            <p:ph type="body" sz="quarter" idx="52" hasCustomPrompt="1"/>
          </p:nvPr>
        </p:nvSpPr>
        <p:spPr>
          <a:xfrm>
            <a:off x="5519740" y="3440479"/>
            <a:ext cx="1465259"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4" name="Text Placeholder 2"/>
          <p:cNvSpPr>
            <a:spLocks noGrp="1"/>
          </p:cNvSpPr>
          <p:nvPr>
            <p:ph type="body" sz="quarter" idx="53" hasCustomPrompt="1"/>
          </p:nvPr>
        </p:nvSpPr>
        <p:spPr>
          <a:xfrm>
            <a:off x="5519741" y="3698589"/>
            <a:ext cx="1465259" cy="649977"/>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55" name="Text Placeholder 7"/>
          <p:cNvSpPr>
            <a:spLocks noGrp="1"/>
          </p:cNvSpPr>
          <p:nvPr>
            <p:ph type="body" sz="quarter" idx="54" hasCustomPrompt="1"/>
          </p:nvPr>
        </p:nvSpPr>
        <p:spPr>
          <a:xfrm>
            <a:off x="6084136" y="4365501"/>
            <a:ext cx="459016" cy="467234"/>
          </a:xfrm>
          <a:prstGeom prst="rect">
            <a:avLst/>
          </a:prstGeom>
        </p:spPr>
        <p:txBody>
          <a:bodyPr vert="horz" lIns="0" tIns="103884" rIns="0" bIns="103884" anchor="ctr"/>
          <a:lstStyle>
            <a:lvl1pPr marL="0" indent="0" algn="ctr">
              <a:lnSpc>
                <a:spcPct val="100000"/>
              </a:lnSpc>
              <a:spcBef>
                <a:spcPts val="0"/>
              </a:spcBef>
              <a:buNone/>
              <a:defRPr sz="20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sp>
        <p:nvSpPr>
          <p:cNvPr id="56" name="Picture Placeholder 2"/>
          <p:cNvSpPr>
            <a:spLocks noGrp="1"/>
          </p:cNvSpPr>
          <p:nvPr>
            <p:ph type="pic" sz="quarter" idx="55"/>
          </p:nvPr>
        </p:nvSpPr>
        <p:spPr>
          <a:xfrm>
            <a:off x="7216778" y="1371601"/>
            <a:ext cx="1465260" cy="1490134"/>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7" name="Rectangle 56"/>
          <p:cNvSpPr/>
          <p:nvPr userDrawn="1"/>
        </p:nvSpPr>
        <p:spPr>
          <a:xfrm>
            <a:off x="7216777" y="2861734"/>
            <a:ext cx="1465260" cy="10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 Placeholder 7"/>
          <p:cNvSpPr>
            <a:spLocks noGrp="1"/>
          </p:cNvSpPr>
          <p:nvPr>
            <p:ph type="body" sz="quarter" idx="56" hasCustomPrompt="1"/>
          </p:nvPr>
        </p:nvSpPr>
        <p:spPr>
          <a:xfrm>
            <a:off x="7216777" y="3072509"/>
            <a:ext cx="1465259"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59" name="Text Placeholder 7"/>
          <p:cNvSpPr>
            <a:spLocks noGrp="1"/>
          </p:cNvSpPr>
          <p:nvPr>
            <p:ph type="body" sz="quarter" idx="57" hasCustomPrompt="1"/>
          </p:nvPr>
        </p:nvSpPr>
        <p:spPr>
          <a:xfrm>
            <a:off x="7216777" y="3440479"/>
            <a:ext cx="1465259"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60" name="Text Placeholder 2"/>
          <p:cNvSpPr>
            <a:spLocks noGrp="1"/>
          </p:cNvSpPr>
          <p:nvPr>
            <p:ph type="body" sz="quarter" idx="58" hasCustomPrompt="1"/>
          </p:nvPr>
        </p:nvSpPr>
        <p:spPr>
          <a:xfrm>
            <a:off x="7216778" y="3698589"/>
            <a:ext cx="1465259" cy="649977"/>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61" name="Text Placeholder 7"/>
          <p:cNvSpPr>
            <a:spLocks noGrp="1"/>
          </p:cNvSpPr>
          <p:nvPr>
            <p:ph type="body" sz="quarter" idx="59" hasCustomPrompt="1"/>
          </p:nvPr>
        </p:nvSpPr>
        <p:spPr>
          <a:xfrm>
            <a:off x="7781173" y="4365501"/>
            <a:ext cx="459016" cy="467234"/>
          </a:xfrm>
          <a:prstGeom prst="rect">
            <a:avLst/>
          </a:prstGeom>
        </p:spPr>
        <p:txBody>
          <a:bodyPr vert="horz" lIns="0" tIns="103884" rIns="0" bIns="103884" anchor="ctr"/>
          <a:lstStyle>
            <a:lvl1pPr marL="0" indent="0" algn="ctr">
              <a:lnSpc>
                <a:spcPct val="100000"/>
              </a:lnSpc>
              <a:spcBef>
                <a:spcPts val="0"/>
              </a:spcBef>
              <a:buNone/>
              <a:defRPr sz="20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spTree>
    <p:extLst>
      <p:ext uri="{BB962C8B-B14F-4D97-AF65-F5344CB8AC3E}">
        <p14:creationId xmlns:p14="http://schemas.microsoft.com/office/powerpoint/2010/main" val="391339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nodePh="1">
                                  <p:stCondLst>
                                    <p:cond delay="0"/>
                                  </p:stCondLst>
                                  <p:endCondLst>
                                    <p:cond evt="begin" delay="0">
                                      <p:tn val="16"/>
                                    </p:cond>
                                  </p:end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12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42" presetClass="entr" presetSubtype="0" fill="hold" grpId="0" nodeType="withEffect">
                                  <p:stCondLst>
                                    <p:cond delay="20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400"/>
                                        <p:tgtEl>
                                          <p:spTgt spid="34">
                                            <p:txEl>
                                              <p:pRg st="0" end="0"/>
                                            </p:txEl>
                                          </p:spTgt>
                                        </p:tgtEl>
                                      </p:cBhvr>
                                    </p:animEffect>
                                    <p:anim calcmode="lin" valueType="num">
                                      <p:cBhvr>
                                        <p:cTn id="28"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29" dur="400" fill="hold"/>
                                        <p:tgtEl>
                                          <p:spTgt spid="34">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35">
                                            <p:txEl>
                                              <p:pRg st="0" end="0"/>
                                            </p:txEl>
                                          </p:spTgt>
                                        </p:tgtEl>
                                        <p:attrNameLst>
                                          <p:attrName>style.visibility</p:attrName>
                                        </p:attrNameLst>
                                      </p:cBhvr>
                                      <p:to>
                                        <p:strVal val="visible"/>
                                      </p:to>
                                    </p:set>
                                    <p:animEffect transition="in" filter="fade">
                                      <p:cBhvr>
                                        <p:cTn id="32" dur="500"/>
                                        <p:tgtEl>
                                          <p:spTgt spid="35">
                                            <p:txEl>
                                              <p:pRg st="0" end="0"/>
                                            </p:txEl>
                                          </p:spTgt>
                                        </p:tgtEl>
                                      </p:cBhvr>
                                    </p:animEffect>
                                    <p:anim calcmode="lin" valueType="num">
                                      <p:cBhvr>
                                        <p:cTn id="3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5">
                                            <p:txEl>
                                              <p:pRg st="0" end="0"/>
                                            </p:txEl>
                                          </p:spTgt>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800"/>
                                  </p:stCondLst>
                                  <p:childTnLst>
                                    <p:set>
                                      <p:cBhvr>
                                        <p:cTn id="36" dur="1" fill="hold">
                                          <p:stCondLst>
                                            <p:cond delay="0"/>
                                          </p:stCondLst>
                                        </p:cTn>
                                        <p:tgtEl>
                                          <p:spTgt spid="36">
                                            <p:txEl>
                                              <p:pRg st="0" end="0"/>
                                            </p:txEl>
                                          </p:spTgt>
                                        </p:tgtEl>
                                        <p:attrNameLst>
                                          <p:attrName>style.visibility</p:attrName>
                                        </p:attrNameLst>
                                      </p:cBhvr>
                                      <p:to>
                                        <p:strVal val="visible"/>
                                      </p:to>
                                    </p:set>
                                    <p:animEffect transition="in" filter="fade">
                                      <p:cBhvr>
                                        <p:cTn id="37" dur="500"/>
                                        <p:tgtEl>
                                          <p:spTgt spid="36">
                                            <p:txEl>
                                              <p:pRg st="0" end="0"/>
                                            </p:txEl>
                                          </p:spTgt>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37">
                                            <p:txEl>
                                              <p:pRg st="0" end="0"/>
                                            </p:txEl>
                                          </p:spTgt>
                                        </p:tgtEl>
                                        <p:attrNameLst>
                                          <p:attrName>style.visibility</p:attrName>
                                        </p:attrNameLst>
                                      </p:cBhvr>
                                      <p:to>
                                        <p:strVal val="visible"/>
                                      </p:to>
                                    </p:set>
                                    <p:anim calcmode="lin" valueType="num">
                                      <p:cBhvr>
                                        <p:cTn id="41" dur="3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2" dur="3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3" dur="300"/>
                                        <p:tgtEl>
                                          <p:spTgt spid="37">
                                            <p:txEl>
                                              <p:pRg st="0" end="0"/>
                                            </p:txEl>
                                          </p:spTgt>
                                        </p:tgtEl>
                                      </p:cBhvr>
                                    </p:animEffect>
                                  </p:childTnLst>
                                </p:cTn>
                              </p:par>
                            </p:childTnLst>
                          </p:cTn>
                        </p:par>
                        <p:par>
                          <p:cTn id="44" fill="hold">
                            <p:stCondLst>
                              <p:cond delay="2800"/>
                            </p:stCondLst>
                            <p:childTnLst>
                              <p:par>
                                <p:cTn id="45" presetID="53" presetClass="entr" presetSubtype="16" fill="hold" grpId="0" nodeType="afterEffect" nodePh="1">
                                  <p:stCondLst>
                                    <p:cond delay="0"/>
                                  </p:stCondLst>
                                  <p:endCondLst>
                                    <p:cond evt="begin" delay="0">
                                      <p:tn val="45"/>
                                    </p:cond>
                                  </p:end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childTnLst>
                          </p:cTn>
                        </p:par>
                        <p:par>
                          <p:cTn id="50" fill="hold">
                            <p:stCondLst>
                              <p:cond delay="3300"/>
                            </p:stCondLst>
                            <p:childTnLst>
                              <p:par>
                                <p:cTn id="51" presetID="22" presetClass="entr" presetSubtype="8"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42" presetClass="entr" presetSubtype="0" fill="hold" grpId="0" nodeType="withEffect">
                                  <p:stCondLst>
                                    <p:cond delay="200"/>
                                  </p:stCondLst>
                                  <p:childTnLst>
                                    <p:set>
                                      <p:cBhvr>
                                        <p:cTn id="55" dur="1" fill="hold">
                                          <p:stCondLst>
                                            <p:cond delay="0"/>
                                          </p:stCondLst>
                                        </p:cTn>
                                        <p:tgtEl>
                                          <p:spTgt spid="40">
                                            <p:txEl>
                                              <p:pRg st="0" end="0"/>
                                            </p:txEl>
                                          </p:spTgt>
                                        </p:tgtEl>
                                        <p:attrNameLst>
                                          <p:attrName>style.visibility</p:attrName>
                                        </p:attrNameLst>
                                      </p:cBhvr>
                                      <p:to>
                                        <p:strVal val="visible"/>
                                      </p:to>
                                    </p:set>
                                    <p:animEffect transition="in" filter="fade">
                                      <p:cBhvr>
                                        <p:cTn id="56" dur="400"/>
                                        <p:tgtEl>
                                          <p:spTgt spid="40">
                                            <p:txEl>
                                              <p:pRg st="0" end="0"/>
                                            </p:txEl>
                                          </p:spTgt>
                                        </p:tgtEl>
                                      </p:cBhvr>
                                    </p:animEffect>
                                    <p:anim calcmode="lin" valueType="num">
                                      <p:cBhvr>
                                        <p:cTn id="57" dur="4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58" dur="400" fill="hold"/>
                                        <p:tgtEl>
                                          <p:spTgt spid="40">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200"/>
                                  </p:stCondLst>
                                  <p:childTnLst>
                                    <p:set>
                                      <p:cBhvr>
                                        <p:cTn id="60" dur="1" fill="hold">
                                          <p:stCondLst>
                                            <p:cond delay="0"/>
                                          </p:stCondLst>
                                        </p:cTn>
                                        <p:tgtEl>
                                          <p:spTgt spid="41">
                                            <p:txEl>
                                              <p:pRg st="0" end="0"/>
                                            </p:txEl>
                                          </p:spTgt>
                                        </p:tgtEl>
                                        <p:attrNameLst>
                                          <p:attrName>style.visibility</p:attrName>
                                        </p:attrNameLst>
                                      </p:cBhvr>
                                      <p:to>
                                        <p:strVal val="visible"/>
                                      </p:to>
                                    </p:set>
                                    <p:animEffect transition="in" filter="fade">
                                      <p:cBhvr>
                                        <p:cTn id="61" dur="500"/>
                                        <p:tgtEl>
                                          <p:spTgt spid="41">
                                            <p:txEl>
                                              <p:pRg st="0" end="0"/>
                                            </p:txEl>
                                          </p:spTgt>
                                        </p:tgtEl>
                                      </p:cBhvr>
                                    </p:animEffect>
                                    <p:anim calcmode="lin" valueType="num">
                                      <p:cBhvr>
                                        <p:cTn id="62"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63" dur="500" fill="hold"/>
                                        <p:tgtEl>
                                          <p:spTgt spid="41">
                                            <p:txEl>
                                              <p:pRg st="0" end="0"/>
                                            </p:txEl>
                                          </p:spTgt>
                                        </p:tgtEl>
                                        <p:attrNameLst>
                                          <p:attrName>ppt_y</p:attrName>
                                        </p:attrNameLst>
                                      </p:cBhvr>
                                      <p:tavLst>
                                        <p:tav tm="0">
                                          <p:val>
                                            <p:strVal val="#ppt_y+.1"/>
                                          </p:val>
                                        </p:tav>
                                        <p:tav tm="100000">
                                          <p:val>
                                            <p:strVal val="#ppt_y"/>
                                          </p:val>
                                        </p:tav>
                                      </p:tavLst>
                                    </p:anim>
                                  </p:childTnLst>
                                </p:cTn>
                              </p:par>
                              <p:par>
                                <p:cTn id="64" presetID="10" presetClass="entr" presetSubtype="0" fill="hold" grpId="0" nodeType="withEffect">
                                  <p:stCondLst>
                                    <p:cond delay="800"/>
                                  </p:stCondLst>
                                  <p:childTnLst>
                                    <p:set>
                                      <p:cBhvr>
                                        <p:cTn id="65" dur="1" fill="hold">
                                          <p:stCondLst>
                                            <p:cond delay="0"/>
                                          </p:stCondLst>
                                        </p:cTn>
                                        <p:tgtEl>
                                          <p:spTgt spid="42">
                                            <p:txEl>
                                              <p:pRg st="0" end="0"/>
                                            </p:txEl>
                                          </p:spTgt>
                                        </p:tgtEl>
                                        <p:attrNameLst>
                                          <p:attrName>style.visibility</p:attrName>
                                        </p:attrNameLst>
                                      </p:cBhvr>
                                      <p:to>
                                        <p:strVal val="visible"/>
                                      </p:to>
                                    </p:set>
                                    <p:animEffect transition="in" filter="fade">
                                      <p:cBhvr>
                                        <p:cTn id="66" dur="500"/>
                                        <p:tgtEl>
                                          <p:spTgt spid="42">
                                            <p:txEl>
                                              <p:pRg st="0" end="0"/>
                                            </p:txEl>
                                          </p:spTgt>
                                        </p:tgtEl>
                                      </p:cBhvr>
                                    </p:animEffect>
                                  </p:childTnLst>
                                </p:cTn>
                              </p:par>
                            </p:childTnLst>
                          </p:cTn>
                        </p:par>
                        <p:par>
                          <p:cTn id="67" fill="hold">
                            <p:stCondLst>
                              <p:cond delay="4600"/>
                            </p:stCondLst>
                            <p:childTnLst>
                              <p:par>
                                <p:cTn id="68" presetID="53" presetClass="entr" presetSubtype="16"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 calcmode="lin" valueType="num">
                                      <p:cBhvr>
                                        <p:cTn id="70" dur="3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71" dur="3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72" dur="300"/>
                                        <p:tgtEl>
                                          <p:spTgt spid="43">
                                            <p:txEl>
                                              <p:pRg st="0" end="0"/>
                                            </p:txEl>
                                          </p:spTgt>
                                        </p:tgtEl>
                                      </p:cBhvr>
                                    </p:animEffect>
                                  </p:childTnLst>
                                </p:cTn>
                              </p:par>
                            </p:childTnLst>
                          </p:cTn>
                        </p:par>
                        <p:par>
                          <p:cTn id="73" fill="hold">
                            <p:stCondLst>
                              <p:cond delay="4900"/>
                            </p:stCondLst>
                            <p:childTnLst>
                              <p:par>
                                <p:cTn id="74" presetID="53" presetClass="entr" presetSubtype="16" fill="hold" grpId="0" nodeType="afterEffect" nodePh="1">
                                  <p:stCondLst>
                                    <p:cond delay="0"/>
                                  </p:stCondLst>
                                  <p:endCondLst>
                                    <p:cond evt="begin" delay="0">
                                      <p:tn val="74"/>
                                    </p:cond>
                                  </p:endCondLst>
                                  <p:childTnLst>
                                    <p:set>
                                      <p:cBhvr>
                                        <p:cTn id="75" dur="1" fill="hold">
                                          <p:stCondLst>
                                            <p:cond delay="0"/>
                                          </p:stCondLst>
                                        </p:cTn>
                                        <p:tgtEl>
                                          <p:spTgt spid="44"/>
                                        </p:tgtEl>
                                        <p:attrNameLst>
                                          <p:attrName>style.visibility</p:attrName>
                                        </p:attrNameLst>
                                      </p:cBhvr>
                                      <p:to>
                                        <p:strVal val="visible"/>
                                      </p:to>
                                    </p:set>
                                    <p:anim calcmode="lin" valueType="num">
                                      <p:cBhvr>
                                        <p:cTn id="76" dur="500" fill="hold"/>
                                        <p:tgtEl>
                                          <p:spTgt spid="44"/>
                                        </p:tgtEl>
                                        <p:attrNameLst>
                                          <p:attrName>ppt_w</p:attrName>
                                        </p:attrNameLst>
                                      </p:cBhvr>
                                      <p:tavLst>
                                        <p:tav tm="0">
                                          <p:val>
                                            <p:fltVal val="0"/>
                                          </p:val>
                                        </p:tav>
                                        <p:tav tm="100000">
                                          <p:val>
                                            <p:strVal val="#ppt_w"/>
                                          </p:val>
                                        </p:tav>
                                      </p:tavLst>
                                    </p:anim>
                                    <p:anim calcmode="lin" valueType="num">
                                      <p:cBhvr>
                                        <p:cTn id="77" dur="500" fill="hold"/>
                                        <p:tgtEl>
                                          <p:spTgt spid="44"/>
                                        </p:tgtEl>
                                        <p:attrNameLst>
                                          <p:attrName>ppt_h</p:attrName>
                                        </p:attrNameLst>
                                      </p:cBhvr>
                                      <p:tavLst>
                                        <p:tav tm="0">
                                          <p:val>
                                            <p:fltVal val="0"/>
                                          </p:val>
                                        </p:tav>
                                        <p:tav tm="100000">
                                          <p:val>
                                            <p:strVal val="#ppt_h"/>
                                          </p:val>
                                        </p:tav>
                                      </p:tavLst>
                                    </p:anim>
                                    <p:animEffect transition="in" filter="fade">
                                      <p:cBhvr>
                                        <p:cTn id="78" dur="500"/>
                                        <p:tgtEl>
                                          <p:spTgt spid="44"/>
                                        </p:tgtEl>
                                      </p:cBhvr>
                                    </p:animEffect>
                                  </p:childTnLst>
                                </p:cTn>
                              </p:par>
                            </p:childTnLst>
                          </p:cTn>
                        </p:par>
                        <p:par>
                          <p:cTn id="79" fill="hold">
                            <p:stCondLst>
                              <p:cond delay="5400"/>
                            </p:stCondLst>
                            <p:childTnLst>
                              <p:par>
                                <p:cTn id="80" presetID="22" presetClass="entr" presetSubtype="8"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left)">
                                      <p:cBhvr>
                                        <p:cTn id="82" dur="500"/>
                                        <p:tgtEl>
                                          <p:spTgt spid="45"/>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46">
                                            <p:txEl>
                                              <p:pRg st="0" end="0"/>
                                            </p:txEl>
                                          </p:spTgt>
                                        </p:tgtEl>
                                        <p:attrNameLst>
                                          <p:attrName>style.visibility</p:attrName>
                                        </p:attrNameLst>
                                      </p:cBhvr>
                                      <p:to>
                                        <p:strVal val="visible"/>
                                      </p:to>
                                    </p:set>
                                    <p:animEffect transition="in" filter="fade">
                                      <p:cBhvr>
                                        <p:cTn id="85" dur="400"/>
                                        <p:tgtEl>
                                          <p:spTgt spid="46">
                                            <p:txEl>
                                              <p:pRg st="0" end="0"/>
                                            </p:txEl>
                                          </p:spTgt>
                                        </p:tgtEl>
                                      </p:cBhvr>
                                    </p:animEffect>
                                    <p:anim calcmode="lin" valueType="num">
                                      <p:cBhvr>
                                        <p:cTn id="86" dur="4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46">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47">
                                            <p:txEl>
                                              <p:pRg st="0" end="0"/>
                                            </p:txEl>
                                          </p:spTgt>
                                        </p:tgtEl>
                                        <p:attrNameLst>
                                          <p:attrName>style.visibility</p:attrName>
                                        </p:attrNameLst>
                                      </p:cBhvr>
                                      <p:to>
                                        <p:strVal val="visible"/>
                                      </p:to>
                                    </p:set>
                                    <p:animEffect transition="in" filter="fade">
                                      <p:cBhvr>
                                        <p:cTn id="90" dur="500"/>
                                        <p:tgtEl>
                                          <p:spTgt spid="47">
                                            <p:txEl>
                                              <p:pRg st="0" end="0"/>
                                            </p:txEl>
                                          </p:spTgt>
                                        </p:tgtEl>
                                      </p:cBhvr>
                                    </p:animEffect>
                                    <p:anim calcmode="lin" valueType="num">
                                      <p:cBhvr>
                                        <p:cTn id="91"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92" dur="500" fill="hold"/>
                                        <p:tgtEl>
                                          <p:spTgt spid="47">
                                            <p:txEl>
                                              <p:pRg st="0" end="0"/>
                                            </p:txEl>
                                          </p:spTgt>
                                        </p:tgtEl>
                                        <p:attrNameLst>
                                          <p:attrName>ppt_y</p:attrName>
                                        </p:attrNameLst>
                                      </p:cBhvr>
                                      <p:tavLst>
                                        <p:tav tm="0">
                                          <p:val>
                                            <p:strVal val="#ppt_y+.1"/>
                                          </p:val>
                                        </p:tav>
                                        <p:tav tm="100000">
                                          <p:val>
                                            <p:strVal val="#ppt_y"/>
                                          </p:val>
                                        </p:tav>
                                      </p:tavLst>
                                    </p:anim>
                                  </p:childTnLst>
                                </p:cTn>
                              </p:par>
                              <p:par>
                                <p:cTn id="93" presetID="10" presetClass="entr" presetSubtype="0" fill="hold" grpId="0" nodeType="withEffect">
                                  <p:stCondLst>
                                    <p:cond delay="800"/>
                                  </p:stCondLst>
                                  <p:childTnLst>
                                    <p:set>
                                      <p:cBhvr>
                                        <p:cTn id="94" dur="1" fill="hold">
                                          <p:stCondLst>
                                            <p:cond delay="0"/>
                                          </p:stCondLst>
                                        </p:cTn>
                                        <p:tgtEl>
                                          <p:spTgt spid="48">
                                            <p:txEl>
                                              <p:pRg st="0" end="0"/>
                                            </p:txEl>
                                          </p:spTgt>
                                        </p:tgtEl>
                                        <p:attrNameLst>
                                          <p:attrName>style.visibility</p:attrName>
                                        </p:attrNameLst>
                                      </p:cBhvr>
                                      <p:to>
                                        <p:strVal val="visible"/>
                                      </p:to>
                                    </p:set>
                                    <p:animEffect transition="in" filter="fade">
                                      <p:cBhvr>
                                        <p:cTn id="95" dur="500"/>
                                        <p:tgtEl>
                                          <p:spTgt spid="48">
                                            <p:txEl>
                                              <p:pRg st="0" end="0"/>
                                            </p:txEl>
                                          </p:spTgt>
                                        </p:tgtEl>
                                      </p:cBhvr>
                                    </p:animEffect>
                                  </p:childTnLst>
                                </p:cTn>
                              </p:par>
                            </p:childTnLst>
                          </p:cTn>
                        </p:par>
                        <p:par>
                          <p:cTn id="96" fill="hold">
                            <p:stCondLst>
                              <p:cond delay="6700"/>
                            </p:stCondLst>
                            <p:childTnLst>
                              <p:par>
                                <p:cTn id="97" presetID="53" presetClass="entr" presetSubtype="16" fill="hold" grpId="0" nodeType="afterEffect">
                                  <p:stCondLst>
                                    <p:cond delay="0"/>
                                  </p:stCondLst>
                                  <p:childTnLst>
                                    <p:set>
                                      <p:cBhvr>
                                        <p:cTn id="98" dur="1" fill="hold">
                                          <p:stCondLst>
                                            <p:cond delay="0"/>
                                          </p:stCondLst>
                                        </p:cTn>
                                        <p:tgtEl>
                                          <p:spTgt spid="49">
                                            <p:txEl>
                                              <p:pRg st="0" end="0"/>
                                            </p:txEl>
                                          </p:spTgt>
                                        </p:tgtEl>
                                        <p:attrNameLst>
                                          <p:attrName>style.visibility</p:attrName>
                                        </p:attrNameLst>
                                      </p:cBhvr>
                                      <p:to>
                                        <p:strVal val="visible"/>
                                      </p:to>
                                    </p:set>
                                    <p:anim calcmode="lin" valueType="num">
                                      <p:cBhvr>
                                        <p:cTn id="99" dur="3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00" dur="300" fill="hold"/>
                                        <p:tgtEl>
                                          <p:spTgt spid="49">
                                            <p:txEl>
                                              <p:pRg st="0" end="0"/>
                                            </p:txEl>
                                          </p:spTgt>
                                        </p:tgtEl>
                                        <p:attrNameLst>
                                          <p:attrName>ppt_h</p:attrName>
                                        </p:attrNameLst>
                                      </p:cBhvr>
                                      <p:tavLst>
                                        <p:tav tm="0">
                                          <p:val>
                                            <p:fltVal val="0"/>
                                          </p:val>
                                        </p:tav>
                                        <p:tav tm="100000">
                                          <p:val>
                                            <p:strVal val="#ppt_h"/>
                                          </p:val>
                                        </p:tav>
                                      </p:tavLst>
                                    </p:anim>
                                    <p:animEffect transition="in" filter="fade">
                                      <p:cBhvr>
                                        <p:cTn id="101" dur="300"/>
                                        <p:tgtEl>
                                          <p:spTgt spid="49">
                                            <p:txEl>
                                              <p:pRg st="0" end="0"/>
                                            </p:txEl>
                                          </p:spTgt>
                                        </p:tgtEl>
                                      </p:cBhvr>
                                    </p:animEffect>
                                  </p:childTnLst>
                                </p:cTn>
                              </p:par>
                            </p:childTnLst>
                          </p:cTn>
                        </p:par>
                        <p:par>
                          <p:cTn id="102" fill="hold">
                            <p:stCondLst>
                              <p:cond delay="7000"/>
                            </p:stCondLst>
                            <p:childTnLst>
                              <p:par>
                                <p:cTn id="103" presetID="53" presetClass="entr" presetSubtype="16" fill="hold" grpId="0" nodeType="afterEffect" nodePh="1">
                                  <p:stCondLst>
                                    <p:cond delay="0"/>
                                  </p:stCondLst>
                                  <p:endCondLst>
                                    <p:cond evt="begin" delay="0">
                                      <p:tn val="103"/>
                                    </p:cond>
                                  </p:endCondLst>
                                  <p:childTnLst>
                                    <p:set>
                                      <p:cBhvr>
                                        <p:cTn id="104" dur="1" fill="hold">
                                          <p:stCondLst>
                                            <p:cond delay="0"/>
                                          </p:stCondLst>
                                        </p:cTn>
                                        <p:tgtEl>
                                          <p:spTgt spid="50"/>
                                        </p:tgtEl>
                                        <p:attrNameLst>
                                          <p:attrName>style.visibility</p:attrName>
                                        </p:attrNameLst>
                                      </p:cBhvr>
                                      <p:to>
                                        <p:strVal val="visible"/>
                                      </p:to>
                                    </p:set>
                                    <p:anim calcmode="lin" valueType="num">
                                      <p:cBhvr>
                                        <p:cTn id="105" dur="500" fill="hold"/>
                                        <p:tgtEl>
                                          <p:spTgt spid="50"/>
                                        </p:tgtEl>
                                        <p:attrNameLst>
                                          <p:attrName>ppt_w</p:attrName>
                                        </p:attrNameLst>
                                      </p:cBhvr>
                                      <p:tavLst>
                                        <p:tav tm="0">
                                          <p:val>
                                            <p:fltVal val="0"/>
                                          </p:val>
                                        </p:tav>
                                        <p:tav tm="100000">
                                          <p:val>
                                            <p:strVal val="#ppt_w"/>
                                          </p:val>
                                        </p:tav>
                                      </p:tavLst>
                                    </p:anim>
                                    <p:anim calcmode="lin" valueType="num">
                                      <p:cBhvr>
                                        <p:cTn id="106" dur="500" fill="hold"/>
                                        <p:tgtEl>
                                          <p:spTgt spid="50"/>
                                        </p:tgtEl>
                                        <p:attrNameLst>
                                          <p:attrName>ppt_h</p:attrName>
                                        </p:attrNameLst>
                                      </p:cBhvr>
                                      <p:tavLst>
                                        <p:tav tm="0">
                                          <p:val>
                                            <p:fltVal val="0"/>
                                          </p:val>
                                        </p:tav>
                                        <p:tav tm="100000">
                                          <p:val>
                                            <p:strVal val="#ppt_h"/>
                                          </p:val>
                                        </p:tav>
                                      </p:tavLst>
                                    </p:anim>
                                    <p:animEffect transition="in" filter="fade">
                                      <p:cBhvr>
                                        <p:cTn id="107" dur="500"/>
                                        <p:tgtEl>
                                          <p:spTgt spid="50"/>
                                        </p:tgtEl>
                                      </p:cBhvr>
                                    </p:animEffect>
                                  </p:childTnLst>
                                </p:cTn>
                              </p:par>
                            </p:childTnLst>
                          </p:cTn>
                        </p:par>
                        <p:par>
                          <p:cTn id="108" fill="hold">
                            <p:stCondLst>
                              <p:cond delay="7500"/>
                            </p:stCondLst>
                            <p:childTnLst>
                              <p:par>
                                <p:cTn id="109" presetID="22" presetClass="entr" presetSubtype="8" fill="hold" grpId="0" nodeType="after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wipe(left)">
                                      <p:cBhvr>
                                        <p:cTn id="111" dur="500"/>
                                        <p:tgtEl>
                                          <p:spTgt spid="51"/>
                                        </p:tgtEl>
                                      </p:cBhvr>
                                    </p:animEffect>
                                  </p:childTnLst>
                                </p:cTn>
                              </p:par>
                              <p:par>
                                <p:cTn id="112" presetID="42" presetClass="entr" presetSubtype="0" fill="hold" grpId="0" nodeType="withEffect">
                                  <p:stCondLst>
                                    <p:cond delay="200"/>
                                  </p:stCondLst>
                                  <p:childTnLst>
                                    <p:set>
                                      <p:cBhvr>
                                        <p:cTn id="113" dur="1" fill="hold">
                                          <p:stCondLst>
                                            <p:cond delay="0"/>
                                          </p:stCondLst>
                                        </p:cTn>
                                        <p:tgtEl>
                                          <p:spTgt spid="52">
                                            <p:txEl>
                                              <p:pRg st="0" end="0"/>
                                            </p:txEl>
                                          </p:spTgt>
                                        </p:tgtEl>
                                        <p:attrNameLst>
                                          <p:attrName>style.visibility</p:attrName>
                                        </p:attrNameLst>
                                      </p:cBhvr>
                                      <p:to>
                                        <p:strVal val="visible"/>
                                      </p:to>
                                    </p:set>
                                    <p:animEffect transition="in" filter="fade">
                                      <p:cBhvr>
                                        <p:cTn id="114" dur="400"/>
                                        <p:tgtEl>
                                          <p:spTgt spid="52">
                                            <p:txEl>
                                              <p:pRg st="0" end="0"/>
                                            </p:txEl>
                                          </p:spTgt>
                                        </p:tgtEl>
                                      </p:cBhvr>
                                    </p:animEffect>
                                    <p:anim calcmode="lin" valueType="num">
                                      <p:cBhvr>
                                        <p:cTn id="115" dur="4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116" dur="400" fill="hold"/>
                                        <p:tgtEl>
                                          <p:spTgt spid="52">
                                            <p:txEl>
                                              <p:pRg st="0" end="0"/>
                                            </p:txEl>
                                          </p:spTgt>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200"/>
                                  </p:stCondLst>
                                  <p:childTnLst>
                                    <p:set>
                                      <p:cBhvr>
                                        <p:cTn id="118" dur="1" fill="hold">
                                          <p:stCondLst>
                                            <p:cond delay="0"/>
                                          </p:stCondLst>
                                        </p:cTn>
                                        <p:tgtEl>
                                          <p:spTgt spid="53">
                                            <p:txEl>
                                              <p:pRg st="0" end="0"/>
                                            </p:txEl>
                                          </p:spTgt>
                                        </p:tgtEl>
                                        <p:attrNameLst>
                                          <p:attrName>style.visibility</p:attrName>
                                        </p:attrNameLst>
                                      </p:cBhvr>
                                      <p:to>
                                        <p:strVal val="visible"/>
                                      </p:to>
                                    </p:set>
                                    <p:animEffect transition="in" filter="fade">
                                      <p:cBhvr>
                                        <p:cTn id="119" dur="500"/>
                                        <p:tgtEl>
                                          <p:spTgt spid="53">
                                            <p:txEl>
                                              <p:pRg st="0" end="0"/>
                                            </p:txEl>
                                          </p:spTgt>
                                        </p:tgtEl>
                                      </p:cBhvr>
                                    </p:animEffect>
                                    <p:anim calcmode="lin" valueType="num">
                                      <p:cBhvr>
                                        <p:cTn id="120"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121" dur="500" fill="hold"/>
                                        <p:tgtEl>
                                          <p:spTgt spid="53">
                                            <p:txEl>
                                              <p:pRg st="0" end="0"/>
                                            </p:txEl>
                                          </p:spTgt>
                                        </p:tgtEl>
                                        <p:attrNameLst>
                                          <p:attrName>ppt_y</p:attrName>
                                        </p:attrNameLst>
                                      </p:cBhvr>
                                      <p:tavLst>
                                        <p:tav tm="0">
                                          <p:val>
                                            <p:strVal val="#ppt_y+.1"/>
                                          </p:val>
                                        </p:tav>
                                        <p:tav tm="100000">
                                          <p:val>
                                            <p:strVal val="#ppt_y"/>
                                          </p:val>
                                        </p:tav>
                                      </p:tavLst>
                                    </p:anim>
                                  </p:childTnLst>
                                </p:cTn>
                              </p:par>
                              <p:par>
                                <p:cTn id="122" presetID="10" presetClass="entr" presetSubtype="0" fill="hold" grpId="0" nodeType="withEffect">
                                  <p:stCondLst>
                                    <p:cond delay="800"/>
                                  </p:stCondLst>
                                  <p:childTnLst>
                                    <p:set>
                                      <p:cBhvr>
                                        <p:cTn id="123" dur="1" fill="hold">
                                          <p:stCondLst>
                                            <p:cond delay="0"/>
                                          </p:stCondLst>
                                        </p:cTn>
                                        <p:tgtEl>
                                          <p:spTgt spid="54">
                                            <p:txEl>
                                              <p:pRg st="0" end="0"/>
                                            </p:txEl>
                                          </p:spTgt>
                                        </p:tgtEl>
                                        <p:attrNameLst>
                                          <p:attrName>style.visibility</p:attrName>
                                        </p:attrNameLst>
                                      </p:cBhvr>
                                      <p:to>
                                        <p:strVal val="visible"/>
                                      </p:to>
                                    </p:set>
                                    <p:animEffect transition="in" filter="fade">
                                      <p:cBhvr>
                                        <p:cTn id="124" dur="500"/>
                                        <p:tgtEl>
                                          <p:spTgt spid="54">
                                            <p:txEl>
                                              <p:pRg st="0" end="0"/>
                                            </p:txEl>
                                          </p:spTgt>
                                        </p:tgtEl>
                                      </p:cBhvr>
                                    </p:animEffect>
                                  </p:childTnLst>
                                </p:cTn>
                              </p:par>
                            </p:childTnLst>
                          </p:cTn>
                        </p:par>
                        <p:par>
                          <p:cTn id="125" fill="hold">
                            <p:stCondLst>
                              <p:cond delay="8800"/>
                            </p:stCondLst>
                            <p:childTnLst>
                              <p:par>
                                <p:cTn id="126" presetID="53" presetClass="entr" presetSubtype="16" fill="hold" grpId="0" nodeType="afterEffect">
                                  <p:stCondLst>
                                    <p:cond delay="0"/>
                                  </p:stCondLst>
                                  <p:childTnLst>
                                    <p:set>
                                      <p:cBhvr>
                                        <p:cTn id="127" dur="1" fill="hold">
                                          <p:stCondLst>
                                            <p:cond delay="0"/>
                                          </p:stCondLst>
                                        </p:cTn>
                                        <p:tgtEl>
                                          <p:spTgt spid="55">
                                            <p:txEl>
                                              <p:pRg st="0" end="0"/>
                                            </p:txEl>
                                          </p:spTgt>
                                        </p:tgtEl>
                                        <p:attrNameLst>
                                          <p:attrName>style.visibility</p:attrName>
                                        </p:attrNameLst>
                                      </p:cBhvr>
                                      <p:to>
                                        <p:strVal val="visible"/>
                                      </p:to>
                                    </p:set>
                                    <p:anim calcmode="lin" valueType="num">
                                      <p:cBhvr>
                                        <p:cTn id="128" dur="3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129" dur="3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130" dur="300"/>
                                        <p:tgtEl>
                                          <p:spTgt spid="55">
                                            <p:txEl>
                                              <p:pRg st="0" end="0"/>
                                            </p:txEl>
                                          </p:spTgt>
                                        </p:tgtEl>
                                      </p:cBhvr>
                                    </p:animEffect>
                                  </p:childTnLst>
                                </p:cTn>
                              </p:par>
                            </p:childTnLst>
                          </p:cTn>
                        </p:par>
                        <p:par>
                          <p:cTn id="131" fill="hold">
                            <p:stCondLst>
                              <p:cond delay="9100"/>
                            </p:stCondLst>
                            <p:childTnLst>
                              <p:par>
                                <p:cTn id="132" presetID="53" presetClass="entr" presetSubtype="16" fill="hold" grpId="0" nodeType="afterEffect" nodePh="1">
                                  <p:stCondLst>
                                    <p:cond delay="0"/>
                                  </p:stCondLst>
                                  <p:endCondLst>
                                    <p:cond evt="begin" delay="0">
                                      <p:tn val="132"/>
                                    </p:cond>
                                  </p:endCondLst>
                                  <p:childTnLst>
                                    <p:set>
                                      <p:cBhvr>
                                        <p:cTn id="133" dur="1" fill="hold">
                                          <p:stCondLst>
                                            <p:cond delay="0"/>
                                          </p:stCondLst>
                                        </p:cTn>
                                        <p:tgtEl>
                                          <p:spTgt spid="56"/>
                                        </p:tgtEl>
                                        <p:attrNameLst>
                                          <p:attrName>style.visibility</p:attrName>
                                        </p:attrNameLst>
                                      </p:cBhvr>
                                      <p:to>
                                        <p:strVal val="visible"/>
                                      </p:to>
                                    </p:set>
                                    <p:anim calcmode="lin" valueType="num">
                                      <p:cBhvr>
                                        <p:cTn id="134" dur="500" fill="hold"/>
                                        <p:tgtEl>
                                          <p:spTgt spid="56"/>
                                        </p:tgtEl>
                                        <p:attrNameLst>
                                          <p:attrName>ppt_w</p:attrName>
                                        </p:attrNameLst>
                                      </p:cBhvr>
                                      <p:tavLst>
                                        <p:tav tm="0">
                                          <p:val>
                                            <p:fltVal val="0"/>
                                          </p:val>
                                        </p:tav>
                                        <p:tav tm="100000">
                                          <p:val>
                                            <p:strVal val="#ppt_w"/>
                                          </p:val>
                                        </p:tav>
                                      </p:tavLst>
                                    </p:anim>
                                    <p:anim calcmode="lin" valueType="num">
                                      <p:cBhvr>
                                        <p:cTn id="135" dur="500" fill="hold"/>
                                        <p:tgtEl>
                                          <p:spTgt spid="56"/>
                                        </p:tgtEl>
                                        <p:attrNameLst>
                                          <p:attrName>ppt_h</p:attrName>
                                        </p:attrNameLst>
                                      </p:cBhvr>
                                      <p:tavLst>
                                        <p:tav tm="0">
                                          <p:val>
                                            <p:fltVal val="0"/>
                                          </p:val>
                                        </p:tav>
                                        <p:tav tm="100000">
                                          <p:val>
                                            <p:strVal val="#ppt_h"/>
                                          </p:val>
                                        </p:tav>
                                      </p:tavLst>
                                    </p:anim>
                                    <p:animEffect transition="in" filter="fade">
                                      <p:cBhvr>
                                        <p:cTn id="136" dur="500"/>
                                        <p:tgtEl>
                                          <p:spTgt spid="56"/>
                                        </p:tgtEl>
                                      </p:cBhvr>
                                    </p:animEffect>
                                  </p:childTnLst>
                                </p:cTn>
                              </p:par>
                            </p:childTnLst>
                          </p:cTn>
                        </p:par>
                        <p:par>
                          <p:cTn id="137" fill="hold">
                            <p:stCondLst>
                              <p:cond delay="9600"/>
                            </p:stCondLst>
                            <p:childTnLst>
                              <p:par>
                                <p:cTn id="138" presetID="22" presetClass="entr" presetSubtype="8" fill="hold" grpId="0" nodeType="afterEffect">
                                  <p:stCondLst>
                                    <p:cond delay="0"/>
                                  </p:stCondLst>
                                  <p:childTnLst>
                                    <p:set>
                                      <p:cBhvr>
                                        <p:cTn id="139" dur="1" fill="hold">
                                          <p:stCondLst>
                                            <p:cond delay="0"/>
                                          </p:stCondLst>
                                        </p:cTn>
                                        <p:tgtEl>
                                          <p:spTgt spid="57"/>
                                        </p:tgtEl>
                                        <p:attrNameLst>
                                          <p:attrName>style.visibility</p:attrName>
                                        </p:attrNameLst>
                                      </p:cBhvr>
                                      <p:to>
                                        <p:strVal val="visible"/>
                                      </p:to>
                                    </p:set>
                                    <p:animEffect transition="in" filter="wipe(left)">
                                      <p:cBhvr>
                                        <p:cTn id="140" dur="500"/>
                                        <p:tgtEl>
                                          <p:spTgt spid="57"/>
                                        </p:tgtEl>
                                      </p:cBhvr>
                                    </p:animEffect>
                                  </p:childTnLst>
                                </p:cTn>
                              </p:par>
                              <p:par>
                                <p:cTn id="141" presetID="42" presetClass="entr" presetSubtype="0" fill="hold" grpId="0" nodeType="withEffect">
                                  <p:stCondLst>
                                    <p:cond delay="200"/>
                                  </p:stCondLst>
                                  <p:childTnLst>
                                    <p:set>
                                      <p:cBhvr>
                                        <p:cTn id="142" dur="1" fill="hold">
                                          <p:stCondLst>
                                            <p:cond delay="0"/>
                                          </p:stCondLst>
                                        </p:cTn>
                                        <p:tgtEl>
                                          <p:spTgt spid="58">
                                            <p:txEl>
                                              <p:pRg st="0" end="0"/>
                                            </p:txEl>
                                          </p:spTgt>
                                        </p:tgtEl>
                                        <p:attrNameLst>
                                          <p:attrName>style.visibility</p:attrName>
                                        </p:attrNameLst>
                                      </p:cBhvr>
                                      <p:to>
                                        <p:strVal val="visible"/>
                                      </p:to>
                                    </p:set>
                                    <p:animEffect transition="in" filter="fade">
                                      <p:cBhvr>
                                        <p:cTn id="143" dur="400"/>
                                        <p:tgtEl>
                                          <p:spTgt spid="58">
                                            <p:txEl>
                                              <p:pRg st="0" end="0"/>
                                            </p:txEl>
                                          </p:spTgt>
                                        </p:tgtEl>
                                      </p:cBhvr>
                                    </p:animEffect>
                                    <p:anim calcmode="lin" valueType="num">
                                      <p:cBhvr>
                                        <p:cTn id="144" dur="4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45" dur="400" fill="hold"/>
                                        <p:tgtEl>
                                          <p:spTgt spid="58">
                                            <p:txEl>
                                              <p:pRg st="0" end="0"/>
                                            </p:tx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200"/>
                                  </p:stCondLst>
                                  <p:childTnLst>
                                    <p:set>
                                      <p:cBhvr>
                                        <p:cTn id="147" dur="1" fill="hold">
                                          <p:stCondLst>
                                            <p:cond delay="0"/>
                                          </p:stCondLst>
                                        </p:cTn>
                                        <p:tgtEl>
                                          <p:spTgt spid="59">
                                            <p:txEl>
                                              <p:pRg st="0" end="0"/>
                                            </p:txEl>
                                          </p:spTgt>
                                        </p:tgtEl>
                                        <p:attrNameLst>
                                          <p:attrName>style.visibility</p:attrName>
                                        </p:attrNameLst>
                                      </p:cBhvr>
                                      <p:to>
                                        <p:strVal val="visible"/>
                                      </p:to>
                                    </p:set>
                                    <p:animEffect transition="in" filter="fade">
                                      <p:cBhvr>
                                        <p:cTn id="148" dur="500"/>
                                        <p:tgtEl>
                                          <p:spTgt spid="59">
                                            <p:txEl>
                                              <p:pRg st="0" end="0"/>
                                            </p:txEl>
                                          </p:spTgt>
                                        </p:tgtEl>
                                      </p:cBhvr>
                                    </p:animEffect>
                                    <p:anim calcmode="lin" valueType="num">
                                      <p:cBhvr>
                                        <p:cTn id="149"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50" dur="500" fill="hold"/>
                                        <p:tgtEl>
                                          <p:spTgt spid="59">
                                            <p:txEl>
                                              <p:pRg st="0" end="0"/>
                                            </p:txEl>
                                          </p:spTgt>
                                        </p:tgtEl>
                                        <p:attrNameLst>
                                          <p:attrName>ppt_y</p:attrName>
                                        </p:attrNameLst>
                                      </p:cBhvr>
                                      <p:tavLst>
                                        <p:tav tm="0">
                                          <p:val>
                                            <p:strVal val="#ppt_y+.1"/>
                                          </p:val>
                                        </p:tav>
                                        <p:tav tm="100000">
                                          <p:val>
                                            <p:strVal val="#ppt_y"/>
                                          </p:val>
                                        </p:tav>
                                      </p:tavLst>
                                    </p:anim>
                                  </p:childTnLst>
                                </p:cTn>
                              </p:par>
                              <p:par>
                                <p:cTn id="151" presetID="10" presetClass="entr" presetSubtype="0" fill="hold" grpId="0" nodeType="withEffect">
                                  <p:stCondLst>
                                    <p:cond delay="800"/>
                                  </p:stCondLst>
                                  <p:childTnLst>
                                    <p:set>
                                      <p:cBhvr>
                                        <p:cTn id="152" dur="1" fill="hold">
                                          <p:stCondLst>
                                            <p:cond delay="0"/>
                                          </p:stCondLst>
                                        </p:cTn>
                                        <p:tgtEl>
                                          <p:spTgt spid="60">
                                            <p:txEl>
                                              <p:pRg st="0" end="0"/>
                                            </p:txEl>
                                          </p:spTgt>
                                        </p:tgtEl>
                                        <p:attrNameLst>
                                          <p:attrName>style.visibility</p:attrName>
                                        </p:attrNameLst>
                                      </p:cBhvr>
                                      <p:to>
                                        <p:strVal val="visible"/>
                                      </p:to>
                                    </p:set>
                                    <p:animEffect transition="in" filter="fade">
                                      <p:cBhvr>
                                        <p:cTn id="153" dur="500"/>
                                        <p:tgtEl>
                                          <p:spTgt spid="60">
                                            <p:txEl>
                                              <p:pRg st="0" end="0"/>
                                            </p:txEl>
                                          </p:spTgt>
                                        </p:tgtEl>
                                      </p:cBhvr>
                                    </p:animEffect>
                                  </p:childTnLst>
                                </p:cTn>
                              </p:par>
                            </p:childTnLst>
                          </p:cTn>
                        </p:par>
                        <p:par>
                          <p:cTn id="154" fill="hold">
                            <p:stCondLst>
                              <p:cond delay="10900"/>
                            </p:stCondLst>
                            <p:childTnLst>
                              <p:par>
                                <p:cTn id="155" presetID="53" presetClass="entr" presetSubtype="16" fill="hold" grpId="0" nodeType="afterEffect">
                                  <p:stCondLst>
                                    <p:cond delay="0"/>
                                  </p:stCondLst>
                                  <p:childTnLst>
                                    <p:set>
                                      <p:cBhvr>
                                        <p:cTn id="156" dur="1" fill="hold">
                                          <p:stCondLst>
                                            <p:cond delay="0"/>
                                          </p:stCondLst>
                                        </p:cTn>
                                        <p:tgtEl>
                                          <p:spTgt spid="61">
                                            <p:txEl>
                                              <p:pRg st="0" end="0"/>
                                            </p:txEl>
                                          </p:spTgt>
                                        </p:tgtEl>
                                        <p:attrNameLst>
                                          <p:attrName>style.visibility</p:attrName>
                                        </p:attrNameLst>
                                      </p:cBhvr>
                                      <p:to>
                                        <p:strVal val="visible"/>
                                      </p:to>
                                    </p:set>
                                    <p:anim calcmode="lin" valueType="num">
                                      <p:cBhvr>
                                        <p:cTn id="157" dur="300" fill="hold"/>
                                        <p:tgtEl>
                                          <p:spTgt spid="61">
                                            <p:txEl>
                                              <p:pRg st="0" end="0"/>
                                            </p:txEl>
                                          </p:spTgt>
                                        </p:tgtEl>
                                        <p:attrNameLst>
                                          <p:attrName>ppt_w</p:attrName>
                                        </p:attrNameLst>
                                      </p:cBhvr>
                                      <p:tavLst>
                                        <p:tav tm="0">
                                          <p:val>
                                            <p:fltVal val="0"/>
                                          </p:val>
                                        </p:tav>
                                        <p:tav tm="100000">
                                          <p:val>
                                            <p:strVal val="#ppt_w"/>
                                          </p:val>
                                        </p:tav>
                                      </p:tavLst>
                                    </p:anim>
                                    <p:anim calcmode="lin" valueType="num">
                                      <p:cBhvr>
                                        <p:cTn id="158" dur="300" fill="hold"/>
                                        <p:tgtEl>
                                          <p:spTgt spid="61">
                                            <p:txEl>
                                              <p:pRg st="0" end="0"/>
                                            </p:txEl>
                                          </p:spTgt>
                                        </p:tgtEl>
                                        <p:attrNameLst>
                                          <p:attrName>ppt_h</p:attrName>
                                        </p:attrNameLst>
                                      </p:cBhvr>
                                      <p:tavLst>
                                        <p:tav tm="0">
                                          <p:val>
                                            <p:fltVal val="0"/>
                                          </p:val>
                                        </p:tav>
                                        <p:tav tm="100000">
                                          <p:val>
                                            <p:strVal val="#ppt_h"/>
                                          </p:val>
                                        </p:tav>
                                      </p:tavLst>
                                    </p:anim>
                                    <p:animEffect transition="in" filter="fade">
                                      <p:cBhvr>
                                        <p:cTn id="159" dur="3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3" grpId="0"/>
      <p:bldP spid="3" grpId="0" animBg="1"/>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300" fill="hold"/>
                        <p:tgtEl>
                          <p:spTgt spid="37"/>
                        </p:tgtEl>
                        <p:attrNameLst>
                          <p:attrName>ppt_w</p:attrName>
                        </p:attrNameLst>
                      </p:cBhvr>
                      <p:tavLst>
                        <p:tav tm="0">
                          <p:val>
                            <p:fltVal val="0"/>
                          </p:val>
                        </p:tav>
                        <p:tav tm="100000">
                          <p:val>
                            <p:strVal val="#ppt_w"/>
                          </p:val>
                        </p:tav>
                      </p:tavLst>
                    </p:anim>
                    <p:anim calcmode="lin" valueType="num">
                      <p:cBhvr>
                        <p:cTn dur="300" fill="hold"/>
                        <p:tgtEl>
                          <p:spTgt spid="37"/>
                        </p:tgtEl>
                        <p:attrNameLst>
                          <p:attrName>ppt_h</p:attrName>
                        </p:attrNameLst>
                      </p:cBhvr>
                      <p:tavLst>
                        <p:tav tm="0">
                          <p:val>
                            <p:fltVal val="0"/>
                          </p:val>
                        </p:tav>
                        <p:tav tm="100000">
                          <p:val>
                            <p:strVal val="#ppt_h"/>
                          </p:val>
                        </p:tav>
                      </p:tavLst>
                    </p:anim>
                    <p:animEffect transition="in" filter="fade">
                      <p:cBhvr>
                        <p:cTn dur="300"/>
                        <p:tgtEl>
                          <p:spTgt spid="37"/>
                        </p:tgtEl>
                      </p:cBhvr>
                    </p:animEffect>
                  </p:childTnLst>
                </p:cTn>
              </p:par>
            </p:tnLst>
          </p:tmpl>
        </p:tmplLst>
      </p:bldP>
      <p:bldP spid="38" grpId="0"/>
      <p:bldP spid="39" grpId="0" animBg="1"/>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400"/>
                        <p:tgtEl>
                          <p:spTgt spid="40"/>
                        </p:tgtEl>
                      </p:cBhvr>
                    </p:animEffect>
                    <p:anim calcmode="lin" valueType="num">
                      <p:cBhvr>
                        <p:cTn dur="400" fill="hold"/>
                        <p:tgtEl>
                          <p:spTgt spid="40"/>
                        </p:tgtEl>
                        <p:attrNameLst>
                          <p:attrName>ppt_x</p:attrName>
                        </p:attrNameLst>
                      </p:cBhvr>
                      <p:tavLst>
                        <p:tav tm="0">
                          <p:val>
                            <p:strVal val="#ppt_x"/>
                          </p:val>
                        </p:tav>
                        <p:tav tm="100000">
                          <p:val>
                            <p:strVal val="#ppt_x"/>
                          </p:val>
                        </p:tav>
                      </p:tavLst>
                    </p:anim>
                    <p:anim calcmode="lin" valueType="num">
                      <p:cBhvr>
                        <p:cTn dur="400" fill="hold"/>
                        <p:tgtEl>
                          <p:spTgt spid="40"/>
                        </p:tgtEl>
                        <p:attrNameLst>
                          <p:attrName>ppt_y</p:attrName>
                        </p:attrNameLst>
                      </p:cBhvr>
                      <p:tavLst>
                        <p:tav tm="0">
                          <p:val>
                            <p:strVal val="#ppt_y+.1"/>
                          </p:val>
                        </p:tav>
                        <p:tav tm="100000">
                          <p:val>
                            <p:strVal val="#ppt_y"/>
                          </p:val>
                        </p:tav>
                      </p:tavLst>
                    </p:anim>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53" presetClass="entr" presetSubtype="16"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300" fill="hold"/>
                        <p:tgtEl>
                          <p:spTgt spid="43"/>
                        </p:tgtEl>
                        <p:attrNameLst>
                          <p:attrName>ppt_w</p:attrName>
                        </p:attrNameLst>
                      </p:cBhvr>
                      <p:tavLst>
                        <p:tav tm="0">
                          <p:val>
                            <p:fltVal val="0"/>
                          </p:val>
                        </p:tav>
                        <p:tav tm="100000">
                          <p:val>
                            <p:strVal val="#ppt_w"/>
                          </p:val>
                        </p:tav>
                      </p:tavLst>
                    </p:anim>
                    <p:anim calcmode="lin" valueType="num">
                      <p:cBhvr>
                        <p:cTn dur="300" fill="hold"/>
                        <p:tgtEl>
                          <p:spTgt spid="43"/>
                        </p:tgtEl>
                        <p:attrNameLst>
                          <p:attrName>ppt_h</p:attrName>
                        </p:attrNameLst>
                      </p:cBhvr>
                      <p:tavLst>
                        <p:tav tm="0">
                          <p:val>
                            <p:fltVal val="0"/>
                          </p:val>
                        </p:tav>
                        <p:tav tm="100000">
                          <p:val>
                            <p:strVal val="#ppt_h"/>
                          </p:val>
                        </p:tav>
                      </p:tavLst>
                    </p:anim>
                    <p:animEffect transition="in" filter="fade">
                      <p:cBhvr>
                        <p:cTn dur="300"/>
                        <p:tgtEl>
                          <p:spTgt spid="43"/>
                        </p:tgtEl>
                      </p:cBhvr>
                    </p:animEffect>
                  </p:childTnLst>
                </p:cTn>
              </p:par>
            </p:tnLst>
          </p:tmpl>
        </p:tmplLst>
      </p:bldP>
      <p:bldP spid="44" grpId="0"/>
      <p:bldP spid="45" grpId="0" animBg="1"/>
      <p:bldP spid="46" grpId="0" build="p">
        <p:tmplLst>
          <p:tmpl lvl="1">
            <p:tnLst>
              <p:par>
                <p:cTn presetID="42" presetClass="entr" presetSubtype="0" fill="hold" nodeType="withEffect">
                  <p:stCondLst>
                    <p:cond delay="200"/>
                  </p:stCondLst>
                  <p:childTnLst>
                    <p:set>
                      <p:cBhvr>
                        <p:cTn dur="1" fill="hold">
                          <p:stCondLst>
                            <p:cond delay="0"/>
                          </p:stCondLst>
                        </p:cTn>
                        <p:tgtEl>
                          <p:spTgt spid="46"/>
                        </p:tgtEl>
                        <p:attrNameLst>
                          <p:attrName>style.visibility</p:attrName>
                        </p:attrNameLst>
                      </p:cBhvr>
                      <p:to>
                        <p:strVal val="visible"/>
                      </p:to>
                    </p:set>
                    <p:animEffect transition="in" filter="fade">
                      <p:cBhvr>
                        <p:cTn dur="400"/>
                        <p:tgtEl>
                          <p:spTgt spid="46"/>
                        </p:tgtEl>
                      </p:cBhvr>
                    </p:animEffect>
                    <p:anim calcmode="lin" valueType="num">
                      <p:cBhvr>
                        <p:cTn dur="400" fill="hold"/>
                        <p:tgtEl>
                          <p:spTgt spid="46"/>
                        </p:tgtEl>
                        <p:attrNameLst>
                          <p:attrName>ppt_x</p:attrName>
                        </p:attrNameLst>
                      </p:cBhvr>
                      <p:tavLst>
                        <p:tav tm="0">
                          <p:val>
                            <p:strVal val="#ppt_x"/>
                          </p:val>
                        </p:tav>
                        <p:tav tm="100000">
                          <p:val>
                            <p:strVal val="#ppt_x"/>
                          </p:val>
                        </p:tav>
                      </p:tavLst>
                    </p:anim>
                    <p:anim calcmode="lin" valueType="num">
                      <p:cBhvr>
                        <p:cTn dur="400" fill="hold"/>
                        <p:tgtEl>
                          <p:spTgt spid="46"/>
                        </p:tgtEl>
                        <p:attrNameLst>
                          <p:attrName>ppt_y</p:attrName>
                        </p:attrNameLst>
                      </p:cBhvr>
                      <p:tavLst>
                        <p:tav tm="0">
                          <p:val>
                            <p:strVal val="#ppt_y+.1"/>
                          </p:val>
                        </p:tav>
                        <p:tav tm="100000">
                          <p:val>
                            <p:strVal val="#ppt_y"/>
                          </p:val>
                        </p:tav>
                      </p:tavLst>
                    </p:anim>
                  </p:childTnLst>
                </p:cTn>
              </p:par>
            </p:tnLst>
          </p:tmpl>
        </p:tmplLst>
      </p:bldP>
      <p:bldP spid="47" grpId="0" build="p">
        <p:tmplLst>
          <p:tmpl lvl="1">
            <p:tnLst>
              <p:par>
                <p:cTn presetID="42" presetClass="entr" presetSubtype="0" fill="hold" nodeType="withEffect">
                  <p:stCondLst>
                    <p:cond delay="2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anim calcmode="lin" valueType="num">
                      <p:cBhvr>
                        <p:cTn dur="500" fill="hold"/>
                        <p:tgtEl>
                          <p:spTgt spid="47"/>
                        </p:tgtEl>
                        <p:attrNameLst>
                          <p:attrName>ppt_x</p:attrName>
                        </p:attrNameLst>
                      </p:cBhvr>
                      <p:tavLst>
                        <p:tav tm="0">
                          <p:val>
                            <p:strVal val="#ppt_x"/>
                          </p:val>
                        </p:tav>
                        <p:tav tm="100000">
                          <p:val>
                            <p:strVal val="#ppt_x"/>
                          </p:val>
                        </p:tav>
                      </p:tavLst>
                    </p:anim>
                    <p:anim calcmode="lin" valueType="num">
                      <p:cBhvr>
                        <p:cTn dur="500" fill="hold"/>
                        <p:tgtEl>
                          <p:spTgt spid="47"/>
                        </p:tgtEl>
                        <p:attrNameLst>
                          <p:attrName>ppt_y</p:attrName>
                        </p:attrNameLst>
                      </p:cBhvr>
                      <p:tavLst>
                        <p:tav tm="0">
                          <p:val>
                            <p:strVal val="#ppt_y+.1"/>
                          </p:val>
                        </p:tav>
                        <p:tav tm="100000">
                          <p:val>
                            <p:strVal val="#ppt_y"/>
                          </p:val>
                        </p:tav>
                      </p:tavLst>
                    </p:anim>
                  </p:childTnLst>
                </p:cTn>
              </p:par>
            </p:tnLst>
          </p:tmpl>
        </p:tmplLst>
      </p:bldP>
      <p:bldP spid="48" grpId="0" build="p">
        <p:tmplLst>
          <p:tmpl lvl="1">
            <p:tnLst>
              <p:par>
                <p:cTn presetID="10" presetClass="entr" presetSubtype="0" fill="hold" nodeType="withEffect">
                  <p:stCondLst>
                    <p:cond delay="8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53" presetClass="entr" presetSubtype="16"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300" fill="hold"/>
                        <p:tgtEl>
                          <p:spTgt spid="49"/>
                        </p:tgtEl>
                        <p:attrNameLst>
                          <p:attrName>ppt_w</p:attrName>
                        </p:attrNameLst>
                      </p:cBhvr>
                      <p:tavLst>
                        <p:tav tm="0">
                          <p:val>
                            <p:fltVal val="0"/>
                          </p:val>
                        </p:tav>
                        <p:tav tm="100000">
                          <p:val>
                            <p:strVal val="#ppt_w"/>
                          </p:val>
                        </p:tav>
                      </p:tavLst>
                    </p:anim>
                    <p:anim calcmode="lin" valueType="num">
                      <p:cBhvr>
                        <p:cTn dur="300" fill="hold"/>
                        <p:tgtEl>
                          <p:spTgt spid="49"/>
                        </p:tgtEl>
                        <p:attrNameLst>
                          <p:attrName>ppt_h</p:attrName>
                        </p:attrNameLst>
                      </p:cBhvr>
                      <p:tavLst>
                        <p:tav tm="0">
                          <p:val>
                            <p:fltVal val="0"/>
                          </p:val>
                        </p:tav>
                        <p:tav tm="100000">
                          <p:val>
                            <p:strVal val="#ppt_h"/>
                          </p:val>
                        </p:tav>
                      </p:tavLst>
                    </p:anim>
                    <p:animEffect transition="in" filter="fade">
                      <p:cBhvr>
                        <p:cTn dur="300"/>
                        <p:tgtEl>
                          <p:spTgt spid="49"/>
                        </p:tgtEl>
                      </p:cBhvr>
                    </p:animEffect>
                  </p:childTnLst>
                </p:cTn>
              </p:par>
            </p:tnLst>
          </p:tmpl>
        </p:tmplLst>
      </p:bldP>
      <p:bldP spid="50" grpId="0"/>
      <p:bldP spid="51" grpId="0" animBg="1"/>
      <p:bldP spid="52" grpId="0" build="p">
        <p:tmplLst>
          <p:tmpl lvl="1">
            <p:tnLst>
              <p:par>
                <p:cTn presetID="42" presetClass="entr" presetSubtype="0" fill="hold" nodeType="withEffect">
                  <p:stCondLst>
                    <p:cond delay="200"/>
                  </p:stCondLst>
                  <p:childTnLst>
                    <p:set>
                      <p:cBhvr>
                        <p:cTn dur="1" fill="hold">
                          <p:stCondLst>
                            <p:cond delay="0"/>
                          </p:stCondLst>
                        </p:cTn>
                        <p:tgtEl>
                          <p:spTgt spid="52"/>
                        </p:tgtEl>
                        <p:attrNameLst>
                          <p:attrName>style.visibility</p:attrName>
                        </p:attrNameLst>
                      </p:cBhvr>
                      <p:to>
                        <p:strVal val="visible"/>
                      </p:to>
                    </p:set>
                    <p:animEffect transition="in" filter="fade">
                      <p:cBhvr>
                        <p:cTn dur="400"/>
                        <p:tgtEl>
                          <p:spTgt spid="52"/>
                        </p:tgtEl>
                      </p:cBhvr>
                    </p:animEffect>
                    <p:anim calcmode="lin" valueType="num">
                      <p:cBhvr>
                        <p:cTn dur="400" fill="hold"/>
                        <p:tgtEl>
                          <p:spTgt spid="52"/>
                        </p:tgtEl>
                        <p:attrNameLst>
                          <p:attrName>ppt_x</p:attrName>
                        </p:attrNameLst>
                      </p:cBhvr>
                      <p:tavLst>
                        <p:tav tm="0">
                          <p:val>
                            <p:strVal val="#ppt_x"/>
                          </p:val>
                        </p:tav>
                        <p:tav tm="100000">
                          <p:val>
                            <p:strVal val="#ppt_x"/>
                          </p:val>
                        </p:tav>
                      </p:tavLst>
                    </p:anim>
                    <p:anim calcmode="lin" valueType="num">
                      <p:cBhvr>
                        <p:cTn dur="400" fill="hold"/>
                        <p:tgtEl>
                          <p:spTgt spid="52"/>
                        </p:tgtEl>
                        <p:attrNameLst>
                          <p:attrName>ppt_y</p:attrName>
                        </p:attrNameLst>
                      </p:cBhvr>
                      <p:tavLst>
                        <p:tav tm="0">
                          <p:val>
                            <p:strVal val="#ppt_y+.1"/>
                          </p:val>
                        </p:tav>
                        <p:tav tm="100000">
                          <p:val>
                            <p:strVal val="#ppt_y"/>
                          </p:val>
                        </p:tav>
                      </p:tavLst>
                    </p:anim>
                  </p:childTnLst>
                </p:cTn>
              </p:par>
            </p:tnLst>
          </p:tmpl>
        </p:tmplLst>
      </p:bldP>
      <p:bldP spid="53" grpId="0" build="p">
        <p:tmplLst>
          <p:tmpl lvl="1">
            <p:tnLst>
              <p:par>
                <p:cTn presetID="42" presetClass="entr" presetSubtype="0" fill="hold" nodeType="withEffect">
                  <p:stCondLst>
                    <p:cond delay="2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anim calcmode="lin" valueType="num">
                      <p:cBhvr>
                        <p:cTn dur="500" fill="hold"/>
                        <p:tgtEl>
                          <p:spTgt spid="53"/>
                        </p:tgtEl>
                        <p:attrNameLst>
                          <p:attrName>ppt_x</p:attrName>
                        </p:attrNameLst>
                      </p:cBhvr>
                      <p:tavLst>
                        <p:tav tm="0">
                          <p:val>
                            <p:strVal val="#ppt_x"/>
                          </p:val>
                        </p:tav>
                        <p:tav tm="100000">
                          <p:val>
                            <p:strVal val="#ppt_x"/>
                          </p:val>
                        </p:tav>
                      </p:tavLst>
                    </p:anim>
                    <p:anim calcmode="lin" valueType="num">
                      <p:cBhvr>
                        <p:cTn dur="500" fill="hold"/>
                        <p:tgtEl>
                          <p:spTgt spid="53"/>
                        </p:tgtEl>
                        <p:attrNameLst>
                          <p:attrName>ppt_y</p:attrName>
                        </p:attrNameLst>
                      </p:cBhvr>
                      <p:tavLst>
                        <p:tav tm="0">
                          <p:val>
                            <p:strVal val="#ppt_y+.1"/>
                          </p:val>
                        </p:tav>
                        <p:tav tm="100000">
                          <p:val>
                            <p:strVal val="#ppt_y"/>
                          </p:val>
                        </p:tav>
                      </p:tavLst>
                    </p:anim>
                  </p:childTnLst>
                </p:cTn>
              </p:par>
            </p:tnLst>
          </p:tmpl>
        </p:tmplLst>
      </p:bldP>
      <p:bldP spid="54" grpId="0" build="p">
        <p:tmplLst>
          <p:tmpl lvl="1">
            <p:tnLst>
              <p:par>
                <p:cTn presetID="10" presetClass="entr" presetSubtype="0" fill="hold" nodeType="withEffect">
                  <p:stCondLst>
                    <p:cond delay="8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300" fill="hold"/>
                        <p:tgtEl>
                          <p:spTgt spid="55"/>
                        </p:tgtEl>
                        <p:attrNameLst>
                          <p:attrName>ppt_w</p:attrName>
                        </p:attrNameLst>
                      </p:cBhvr>
                      <p:tavLst>
                        <p:tav tm="0">
                          <p:val>
                            <p:fltVal val="0"/>
                          </p:val>
                        </p:tav>
                        <p:tav tm="100000">
                          <p:val>
                            <p:strVal val="#ppt_w"/>
                          </p:val>
                        </p:tav>
                      </p:tavLst>
                    </p:anim>
                    <p:anim calcmode="lin" valueType="num">
                      <p:cBhvr>
                        <p:cTn dur="300" fill="hold"/>
                        <p:tgtEl>
                          <p:spTgt spid="55"/>
                        </p:tgtEl>
                        <p:attrNameLst>
                          <p:attrName>ppt_h</p:attrName>
                        </p:attrNameLst>
                      </p:cBhvr>
                      <p:tavLst>
                        <p:tav tm="0">
                          <p:val>
                            <p:fltVal val="0"/>
                          </p:val>
                        </p:tav>
                        <p:tav tm="100000">
                          <p:val>
                            <p:strVal val="#ppt_h"/>
                          </p:val>
                        </p:tav>
                      </p:tavLst>
                    </p:anim>
                    <p:animEffect transition="in" filter="fade">
                      <p:cBhvr>
                        <p:cTn dur="300"/>
                        <p:tgtEl>
                          <p:spTgt spid="55"/>
                        </p:tgtEl>
                      </p:cBhvr>
                    </p:animEffect>
                  </p:childTnLst>
                </p:cTn>
              </p:par>
            </p:tnLst>
          </p:tmpl>
        </p:tmplLst>
      </p:bldP>
      <p:bldP spid="56" grpId="0"/>
      <p:bldP spid="57" grpId="0" animBg="1"/>
      <p:bldP spid="58" grpId="0" build="p">
        <p:tmplLst>
          <p:tmpl lvl="1">
            <p:tnLst>
              <p:par>
                <p:cTn presetID="42" presetClass="entr" presetSubtype="0" fill="hold" nodeType="with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fade">
                      <p:cBhvr>
                        <p:cTn dur="400"/>
                        <p:tgtEl>
                          <p:spTgt spid="58"/>
                        </p:tgtEl>
                      </p:cBhvr>
                    </p:animEffect>
                    <p:anim calcmode="lin" valueType="num">
                      <p:cBhvr>
                        <p:cTn dur="400" fill="hold"/>
                        <p:tgtEl>
                          <p:spTgt spid="58"/>
                        </p:tgtEl>
                        <p:attrNameLst>
                          <p:attrName>ppt_x</p:attrName>
                        </p:attrNameLst>
                      </p:cBhvr>
                      <p:tavLst>
                        <p:tav tm="0">
                          <p:val>
                            <p:strVal val="#ppt_x"/>
                          </p:val>
                        </p:tav>
                        <p:tav tm="100000">
                          <p:val>
                            <p:strVal val="#ppt_x"/>
                          </p:val>
                        </p:tav>
                      </p:tavLst>
                    </p:anim>
                    <p:anim calcmode="lin" valueType="num">
                      <p:cBhvr>
                        <p:cTn dur="400" fill="hold"/>
                        <p:tgtEl>
                          <p:spTgt spid="58"/>
                        </p:tgtEl>
                        <p:attrNameLst>
                          <p:attrName>ppt_y</p:attrName>
                        </p:attrNameLst>
                      </p:cBhvr>
                      <p:tavLst>
                        <p:tav tm="0">
                          <p:val>
                            <p:strVal val="#ppt_y+.1"/>
                          </p:val>
                        </p:tav>
                        <p:tav tm="100000">
                          <p:val>
                            <p:strVal val="#ppt_y"/>
                          </p:val>
                        </p:tav>
                      </p:tavLst>
                    </p:anim>
                  </p:childTnLst>
                </p:cTn>
              </p:par>
            </p:tnLst>
          </p:tmpl>
        </p:tmplLst>
      </p:bldP>
      <p:bldP spid="59" grpId="0" build="p">
        <p:tmplLst>
          <p:tmpl lvl="1">
            <p:tnLst>
              <p:par>
                <p:cTn presetID="42"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anim calcmode="lin" valueType="num">
                      <p:cBhvr>
                        <p:cTn dur="500" fill="hold"/>
                        <p:tgtEl>
                          <p:spTgt spid="59"/>
                        </p:tgtEl>
                        <p:attrNameLst>
                          <p:attrName>ppt_x</p:attrName>
                        </p:attrNameLst>
                      </p:cBhvr>
                      <p:tavLst>
                        <p:tav tm="0">
                          <p:val>
                            <p:strVal val="#ppt_x"/>
                          </p:val>
                        </p:tav>
                        <p:tav tm="100000">
                          <p:val>
                            <p:strVal val="#ppt_x"/>
                          </p:val>
                        </p:tav>
                      </p:tavLst>
                    </p:anim>
                    <p:anim calcmode="lin" valueType="num">
                      <p:cBhvr>
                        <p:cTn dur="500" fill="hold"/>
                        <p:tgtEl>
                          <p:spTgt spid="59"/>
                        </p:tgtEl>
                        <p:attrNameLst>
                          <p:attrName>ppt_y</p:attrName>
                        </p:attrNameLst>
                      </p:cBhvr>
                      <p:tavLst>
                        <p:tav tm="0">
                          <p:val>
                            <p:strVal val="#ppt_y+.1"/>
                          </p:val>
                        </p:tav>
                        <p:tav tm="100000">
                          <p:val>
                            <p:strVal val="#ppt_y"/>
                          </p:val>
                        </p:tav>
                      </p:tavLst>
                    </p:anim>
                  </p:childTnLst>
                </p:cTn>
              </p:par>
            </p:tnLst>
          </p:tmpl>
        </p:tmplLst>
      </p:bldP>
      <p:bldP spid="60" grpId="0" build="p">
        <p:tmplLst>
          <p:tmpl lvl="1">
            <p:tnLst>
              <p:par>
                <p:cTn presetID="10" presetClass="entr" presetSubtype="0" fill="hold" nodeType="withEffect">
                  <p:stCondLst>
                    <p:cond delay="80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53" presetClass="entr" presetSubtype="16"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p:cTn dur="300" fill="hold"/>
                        <p:tgtEl>
                          <p:spTgt spid="61"/>
                        </p:tgtEl>
                        <p:attrNameLst>
                          <p:attrName>ppt_w</p:attrName>
                        </p:attrNameLst>
                      </p:cBhvr>
                      <p:tavLst>
                        <p:tav tm="0">
                          <p:val>
                            <p:fltVal val="0"/>
                          </p:val>
                        </p:tav>
                        <p:tav tm="100000">
                          <p:val>
                            <p:strVal val="#ppt_w"/>
                          </p:val>
                        </p:tav>
                      </p:tavLst>
                    </p:anim>
                    <p:anim calcmode="lin" valueType="num">
                      <p:cBhvr>
                        <p:cTn dur="300" fill="hold"/>
                        <p:tgtEl>
                          <p:spTgt spid="61"/>
                        </p:tgtEl>
                        <p:attrNameLst>
                          <p:attrName>ppt_h</p:attrName>
                        </p:attrNameLst>
                      </p:cBhvr>
                      <p:tavLst>
                        <p:tav tm="0">
                          <p:val>
                            <p:fltVal val="0"/>
                          </p:val>
                        </p:tav>
                        <p:tav tm="100000">
                          <p:val>
                            <p:strVal val="#ppt_h"/>
                          </p:val>
                        </p:tav>
                      </p:tavLst>
                    </p:anim>
                    <p:animEffect transition="in" filter="fade">
                      <p:cBhvr>
                        <p:cTn dur="300"/>
                        <p:tgtEl>
                          <p:spTgt spid="6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member zoom">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3" name="Picture Placeholder 2"/>
          <p:cNvSpPr>
            <a:spLocks noGrp="1"/>
          </p:cNvSpPr>
          <p:nvPr>
            <p:ph type="pic" sz="quarter" idx="17"/>
          </p:nvPr>
        </p:nvSpPr>
        <p:spPr>
          <a:xfrm>
            <a:off x="427039" y="1371601"/>
            <a:ext cx="1465260" cy="1490134"/>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3" name="Rectangle 2"/>
          <p:cNvSpPr/>
          <p:nvPr userDrawn="1"/>
        </p:nvSpPr>
        <p:spPr>
          <a:xfrm>
            <a:off x="427038" y="2861734"/>
            <a:ext cx="1465260" cy="101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 Placeholder 7"/>
          <p:cNvSpPr>
            <a:spLocks noGrp="1"/>
          </p:cNvSpPr>
          <p:nvPr>
            <p:ph type="body" sz="quarter" idx="18" hasCustomPrompt="1"/>
          </p:nvPr>
        </p:nvSpPr>
        <p:spPr>
          <a:xfrm>
            <a:off x="427038" y="3072509"/>
            <a:ext cx="1465259"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35" name="Text Placeholder 7"/>
          <p:cNvSpPr>
            <a:spLocks noGrp="1"/>
          </p:cNvSpPr>
          <p:nvPr>
            <p:ph type="body" sz="quarter" idx="19" hasCustomPrompt="1"/>
          </p:nvPr>
        </p:nvSpPr>
        <p:spPr>
          <a:xfrm>
            <a:off x="427038" y="3440479"/>
            <a:ext cx="1465259"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6" name="Text Placeholder 2"/>
          <p:cNvSpPr>
            <a:spLocks noGrp="1"/>
          </p:cNvSpPr>
          <p:nvPr>
            <p:ph type="body" sz="quarter" idx="16" hasCustomPrompt="1"/>
          </p:nvPr>
        </p:nvSpPr>
        <p:spPr>
          <a:xfrm>
            <a:off x="427039" y="3698589"/>
            <a:ext cx="1465259" cy="649977"/>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37" name="Text Placeholder 7"/>
          <p:cNvSpPr>
            <a:spLocks noGrp="1"/>
          </p:cNvSpPr>
          <p:nvPr>
            <p:ph type="body" sz="quarter" idx="39" hasCustomPrompt="1"/>
          </p:nvPr>
        </p:nvSpPr>
        <p:spPr>
          <a:xfrm>
            <a:off x="991434" y="4365501"/>
            <a:ext cx="459016" cy="467234"/>
          </a:xfrm>
          <a:prstGeom prst="rect">
            <a:avLst/>
          </a:prstGeom>
        </p:spPr>
        <p:txBody>
          <a:bodyPr vert="horz" lIns="0" tIns="103884" rIns="0" bIns="103884" anchor="ctr"/>
          <a:lstStyle>
            <a:lvl1pPr marL="0" indent="0" algn="ctr">
              <a:lnSpc>
                <a:spcPct val="100000"/>
              </a:lnSpc>
              <a:spcBef>
                <a:spcPts val="0"/>
              </a:spcBef>
              <a:buNone/>
              <a:defRPr sz="20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sp>
        <p:nvSpPr>
          <p:cNvPr id="62" name="Text Placeholder 7"/>
          <p:cNvSpPr>
            <a:spLocks noGrp="1"/>
          </p:cNvSpPr>
          <p:nvPr>
            <p:ph type="body" sz="quarter" idx="40" hasCustomPrompt="1"/>
          </p:nvPr>
        </p:nvSpPr>
        <p:spPr>
          <a:xfrm>
            <a:off x="2157413" y="1358901"/>
            <a:ext cx="2948682" cy="359817"/>
          </a:xfrm>
          <a:prstGeom prst="rect">
            <a:avLst/>
          </a:prstGeom>
        </p:spPr>
        <p:txBody>
          <a:bodyPr vert="horz" lIns="0" tIns="40504" rIns="0" bIns="40504" anchor="ctr"/>
          <a:lstStyle>
            <a:lvl1pPr marL="0" indent="0" algn="l">
              <a:lnSpc>
                <a:spcPct val="100000"/>
              </a:lnSpc>
              <a:spcBef>
                <a:spcPts val="0"/>
              </a:spcBef>
              <a:buNone/>
              <a:defRPr sz="1600" b="1">
                <a:solidFill>
                  <a:schemeClr val="tx1">
                    <a:lumMod val="75000"/>
                    <a:lumOff val="25000"/>
                  </a:schemeClr>
                </a:solidFill>
                <a:latin typeface="Lato Light"/>
                <a:cs typeface="Lato Light"/>
              </a:defRPr>
            </a:lvl1pPr>
          </a:lstStyle>
          <a:p>
            <a:pPr lvl="0"/>
            <a:r>
              <a:rPr lang="es-ES_tradnl" dirty="0" err="1" smtClean="0"/>
              <a:t>About</a:t>
            </a:r>
            <a:r>
              <a:rPr lang="es-ES_tradnl" dirty="0" smtClean="0"/>
              <a:t> Bryan</a:t>
            </a:r>
          </a:p>
        </p:txBody>
      </p:sp>
      <p:sp>
        <p:nvSpPr>
          <p:cNvPr id="63" name="Text Placeholder 7"/>
          <p:cNvSpPr>
            <a:spLocks noGrp="1"/>
          </p:cNvSpPr>
          <p:nvPr>
            <p:ph type="body" sz="quarter" idx="41" hasCustomPrompt="1"/>
          </p:nvPr>
        </p:nvSpPr>
        <p:spPr>
          <a:xfrm>
            <a:off x="2157412" y="1760733"/>
            <a:ext cx="2948683"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69" name="Text Placeholder 2"/>
          <p:cNvSpPr>
            <a:spLocks noGrp="1"/>
          </p:cNvSpPr>
          <p:nvPr>
            <p:ph type="body" sz="quarter" idx="42" hasCustomPrompt="1"/>
          </p:nvPr>
        </p:nvSpPr>
        <p:spPr>
          <a:xfrm>
            <a:off x="2172758" y="2036545"/>
            <a:ext cx="2932641" cy="2309822"/>
          </a:xfrm>
          <a:prstGeom prst="rect">
            <a:avLst/>
          </a:prstGeom>
        </p:spPr>
        <p:txBody>
          <a:bodyPr vert="horz" lIns="0" tIns="0" rIns="0" bIns="0"/>
          <a:lstStyle>
            <a:lvl1pPr marL="0" marR="0" indent="0" algn="just" defTabSz="405037" rtl="0" eaLnBrk="1" fontAlgn="auto" latinLnBrk="0" hangingPunct="1">
              <a:lnSpc>
                <a:spcPct val="130000"/>
              </a:lnSpc>
              <a:spcBef>
                <a:spcPct val="20000"/>
              </a:spcBef>
              <a:spcAft>
                <a:spcPts val="0"/>
              </a:spcAft>
              <a:buClrTx/>
              <a:buSzTx/>
              <a:buFont typeface="Arial"/>
              <a:buNone/>
              <a:tabLst/>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a:p>
            <a:pPr lvl="0"/>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fringillascipit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a:p>
            <a:pPr marL="0" marR="0" lvl="0" indent="0" algn="just" defTabSz="405037" rtl="0" eaLnBrk="1" fontAlgn="auto" latinLnBrk="0" hangingPunct="1">
              <a:lnSpc>
                <a:spcPct val="130000"/>
              </a:lnSpc>
              <a:spcBef>
                <a:spcPct val="20000"/>
              </a:spcBef>
              <a:spcAft>
                <a:spcPts val="0"/>
              </a:spcAft>
              <a:buClrTx/>
              <a:buSzTx/>
              <a:buFont typeface="Arial"/>
              <a:buNone/>
              <a:tabLst/>
              <a:defRPr/>
            </a:pP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a:p>
            <a:pPr lvl="0"/>
            <a:endParaRPr lang="en-US" dirty="0" smtClean="0"/>
          </a:p>
        </p:txBody>
      </p:sp>
      <p:sp>
        <p:nvSpPr>
          <p:cNvPr id="70" name="Text Placeholder 7"/>
          <p:cNvSpPr>
            <a:spLocks noGrp="1"/>
          </p:cNvSpPr>
          <p:nvPr>
            <p:ph type="body" sz="quarter" idx="43" hasCustomPrompt="1"/>
          </p:nvPr>
        </p:nvSpPr>
        <p:spPr>
          <a:xfrm>
            <a:off x="5733356" y="1358901"/>
            <a:ext cx="2948682" cy="359817"/>
          </a:xfrm>
          <a:prstGeom prst="rect">
            <a:avLst/>
          </a:prstGeom>
        </p:spPr>
        <p:txBody>
          <a:bodyPr vert="horz" lIns="0" tIns="40504" rIns="0" bIns="40504" anchor="ctr"/>
          <a:lstStyle>
            <a:lvl1pPr marL="0" indent="0" algn="l">
              <a:lnSpc>
                <a:spcPct val="100000"/>
              </a:lnSpc>
              <a:spcBef>
                <a:spcPts val="0"/>
              </a:spcBef>
              <a:buNone/>
              <a:defRPr sz="1600" b="1">
                <a:solidFill>
                  <a:schemeClr val="tx1">
                    <a:lumMod val="75000"/>
                    <a:lumOff val="25000"/>
                  </a:schemeClr>
                </a:solidFill>
                <a:latin typeface="Lato Light"/>
                <a:cs typeface="Lato Light"/>
              </a:defRPr>
            </a:lvl1pPr>
          </a:lstStyle>
          <a:p>
            <a:pPr lvl="0"/>
            <a:r>
              <a:rPr lang="es-ES_tradnl" dirty="0" err="1" smtClean="0"/>
              <a:t>Skills</a:t>
            </a:r>
            <a:endParaRPr lang="es-ES_tradnl" dirty="0" smtClean="0"/>
          </a:p>
        </p:txBody>
      </p:sp>
      <p:sp>
        <p:nvSpPr>
          <p:cNvPr id="71" name="Rectangle 70"/>
          <p:cNvSpPr/>
          <p:nvPr userDrawn="1"/>
        </p:nvSpPr>
        <p:spPr>
          <a:xfrm>
            <a:off x="5733356" y="2231278"/>
            <a:ext cx="2948682" cy="179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71"/>
          <p:cNvSpPr/>
          <p:nvPr userDrawn="1"/>
        </p:nvSpPr>
        <p:spPr>
          <a:xfrm>
            <a:off x="5733356" y="2834136"/>
            <a:ext cx="2948682" cy="179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p:cNvSpPr/>
          <p:nvPr userDrawn="1"/>
        </p:nvSpPr>
        <p:spPr>
          <a:xfrm>
            <a:off x="5733356" y="3445043"/>
            <a:ext cx="2948682" cy="179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p:cNvSpPr/>
          <p:nvPr userDrawn="1"/>
        </p:nvSpPr>
        <p:spPr>
          <a:xfrm>
            <a:off x="5733356" y="4092367"/>
            <a:ext cx="2948682" cy="179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Text Placeholder 7"/>
          <p:cNvSpPr>
            <a:spLocks noGrp="1"/>
          </p:cNvSpPr>
          <p:nvPr>
            <p:ph type="body" sz="quarter" idx="44" hasCustomPrompt="1"/>
          </p:nvPr>
        </p:nvSpPr>
        <p:spPr>
          <a:xfrm>
            <a:off x="5733355" y="1951109"/>
            <a:ext cx="1467545"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65000"/>
                    <a:lumOff val="35000"/>
                  </a:schemeClr>
                </a:solidFill>
                <a:latin typeface="Lato Light"/>
                <a:cs typeface="Lato Light"/>
              </a:defRPr>
            </a:lvl1pPr>
          </a:lstStyle>
          <a:p>
            <a:pPr lvl="0"/>
            <a:r>
              <a:rPr lang="es-ES_tradnl" dirty="0" err="1" smtClean="0"/>
              <a:t>Photoshop</a:t>
            </a:r>
            <a:endParaRPr lang="es-ES_tradnl" dirty="0" smtClean="0"/>
          </a:p>
        </p:txBody>
      </p:sp>
      <p:sp>
        <p:nvSpPr>
          <p:cNvPr id="76" name="Text Placeholder 7"/>
          <p:cNvSpPr>
            <a:spLocks noGrp="1"/>
          </p:cNvSpPr>
          <p:nvPr>
            <p:ph type="body" sz="quarter" idx="45" hasCustomPrompt="1"/>
          </p:nvPr>
        </p:nvSpPr>
        <p:spPr>
          <a:xfrm>
            <a:off x="5733355" y="2568222"/>
            <a:ext cx="1467545"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65000"/>
                    <a:lumOff val="35000"/>
                  </a:schemeClr>
                </a:solidFill>
                <a:latin typeface="Lato Light"/>
                <a:cs typeface="Lato Light"/>
              </a:defRPr>
            </a:lvl1pPr>
          </a:lstStyle>
          <a:p>
            <a:pPr lvl="0"/>
            <a:r>
              <a:rPr lang="es-ES_tradnl" dirty="0" err="1" smtClean="0"/>
              <a:t>Illustrator</a:t>
            </a:r>
            <a:endParaRPr lang="es-ES_tradnl" dirty="0" smtClean="0"/>
          </a:p>
        </p:txBody>
      </p:sp>
      <p:sp>
        <p:nvSpPr>
          <p:cNvPr id="77" name="Text Placeholder 7"/>
          <p:cNvSpPr>
            <a:spLocks noGrp="1"/>
          </p:cNvSpPr>
          <p:nvPr>
            <p:ph type="body" sz="quarter" idx="46" hasCustomPrompt="1"/>
          </p:nvPr>
        </p:nvSpPr>
        <p:spPr>
          <a:xfrm>
            <a:off x="5733355" y="3168589"/>
            <a:ext cx="1467545"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65000"/>
                    <a:lumOff val="35000"/>
                  </a:schemeClr>
                </a:solidFill>
                <a:latin typeface="Lato Light"/>
                <a:cs typeface="Lato Light"/>
              </a:defRPr>
            </a:lvl1pPr>
          </a:lstStyle>
          <a:p>
            <a:pPr lvl="0"/>
            <a:r>
              <a:rPr lang="es-ES_tradnl" dirty="0" err="1" smtClean="0"/>
              <a:t>InDesign</a:t>
            </a:r>
            <a:endParaRPr lang="es-ES_tradnl" dirty="0" smtClean="0"/>
          </a:p>
        </p:txBody>
      </p:sp>
      <p:sp>
        <p:nvSpPr>
          <p:cNvPr id="78" name="Text Placeholder 7"/>
          <p:cNvSpPr>
            <a:spLocks noGrp="1"/>
          </p:cNvSpPr>
          <p:nvPr>
            <p:ph type="body" sz="quarter" idx="47" hasCustomPrompt="1"/>
          </p:nvPr>
        </p:nvSpPr>
        <p:spPr>
          <a:xfrm>
            <a:off x="5733355" y="3816289"/>
            <a:ext cx="1467545"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baseline="0">
                <a:solidFill>
                  <a:schemeClr val="tx1">
                    <a:lumMod val="65000"/>
                    <a:lumOff val="35000"/>
                  </a:schemeClr>
                </a:solidFill>
                <a:latin typeface="Lato Light"/>
                <a:cs typeface="Lato Light"/>
              </a:defRPr>
            </a:lvl1pPr>
          </a:lstStyle>
          <a:p>
            <a:pPr lvl="0"/>
            <a:r>
              <a:rPr lang="es-ES_tradnl" dirty="0" smtClean="0"/>
              <a:t>Muse</a:t>
            </a:r>
          </a:p>
        </p:txBody>
      </p:sp>
      <p:cxnSp>
        <p:nvCxnSpPr>
          <p:cNvPr id="22" name="Straight Connector 21"/>
          <p:cNvCxnSpPr/>
          <p:nvPr userDrawn="1"/>
        </p:nvCxnSpPr>
        <p:spPr>
          <a:xfrm>
            <a:off x="5410200" y="1358901"/>
            <a:ext cx="0" cy="2989665"/>
          </a:xfrm>
          <a:prstGeom prst="line">
            <a:avLst/>
          </a:prstGeom>
          <a:ln w="3175" cmpd="sng">
            <a:solidFill>
              <a:schemeClr val="bg1">
                <a:lumMod val="8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250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22" presetClass="entr" presetSubtype="1"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par>
                                <p:cTn id="19" presetID="53" presetClass="entr" presetSubtype="16" fill="hold" grpId="0" nodeType="withEffect" nodePh="1">
                                  <p:stCondLst>
                                    <p:cond delay="800"/>
                                  </p:stCondLst>
                                  <p:endCondLst>
                                    <p:cond evt="begin" delay="0">
                                      <p:tn val="19"/>
                                    </p:cond>
                                  </p:end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Effect transition="in" filter="fade">
                                      <p:cBhvr>
                                        <p:cTn id="23" dur="1000"/>
                                        <p:tgtEl>
                                          <p:spTgt spid="3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42" presetClass="entr" presetSubtype="0" fill="hold" grpId="0" nodeType="withEffect">
                                  <p:stCondLst>
                                    <p:cond delay="20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fade">
                                      <p:cBhvr>
                                        <p:cTn id="30" dur="400"/>
                                        <p:tgtEl>
                                          <p:spTgt spid="34">
                                            <p:txEl>
                                              <p:pRg st="0" end="0"/>
                                            </p:txEl>
                                          </p:spTgt>
                                        </p:tgtEl>
                                      </p:cBhvr>
                                    </p:animEffect>
                                    <p:anim calcmode="lin" valueType="num">
                                      <p:cBhvr>
                                        <p:cTn id="31"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2" dur="400" fill="hold"/>
                                        <p:tgtEl>
                                          <p:spTgt spid="34">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00"/>
                                  </p:stCondLst>
                                  <p:childTnLst>
                                    <p:set>
                                      <p:cBhvr>
                                        <p:cTn id="34" dur="1" fill="hold">
                                          <p:stCondLst>
                                            <p:cond delay="0"/>
                                          </p:stCondLst>
                                        </p:cTn>
                                        <p:tgtEl>
                                          <p:spTgt spid="35">
                                            <p:txEl>
                                              <p:pRg st="0" end="0"/>
                                            </p:txEl>
                                          </p:spTgt>
                                        </p:tgtEl>
                                        <p:attrNameLst>
                                          <p:attrName>style.visibility</p:attrName>
                                        </p:attrNameLst>
                                      </p:cBhvr>
                                      <p:to>
                                        <p:strVal val="visible"/>
                                      </p:to>
                                    </p:set>
                                    <p:animEffect transition="in" filter="fade">
                                      <p:cBhvr>
                                        <p:cTn id="35" dur="500"/>
                                        <p:tgtEl>
                                          <p:spTgt spid="35">
                                            <p:txEl>
                                              <p:pRg st="0" end="0"/>
                                            </p:txEl>
                                          </p:spTgt>
                                        </p:tgtEl>
                                      </p:cBhvr>
                                    </p:animEffect>
                                    <p:anim calcmode="lin" valueType="num">
                                      <p:cBhvr>
                                        <p:cTn id="36"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7" dur="500" fill="hold"/>
                                        <p:tgtEl>
                                          <p:spTgt spid="35">
                                            <p:txEl>
                                              <p:pRg st="0" end="0"/>
                                            </p:txEl>
                                          </p:spTgt>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800"/>
                                  </p:stCondLst>
                                  <p:childTnLst>
                                    <p:set>
                                      <p:cBhvr>
                                        <p:cTn id="39" dur="1" fill="hold">
                                          <p:stCondLst>
                                            <p:cond delay="0"/>
                                          </p:stCondLst>
                                        </p:cTn>
                                        <p:tgtEl>
                                          <p:spTgt spid="36">
                                            <p:txEl>
                                              <p:pRg st="0" end="0"/>
                                            </p:txEl>
                                          </p:spTgt>
                                        </p:tgtEl>
                                        <p:attrNameLst>
                                          <p:attrName>style.visibility</p:attrName>
                                        </p:attrNameLst>
                                      </p:cBhvr>
                                      <p:to>
                                        <p:strVal val="visible"/>
                                      </p:to>
                                    </p:set>
                                    <p:animEffect transition="in" filter="fade">
                                      <p:cBhvr>
                                        <p:cTn id="40" dur="500"/>
                                        <p:tgtEl>
                                          <p:spTgt spid="36">
                                            <p:txEl>
                                              <p:pRg st="0" end="0"/>
                                            </p:txEl>
                                          </p:spTgt>
                                        </p:tgtEl>
                                      </p:cBhvr>
                                    </p:animEffect>
                                  </p:childTnLst>
                                </p:cTn>
                              </p:par>
                            </p:childTnLst>
                          </p:cTn>
                        </p:par>
                        <p:par>
                          <p:cTn id="41" fill="hold">
                            <p:stCondLst>
                              <p:cond delay="3800"/>
                            </p:stCondLst>
                            <p:childTnLst>
                              <p:par>
                                <p:cTn id="42" presetID="53" presetClass="entr" presetSubtype="16" fill="hold" grpId="0" nodeType="afterEffect">
                                  <p:stCondLst>
                                    <p:cond delay="0"/>
                                  </p:stCondLst>
                                  <p:childTnLst>
                                    <p:set>
                                      <p:cBhvr>
                                        <p:cTn id="43" dur="1" fill="hold">
                                          <p:stCondLst>
                                            <p:cond delay="0"/>
                                          </p:stCondLst>
                                        </p:cTn>
                                        <p:tgtEl>
                                          <p:spTgt spid="37">
                                            <p:txEl>
                                              <p:pRg st="0" end="0"/>
                                            </p:txEl>
                                          </p:spTgt>
                                        </p:tgtEl>
                                        <p:attrNameLst>
                                          <p:attrName>style.visibility</p:attrName>
                                        </p:attrNameLst>
                                      </p:cBhvr>
                                      <p:to>
                                        <p:strVal val="visible"/>
                                      </p:to>
                                    </p:set>
                                    <p:anim calcmode="lin" valueType="num">
                                      <p:cBhvr>
                                        <p:cTn id="44" dur="3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37">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62">
                                            <p:txEl>
                                              <p:pRg st="0" end="0"/>
                                            </p:txEl>
                                          </p:spTgt>
                                        </p:tgtEl>
                                        <p:attrNameLst>
                                          <p:attrName>style.visibility</p:attrName>
                                        </p:attrNameLst>
                                      </p:cBhvr>
                                      <p:to>
                                        <p:strVal val="visible"/>
                                      </p:to>
                                    </p:set>
                                    <p:animEffect transition="in" filter="fade">
                                      <p:cBhvr>
                                        <p:cTn id="49" dur="400"/>
                                        <p:tgtEl>
                                          <p:spTgt spid="62">
                                            <p:txEl>
                                              <p:pRg st="0" end="0"/>
                                            </p:txEl>
                                          </p:spTgt>
                                        </p:tgtEl>
                                      </p:cBhvr>
                                    </p:animEffect>
                                    <p:anim calcmode="lin" valueType="num">
                                      <p:cBhvr>
                                        <p:cTn id="50" dur="4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51" dur="400" fill="hold"/>
                                        <p:tgtEl>
                                          <p:spTgt spid="62">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
                                  </p:stCondLst>
                                  <p:childTnLst>
                                    <p:set>
                                      <p:cBhvr>
                                        <p:cTn id="53" dur="1" fill="hold">
                                          <p:stCondLst>
                                            <p:cond delay="0"/>
                                          </p:stCondLst>
                                        </p:cTn>
                                        <p:tgtEl>
                                          <p:spTgt spid="63">
                                            <p:txEl>
                                              <p:pRg st="0" end="0"/>
                                            </p:txEl>
                                          </p:spTgt>
                                        </p:tgtEl>
                                        <p:attrNameLst>
                                          <p:attrName>style.visibility</p:attrName>
                                        </p:attrNameLst>
                                      </p:cBhvr>
                                      <p:to>
                                        <p:strVal val="visible"/>
                                      </p:to>
                                    </p:set>
                                    <p:animEffect transition="in" filter="fade">
                                      <p:cBhvr>
                                        <p:cTn id="54" dur="500"/>
                                        <p:tgtEl>
                                          <p:spTgt spid="63">
                                            <p:txEl>
                                              <p:pRg st="0" end="0"/>
                                            </p:txEl>
                                          </p:spTgt>
                                        </p:tgtEl>
                                      </p:cBhvr>
                                    </p:animEffect>
                                    <p:anim calcmode="lin" valueType="num">
                                      <p:cBhvr>
                                        <p:cTn id="55"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63">
                                            <p:txEl>
                                              <p:pRg st="0" end="0"/>
                                            </p:txEl>
                                          </p:spTgt>
                                        </p:tgtEl>
                                        <p:attrNameLst>
                                          <p:attrName>ppt_y</p:attrName>
                                        </p:attrNameLst>
                                      </p:cBhvr>
                                      <p:tavLst>
                                        <p:tav tm="0">
                                          <p:val>
                                            <p:strVal val="#ppt_y+.1"/>
                                          </p:val>
                                        </p:tav>
                                        <p:tav tm="100000">
                                          <p:val>
                                            <p:strVal val="#ppt_y"/>
                                          </p:val>
                                        </p:tav>
                                      </p:tavLst>
                                    </p:anim>
                                  </p:childTnLst>
                                </p:cTn>
                              </p:par>
                              <p:par>
                                <p:cTn id="57" presetID="10" presetClass="entr" presetSubtype="0" fill="hold" grpId="0" nodeType="withEffect">
                                  <p:stCondLst>
                                    <p:cond delay="800"/>
                                  </p:stCondLst>
                                  <p:childTnLst>
                                    <p:set>
                                      <p:cBhvr>
                                        <p:cTn id="58" dur="1" fill="hold">
                                          <p:stCondLst>
                                            <p:cond delay="0"/>
                                          </p:stCondLst>
                                        </p:cTn>
                                        <p:tgtEl>
                                          <p:spTgt spid="69">
                                            <p:txEl>
                                              <p:pRg st="0" end="0"/>
                                            </p:txEl>
                                          </p:spTgt>
                                        </p:tgtEl>
                                        <p:attrNameLst>
                                          <p:attrName>style.visibility</p:attrName>
                                        </p:attrNameLst>
                                      </p:cBhvr>
                                      <p:to>
                                        <p:strVal val="visible"/>
                                      </p:to>
                                    </p:set>
                                    <p:animEffect transition="in" filter="fade">
                                      <p:cBhvr>
                                        <p:cTn id="59" dur="500"/>
                                        <p:tgtEl>
                                          <p:spTgt spid="69">
                                            <p:txEl>
                                              <p:pRg st="0" end="0"/>
                                            </p:txEl>
                                          </p:spTgt>
                                        </p:tgtEl>
                                      </p:cBhvr>
                                    </p:animEffect>
                                  </p:childTnLst>
                                </p:cTn>
                              </p:par>
                              <p:par>
                                <p:cTn id="60" presetID="10" presetClass="entr" presetSubtype="0" fill="hold" grpId="0" nodeType="withEffect">
                                  <p:stCondLst>
                                    <p:cond delay="800"/>
                                  </p:stCondLst>
                                  <p:childTnLst>
                                    <p:set>
                                      <p:cBhvr>
                                        <p:cTn id="61" dur="1" fill="hold">
                                          <p:stCondLst>
                                            <p:cond delay="0"/>
                                          </p:stCondLst>
                                        </p:cTn>
                                        <p:tgtEl>
                                          <p:spTgt spid="69">
                                            <p:txEl>
                                              <p:pRg st="1" end="1"/>
                                            </p:txEl>
                                          </p:spTgt>
                                        </p:tgtEl>
                                        <p:attrNameLst>
                                          <p:attrName>style.visibility</p:attrName>
                                        </p:attrNameLst>
                                      </p:cBhvr>
                                      <p:to>
                                        <p:strVal val="visible"/>
                                      </p:to>
                                    </p:set>
                                    <p:animEffect transition="in" filter="fade">
                                      <p:cBhvr>
                                        <p:cTn id="62" dur="500"/>
                                        <p:tgtEl>
                                          <p:spTgt spid="69">
                                            <p:txEl>
                                              <p:pRg st="1" end="1"/>
                                            </p:txEl>
                                          </p:spTgt>
                                        </p:tgtEl>
                                      </p:cBhvr>
                                    </p:animEffect>
                                  </p:childTnLst>
                                </p:cTn>
                              </p:par>
                              <p:par>
                                <p:cTn id="63" presetID="10" presetClass="entr" presetSubtype="0" fill="hold" grpId="0" nodeType="withEffect">
                                  <p:stCondLst>
                                    <p:cond delay="800"/>
                                  </p:stCondLst>
                                  <p:childTnLst>
                                    <p:set>
                                      <p:cBhvr>
                                        <p:cTn id="64" dur="1" fill="hold">
                                          <p:stCondLst>
                                            <p:cond delay="0"/>
                                          </p:stCondLst>
                                        </p:cTn>
                                        <p:tgtEl>
                                          <p:spTgt spid="69">
                                            <p:txEl>
                                              <p:pRg st="2" end="2"/>
                                            </p:txEl>
                                          </p:spTgt>
                                        </p:tgtEl>
                                        <p:attrNameLst>
                                          <p:attrName>style.visibility</p:attrName>
                                        </p:attrNameLst>
                                      </p:cBhvr>
                                      <p:to>
                                        <p:strVal val="visible"/>
                                      </p:to>
                                    </p:set>
                                    <p:animEffect transition="in" filter="fade">
                                      <p:cBhvr>
                                        <p:cTn id="65" dur="500"/>
                                        <p:tgtEl>
                                          <p:spTgt spid="69">
                                            <p:txEl>
                                              <p:pRg st="2" end="2"/>
                                            </p:txEl>
                                          </p:spTgt>
                                        </p:tgtEl>
                                      </p:cBhvr>
                                    </p:animEffect>
                                  </p:childTnLst>
                                </p:cTn>
                              </p:par>
                              <p:par>
                                <p:cTn id="66" presetID="42" presetClass="entr" presetSubtype="0" fill="hold" grpId="0" nodeType="withEffect">
                                  <p:stCondLst>
                                    <p:cond delay="200"/>
                                  </p:stCondLst>
                                  <p:childTnLst>
                                    <p:set>
                                      <p:cBhvr>
                                        <p:cTn id="67" dur="1" fill="hold">
                                          <p:stCondLst>
                                            <p:cond delay="0"/>
                                          </p:stCondLst>
                                        </p:cTn>
                                        <p:tgtEl>
                                          <p:spTgt spid="70">
                                            <p:txEl>
                                              <p:pRg st="0" end="0"/>
                                            </p:txEl>
                                          </p:spTgt>
                                        </p:tgtEl>
                                        <p:attrNameLst>
                                          <p:attrName>style.visibility</p:attrName>
                                        </p:attrNameLst>
                                      </p:cBhvr>
                                      <p:to>
                                        <p:strVal val="visible"/>
                                      </p:to>
                                    </p:set>
                                    <p:animEffect transition="in" filter="fade">
                                      <p:cBhvr>
                                        <p:cTn id="68" dur="400"/>
                                        <p:tgtEl>
                                          <p:spTgt spid="70">
                                            <p:txEl>
                                              <p:pRg st="0" end="0"/>
                                            </p:txEl>
                                          </p:spTgt>
                                        </p:tgtEl>
                                      </p:cBhvr>
                                    </p:animEffect>
                                    <p:anim calcmode="lin" valueType="num">
                                      <p:cBhvr>
                                        <p:cTn id="69" dur="4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70" dur="400" fill="hold"/>
                                        <p:tgtEl>
                                          <p:spTgt spid="70">
                                            <p:txEl>
                                              <p:pRg st="0" end="0"/>
                                            </p:txEl>
                                          </p:spTgt>
                                        </p:tgtEl>
                                        <p:attrNameLst>
                                          <p:attrName>ppt_y</p:attrName>
                                        </p:attrNameLst>
                                      </p:cBhvr>
                                      <p:tavLst>
                                        <p:tav tm="0">
                                          <p:val>
                                            <p:strVal val="#ppt_y+.1"/>
                                          </p:val>
                                        </p:tav>
                                        <p:tav tm="100000">
                                          <p:val>
                                            <p:strVal val="#ppt_y"/>
                                          </p:val>
                                        </p:tav>
                                      </p:tavLst>
                                    </p:anim>
                                  </p:childTnLst>
                                </p:cTn>
                              </p:par>
                              <p:par>
                                <p:cTn id="71" presetID="22" presetClass="entr" presetSubtype="8" fill="hold" grpId="0" nodeType="withEffect">
                                  <p:stCondLst>
                                    <p:cond delay="200"/>
                                  </p:stCondLst>
                                  <p:childTnLst>
                                    <p:set>
                                      <p:cBhvr>
                                        <p:cTn id="72" dur="1" fill="hold">
                                          <p:stCondLst>
                                            <p:cond delay="0"/>
                                          </p:stCondLst>
                                        </p:cTn>
                                        <p:tgtEl>
                                          <p:spTgt spid="71"/>
                                        </p:tgtEl>
                                        <p:attrNameLst>
                                          <p:attrName>style.visibility</p:attrName>
                                        </p:attrNameLst>
                                      </p:cBhvr>
                                      <p:to>
                                        <p:strVal val="visible"/>
                                      </p:to>
                                    </p:set>
                                    <p:animEffect transition="in" filter="wipe(left)">
                                      <p:cBhvr>
                                        <p:cTn id="73" dur="500"/>
                                        <p:tgtEl>
                                          <p:spTgt spid="71"/>
                                        </p:tgtEl>
                                      </p:cBhvr>
                                    </p:animEffect>
                                  </p:childTnLst>
                                </p:cTn>
                              </p:par>
                              <p:par>
                                <p:cTn id="74" presetID="22" presetClass="entr" presetSubtype="8" fill="hold" grpId="0" nodeType="withEffect">
                                  <p:stCondLst>
                                    <p:cond delay="200"/>
                                  </p:stCondLst>
                                  <p:childTnLst>
                                    <p:set>
                                      <p:cBhvr>
                                        <p:cTn id="75" dur="1" fill="hold">
                                          <p:stCondLst>
                                            <p:cond delay="0"/>
                                          </p:stCondLst>
                                        </p:cTn>
                                        <p:tgtEl>
                                          <p:spTgt spid="72"/>
                                        </p:tgtEl>
                                        <p:attrNameLst>
                                          <p:attrName>style.visibility</p:attrName>
                                        </p:attrNameLst>
                                      </p:cBhvr>
                                      <p:to>
                                        <p:strVal val="visible"/>
                                      </p:to>
                                    </p:set>
                                    <p:animEffect transition="in" filter="wipe(left)">
                                      <p:cBhvr>
                                        <p:cTn id="76" dur="500"/>
                                        <p:tgtEl>
                                          <p:spTgt spid="72"/>
                                        </p:tgtEl>
                                      </p:cBhvr>
                                    </p:animEffect>
                                  </p:childTnLst>
                                </p:cTn>
                              </p:par>
                              <p:par>
                                <p:cTn id="77" presetID="22" presetClass="entr" presetSubtype="8" fill="hold" grpId="0" nodeType="withEffect">
                                  <p:stCondLst>
                                    <p:cond delay="200"/>
                                  </p:stCondLst>
                                  <p:childTnLst>
                                    <p:set>
                                      <p:cBhvr>
                                        <p:cTn id="78" dur="1" fill="hold">
                                          <p:stCondLst>
                                            <p:cond delay="0"/>
                                          </p:stCondLst>
                                        </p:cTn>
                                        <p:tgtEl>
                                          <p:spTgt spid="73"/>
                                        </p:tgtEl>
                                        <p:attrNameLst>
                                          <p:attrName>style.visibility</p:attrName>
                                        </p:attrNameLst>
                                      </p:cBhvr>
                                      <p:to>
                                        <p:strVal val="visible"/>
                                      </p:to>
                                    </p:set>
                                    <p:animEffect transition="in" filter="wipe(left)">
                                      <p:cBhvr>
                                        <p:cTn id="79" dur="500"/>
                                        <p:tgtEl>
                                          <p:spTgt spid="73"/>
                                        </p:tgtEl>
                                      </p:cBhvr>
                                    </p:animEffect>
                                  </p:childTnLst>
                                </p:cTn>
                              </p:par>
                              <p:par>
                                <p:cTn id="80" presetID="22" presetClass="entr" presetSubtype="8" fill="hold" grpId="0" nodeType="withEffect">
                                  <p:stCondLst>
                                    <p:cond delay="200"/>
                                  </p:stCondLst>
                                  <p:childTnLst>
                                    <p:set>
                                      <p:cBhvr>
                                        <p:cTn id="81" dur="1" fill="hold">
                                          <p:stCondLst>
                                            <p:cond delay="0"/>
                                          </p:stCondLst>
                                        </p:cTn>
                                        <p:tgtEl>
                                          <p:spTgt spid="74"/>
                                        </p:tgtEl>
                                        <p:attrNameLst>
                                          <p:attrName>style.visibility</p:attrName>
                                        </p:attrNameLst>
                                      </p:cBhvr>
                                      <p:to>
                                        <p:strVal val="visible"/>
                                      </p:to>
                                    </p:set>
                                    <p:animEffect transition="in" filter="wipe(left)">
                                      <p:cBhvr>
                                        <p:cTn id="82" dur="500"/>
                                        <p:tgtEl>
                                          <p:spTgt spid="74"/>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75">
                                            <p:txEl>
                                              <p:pRg st="0" end="0"/>
                                            </p:txEl>
                                          </p:spTgt>
                                        </p:tgtEl>
                                        <p:attrNameLst>
                                          <p:attrName>style.visibility</p:attrName>
                                        </p:attrNameLst>
                                      </p:cBhvr>
                                      <p:to>
                                        <p:strVal val="visible"/>
                                      </p:to>
                                    </p:set>
                                    <p:animEffect transition="in" filter="fade">
                                      <p:cBhvr>
                                        <p:cTn id="85" dur="500"/>
                                        <p:tgtEl>
                                          <p:spTgt spid="75">
                                            <p:txEl>
                                              <p:pRg st="0" end="0"/>
                                            </p:txEl>
                                          </p:spTgt>
                                        </p:tgtEl>
                                      </p:cBhvr>
                                    </p:animEffect>
                                    <p:anim calcmode="lin" valueType="num">
                                      <p:cBhvr>
                                        <p:cTn id="86"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p:cTn id="87" dur="500" fill="hold"/>
                                        <p:tgtEl>
                                          <p:spTgt spid="75">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76">
                                            <p:txEl>
                                              <p:pRg st="0" end="0"/>
                                            </p:txEl>
                                          </p:spTgt>
                                        </p:tgtEl>
                                        <p:attrNameLst>
                                          <p:attrName>style.visibility</p:attrName>
                                        </p:attrNameLst>
                                      </p:cBhvr>
                                      <p:to>
                                        <p:strVal val="visible"/>
                                      </p:to>
                                    </p:set>
                                    <p:animEffect transition="in" filter="fade">
                                      <p:cBhvr>
                                        <p:cTn id="90" dur="500"/>
                                        <p:tgtEl>
                                          <p:spTgt spid="76">
                                            <p:txEl>
                                              <p:pRg st="0" end="0"/>
                                            </p:txEl>
                                          </p:spTgt>
                                        </p:tgtEl>
                                      </p:cBhvr>
                                    </p:animEffect>
                                    <p:anim calcmode="lin" valueType="num">
                                      <p:cBhvr>
                                        <p:cTn id="91" dur="5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92" dur="500" fill="hold"/>
                                        <p:tgtEl>
                                          <p:spTgt spid="76">
                                            <p:txEl>
                                              <p:pRg st="0" end="0"/>
                                            </p:tx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200"/>
                                  </p:stCondLst>
                                  <p:childTnLst>
                                    <p:set>
                                      <p:cBhvr>
                                        <p:cTn id="94" dur="1" fill="hold">
                                          <p:stCondLst>
                                            <p:cond delay="0"/>
                                          </p:stCondLst>
                                        </p:cTn>
                                        <p:tgtEl>
                                          <p:spTgt spid="77">
                                            <p:txEl>
                                              <p:pRg st="0" end="0"/>
                                            </p:txEl>
                                          </p:spTgt>
                                        </p:tgtEl>
                                        <p:attrNameLst>
                                          <p:attrName>style.visibility</p:attrName>
                                        </p:attrNameLst>
                                      </p:cBhvr>
                                      <p:to>
                                        <p:strVal val="visible"/>
                                      </p:to>
                                    </p:set>
                                    <p:animEffect transition="in" filter="fade">
                                      <p:cBhvr>
                                        <p:cTn id="95" dur="500"/>
                                        <p:tgtEl>
                                          <p:spTgt spid="77">
                                            <p:txEl>
                                              <p:pRg st="0" end="0"/>
                                            </p:txEl>
                                          </p:spTgt>
                                        </p:tgtEl>
                                      </p:cBhvr>
                                    </p:animEffect>
                                    <p:anim calcmode="lin" valueType="num">
                                      <p:cBhvr>
                                        <p:cTn id="96"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p:cTn id="97" dur="500" fill="hold"/>
                                        <p:tgtEl>
                                          <p:spTgt spid="77">
                                            <p:txEl>
                                              <p:pRg st="0" end="0"/>
                                            </p:txEl>
                                          </p:spTgt>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200"/>
                                  </p:stCondLst>
                                  <p:childTnLst>
                                    <p:set>
                                      <p:cBhvr>
                                        <p:cTn id="99" dur="1" fill="hold">
                                          <p:stCondLst>
                                            <p:cond delay="0"/>
                                          </p:stCondLst>
                                        </p:cTn>
                                        <p:tgtEl>
                                          <p:spTgt spid="78">
                                            <p:txEl>
                                              <p:pRg st="0" end="0"/>
                                            </p:txEl>
                                          </p:spTgt>
                                        </p:tgtEl>
                                        <p:attrNameLst>
                                          <p:attrName>style.visibility</p:attrName>
                                        </p:attrNameLst>
                                      </p:cBhvr>
                                      <p:to>
                                        <p:strVal val="visible"/>
                                      </p:to>
                                    </p:set>
                                    <p:animEffect transition="in" filter="fade">
                                      <p:cBhvr>
                                        <p:cTn id="100" dur="500"/>
                                        <p:tgtEl>
                                          <p:spTgt spid="78">
                                            <p:txEl>
                                              <p:pRg st="0" end="0"/>
                                            </p:txEl>
                                          </p:spTgt>
                                        </p:tgtEl>
                                      </p:cBhvr>
                                    </p:animEffect>
                                    <p:anim calcmode="lin" valueType="num">
                                      <p:cBhvr>
                                        <p:cTn id="101"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102" dur="5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3" grpId="0"/>
      <p:bldP spid="3" grpId="0" animBg="1"/>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300" fill="hold"/>
                        <p:tgtEl>
                          <p:spTgt spid="37"/>
                        </p:tgtEl>
                        <p:attrNameLst>
                          <p:attrName>ppt_w</p:attrName>
                        </p:attrNameLst>
                      </p:cBhvr>
                      <p:tavLst>
                        <p:tav tm="0">
                          <p:val>
                            <p:fltVal val="0"/>
                          </p:val>
                        </p:tav>
                        <p:tav tm="100000">
                          <p:val>
                            <p:strVal val="#ppt_w"/>
                          </p:val>
                        </p:tav>
                      </p:tavLst>
                    </p:anim>
                    <p:anim calcmode="lin" valueType="num">
                      <p:cBhvr>
                        <p:cTn dur="300" fill="hold"/>
                        <p:tgtEl>
                          <p:spTgt spid="37"/>
                        </p:tgtEl>
                        <p:attrNameLst>
                          <p:attrName>ppt_h</p:attrName>
                        </p:attrNameLst>
                      </p:cBhvr>
                      <p:tavLst>
                        <p:tav tm="0">
                          <p:val>
                            <p:fltVal val="0"/>
                          </p:val>
                        </p:tav>
                        <p:tav tm="100000">
                          <p:val>
                            <p:strVal val="#ppt_h"/>
                          </p:val>
                        </p:tav>
                      </p:tavLst>
                    </p:anim>
                    <p:animEffect transition="in" filter="fade">
                      <p:cBhvr>
                        <p:cTn dur="300"/>
                        <p:tgtEl>
                          <p:spTgt spid="37"/>
                        </p:tgtEl>
                      </p:cBhvr>
                    </p:animEffect>
                  </p:childTnLst>
                </p:cTn>
              </p:par>
            </p:tnLst>
          </p:tmpl>
        </p:tmplLst>
      </p:bldP>
      <p:bldP spid="62" grpId="0" build="p">
        <p:tmplLst>
          <p:tmpl lvl="1">
            <p:tnLst>
              <p:par>
                <p:cTn presetID="42" presetClass="entr" presetSubtype="0" fill="hold" nodeType="withEffect">
                  <p:stCondLst>
                    <p:cond delay="200"/>
                  </p:stCondLst>
                  <p:childTnLst>
                    <p:set>
                      <p:cBhvr>
                        <p:cTn dur="1" fill="hold">
                          <p:stCondLst>
                            <p:cond delay="0"/>
                          </p:stCondLst>
                        </p:cTn>
                        <p:tgtEl>
                          <p:spTgt spid="62"/>
                        </p:tgtEl>
                        <p:attrNameLst>
                          <p:attrName>style.visibility</p:attrName>
                        </p:attrNameLst>
                      </p:cBhvr>
                      <p:to>
                        <p:strVal val="visible"/>
                      </p:to>
                    </p:set>
                    <p:animEffect transition="in" filter="fade">
                      <p:cBhvr>
                        <p:cTn dur="400"/>
                        <p:tgtEl>
                          <p:spTgt spid="62"/>
                        </p:tgtEl>
                      </p:cBhvr>
                    </p:animEffect>
                    <p:anim calcmode="lin" valueType="num">
                      <p:cBhvr>
                        <p:cTn dur="400" fill="hold"/>
                        <p:tgtEl>
                          <p:spTgt spid="62"/>
                        </p:tgtEl>
                        <p:attrNameLst>
                          <p:attrName>ppt_x</p:attrName>
                        </p:attrNameLst>
                      </p:cBhvr>
                      <p:tavLst>
                        <p:tav tm="0">
                          <p:val>
                            <p:strVal val="#ppt_x"/>
                          </p:val>
                        </p:tav>
                        <p:tav tm="100000">
                          <p:val>
                            <p:strVal val="#ppt_x"/>
                          </p:val>
                        </p:tav>
                      </p:tavLst>
                    </p:anim>
                    <p:anim calcmode="lin" valueType="num">
                      <p:cBhvr>
                        <p:cTn dur="400" fill="hold"/>
                        <p:tgtEl>
                          <p:spTgt spid="62"/>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9" grpId="0" build="p">
        <p:tmplLst>
          <p:tmpl lvl="1">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42" presetClass="entr" presetSubtype="0" fill="hold" nodeType="withEffect">
                  <p:stCondLst>
                    <p:cond delay="200"/>
                  </p:stCondLst>
                  <p:childTnLst>
                    <p:set>
                      <p:cBhvr>
                        <p:cTn dur="1" fill="hold">
                          <p:stCondLst>
                            <p:cond delay="0"/>
                          </p:stCondLst>
                        </p:cTn>
                        <p:tgtEl>
                          <p:spTgt spid="70"/>
                        </p:tgtEl>
                        <p:attrNameLst>
                          <p:attrName>style.visibility</p:attrName>
                        </p:attrNameLst>
                      </p:cBhvr>
                      <p:to>
                        <p:strVal val="visible"/>
                      </p:to>
                    </p:set>
                    <p:animEffect transition="in" filter="fade">
                      <p:cBhvr>
                        <p:cTn dur="400"/>
                        <p:tgtEl>
                          <p:spTgt spid="70"/>
                        </p:tgtEl>
                      </p:cBhvr>
                    </p:animEffect>
                    <p:anim calcmode="lin" valueType="num">
                      <p:cBhvr>
                        <p:cTn dur="400" fill="hold"/>
                        <p:tgtEl>
                          <p:spTgt spid="70"/>
                        </p:tgtEl>
                        <p:attrNameLst>
                          <p:attrName>ppt_x</p:attrName>
                        </p:attrNameLst>
                      </p:cBhvr>
                      <p:tavLst>
                        <p:tav tm="0">
                          <p:val>
                            <p:strVal val="#ppt_x"/>
                          </p:val>
                        </p:tav>
                        <p:tav tm="100000">
                          <p:val>
                            <p:strVal val="#ppt_x"/>
                          </p:val>
                        </p:tav>
                      </p:tavLst>
                    </p:anim>
                    <p:anim calcmode="lin" valueType="num">
                      <p:cBhvr>
                        <p:cTn dur="400" fill="hold"/>
                        <p:tgtEl>
                          <p:spTgt spid="70"/>
                        </p:tgtEl>
                        <p:attrNameLst>
                          <p:attrName>ppt_y</p:attrName>
                        </p:attrNameLst>
                      </p:cBhvr>
                      <p:tavLst>
                        <p:tav tm="0">
                          <p:val>
                            <p:strVal val="#ppt_y+.1"/>
                          </p:val>
                        </p:tav>
                        <p:tav tm="100000">
                          <p:val>
                            <p:strVal val="#ppt_y"/>
                          </p:val>
                        </p:tav>
                      </p:tavLst>
                    </p:anim>
                  </p:childTnLst>
                </p:cTn>
              </p:par>
            </p:tnLst>
          </p:tmpl>
        </p:tmplLst>
      </p:bldP>
      <p:bldP spid="71" grpId="0" animBg="1"/>
      <p:bldP spid="72" grpId="0" animBg="1"/>
      <p:bldP spid="73" grpId="0" animBg="1"/>
      <p:bldP spid="74" grpId="0" animBg="1"/>
      <p:bldP spid="75" grpId="0" build="p">
        <p:tmplLst>
          <p:tmpl lvl="1">
            <p:tnLst>
              <p:par>
                <p:cTn presetID="42" presetClass="entr" presetSubtype="0" fill="hold" nodeType="withEffect">
                  <p:stCondLst>
                    <p:cond delay="2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anim calcmode="lin" valueType="num">
                      <p:cBhvr>
                        <p:cTn dur="500" fill="hold"/>
                        <p:tgtEl>
                          <p:spTgt spid="75"/>
                        </p:tgtEl>
                        <p:attrNameLst>
                          <p:attrName>ppt_x</p:attrName>
                        </p:attrNameLst>
                      </p:cBhvr>
                      <p:tavLst>
                        <p:tav tm="0">
                          <p:val>
                            <p:strVal val="#ppt_x"/>
                          </p:val>
                        </p:tav>
                        <p:tav tm="100000">
                          <p:val>
                            <p:strVal val="#ppt_x"/>
                          </p:val>
                        </p:tav>
                      </p:tavLst>
                    </p:anim>
                    <p:anim calcmode="lin" valueType="num">
                      <p:cBhvr>
                        <p:cTn dur="500" fill="hold"/>
                        <p:tgtEl>
                          <p:spTgt spid="75"/>
                        </p:tgtEl>
                        <p:attrNameLst>
                          <p:attrName>ppt_y</p:attrName>
                        </p:attrNameLst>
                      </p:cBhvr>
                      <p:tavLst>
                        <p:tav tm="0">
                          <p:val>
                            <p:strVal val="#ppt_y+.1"/>
                          </p:val>
                        </p:tav>
                        <p:tav tm="100000">
                          <p:val>
                            <p:strVal val="#ppt_y"/>
                          </p:val>
                        </p:tav>
                      </p:tavLst>
                    </p:anim>
                  </p:childTnLst>
                </p:cTn>
              </p:par>
            </p:tnLst>
          </p:tmpl>
        </p:tmplLst>
      </p:bldP>
      <p:bldP spid="76" grpId="0" build="p">
        <p:tmplLst>
          <p:tmpl lvl="1">
            <p:tnLst>
              <p:par>
                <p:cTn presetID="42" presetClass="entr" presetSubtype="0" fill="hold" nodeType="withEffect">
                  <p:stCondLst>
                    <p:cond delay="20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anim calcmode="lin" valueType="num">
                      <p:cBhvr>
                        <p:cTn dur="500" fill="hold"/>
                        <p:tgtEl>
                          <p:spTgt spid="76"/>
                        </p:tgtEl>
                        <p:attrNameLst>
                          <p:attrName>ppt_x</p:attrName>
                        </p:attrNameLst>
                      </p:cBhvr>
                      <p:tavLst>
                        <p:tav tm="0">
                          <p:val>
                            <p:strVal val="#ppt_x"/>
                          </p:val>
                        </p:tav>
                        <p:tav tm="100000">
                          <p:val>
                            <p:strVal val="#ppt_x"/>
                          </p:val>
                        </p:tav>
                      </p:tavLst>
                    </p:anim>
                    <p:anim calcmode="lin" valueType="num">
                      <p:cBhvr>
                        <p:cTn dur="500" fill="hold"/>
                        <p:tgtEl>
                          <p:spTgt spid="76"/>
                        </p:tgtEl>
                        <p:attrNameLst>
                          <p:attrName>ppt_y</p:attrName>
                        </p:attrNameLst>
                      </p:cBhvr>
                      <p:tavLst>
                        <p:tav tm="0">
                          <p:val>
                            <p:strVal val="#ppt_y+.1"/>
                          </p:val>
                        </p:tav>
                        <p:tav tm="100000">
                          <p:val>
                            <p:strVal val="#ppt_y"/>
                          </p:val>
                        </p:tav>
                      </p:tavLst>
                    </p:anim>
                  </p:childTnLst>
                </p:cTn>
              </p:par>
            </p:tnLst>
          </p:tmpl>
        </p:tmplLst>
      </p:bldP>
      <p:bldP spid="77" grpId="0" build="p">
        <p:tmplLst>
          <p:tmpl lvl="1">
            <p:tnLst>
              <p:par>
                <p:cTn presetID="42" presetClass="entr" presetSubtype="0" fill="hold" nodeType="withEffect">
                  <p:stCondLst>
                    <p:cond delay="20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anim calcmode="lin" valueType="num">
                      <p:cBhvr>
                        <p:cTn dur="500" fill="hold"/>
                        <p:tgtEl>
                          <p:spTgt spid="77"/>
                        </p:tgtEl>
                        <p:attrNameLst>
                          <p:attrName>ppt_x</p:attrName>
                        </p:attrNameLst>
                      </p:cBhvr>
                      <p:tavLst>
                        <p:tav tm="0">
                          <p:val>
                            <p:strVal val="#ppt_x"/>
                          </p:val>
                        </p:tav>
                        <p:tav tm="100000">
                          <p:val>
                            <p:strVal val="#ppt_x"/>
                          </p:val>
                        </p:tav>
                      </p:tavLst>
                    </p:anim>
                    <p:anim calcmode="lin" valueType="num">
                      <p:cBhvr>
                        <p:cTn dur="500" fill="hold"/>
                        <p:tgtEl>
                          <p:spTgt spid="77"/>
                        </p:tgtEl>
                        <p:attrNameLst>
                          <p:attrName>ppt_y</p:attrName>
                        </p:attrNameLst>
                      </p:cBhvr>
                      <p:tavLst>
                        <p:tav tm="0">
                          <p:val>
                            <p:strVal val="#ppt_y+.1"/>
                          </p:val>
                        </p:tav>
                        <p:tav tm="100000">
                          <p:val>
                            <p:strVal val="#ppt_y"/>
                          </p:val>
                        </p:tav>
                      </p:tavLst>
                    </p:anim>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member zoom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3" name="Picture Placeholder 2"/>
          <p:cNvSpPr>
            <a:spLocks noGrp="1"/>
          </p:cNvSpPr>
          <p:nvPr>
            <p:ph type="pic" sz="quarter" idx="17"/>
          </p:nvPr>
        </p:nvSpPr>
        <p:spPr>
          <a:xfrm>
            <a:off x="427038" y="1143000"/>
            <a:ext cx="3268661" cy="4686299"/>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62" name="Text Placeholder 7"/>
          <p:cNvSpPr>
            <a:spLocks noGrp="1"/>
          </p:cNvSpPr>
          <p:nvPr>
            <p:ph type="body" sz="quarter" idx="40" hasCustomPrompt="1"/>
          </p:nvPr>
        </p:nvSpPr>
        <p:spPr>
          <a:xfrm>
            <a:off x="4267200" y="3680159"/>
            <a:ext cx="4398796" cy="359817"/>
          </a:xfrm>
          <a:prstGeom prst="rect">
            <a:avLst/>
          </a:prstGeom>
        </p:spPr>
        <p:txBody>
          <a:bodyPr vert="horz" lIns="0" tIns="40504" rIns="0" bIns="40504" anchor="ctr"/>
          <a:lstStyle>
            <a:lvl1pPr marL="0" indent="0" algn="l">
              <a:lnSpc>
                <a:spcPct val="100000"/>
              </a:lnSpc>
              <a:spcBef>
                <a:spcPts val="0"/>
              </a:spcBef>
              <a:buNone/>
              <a:defRPr sz="1600" b="1">
                <a:solidFill>
                  <a:schemeClr val="tx1">
                    <a:lumMod val="75000"/>
                    <a:lumOff val="25000"/>
                  </a:schemeClr>
                </a:solidFill>
                <a:latin typeface="Lato Light"/>
                <a:cs typeface="Lato Light"/>
              </a:defRPr>
            </a:lvl1pPr>
          </a:lstStyle>
          <a:p>
            <a:pPr lvl="0"/>
            <a:r>
              <a:rPr lang="es-ES_tradnl" dirty="0" err="1" smtClean="0"/>
              <a:t>About</a:t>
            </a:r>
            <a:r>
              <a:rPr lang="es-ES_tradnl" dirty="0" smtClean="0"/>
              <a:t> Bryan</a:t>
            </a:r>
          </a:p>
        </p:txBody>
      </p:sp>
      <p:sp>
        <p:nvSpPr>
          <p:cNvPr id="63" name="Text Placeholder 7"/>
          <p:cNvSpPr>
            <a:spLocks noGrp="1"/>
          </p:cNvSpPr>
          <p:nvPr>
            <p:ph type="body" sz="quarter" idx="41" hasCustomPrompt="1"/>
          </p:nvPr>
        </p:nvSpPr>
        <p:spPr>
          <a:xfrm>
            <a:off x="4267201" y="4081991"/>
            <a:ext cx="4398798"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69" name="Text Placeholder 2"/>
          <p:cNvSpPr>
            <a:spLocks noGrp="1"/>
          </p:cNvSpPr>
          <p:nvPr>
            <p:ph type="body" sz="quarter" idx="42" hasCustomPrompt="1"/>
          </p:nvPr>
        </p:nvSpPr>
        <p:spPr>
          <a:xfrm>
            <a:off x="4267199" y="4272366"/>
            <a:ext cx="4398797" cy="1061634"/>
          </a:xfrm>
          <a:prstGeom prst="rect">
            <a:avLst/>
          </a:prstGeom>
        </p:spPr>
        <p:txBody>
          <a:bodyPr vert="horz" lIns="0" tIns="0" rIns="0" bIns="0"/>
          <a:lstStyle>
            <a:lvl1pPr marL="0" marR="0" indent="0" algn="just" defTabSz="405037" rtl="0" eaLnBrk="1" fontAlgn="auto" latinLnBrk="0" hangingPunct="1">
              <a:lnSpc>
                <a:spcPct val="130000"/>
              </a:lnSpc>
              <a:spcBef>
                <a:spcPct val="20000"/>
              </a:spcBef>
              <a:spcAft>
                <a:spcPts val="0"/>
              </a:spcAft>
              <a:buClrTx/>
              <a:buSzTx/>
              <a:buFont typeface="Arial"/>
              <a:buNone/>
              <a:tabLst/>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a:p>
            <a:pPr lvl="0"/>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fringillascipit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p:txBody>
      </p:sp>
      <p:sp>
        <p:nvSpPr>
          <p:cNvPr id="70" name="Text Placeholder 7"/>
          <p:cNvSpPr>
            <a:spLocks noGrp="1"/>
          </p:cNvSpPr>
          <p:nvPr>
            <p:ph type="body" sz="quarter" idx="43" hasCustomPrompt="1"/>
          </p:nvPr>
        </p:nvSpPr>
        <p:spPr>
          <a:xfrm>
            <a:off x="4267202" y="1066801"/>
            <a:ext cx="4398961" cy="359817"/>
          </a:xfrm>
          <a:prstGeom prst="rect">
            <a:avLst/>
          </a:prstGeom>
        </p:spPr>
        <p:txBody>
          <a:bodyPr vert="horz" lIns="0" tIns="40504" rIns="0" bIns="40504" anchor="ctr"/>
          <a:lstStyle>
            <a:lvl1pPr marL="0" indent="0" algn="l">
              <a:lnSpc>
                <a:spcPct val="100000"/>
              </a:lnSpc>
              <a:spcBef>
                <a:spcPts val="0"/>
              </a:spcBef>
              <a:buNone/>
              <a:defRPr sz="1600" b="1">
                <a:solidFill>
                  <a:schemeClr val="tx1">
                    <a:lumMod val="75000"/>
                    <a:lumOff val="25000"/>
                  </a:schemeClr>
                </a:solidFill>
                <a:latin typeface="Lato Light"/>
                <a:cs typeface="Lato Light"/>
              </a:defRPr>
            </a:lvl1pPr>
          </a:lstStyle>
          <a:p>
            <a:pPr lvl="0"/>
            <a:r>
              <a:rPr lang="es-ES_tradnl" dirty="0" err="1" smtClean="0"/>
              <a:t>Skills</a:t>
            </a:r>
            <a:endParaRPr lang="es-ES_tradnl" dirty="0" smtClean="0"/>
          </a:p>
        </p:txBody>
      </p:sp>
      <p:sp>
        <p:nvSpPr>
          <p:cNvPr id="71" name="Rectangle 70"/>
          <p:cNvSpPr/>
          <p:nvPr userDrawn="1"/>
        </p:nvSpPr>
        <p:spPr>
          <a:xfrm>
            <a:off x="4267202" y="1837578"/>
            <a:ext cx="2184398" cy="179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71"/>
          <p:cNvSpPr/>
          <p:nvPr userDrawn="1"/>
        </p:nvSpPr>
        <p:spPr>
          <a:xfrm>
            <a:off x="4267202" y="2338836"/>
            <a:ext cx="2184398" cy="179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p:cNvSpPr/>
          <p:nvPr userDrawn="1"/>
        </p:nvSpPr>
        <p:spPr>
          <a:xfrm>
            <a:off x="4267202" y="2860843"/>
            <a:ext cx="2184398" cy="179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p:cNvSpPr/>
          <p:nvPr userDrawn="1"/>
        </p:nvSpPr>
        <p:spPr>
          <a:xfrm>
            <a:off x="4267202" y="3406567"/>
            <a:ext cx="2184398" cy="17999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Text Placeholder 7"/>
          <p:cNvSpPr>
            <a:spLocks noGrp="1"/>
          </p:cNvSpPr>
          <p:nvPr>
            <p:ph type="body" sz="quarter" idx="44" hasCustomPrompt="1"/>
          </p:nvPr>
        </p:nvSpPr>
        <p:spPr>
          <a:xfrm>
            <a:off x="4267201" y="1557409"/>
            <a:ext cx="1467545"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65000"/>
                    <a:lumOff val="35000"/>
                  </a:schemeClr>
                </a:solidFill>
                <a:latin typeface="Lato Light"/>
                <a:cs typeface="Lato Light"/>
              </a:defRPr>
            </a:lvl1pPr>
          </a:lstStyle>
          <a:p>
            <a:pPr lvl="0"/>
            <a:r>
              <a:rPr lang="es-ES_tradnl" dirty="0" err="1" smtClean="0"/>
              <a:t>Photoshop</a:t>
            </a:r>
            <a:endParaRPr lang="es-ES_tradnl" dirty="0" smtClean="0"/>
          </a:p>
        </p:txBody>
      </p:sp>
      <p:sp>
        <p:nvSpPr>
          <p:cNvPr id="76" name="Text Placeholder 7"/>
          <p:cNvSpPr>
            <a:spLocks noGrp="1"/>
          </p:cNvSpPr>
          <p:nvPr>
            <p:ph type="body" sz="quarter" idx="45" hasCustomPrompt="1"/>
          </p:nvPr>
        </p:nvSpPr>
        <p:spPr>
          <a:xfrm>
            <a:off x="4267201" y="2072922"/>
            <a:ext cx="1467545"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65000"/>
                    <a:lumOff val="35000"/>
                  </a:schemeClr>
                </a:solidFill>
                <a:latin typeface="Lato Light"/>
                <a:cs typeface="Lato Light"/>
              </a:defRPr>
            </a:lvl1pPr>
          </a:lstStyle>
          <a:p>
            <a:pPr lvl="0"/>
            <a:r>
              <a:rPr lang="es-ES_tradnl" dirty="0" err="1" smtClean="0"/>
              <a:t>Illustrator</a:t>
            </a:r>
            <a:endParaRPr lang="es-ES_tradnl" dirty="0" smtClean="0"/>
          </a:p>
        </p:txBody>
      </p:sp>
      <p:sp>
        <p:nvSpPr>
          <p:cNvPr id="77" name="Text Placeholder 7"/>
          <p:cNvSpPr>
            <a:spLocks noGrp="1"/>
          </p:cNvSpPr>
          <p:nvPr>
            <p:ph type="body" sz="quarter" idx="46" hasCustomPrompt="1"/>
          </p:nvPr>
        </p:nvSpPr>
        <p:spPr>
          <a:xfrm>
            <a:off x="4267201" y="2584389"/>
            <a:ext cx="1467545"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65000"/>
                    <a:lumOff val="35000"/>
                  </a:schemeClr>
                </a:solidFill>
                <a:latin typeface="Lato Light"/>
                <a:cs typeface="Lato Light"/>
              </a:defRPr>
            </a:lvl1pPr>
          </a:lstStyle>
          <a:p>
            <a:pPr lvl="0"/>
            <a:r>
              <a:rPr lang="es-ES_tradnl" dirty="0" err="1" smtClean="0"/>
              <a:t>InDesign</a:t>
            </a:r>
            <a:endParaRPr lang="es-ES_tradnl" dirty="0" smtClean="0"/>
          </a:p>
        </p:txBody>
      </p:sp>
      <p:sp>
        <p:nvSpPr>
          <p:cNvPr id="78" name="Text Placeholder 7"/>
          <p:cNvSpPr>
            <a:spLocks noGrp="1"/>
          </p:cNvSpPr>
          <p:nvPr>
            <p:ph type="body" sz="quarter" idx="47" hasCustomPrompt="1"/>
          </p:nvPr>
        </p:nvSpPr>
        <p:spPr>
          <a:xfrm>
            <a:off x="4267201" y="3130489"/>
            <a:ext cx="1467545"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baseline="0">
                <a:solidFill>
                  <a:schemeClr val="tx1">
                    <a:lumMod val="65000"/>
                    <a:lumOff val="35000"/>
                  </a:schemeClr>
                </a:solidFill>
                <a:latin typeface="Lato Light"/>
                <a:cs typeface="Lato Light"/>
              </a:defRPr>
            </a:lvl1pPr>
          </a:lstStyle>
          <a:p>
            <a:pPr lvl="0"/>
            <a:r>
              <a:rPr lang="es-ES_tradnl" dirty="0" smtClean="0"/>
              <a:t>Muse</a:t>
            </a:r>
          </a:p>
        </p:txBody>
      </p:sp>
      <p:sp>
        <p:nvSpPr>
          <p:cNvPr id="17" name="Freeform 16"/>
          <p:cNvSpPr/>
          <p:nvPr userDrawn="1"/>
        </p:nvSpPr>
        <p:spPr>
          <a:xfrm rot="1955458">
            <a:off x="-1565485" y="1667988"/>
            <a:ext cx="5663610" cy="1623404"/>
          </a:xfrm>
          <a:custGeom>
            <a:avLst/>
            <a:gdLst>
              <a:gd name="connsiteX0" fmla="*/ 4436533 w 4436533"/>
              <a:gd name="connsiteY0" fmla="*/ 164697 h 1756908"/>
              <a:gd name="connsiteX1" fmla="*/ 2302933 w 4436533"/>
              <a:gd name="connsiteY1" fmla="*/ 350964 h 1756908"/>
              <a:gd name="connsiteX2" fmla="*/ 3132667 w 4436533"/>
              <a:gd name="connsiteY2" fmla="*/ 1756430 h 1756908"/>
              <a:gd name="connsiteX3" fmla="*/ 3623733 w 4436533"/>
              <a:gd name="connsiteY3" fmla="*/ 503364 h 1756908"/>
              <a:gd name="connsiteX4" fmla="*/ 1405467 w 4436533"/>
              <a:gd name="connsiteY4" fmla="*/ 46164 h 1756908"/>
              <a:gd name="connsiteX5" fmla="*/ 0 w 4436533"/>
              <a:gd name="connsiteY5" fmla="*/ 1536297 h 1756908"/>
              <a:gd name="connsiteX0" fmla="*/ 4436533 w 4436533"/>
              <a:gd name="connsiteY0" fmla="*/ 260722 h 1853405"/>
              <a:gd name="connsiteX1" fmla="*/ 2302933 w 4436533"/>
              <a:gd name="connsiteY1" fmla="*/ 446989 h 1853405"/>
              <a:gd name="connsiteX2" fmla="*/ 3132667 w 4436533"/>
              <a:gd name="connsiteY2" fmla="*/ 1852455 h 1853405"/>
              <a:gd name="connsiteX3" fmla="*/ 3623733 w 4436533"/>
              <a:gd name="connsiteY3" fmla="*/ 599389 h 1853405"/>
              <a:gd name="connsiteX4" fmla="*/ 1405467 w 4436533"/>
              <a:gd name="connsiteY4" fmla="*/ 142189 h 1853405"/>
              <a:gd name="connsiteX5" fmla="*/ 0 w 4436533"/>
              <a:gd name="connsiteY5" fmla="*/ 1632322 h 1853405"/>
              <a:gd name="connsiteX0" fmla="*/ 4436533 w 4436533"/>
              <a:gd name="connsiteY0" fmla="*/ 260722 h 1852567"/>
              <a:gd name="connsiteX1" fmla="*/ 2302933 w 4436533"/>
              <a:gd name="connsiteY1" fmla="*/ 446989 h 1852567"/>
              <a:gd name="connsiteX2" fmla="*/ 3132667 w 4436533"/>
              <a:gd name="connsiteY2" fmla="*/ 1852455 h 1852567"/>
              <a:gd name="connsiteX3" fmla="*/ 3623733 w 4436533"/>
              <a:gd name="connsiteY3" fmla="*/ 599389 h 1852567"/>
              <a:gd name="connsiteX4" fmla="*/ 1405467 w 4436533"/>
              <a:gd name="connsiteY4" fmla="*/ 142189 h 1852567"/>
              <a:gd name="connsiteX5" fmla="*/ 0 w 4436533"/>
              <a:gd name="connsiteY5" fmla="*/ 1632322 h 1852567"/>
              <a:gd name="connsiteX0" fmla="*/ 4436533 w 4436533"/>
              <a:gd name="connsiteY0" fmla="*/ 260722 h 1852461"/>
              <a:gd name="connsiteX1" fmla="*/ 2540000 w 4436533"/>
              <a:gd name="connsiteY1" fmla="*/ 616323 h 1852461"/>
              <a:gd name="connsiteX2" fmla="*/ 3132667 w 4436533"/>
              <a:gd name="connsiteY2" fmla="*/ 1852455 h 1852461"/>
              <a:gd name="connsiteX3" fmla="*/ 3623733 w 4436533"/>
              <a:gd name="connsiteY3" fmla="*/ 599389 h 1852461"/>
              <a:gd name="connsiteX4" fmla="*/ 1405467 w 4436533"/>
              <a:gd name="connsiteY4" fmla="*/ 142189 h 1852461"/>
              <a:gd name="connsiteX5" fmla="*/ 0 w 4436533"/>
              <a:gd name="connsiteY5" fmla="*/ 1632322 h 1852461"/>
              <a:gd name="connsiteX0" fmla="*/ 4436533 w 4436533"/>
              <a:gd name="connsiteY0" fmla="*/ 260722 h 1852464"/>
              <a:gd name="connsiteX1" fmla="*/ 2540000 w 4436533"/>
              <a:gd name="connsiteY1" fmla="*/ 616323 h 1852464"/>
              <a:gd name="connsiteX2" fmla="*/ 3132667 w 4436533"/>
              <a:gd name="connsiteY2" fmla="*/ 1852455 h 1852464"/>
              <a:gd name="connsiteX3" fmla="*/ 3623733 w 4436533"/>
              <a:gd name="connsiteY3" fmla="*/ 599389 h 1852464"/>
              <a:gd name="connsiteX4" fmla="*/ 1405467 w 4436533"/>
              <a:gd name="connsiteY4" fmla="*/ 142189 h 1852464"/>
              <a:gd name="connsiteX5" fmla="*/ 0 w 4436533"/>
              <a:gd name="connsiteY5" fmla="*/ 1632322 h 1852464"/>
              <a:gd name="connsiteX0" fmla="*/ 4436533 w 4436533"/>
              <a:gd name="connsiteY0" fmla="*/ 160324 h 1531924"/>
              <a:gd name="connsiteX1" fmla="*/ 2540000 w 4436533"/>
              <a:gd name="connsiteY1" fmla="*/ 515925 h 1531924"/>
              <a:gd name="connsiteX2" fmla="*/ 2997200 w 4436533"/>
              <a:gd name="connsiteY2" fmla="*/ 1413391 h 1531924"/>
              <a:gd name="connsiteX3" fmla="*/ 3623733 w 4436533"/>
              <a:gd name="connsiteY3" fmla="*/ 498991 h 1531924"/>
              <a:gd name="connsiteX4" fmla="*/ 1405467 w 4436533"/>
              <a:gd name="connsiteY4" fmla="*/ 41791 h 1531924"/>
              <a:gd name="connsiteX5" fmla="*/ 0 w 4436533"/>
              <a:gd name="connsiteY5" fmla="*/ 1531924 h 1531924"/>
              <a:gd name="connsiteX0" fmla="*/ 4436533 w 4436533"/>
              <a:gd name="connsiteY0" fmla="*/ 160324 h 1531924"/>
              <a:gd name="connsiteX1" fmla="*/ 2540000 w 4436533"/>
              <a:gd name="connsiteY1" fmla="*/ 515925 h 1531924"/>
              <a:gd name="connsiteX2" fmla="*/ 2997200 w 4436533"/>
              <a:gd name="connsiteY2" fmla="*/ 1413391 h 1531924"/>
              <a:gd name="connsiteX3" fmla="*/ 3623733 w 4436533"/>
              <a:gd name="connsiteY3" fmla="*/ 498991 h 1531924"/>
              <a:gd name="connsiteX4" fmla="*/ 1405467 w 4436533"/>
              <a:gd name="connsiteY4" fmla="*/ 41791 h 1531924"/>
              <a:gd name="connsiteX5" fmla="*/ 0 w 4436533"/>
              <a:gd name="connsiteY5" fmla="*/ 1531924 h 1531924"/>
              <a:gd name="connsiteX0" fmla="*/ 3031066 w 3031066"/>
              <a:gd name="connsiteY0" fmla="*/ 160324 h 1419470"/>
              <a:gd name="connsiteX1" fmla="*/ 1134533 w 3031066"/>
              <a:gd name="connsiteY1" fmla="*/ 515925 h 1419470"/>
              <a:gd name="connsiteX2" fmla="*/ 1591733 w 3031066"/>
              <a:gd name="connsiteY2" fmla="*/ 1413391 h 1419470"/>
              <a:gd name="connsiteX3" fmla="*/ 2218266 w 3031066"/>
              <a:gd name="connsiteY3" fmla="*/ 498991 h 1419470"/>
              <a:gd name="connsiteX4" fmla="*/ 0 w 3031066"/>
              <a:gd name="connsiteY4" fmla="*/ 41791 h 1419470"/>
              <a:gd name="connsiteX0" fmla="*/ 4199466 w 4199466"/>
              <a:gd name="connsiteY0" fmla="*/ 5331 h 1264150"/>
              <a:gd name="connsiteX1" fmla="*/ 2302933 w 4199466"/>
              <a:gd name="connsiteY1" fmla="*/ 360932 h 1264150"/>
              <a:gd name="connsiteX2" fmla="*/ 2760133 w 4199466"/>
              <a:gd name="connsiteY2" fmla="*/ 1258398 h 1264150"/>
              <a:gd name="connsiteX3" fmla="*/ 3386666 w 4199466"/>
              <a:gd name="connsiteY3" fmla="*/ 343998 h 1264150"/>
              <a:gd name="connsiteX4" fmla="*/ 0 w 4199466"/>
              <a:gd name="connsiteY4" fmla="*/ 174664 h 1264150"/>
              <a:gd name="connsiteX0" fmla="*/ 4199466 w 4199466"/>
              <a:gd name="connsiteY0" fmla="*/ 272347 h 1531166"/>
              <a:gd name="connsiteX1" fmla="*/ 2302933 w 4199466"/>
              <a:gd name="connsiteY1" fmla="*/ 627948 h 1531166"/>
              <a:gd name="connsiteX2" fmla="*/ 2760133 w 4199466"/>
              <a:gd name="connsiteY2" fmla="*/ 1525414 h 1531166"/>
              <a:gd name="connsiteX3" fmla="*/ 3386666 w 4199466"/>
              <a:gd name="connsiteY3" fmla="*/ 611014 h 1531166"/>
              <a:gd name="connsiteX4" fmla="*/ 0 w 4199466"/>
              <a:gd name="connsiteY4" fmla="*/ 441680 h 1531166"/>
              <a:gd name="connsiteX0" fmla="*/ 4199466 w 4199466"/>
              <a:gd name="connsiteY0" fmla="*/ 340911 h 1602433"/>
              <a:gd name="connsiteX1" fmla="*/ 2302933 w 4199466"/>
              <a:gd name="connsiteY1" fmla="*/ 696512 h 1602433"/>
              <a:gd name="connsiteX2" fmla="*/ 2760133 w 4199466"/>
              <a:gd name="connsiteY2" fmla="*/ 1593978 h 1602433"/>
              <a:gd name="connsiteX3" fmla="*/ 3386666 w 4199466"/>
              <a:gd name="connsiteY3" fmla="*/ 679578 h 1602433"/>
              <a:gd name="connsiteX4" fmla="*/ 0 w 4199466"/>
              <a:gd name="connsiteY4" fmla="*/ 510244 h 1602433"/>
              <a:gd name="connsiteX0" fmla="*/ 4199466 w 4199466"/>
              <a:gd name="connsiteY0" fmla="*/ 320417 h 1573620"/>
              <a:gd name="connsiteX1" fmla="*/ 2302933 w 4199466"/>
              <a:gd name="connsiteY1" fmla="*/ 676018 h 1573620"/>
              <a:gd name="connsiteX2" fmla="*/ 2760133 w 4199466"/>
              <a:gd name="connsiteY2" fmla="*/ 1573484 h 1573620"/>
              <a:gd name="connsiteX3" fmla="*/ 3183466 w 4199466"/>
              <a:gd name="connsiteY3" fmla="*/ 726817 h 1573620"/>
              <a:gd name="connsiteX4" fmla="*/ 0 w 4199466"/>
              <a:gd name="connsiteY4" fmla="*/ 489750 h 1573620"/>
              <a:gd name="connsiteX0" fmla="*/ 4199466 w 4199466"/>
              <a:gd name="connsiteY0" fmla="*/ 320417 h 1573493"/>
              <a:gd name="connsiteX1" fmla="*/ 2048933 w 4199466"/>
              <a:gd name="connsiteY1" fmla="*/ 743751 h 1573493"/>
              <a:gd name="connsiteX2" fmla="*/ 2760133 w 4199466"/>
              <a:gd name="connsiteY2" fmla="*/ 1573484 h 1573493"/>
              <a:gd name="connsiteX3" fmla="*/ 3183466 w 4199466"/>
              <a:gd name="connsiteY3" fmla="*/ 726817 h 1573493"/>
              <a:gd name="connsiteX4" fmla="*/ 0 w 4199466"/>
              <a:gd name="connsiteY4" fmla="*/ 489750 h 1573493"/>
              <a:gd name="connsiteX0" fmla="*/ 4199466 w 4199466"/>
              <a:gd name="connsiteY0" fmla="*/ 320417 h 1573522"/>
              <a:gd name="connsiteX1" fmla="*/ 2048933 w 4199466"/>
              <a:gd name="connsiteY1" fmla="*/ 743751 h 1573522"/>
              <a:gd name="connsiteX2" fmla="*/ 2760133 w 4199466"/>
              <a:gd name="connsiteY2" fmla="*/ 1573484 h 1573522"/>
              <a:gd name="connsiteX3" fmla="*/ 3183466 w 4199466"/>
              <a:gd name="connsiteY3" fmla="*/ 726817 h 1573522"/>
              <a:gd name="connsiteX4" fmla="*/ 0 w 4199466"/>
              <a:gd name="connsiteY4" fmla="*/ 489750 h 1573522"/>
              <a:gd name="connsiteX0" fmla="*/ 4199466 w 4199466"/>
              <a:gd name="connsiteY0" fmla="*/ 254880 h 1474089"/>
              <a:gd name="connsiteX1" fmla="*/ 2048933 w 4199466"/>
              <a:gd name="connsiteY1" fmla="*/ 678214 h 1474089"/>
              <a:gd name="connsiteX2" fmla="*/ 2675467 w 4199466"/>
              <a:gd name="connsiteY2" fmla="*/ 1474080 h 1474089"/>
              <a:gd name="connsiteX3" fmla="*/ 3183466 w 4199466"/>
              <a:gd name="connsiteY3" fmla="*/ 661280 h 1474089"/>
              <a:gd name="connsiteX4" fmla="*/ 0 w 4199466"/>
              <a:gd name="connsiteY4" fmla="*/ 424213 h 1474089"/>
              <a:gd name="connsiteX0" fmla="*/ 4199466 w 4199466"/>
              <a:gd name="connsiteY0" fmla="*/ 254880 h 1476478"/>
              <a:gd name="connsiteX1" fmla="*/ 2048933 w 4199466"/>
              <a:gd name="connsiteY1" fmla="*/ 678214 h 1476478"/>
              <a:gd name="connsiteX2" fmla="*/ 2675467 w 4199466"/>
              <a:gd name="connsiteY2" fmla="*/ 1474080 h 1476478"/>
              <a:gd name="connsiteX3" fmla="*/ 3183466 w 4199466"/>
              <a:gd name="connsiteY3" fmla="*/ 661280 h 1476478"/>
              <a:gd name="connsiteX4" fmla="*/ 0 w 4199466"/>
              <a:gd name="connsiteY4" fmla="*/ 424213 h 1476478"/>
              <a:gd name="connsiteX0" fmla="*/ 4199466 w 4199466"/>
              <a:gd name="connsiteY0" fmla="*/ 279753 h 1501814"/>
              <a:gd name="connsiteX1" fmla="*/ 2048933 w 4199466"/>
              <a:gd name="connsiteY1" fmla="*/ 703087 h 1501814"/>
              <a:gd name="connsiteX2" fmla="*/ 2675467 w 4199466"/>
              <a:gd name="connsiteY2" fmla="*/ 1498953 h 1501814"/>
              <a:gd name="connsiteX3" fmla="*/ 3183466 w 4199466"/>
              <a:gd name="connsiteY3" fmla="*/ 686153 h 1501814"/>
              <a:gd name="connsiteX4" fmla="*/ 0 w 4199466"/>
              <a:gd name="connsiteY4" fmla="*/ 449086 h 1501814"/>
              <a:gd name="connsiteX0" fmla="*/ 4199466 w 4199466"/>
              <a:gd name="connsiteY0" fmla="*/ 279753 h 1499053"/>
              <a:gd name="connsiteX1" fmla="*/ 2099733 w 4199466"/>
              <a:gd name="connsiteY1" fmla="*/ 635354 h 1499053"/>
              <a:gd name="connsiteX2" fmla="*/ 2675467 w 4199466"/>
              <a:gd name="connsiteY2" fmla="*/ 1498953 h 1499053"/>
              <a:gd name="connsiteX3" fmla="*/ 3183466 w 4199466"/>
              <a:gd name="connsiteY3" fmla="*/ 686153 h 1499053"/>
              <a:gd name="connsiteX4" fmla="*/ 0 w 4199466"/>
              <a:gd name="connsiteY4" fmla="*/ 449086 h 1499053"/>
              <a:gd name="connsiteX0" fmla="*/ 4199466 w 4199466"/>
              <a:gd name="connsiteY0" fmla="*/ 279753 h 1499053"/>
              <a:gd name="connsiteX1" fmla="*/ 2099733 w 4199466"/>
              <a:gd name="connsiteY1" fmla="*/ 635354 h 1499053"/>
              <a:gd name="connsiteX2" fmla="*/ 2675467 w 4199466"/>
              <a:gd name="connsiteY2" fmla="*/ 1498953 h 1499053"/>
              <a:gd name="connsiteX3" fmla="*/ 3183466 w 4199466"/>
              <a:gd name="connsiteY3" fmla="*/ 686153 h 1499053"/>
              <a:gd name="connsiteX4" fmla="*/ 0 w 4199466"/>
              <a:gd name="connsiteY4" fmla="*/ 449086 h 1499053"/>
              <a:gd name="connsiteX0" fmla="*/ 4199466 w 4199466"/>
              <a:gd name="connsiteY0" fmla="*/ 376915 h 1596472"/>
              <a:gd name="connsiteX1" fmla="*/ 2099733 w 4199466"/>
              <a:gd name="connsiteY1" fmla="*/ 732516 h 1596472"/>
              <a:gd name="connsiteX2" fmla="*/ 2675467 w 4199466"/>
              <a:gd name="connsiteY2" fmla="*/ 1596115 h 1596472"/>
              <a:gd name="connsiteX3" fmla="*/ 3183466 w 4199466"/>
              <a:gd name="connsiteY3" fmla="*/ 783315 h 1596472"/>
              <a:gd name="connsiteX4" fmla="*/ 0 w 4199466"/>
              <a:gd name="connsiteY4" fmla="*/ 546248 h 1596472"/>
              <a:gd name="connsiteX0" fmla="*/ 3544017 w 3544017"/>
              <a:gd name="connsiteY0" fmla="*/ 447473 h 1666760"/>
              <a:gd name="connsiteX1" fmla="*/ 1444284 w 3544017"/>
              <a:gd name="connsiteY1" fmla="*/ 803074 h 1666760"/>
              <a:gd name="connsiteX2" fmla="*/ 2020018 w 3544017"/>
              <a:gd name="connsiteY2" fmla="*/ 1666673 h 1666760"/>
              <a:gd name="connsiteX3" fmla="*/ 2528017 w 3544017"/>
              <a:gd name="connsiteY3" fmla="*/ 853873 h 1666760"/>
              <a:gd name="connsiteX4" fmla="*/ 0 w 3544017"/>
              <a:gd name="connsiteY4" fmla="*/ 382340 h 1666760"/>
              <a:gd name="connsiteX0" fmla="*/ 3544017 w 3544017"/>
              <a:gd name="connsiteY0" fmla="*/ 321471 h 1540758"/>
              <a:gd name="connsiteX1" fmla="*/ 1444284 w 3544017"/>
              <a:gd name="connsiteY1" fmla="*/ 677072 h 1540758"/>
              <a:gd name="connsiteX2" fmla="*/ 2020018 w 3544017"/>
              <a:gd name="connsiteY2" fmla="*/ 1540671 h 1540758"/>
              <a:gd name="connsiteX3" fmla="*/ 2528017 w 3544017"/>
              <a:gd name="connsiteY3" fmla="*/ 727871 h 1540758"/>
              <a:gd name="connsiteX4" fmla="*/ 0 w 3544017"/>
              <a:gd name="connsiteY4" fmla="*/ 256338 h 1540758"/>
              <a:gd name="connsiteX0" fmla="*/ 3544017 w 3544017"/>
              <a:gd name="connsiteY0" fmla="*/ 377302 h 1596681"/>
              <a:gd name="connsiteX1" fmla="*/ 1444284 w 3544017"/>
              <a:gd name="connsiteY1" fmla="*/ 732903 h 1596681"/>
              <a:gd name="connsiteX2" fmla="*/ 2020018 w 3544017"/>
              <a:gd name="connsiteY2" fmla="*/ 1596502 h 1596681"/>
              <a:gd name="connsiteX3" fmla="*/ 2528017 w 3544017"/>
              <a:gd name="connsiteY3" fmla="*/ 783702 h 1596681"/>
              <a:gd name="connsiteX4" fmla="*/ 0 w 3544017"/>
              <a:gd name="connsiteY4" fmla="*/ 312169 h 1596681"/>
              <a:gd name="connsiteX0" fmla="*/ 3544017 w 3544017"/>
              <a:gd name="connsiteY0" fmla="*/ 403902 h 1623404"/>
              <a:gd name="connsiteX1" fmla="*/ 1444284 w 3544017"/>
              <a:gd name="connsiteY1" fmla="*/ 759503 h 1623404"/>
              <a:gd name="connsiteX2" fmla="*/ 2020018 w 3544017"/>
              <a:gd name="connsiteY2" fmla="*/ 1623102 h 1623404"/>
              <a:gd name="connsiteX3" fmla="*/ 2528017 w 3544017"/>
              <a:gd name="connsiteY3" fmla="*/ 810302 h 1623404"/>
              <a:gd name="connsiteX4" fmla="*/ 0 w 3544017"/>
              <a:gd name="connsiteY4" fmla="*/ 338769 h 162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017" h="1623404">
                <a:moveTo>
                  <a:pt x="3544017" y="403902"/>
                </a:moveTo>
                <a:cubicBezTo>
                  <a:pt x="2585872" y="364391"/>
                  <a:pt x="1749084" y="99103"/>
                  <a:pt x="1444284" y="759503"/>
                </a:cubicBezTo>
                <a:cubicBezTo>
                  <a:pt x="1139484" y="1419903"/>
                  <a:pt x="1839396" y="1614636"/>
                  <a:pt x="2020018" y="1623102"/>
                </a:cubicBezTo>
                <a:cubicBezTo>
                  <a:pt x="2200640" y="1631568"/>
                  <a:pt x="2715067" y="1464599"/>
                  <a:pt x="2528017" y="810302"/>
                </a:cubicBezTo>
                <a:cubicBezTo>
                  <a:pt x="2340967" y="156005"/>
                  <a:pt x="1869835" y="-371234"/>
                  <a:pt x="0" y="338769"/>
                </a:cubicBezTo>
              </a:path>
            </a:pathLst>
          </a:custGeom>
          <a:ln>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Isosceles Triangle 9"/>
          <p:cNvSpPr/>
          <p:nvPr userDrawn="1"/>
        </p:nvSpPr>
        <p:spPr>
          <a:xfrm rot="7893414">
            <a:off x="3863687" y="3577883"/>
            <a:ext cx="212542" cy="340940"/>
          </a:xfrm>
          <a:custGeom>
            <a:avLst/>
            <a:gdLst/>
            <a:ahLst/>
            <a:cxnLst/>
            <a:rect l="l" t="t" r="r" b="b"/>
            <a:pathLst>
              <a:path w="696359" h="1149768">
                <a:moveTo>
                  <a:pt x="355075" y="0"/>
                </a:moveTo>
                <a:lnTo>
                  <a:pt x="696359" y="1105109"/>
                </a:lnTo>
                <a:lnTo>
                  <a:pt x="372008" y="801168"/>
                </a:lnTo>
                <a:lnTo>
                  <a:pt x="0" y="1149768"/>
                </a:ln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icture Placeholder 2"/>
          <p:cNvSpPr>
            <a:spLocks noGrp="1"/>
          </p:cNvSpPr>
          <p:nvPr>
            <p:ph type="pic" sz="quarter" idx="48"/>
          </p:nvPr>
        </p:nvSpPr>
        <p:spPr>
          <a:xfrm>
            <a:off x="6718300" y="1837578"/>
            <a:ext cx="1963738" cy="174898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Tree>
    <p:extLst>
      <p:ext uri="{BB962C8B-B14F-4D97-AF65-F5344CB8AC3E}">
        <p14:creationId xmlns:p14="http://schemas.microsoft.com/office/powerpoint/2010/main" val="186338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fltVal val="0"/>
                                          </p:val>
                                        </p:tav>
                                        <p:tav tm="100000">
                                          <p:val>
                                            <p:strVal val="#ppt_w"/>
                                          </p:val>
                                        </p:tav>
                                      </p:tavLst>
                                    </p:anim>
                                    <p:anim calcmode="lin" valueType="num">
                                      <p:cBhvr>
                                        <p:cTn id="18" dur="1000" fill="hold"/>
                                        <p:tgtEl>
                                          <p:spTgt spid="33"/>
                                        </p:tgtEl>
                                        <p:attrNameLst>
                                          <p:attrName>ppt_h</p:attrName>
                                        </p:attrNameLst>
                                      </p:cBhvr>
                                      <p:tavLst>
                                        <p:tav tm="0">
                                          <p:val>
                                            <p:fltVal val="0"/>
                                          </p:val>
                                        </p:tav>
                                        <p:tav tm="100000">
                                          <p:val>
                                            <p:strVal val="#ppt_h"/>
                                          </p:val>
                                        </p:tav>
                                      </p:tavLst>
                                    </p:anim>
                                    <p:animEffect transition="in" filter="fade">
                                      <p:cBhvr>
                                        <p:cTn id="19" dur="1000"/>
                                        <p:tgtEl>
                                          <p:spTgt spid="33"/>
                                        </p:tgtEl>
                                      </p:cBhvr>
                                    </p:animEffect>
                                  </p:childTnLst>
                                </p:cTn>
                              </p:par>
                              <p:par>
                                <p:cTn id="20" presetID="42" presetClass="entr" presetSubtype="0" fill="hold" grpId="0" nodeType="withEffect">
                                  <p:stCondLst>
                                    <p:cond delay="200"/>
                                  </p:stCondLst>
                                  <p:childTnLst>
                                    <p:set>
                                      <p:cBhvr>
                                        <p:cTn id="21" dur="1" fill="hold">
                                          <p:stCondLst>
                                            <p:cond delay="0"/>
                                          </p:stCondLst>
                                        </p:cTn>
                                        <p:tgtEl>
                                          <p:spTgt spid="62">
                                            <p:txEl>
                                              <p:pRg st="0" end="0"/>
                                            </p:txEl>
                                          </p:spTgt>
                                        </p:tgtEl>
                                        <p:attrNameLst>
                                          <p:attrName>style.visibility</p:attrName>
                                        </p:attrNameLst>
                                      </p:cBhvr>
                                      <p:to>
                                        <p:strVal val="visible"/>
                                      </p:to>
                                    </p:set>
                                    <p:animEffect transition="in" filter="fade">
                                      <p:cBhvr>
                                        <p:cTn id="22" dur="400"/>
                                        <p:tgtEl>
                                          <p:spTgt spid="62">
                                            <p:txEl>
                                              <p:pRg st="0" end="0"/>
                                            </p:txEl>
                                          </p:spTgt>
                                        </p:tgtEl>
                                      </p:cBhvr>
                                    </p:animEffect>
                                    <p:anim calcmode="lin" valueType="num">
                                      <p:cBhvr>
                                        <p:cTn id="23" dur="4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24" dur="400" fill="hold"/>
                                        <p:tgtEl>
                                          <p:spTgt spid="6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63">
                                            <p:txEl>
                                              <p:pRg st="0" end="0"/>
                                            </p:txEl>
                                          </p:spTgt>
                                        </p:tgtEl>
                                        <p:attrNameLst>
                                          <p:attrName>style.visibility</p:attrName>
                                        </p:attrNameLst>
                                      </p:cBhvr>
                                      <p:to>
                                        <p:strVal val="visible"/>
                                      </p:to>
                                    </p:set>
                                    <p:animEffect transition="in" filter="fade">
                                      <p:cBhvr>
                                        <p:cTn id="27" dur="500"/>
                                        <p:tgtEl>
                                          <p:spTgt spid="63">
                                            <p:txEl>
                                              <p:pRg st="0" end="0"/>
                                            </p:txEl>
                                          </p:spTgt>
                                        </p:tgtEl>
                                      </p:cBhvr>
                                    </p:animEffect>
                                    <p:anim calcmode="lin" valueType="num">
                                      <p:cBhvr>
                                        <p:cTn id="28"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63">
                                            <p:txEl>
                                              <p:pRg st="0" end="0"/>
                                            </p:txEl>
                                          </p:spTgt>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800"/>
                                  </p:stCondLst>
                                  <p:childTnLst>
                                    <p:set>
                                      <p:cBhvr>
                                        <p:cTn id="31" dur="1" fill="hold">
                                          <p:stCondLst>
                                            <p:cond delay="0"/>
                                          </p:stCondLst>
                                        </p:cTn>
                                        <p:tgtEl>
                                          <p:spTgt spid="69">
                                            <p:txEl>
                                              <p:pRg st="0" end="0"/>
                                            </p:txEl>
                                          </p:spTgt>
                                        </p:tgtEl>
                                        <p:attrNameLst>
                                          <p:attrName>style.visibility</p:attrName>
                                        </p:attrNameLst>
                                      </p:cBhvr>
                                      <p:to>
                                        <p:strVal val="visible"/>
                                      </p:to>
                                    </p:set>
                                    <p:animEffect transition="in" filter="fade">
                                      <p:cBhvr>
                                        <p:cTn id="32" dur="500"/>
                                        <p:tgtEl>
                                          <p:spTgt spid="69">
                                            <p:txEl>
                                              <p:pRg st="0" end="0"/>
                                            </p:txEl>
                                          </p:spTgt>
                                        </p:tgtEl>
                                      </p:cBhvr>
                                    </p:animEffect>
                                  </p:childTnLst>
                                </p:cTn>
                              </p:par>
                              <p:par>
                                <p:cTn id="33" presetID="10" presetClass="entr" presetSubtype="0" fill="hold" grpId="0" nodeType="withEffect">
                                  <p:stCondLst>
                                    <p:cond delay="800"/>
                                  </p:stCondLst>
                                  <p:childTnLst>
                                    <p:set>
                                      <p:cBhvr>
                                        <p:cTn id="34" dur="1" fill="hold">
                                          <p:stCondLst>
                                            <p:cond delay="0"/>
                                          </p:stCondLst>
                                        </p:cTn>
                                        <p:tgtEl>
                                          <p:spTgt spid="69">
                                            <p:txEl>
                                              <p:pRg st="1" end="1"/>
                                            </p:txEl>
                                          </p:spTgt>
                                        </p:tgtEl>
                                        <p:attrNameLst>
                                          <p:attrName>style.visibility</p:attrName>
                                        </p:attrNameLst>
                                      </p:cBhvr>
                                      <p:to>
                                        <p:strVal val="visible"/>
                                      </p:to>
                                    </p:set>
                                    <p:animEffect transition="in" filter="fade">
                                      <p:cBhvr>
                                        <p:cTn id="35" dur="500"/>
                                        <p:tgtEl>
                                          <p:spTgt spid="69">
                                            <p:txEl>
                                              <p:pRg st="1" end="1"/>
                                            </p:txEl>
                                          </p:spTgt>
                                        </p:tgtEl>
                                      </p:cBhvr>
                                    </p:animEffect>
                                  </p:childTnLst>
                                </p:cTn>
                              </p:par>
                              <p:par>
                                <p:cTn id="36" presetID="42" presetClass="entr" presetSubtype="0" fill="hold" grpId="0" nodeType="withEffect">
                                  <p:stCondLst>
                                    <p:cond delay="200"/>
                                  </p:stCondLst>
                                  <p:childTnLst>
                                    <p:set>
                                      <p:cBhvr>
                                        <p:cTn id="37" dur="1" fill="hold">
                                          <p:stCondLst>
                                            <p:cond delay="0"/>
                                          </p:stCondLst>
                                        </p:cTn>
                                        <p:tgtEl>
                                          <p:spTgt spid="70">
                                            <p:txEl>
                                              <p:pRg st="0" end="0"/>
                                            </p:txEl>
                                          </p:spTgt>
                                        </p:tgtEl>
                                        <p:attrNameLst>
                                          <p:attrName>style.visibility</p:attrName>
                                        </p:attrNameLst>
                                      </p:cBhvr>
                                      <p:to>
                                        <p:strVal val="visible"/>
                                      </p:to>
                                    </p:set>
                                    <p:animEffect transition="in" filter="fade">
                                      <p:cBhvr>
                                        <p:cTn id="38" dur="400"/>
                                        <p:tgtEl>
                                          <p:spTgt spid="70">
                                            <p:txEl>
                                              <p:pRg st="0" end="0"/>
                                            </p:txEl>
                                          </p:spTgt>
                                        </p:tgtEl>
                                      </p:cBhvr>
                                    </p:animEffect>
                                    <p:anim calcmode="lin" valueType="num">
                                      <p:cBhvr>
                                        <p:cTn id="39" dur="4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40" dur="400" fill="hold"/>
                                        <p:tgtEl>
                                          <p:spTgt spid="70">
                                            <p:txEl>
                                              <p:pRg st="0" end="0"/>
                                            </p:txEl>
                                          </p:spTgt>
                                        </p:tgtEl>
                                        <p:attrNameLst>
                                          <p:attrName>ppt_y</p:attrName>
                                        </p:attrNameLst>
                                      </p:cBhvr>
                                      <p:tavLst>
                                        <p:tav tm="0">
                                          <p:val>
                                            <p:strVal val="#ppt_y+.1"/>
                                          </p:val>
                                        </p:tav>
                                        <p:tav tm="100000">
                                          <p:val>
                                            <p:strVal val="#ppt_y"/>
                                          </p:val>
                                        </p:tav>
                                      </p:tavLst>
                                    </p:anim>
                                  </p:childTnLst>
                                </p:cTn>
                              </p:par>
                              <p:par>
                                <p:cTn id="41" presetID="22" presetClass="entr" presetSubtype="8" fill="hold" grpId="0" nodeType="withEffect">
                                  <p:stCondLst>
                                    <p:cond delay="20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par>
                                <p:cTn id="44" presetID="22" presetClass="entr" presetSubtype="8" fill="hold" grpId="0" nodeType="withEffect">
                                  <p:stCondLst>
                                    <p:cond delay="200"/>
                                  </p:stCondLst>
                                  <p:childTnLst>
                                    <p:set>
                                      <p:cBhvr>
                                        <p:cTn id="45" dur="1" fill="hold">
                                          <p:stCondLst>
                                            <p:cond delay="0"/>
                                          </p:stCondLst>
                                        </p:cTn>
                                        <p:tgtEl>
                                          <p:spTgt spid="72"/>
                                        </p:tgtEl>
                                        <p:attrNameLst>
                                          <p:attrName>style.visibility</p:attrName>
                                        </p:attrNameLst>
                                      </p:cBhvr>
                                      <p:to>
                                        <p:strVal val="visible"/>
                                      </p:to>
                                    </p:set>
                                    <p:animEffect transition="in" filter="wipe(left)">
                                      <p:cBhvr>
                                        <p:cTn id="46" dur="500"/>
                                        <p:tgtEl>
                                          <p:spTgt spid="72"/>
                                        </p:tgtEl>
                                      </p:cBhvr>
                                    </p:animEffect>
                                  </p:childTnLst>
                                </p:cTn>
                              </p:par>
                              <p:par>
                                <p:cTn id="47" presetID="22" presetClass="entr" presetSubtype="8" fill="hold" grpId="0" nodeType="withEffect">
                                  <p:stCondLst>
                                    <p:cond delay="200"/>
                                  </p:stCondLst>
                                  <p:childTnLst>
                                    <p:set>
                                      <p:cBhvr>
                                        <p:cTn id="48" dur="1" fill="hold">
                                          <p:stCondLst>
                                            <p:cond delay="0"/>
                                          </p:stCondLst>
                                        </p:cTn>
                                        <p:tgtEl>
                                          <p:spTgt spid="73"/>
                                        </p:tgtEl>
                                        <p:attrNameLst>
                                          <p:attrName>style.visibility</p:attrName>
                                        </p:attrNameLst>
                                      </p:cBhvr>
                                      <p:to>
                                        <p:strVal val="visible"/>
                                      </p:to>
                                    </p:set>
                                    <p:animEffect transition="in" filter="wipe(left)">
                                      <p:cBhvr>
                                        <p:cTn id="49" dur="500"/>
                                        <p:tgtEl>
                                          <p:spTgt spid="73"/>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74"/>
                                        </p:tgtEl>
                                        <p:attrNameLst>
                                          <p:attrName>style.visibility</p:attrName>
                                        </p:attrNameLst>
                                      </p:cBhvr>
                                      <p:to>
                                        <p:strVal val="visible"/>
                                      </p:to>
                                    </p:set>
                                    <p:animEffect transition="in" filter="wipe(left)">
                                      <p:cBhvr>
                                        <p:cTn id="52" dur="500"/>
                                        <p:tgtEl>
                                          <p:spTgt spid="74"/>
                                        </p:tgtEl>
                                      </p:cBhvr>
                                    </p:animEffect>
                                  </p:childTnLst>
                                </p:cTn>
                              </p:par>
                              <p:par>
                                <p:cTn id="53" presetID="42" presetClass="entr" presetSubtype="0" fill="hold" grpId="0" nodeType="withEffect">
                                  <p:stCondLst>
                                    <p:cond delay="200"/>
                                  </p:stCondLst>
                                  <p:childTnLst>
                                    <p:set>
                                      <p:cBhvr>
                                        <p:cTn id="54" dur="1" fill="hold">
                                          <p:stCondLst>
                                            <p:cond delay="0"/>
                                          </p:stCondLst>
                                        </p:cTn>
                                        <p:tgtEl>
                                          <p:spTgt spid="75">
                                            <p:txEl>
                                              <p:pRg st="0" end="0"/>
                                            </p:txEl>
                                          </p:spTgt>
                                        </p:tgtEl>
                                        <p:attrNameLst>
                                          <p:attrName>style.visibility</p:attrName>
                                        </p:attrNameLst>
                                      </p:cBhvr>
                                      <p:to>
                                        <p:strVal val="visible"/>
                                      </p:to>
                                    </p:set>
                                    <p:animEffect transition="in" filter="fade">
                                      <p:cBhvr>
                                        <p:cTn id="55" dur="500"/>
                                        <p:tgtEl>
                                          <p:spTgt spid="75">
                                            <p:txEl>
                                              <p:pRg st="0" end="0"/>
                                            </p:txEl>
                                          </p:spTgt>
                                        </p:tgtEl>
                                      </p:cBhvr>
                                    </p:animEffect>
                                    <p:anim calcmode="lin" valueType="num">
                                      <p:cBhvr>
                                        <p:cTn id="56"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p:cTn id="57" dur="500" fill="hold"/>
                                        <p:tgtEl>
                                          <p:spTgt spid="75">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00"/>
                                  </p:stCondLst>
                                  <p:childTnLst>
                                    <p:set>
                                      <p:cBhvr>
                                        <p:cTn id="59" dur="1" fill="hold">
                                          <p:stCondLst>
                                            <p:cond delay="0"/>
                                          </p:stCondLst>
                                        </p:cTn>
                                        <p:tgtEl>
                                          <p:spTgt spid="76">
                                            <p:txEl>
                                              <p:pRg st="0" end="0"/>
                                            </p:txEl>
                                          </p:spTgt>
                                        </p:tgtEl>
                                        <p:attrNameLst>
                                          <p:attrName>style.visibility</p:attrName>
                                        </p:attrNameLst>
                                      </p:cBhvr>
                                      <p:to>
                                        <p:strVal val="visible"/>
                                      </p:to>
                                    </p:set>
                                    <p:animEffect transition="in" filter="fade">
                                      <p:cBhvr>
                                        <p:cTn id="60" dur="500"/>
                                        <p:tgtEl>
                                          <p:spTgt spid="76">
                                            <p:txEl>
                                              <p:pRg st="0" end="0"/>
                                            </p:txEl>
                                          </p:spTgt>
                                        </p:tgtEl>
                                      </p:cBhvr>
                                    </p:animEffect>
                                    <p:anim calcmode="lin" valueType="num">
                                      <p:cBhvr>
                                        <p:cTn id="61" dur="5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62" dur="500" fill="hold"/>
                                        <p:tgtEl>
                                          <p:spTgt spid="76">
                                            <p:txEl>
                                              <p:pRg st="0" end="0"/>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200"/>
                                  </p:stCondLst>
                                  <p:childTnLst>
                                    <p:set>
                                      <p:cBhvr>
                                        <p:cTn id="64" dur="1" fill="hold">
                                          <p:stCondLst>
                                            <p:cond delay="0"/>
                                          </p:stCondLst>
                                        </p:cTn>
                                        <p:tgtEl>
                                          <p:spTgt spid="77">
                                            <p:txEl>
                                              <p:pRg st="0" end="0"/>
                                            </p:txEl>
                                          </p:spTgt>
                                        </p:tgtEl>
                                        <p:attrNameLst>
                                          <p:attrName>style.visibility</p:attrName>
                                        </p:attrNameLst>
                                      </p:cBhvr>
                                      <p:to>
                                        <p:strVal val="visible"/>
                                      </p:to>
                                    </p:set>
                                    <p:animEffect transition="in" filter="fade">
                                      <p:cBhvr>
                                        <p:cTn id="65" dur="500"/>
                                        <p:tgtEl>
                                          <p:spTgt spid="77">
                                            <p:txEl>
                                              <p:pRg st="0" end="0"/>
                                            </p:txEl>
                                          </p:spTgt>
                                        </p:tgtEl>
                                      </p:cBhvr>
                                    </p:animEffect>
                                    <p:anim calcmode="lin" valueType="num">
                                      <p:cBhvr>
                                        <p:cTn id="66"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p:cTn id="67" dur="500" fill="hold"/>
                                        <p:tgtEl>
                                          <p:spTgt spid="77">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00"/>
                                  </p:stCondLst>
                                  <p:childTnLst>
                                    <p:set>
                                      <p:cBhvr>
                                        <p:cTn id="69" dur="1" fill="hold">
                                          <p:stCondLst>
                                            <p:cond delay="0"/>
                                          </p:stCondLst>
                                        </p:cTn>
                                        <p:tgtEl>
                                          <p:spTgt spid="78">
                                            <p:txEl>
                                              <p:pRg st="0" end="0"/>
                                            </p:txEl>
                                          </p:spTgt>
                                        </p:tgtEl>
                                        <p:attrNameLst>
                                          <p:attrName>style.visibility</p:attrName>
                                        </p:attrNameLst>
                                      </p:cBhvr>
                                      <p:to>
                                        <p:strVal val="visible"/>
                                      </p:to>
                                    </p:set>
                                    <p:animEffect transition="in" filter="fade">
                                      <p:cBhvr>
                                        <p:cTn id="70" dur="500"/>
                                        <p:tgtEl>
                                          <p:spTgt spid="78">
                                            <p:txEl>
                                              <p:pRg st="0" end="0"/>
                                            </p:txEl>
                                          </p:spTgt>
                                        </p:tgtEl>
                                      </p:cBhvr>
                                    </p:animEffect>
                                    <p:anim calcmode="lin" valueType="num">
                                      <p:cBhvr>
                                        <p:cTn id="71"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72" dur="5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par>
                          <p:cTn id="73" fill="hold">
                            <p:stCondLst>
                              <p:cond delay="1800"/>
                            </p:stCondLst>
                            <p:childTnLst>
                              <p:par>
                                <p:cTn id="74" presetID="22" presetClass="entr" presetSubtype="2"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right)">
                                      <p:cBhvr>
                                        <p:cTn id="76" dur="500"/>
                                        <p:tgtEl>
                                          <p:spTgt spid="17"/>
                                        </p:tgtEl>
                                      </p:cBhvr>
                                    </p:animEffect>
                                  </p:childTnLst>
                                </p:cTn>
                              </p:par>
                            </p:childTnLst>
                          </p:cTn>
                        </p:par>
                        <p:par>
                          <p:cTn id="77" fill="hold">
                            <p:stCondLst>
                              <p:cond delay="2300"/>
                            </p:stCondLst>
                            <p:childTnLst>
                              <p:par>
                                <p:cTn id="78" presetID="53" presetClass="entr" presetSubtype="16" fill="hold" grpId="0" nodeType="after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childTnLst>
                                </p:cTn>
                              </p:par>
                              <p:par>
                                <p:cTn id="83" presetID="53" presetClass="entr" presetSubtype="16" fill="hold" grpId="0" nodeType="withEffect" nodePh="1">
                                  <p:stCondLst>
                                    <p:cond delay="800"/>
                                  </p:stCondLst>
                                  <p:endCondLst>
                                    <p:cond evt="begin" delay="0">
                                      <p:tn val="83"/>
                                    </p:cond>
                                  </p:end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Effect transition="in" filter="fade">
                                      <p:cBhvr>
                                        <p:cTn id="8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3" grpId="0"/>
      <p:bldP spid="62" grpId="0" build="p">
        <p:tmplLst>
          <p:tmpl lvl="1">
            <p:tnLst>
              <p:par>
                <p:cTn presetID="42" presetClass="entr" presetSubtype="0" fill="hold" nodeType="withEffect">
                  <p:stCondLst>
                    <p:cond delay="200"/>
                  </p:stCondLst>
                  <p:childTnLst>
                    <p:set>
                      <p:cBhvr>
                        <p:cTn dur="1" fill="hold">
                          <p:stCondLst>
                            <p:cond delay="0"/>
                          </p:stCondLst>
                        </p:cTn>
                        <p:tgtEl>
                          <p:spTgt spid="62"/>
                        </p:tgtEl>
                        <p:attrNameLst>
                          <p:attrName>style.visibility</p:attrName>
                        </p:attrNameLst>
                      </p:cBhvr>
                      <p:to>
                        <p:strVal val="visible"/>
                      </p:to>
                    </p:set>
                    <p:animEffect transition="in" filter="fade">
                      <p:cBhvr>
                        <p:cTn dur="400"/>
                        <p:tgtEl>
                          <p:spTgt spid="62"/>
                        </p:tgtEl>
                      </p:cBhvr>
                    </p:animEffect>
                    <p:anim calcmode="lin" valueType="num">
                      <p:cBhvr>
                        <p:cTn dur="400" fill="hold"/>
                        <p:tgtEl>
                          <p:spTgt spid="62"/>
                        </p:tgtEl>
                        <p:attrNameLst>
                          <p:attrName>ppt_x</p:attrName>
                        </p:attrNameLst>
                      </p:cBhvr>
                      <p:tavLst>
                        <p:tav tm="0">
                          <p:val>
                            <p:strVal val="#ppt_x"/>
                          </p:val>
                        </p:tav>
                        <p:tav tm="100000">
                          <p:val>
                            <p:strVal val="#ppt_x"/>
                          </p:val>
                        </p:tav>
                      </p:tavLst>
                    </p:anim>
                    <p:anim calcmode="lin" valueType="num">
                      <p:cBhvr>
                        <p:cTn dur="400" fill="hold"/>
                        <p:tgtEl>
                          <p:spTgt spid="62"/>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9" grpId="0" build="p">
        <p:tmplLst>
          <p:tmpl lvl="1">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42" presetClass="entr" presetSubtype="0" fill="hold" nodeType="withEffect">
                  <p:stCondLst>
                    <p:cond delay="200"/>
                  </p:stCondLst>
                  <p:childTnLst>
                    <p:set>
                      <p:cBhvr>
                        <p:cTn dur="1" fill="hold">
                          <p:stCondLst>
                            <p:cond delay="0"/>
                          </p:stCondLst>
                        </p:cTn>
                        <p:tgtEl>
                          <p:spTgt spid="70"/>
                        </p:tgtEl>
                        <p:attrNameLst>
                          <p:attrName>style.visibility</p:attrName>
                        </p:attrNameLst>
                      </p:cBhvr>
                      <p:to>
                        <p:strVal val="visible"/>
                      </p:to>
                    </p:set>
                    <p:animEffect transition="in" filter="fade">
                      <p:cBhvr>
                        <p:cTn dur="400"/>
                        <p:tgtEl>
                          <p:spTgt spid="70"/>
                        </p:tgtEl>
                      </p:cBhvr>
                    </p:animEffect>
                    <p:anim calcmode="lin" valueType="num">
                      <p:cBhvr>
                        <p:cTn dur="400" fill="hold"/>
                        <p:tgtEl>
                          <p:spTgt spid="70"/>
                        </p:tgtEl>
                        <p:attrNameLst>
                          <p:attrName>ppt_x</p:attrName>
                        </p:attrNameLst>
                      </p:cBhvr>
                      <p:tavLst>
                        <p:tav tm="0">
                          <p:val>
                            <p:strVal val="#ppt_x"/>
                          </p:val>
                        </p:tav>
                        <p:tav tm="100000">
                          <p:val>
                            <p:strVal val="#ppt_x"/>
                          </p:val>
                        </p:tav>
                      </p:tavLst>
                    </p:anim>
                    <p:anim calcmode="lin" valueType="num">
                      <p:cBhvr>
                        <p:cTn dur="400" fill="hold"/>
                        <p:tgtEl>
                          <p:spTgt spid="70"/>
                        </p:tgtEl>
                        <p:attrNameLst>
                          <p:attrName>ppt_y</p:attrName>
                        </p:attrNameLst>
                      </p:cBhvr>
                      <p:tavLst>
                        <p:tav tm="0">
                          <p:val>
                            <p:strVal val="#ppt_y+.1"/>
                          </p:val>
                        </p:tav>
                        <p:tav tm="100000">
                          <p:val>
                            <p:strVal val="#ppt_y"/>
                          </p:val>
                        </p:tav>
                      </p:tavLst>
                    </p:anim>
                  </p:childTnLst>
                </p:cTn>
              </p:par>
            </p:tnLst>
          </p:tmpl>
        </p:tmplLst>
      </p:bldP>
      <p:bldP spid="71" grpId="0" animBg="1"/>
      <p:bldP spid="72" grpId="0" animBg="1"/>
      <p:bldP spid="73" grpId="0" animBg="1"/>
      <p:bldP spid="74" grpId="0" animBg="1"/>
      <p:bldP spid="75" grpId="0" build="p">
        <p:tmplLst>
          <p:tmpl lvl="1">
            <p:tnLst>
              <p:par>
                <p:cTn presetID="42" presetClass="entr" presetSubtype="0" fill="hold" nodeType="withEffect">
                  <p:stCondLst>
                    <p:cond delay="2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anim calcmode="lin" valueType="num">
                      <p:cBhvr>
                        <p:cTn dur="500" fill="hold"/>
                        <p:tgtEl>
                          <p:spTgt spid="75"/>
                        </p:tgtEl>
                        <p:attrNameLst>
                          <p:attrName>ppt_x</p:attrName>
                        </p:attrNameLst>
                      </p:cBhvr>
                      <p:tavLst>
                        <p:tav tm="0">
                          <p:val>
                            <p:strVal val="#ppt_x"/>
                          </p:val>
                        </p:tav>
                        <p:tav tm="100000">
                          <p:val>
                            <p:strVal val="#ppt_x"/>
                          </p:val>
                        </p:tav>
                      </p:tavLst>
                    </p:anim>
                    <p:anim calcmode="lin" valueType="num">
                      <p:cBhvr>
                        <p:cTn dur="500" fill="hold"/>
                        <p:tgtEl>
                          <p:spTgt spid="75"/>
                        </p:tgtEl>
                        <p:attrNameLst>
                          <p:attrName>ppt_y</p:attrName>
                        </p:attrNameLst>
                      </p:cBhvr>
                      <p:tavLst>
                        <p:tav tm="0">
                          <p:val>
                            <p:strVal val="#ppt_y+.1"/>
                          </p:val>
                        </p:tav>
                        <p:tav tm="100000">
                          <p:val>
                            <p:strVal val="#ppt_y"/>
                          </p:val>
                        </p:tav>
                      </p:tavLst>
                    </p:anim>
                  </p:childTnLst>
                </p:cTn>
              </p:par>
            </p:tnLst>
          </p:tmpl>
        </p:tmplLst>
      </p:bldP>
      <p:bldP spid="76" grpId="0" build="p">
        <p:tmplLst>
          <p:tmpl lvl="1">
            <p:tnLst>
              <p:par>
                <p:cTn presetID="42" presetClass="entr" presetSubtype="0" fill="hold" nodeType="withEffect">
                  <p:stCondLst>
                    <p:cond delay="20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anim calcmode="lin" valueType="num">
                      <p:cBhvr>
                        <p:cTn dur="500" fill="hold"/>
                        <p:tgtEl>
                          <p:spTgt spid="76"/>
                        </p:tgtEl>
                        <p:attrNameLst>
                          <p:attrName>ppt_x</p:attrName>
                        </p:attrNameLst>
                      </p:cBhvr>
                      <p:tavLst>
                        <p:tav tm="0">
                          <p:val>
                            <p:strVal val="#ppt_x"/>
                          </p:val>
                        </p:tav>
                        <p:tav tm="100000">
                          <p:val>
                            <p:strVal val="#ppt_x"/>
                          </p:val>
                        </p:tav>
                      </p:tavLst>
                    </p:anim>
                    <p:anim calcmode="lin" valueType="num">
                      <p:cBhvr>
                        <p:cTn dur="500" fill="hold"/>
                        <p:tgtEl>
                          <p:spTgt spid="76"/>
                        </p:tgtEl>
                        <p:attrNameLst>
                          <p:attrName>ppt_y</p:attrName>
                        </p:attrNameLst>
                      </p:cBhvr>
                      <p:tavLst>
                        <p:tav tm="0">
                          <p:val>
                            <p:strVal val="#ppt_y+.1"/>
                          </p:val>
                        </p:tav>
                        <p:tav tm="100000">
                          <p:val>
                            <p:strVal val="#ppt_y"/>
                          </p:val>
                        </p:tav>
                      </p:tavLst>
                    </p:anim>
                  </p:childTnLst>
                </p:cTn>
              </p:par>
            </p:tnLst>
          </p:tmpl>
        </p:tmplLst>
      </p:bldP>
      <p:bldP spid="77" grpId="0" build="p">
        <p:tmplLst>
          <p:tmpl lvl="1">
            <p:tnLst>
              <p:par>
                <p:cTn presetID="42" presetClass="entr" presetSubtype="0" fill="hold" nodeType="withEffect">
                  <p:stCondLst>
                    <p:cond delay="20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anim calcmode="lin" valueType="num">
                      <p:cBhvr>
                        <p:cTn dur="500" fill="hold"/>
                        <p:tgtEl>
                          <p:spTgt spid="77"/>
                        </p:tgtEl>
                        <p:attrNameLst>
                          <p:attrName>ppt_x</p:attrName>
                        </p:attrNameLst>
                      </p:cBhvr>
                      <p:tavLst>
                        <p:tav tm="0">
                          <p:val>
                            <p:strVal val="#ppt_x"/>
                          </p:val>
                        </p:tav>
                        <p:tav tm="100000">
                          <p:val>
                            <p:strVal val="#ppt_x"/>
                          </p:val>
                        </p:tav>
                      </p:tavLst>
                    </p:anim>
                    <p:anim calcmode="lin" valueType="num">
                      <p:cBhvr>
                        <p:cTn dur="500" fill="hold"/>
                        <p:tgtEl>
                          <p:spTgt spid="77"/>
                        </p:tgtEl>
                        <p:attrNameLst>
                          <p:attrName>ppt_y</p:attrName>
                        </p:attrNameLst>
                      </p:cBhvr>
                      <p:tavLst>
                        <p:tav tm="0">
                          <p:val>
                            <p:strVal val="#ppt_y+.1"/>
                          </p:val>
                        </p:tav>
                        <p:tav tm="100000">
                          <p:val>
                            <p:strVal val="#ppt_y"/>
                          </p:val>
                        </p:tav>
                      </p:tavLst>
                    </p:anim>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17" grpId="0" animBg="1"/>
      <p:bldP spid="18" grpId="0" animBg="1"/>
      <p:bldP spid="19"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m member zoom 3">
    <p:spTree>
      <p:nvGrpSpPr>
        <p:cNvPr id="1" name=""/>
        <p:cNvGrpSpPr/>
        <p:nvPr/>
      </p:nvGrpSpPr>
      <p:grpSpPr>
        <a:xfrm>
          <a:off x="0" y="0"/>
          <a:ext cx="0" cy="0"/>
          <a:chOff x="0" y="0"/>
          <a:chExt cx="0" cy="0"/>
        </a:xfrm>
      </p:grpSpPr>
      <p:sp>
        <p:nvSpPr>
          <p:cNvPr id="20" name="Rectangle 19"/>
          <p:cNvSpPr/>
          <p:nvPr userDrawn="1"/>
        </p:nvSpPr>
        <p:spPr>
          <a:xfrm>
            <a:off x="1" y="1778002"/>
            <a:ext cx="9144000" cy="2832098"/>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62" name="Text Placeholder 7"/>
          <p:cNvSpPr>
            <a:spLocks noGrp="1"/>
          </p:cNvSpPr>
          <p:nvPr>
            <p:ph type="body" sz="quarter" idx="40" hasCustomPrompt="1"/>
          </p:nvPr>
        </p:nvSpPr>
        <p:spPr>
          <a:xfrm>
            <a:off x="452439" y="2219903"/>
            <a:ext cx="4043361" cy="359817"/>
          </a:xfrm>
          <a:prstGeom prst="rect">
            <a:avLst/>
          </a:prstGeom>
        </p:spPr>
        <p:txBody>
          <a:bodyPr vert="horz" lIns="0" tIns="40504" rIns="0" bIns="40504" anchor="ctr"/>
          <a:lstStyle>
            <a:lvl1pPr marL="0" indent="0" algn="l">
              <a:lnSpc>
                <a:spcPct val="100000"/>
              </a:lnSpc>
              <a:spcBef>
                <a:spcPts val="0"/>
              </a:spcBef>
              <a:buNone/>
              <a:defRPr sz="1600" b="1">
                <a:solidFill>
                  <a:schemeClr val="bg1"/>
                </a:solidFill>
                <a:latin typeface="Lato Light"/>
                <a:cs typeface="Lato Light"/>
              </a:defRPr>
            </a:lvl1pPr>
          </a:lstStyle>
          <a:p>
            <a:pPr lvl="0"/>
            <a:r>
              <a:rPr lang="es-ES_tradnl" dirty="0" err="1" smtClean="0"/>
              <a:t>About</a:t>
            </a:r>
            <a:r>
              <a:rPr lang="es-ES_tradnl" dirty="0" smtClean="0"/>
              <a:t> Bryan</a:t>
            </a:r>
          </a:p>
        </p:txBody>
      </p:sp>
      <p:sp>
        <p:nvSpPr>
          <p:cNvPr id="63" name="Text Placeholder 7"/>
          <p:cNvSpPr>
            <a:spLocks noGrp="1"/>
          </p:cNvSpPr>
          <p:nvPr>
            <p:ph type="body" sz="quarter" idx="41" hasCustomPrompt="1"/>
          </p:nvPr>
        </p:nvSpPr>
        <p:spPr>
          <a:xfrm>
            <a:off x="452440" y="2621735"/>
            <a:ext cx="4043363"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69" name="Text Placeholder 2"/>
          <p:cNvSpPr>
            <a:spLocks noGrp="1"/>
          </p:cNvSpPr>
          <p:nvPr>
            <p:ph type="body" sz="quarter" idx="42" hasCustomPrompt="1"/>
          </p:nvPr>
        </p:nvSpPr>
        <p:spPr>
          <a:xfrm>
            <a:off x="452439" y="2812110"/>
            <a:ext cx="4043362" cy="1371724"/>
          </a:xfrm>
          <a:prstGeom prst="rect">
            <a:avLst/>
          </a:prstGeom>
        </p:spPr>
        <p:txBody>
          <a:bodyPr vert="horz" lIns="0" tIns="0" rIns="0" bIns="0"/>
          <a:lstStyle>
            <a:lvl1pPr marL="0" marR="0" indent="0" algn="just" defTabSz="405037" rtl="0" eaLnBrk="1" fontAlgn="auto" latinLnBrk="0" hangingPunct="1">
              <a:lnSpc>
                <a:spcPct val="130000"/>
              </a:lnSpc>
              <a:spcBef>
                <a:spcPct val="20000"/>
              </a:spcBef>
              <a:spcAft>
                <a:spcPts val="0"/>
              </a:spcAft>
              <a:buClrTx/>
              <a:buSzTx/>
              <a:buFont typeface="Arial"/>
              <a:buNone/>
              <a:tabLst/>
              <a:defRPr sz="9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a:p>
            <a:pPr lvl="0"/>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fringillascipit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p:txBody>
      </p:sp>
      <p:sp>
        <p:nvSpPr>
          <p:cNvPr id="19" name="Picture Placeholder 2"/>
          <p:cNvSpPr>
            <a:spLocks noGrp="1"/>
          </p:cNvSpPr>
          <p:nvPr>
            <p:ph type="pic" sz="quarter" idx="48"/>
          </p:nvPr>
        </p:nvSpPr>
        <p:spPr>
          <a:xfrm>
            <a:off x="4724239" y="630300"/>
            <a:ext cx="3957800" cy="5084700"/>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Tree>
    <p:extLst>
      <p:ext uri="{BB962C8B-B14F-4D97-AF65-F5344CB8AC3E}">
        <p14:creationId xmlns:p14="http://schemas.microsoft.com/office/powerpoint/2010/main" val="427072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62">
                                            <p:txEl>
                                              <p:pRg st="0" end="0"/>
                                            </p:txEl>
                                          </p:spTgt>
                                        </p:tgtEl>
                                        <p:attrNameLst>
                                          <p:attrName>style.visibility</p:attrName>
                                        </p:attrNameLst>
                                      </p:cBhvr>
                                      <p:to>
                                        <p:strVal val="visible"/>
                                      </p:to>
                                    </p:set>
                                    <p:animEffect transition="in" filter="fade">
                                      <p:cBhvr>
                                        <p:cTn id="17" dur="400"/>
                                        <p:tgtEl>
                                          <p:spTgt spid="62">
                                            <p:txEl>
                                              <p:pRg st="0" end="0"/>
                                            </p:txEl>
                                          </p:spTgt>
                                        </p:tgtEl>
                                      </p:cBhvr>
                                    </p:animEffect>
                                    <p:anim calcmode="lin" valueType="num">
                                      <p:cBhvr>
                                        <p:cTn id="18" dur="4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19" dur="400" fill="hold"/>
                                        <p:tgtEl>
                                          <p:spTgt spid="6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63">
                                            <p:txEl>
                                              <p:pRg st="0" end="0"/>
                                            </p:txEl>
                                          </p:spTgt>
                                        </p:tgtEl>
                                        <p:attrNameLst>
                                          <p:attrName>style.visibility</p:attrName>
                                        </p:attrNameLst>
                                      </p:cBhvr>
                                      <p:to>
                                        <p:strVal val="visible"/>
                                      </p:to>
                                    </p:set>
                                    <p:animEffect transition="in" filter="fade">
                                      <p:cBhvr>
                                        <p:cTn id="22" dur="500"/>
                                        <p:tgtEl>
                                          <p:spTgt spid="63">
                                            <p:txEl>
                                              <p:pRg st="0" end="0"/>
                                            </p:txEl>
                                          </p:spTgt>
                                        </p:tgtEl>
                                      </p:cBhvr>
                                    </p:animEffect>
                                    <p:anim calcmode="lin" valueType="num">
                                      <p:cBhvr>
                                        <p:cTn id="23"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63">
                                            <p:txEl>
                                              <p:pRg st="0" end="0"/>
                                            </p:txEl>
                                          </p:spTgt>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800"/>
                                  </p:stCondLst>
                                  <p:childTnLst>
                                    <p:set>
                                      <p:cBhvr>
                                        <p:cTn id="26" dur="1" fill="hold">
                                          <p:stCondLst>
                                            <p:cond delay="0"/>
                                          </p:stCondLst>
                                        </p:cTn>
                                        <p:tgtEl>
                                          <p:spTgt spid="69">
                                            <p:txEl>
                                              <p:pRg st="0" end="0"/>
                                            </p:txEl>
                                          </p:spTgt>
                                        </p:tgtEl>
                                        <p:attrNameLst>
                                          <p:attrName>style.visibility</p:attrName>
                                        </p:attrNameLst>
                                      </p:cBhvr>
                                      <p:to>
                                        <p:strVal val="visible"/>
                                      </p:to>
                                    </p:set>
                                    <p:animEffect transition="in" filter="fade">
                                      <p:cBhvr>
                                        <p:cTn id="27" dur="500"/>
                                        <p:tgtEl>
                                          <p:spTgt spid="69">
                                            <p:txEl>
                                              <p:pRg st="0" end="0"/>
                                            </p:txEl>
                                          </p:spTgt>
                                        </p:tgtEl>
                                      </p:cBhvr>
                                    </p:animEffect>
                                  </p:childTnLst>
                                </p:cTn>
                              </p:par>
                              <p:par>
                                <p:cTn id="28" presetID="10" presetClass="entr" presetSubtype="0" fill="hold" grpId="0" nodeType="withEffect">
                                  <p:stCondLst>
                                    <p:cond delay="800"/>
                                  </p:stCondLst>
                                  <p:childTnLst>
                                    <p:set>
                                      <p:cBhvr>
                                        <p:cTn id="29" dur="1" fill="hold">
                                          <p:stCondLst>
                                            <p:cond delay="0"/>
                                          </p:stCondLst>
                                        </p:cTn>
                                        <p:tgtEl>
                                          <p:spTgt spid="69">
                                            <p:txEl>
                                              <p:pRg st="1" end="1"/>
                                            </p:txEl>
                                          </p:spTgt>
                                        </p:tgtEl>
                                        <p:attrNameLst>
                                          <p:attrName>style.visibility</p:attrName>
                                        </p:attrNameLst>
                                      </p:cBhvr>
                                      <p:to>
                                        <p:strVal val="visible"/>
                                      </p:to>
                                    </p:set>
                                    <p:animEffect transition="in" filter="fade">
                                      <p:cBhvr>
                                        <p:cTn id="30" dur="500"/>
                                        <p:tgtEl>
                                          <p:spTgt spid="69">
                                            <p:txEl>
                                              <p:pRg st="1" end="1"/>
                                            </p:txEl>
                                          </p:spTgt>
                                        </p:tgtEl>
                                      </p:cBhvr>
                                    </p:animEffect>
                                  </p:childTnLst>
                                </p:cTn>
                              </p:par>
                              <p:par>
                                <p:cTn id="31" presetID="53" presetClass="entr" presetSubtype="16" fill="hold" grpId="0" nodeType="withEffect" nodePh="1">
                                  <p:stCondLst>
                                    <p:cond delay="800"/>
                                  </p:stCondLst>
                                  <p:endCondLst>
                                    <p:cond evt="begin" delay="0">
                                      <p:tn val="31"/>
                                    </p:cond>
                                  </p:end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fltVal val="0"/>
                                          </p:val>
                                        </p:tav>
                                        <p:tav tm="100000">
                                          <p:val>
                                            <p:strVal val="#ppt_w"/>
                                          </p:val>
                                        </p:tav>
                                      </p:tavLst>
                                    </p:anim>
                                    <p:anim calcmode="lin" valueType="num">
                                      <p:cBhvr>
                                        <p:cTn id="34" dur="1000" fill="hold"/>
                                        <p:tgtEl>
                                          <p:spTgt spid="19"/>
                                        </p:tgtEl>
                                        <p:attrNameLst>
                                          <p:attrName>ppt_h</p:attrName>
                                        </p:attrNameLst>
                                      </p:cBhvr>
                                      <p:tavLst>
                                        <p:tav tm="0">
                                          <p:val>
                                            <p:fltVal val="0"/>
                                          </p:val>
                                        </p:tav>
                                        <p:tav tm="100000">
                                          <p:val>
                                            <p:strVal val="#ppt_h"/>
                                          </p:val>
                                        </p:tav>
                                      </p:tavLst>
                                    </p:anim>
                                    <p:animEffect transition="in" filter="fade">
                                      <p:cBhvr>
                                        <p:cTn id="35" dur="1000"/>
                                        <p:tgtEl>
                                          <p:spTgt spid="19"/>
                                        </p:tgtEl>
                                      </p:cBhvr>
                                    </p:animEffect>
                                  </p:childTnLst>
                                </p:cTn>
                              </p:par>
                              <p:par>
                                <p:cTn id="36" presetID="22" presetClass="entr" presetSubtype="8" fill="hold" grpId="0" nodeType="withEffect">
                                  <p:stCondLst>
                                    <p:cond delay="20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62" grpId="0" build="p">
        <p:tmplLst>
          <p:tmpl lvl="1">
            <p:tnLst>
              <p:par>
                <p:cTn presetID="42" presetClass="entr" presetSubtype="0" fill="hold" nodeType="withEffect">
                  <p:stCondLst>
                    <p:cond delay="200"/>
                  </p:stCondLst>
                  <p:childTnLst>
                    <p:set>
                      <p:cBhvr>
                        <p:cTn dur="1" fill="hold">
                          <p:stCondLst>
                            <p:cond delay="0"/>
                          </p:stCondLst>
                        </p:cTn>
                        <p:tgtEl>
                          <p:spTgt spid="62"/>
                        </p:tgtEl>
                        <p:attrNameLst>
                          <p:attrName>style.visibility</p:attrName>
                        </p:attrNameLst>
                      </p:cBhvr>
                      <p:to>
                        <p:strVal val="visible"/>
                      </p:to>
                    </p:set>
                    <p:animEffect transition="in" filter="fade">
                      <p:cBhvr>
                        <p:cTn dur="400"/>
                        <p:tgtEl>
                          <p:spTgt spid="62"/>
                        </p:tgtEl>
                      </p:cBhvr>
                    </p:animEffect>
                    <p:anim calcmode="lin" valueType="num">
                      <p:cBhvr>
                        <p:cTn dur="400" fill="hold"/>
                        <p:tgtEl>
                          <p:spTgt spid="62"/>
                        </p:tgtEl>
                        <p:attrNameLst>
                          <p:attrName>ppt_x</p:attrName>
                        </p:attrNameLst>
                      </p:cBhvr>
                      <p:tavLst>
                        <p:tav tm="0">
                          <p:val>
                            <p:strVal val="#ppt_x"/>
                          </p:val>
                        </p:tav>
                        <p:tav tm="100000">
                          <p:val>
                            <p:strVal val="#ppt_x"/>
                          </p:val>
                        </p:tav>
                      </p:tavLst>
                    </p:anim>
                    <p:anim calcmode="lin" valueType="num">
                      <p:cBhvr>
                        <p:cTn dur="400" fill="hold"/>
                        <p:tgtEl>
                          <p:spTgt spid="62"/>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9" grpId="0" build="p">
        <p:tmplLst>
          <p:tmpl lvl="1">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19"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with content dark">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4"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extLst>
      <p:ext uri="{BB962C8B-B14F-4D97-AF65-F5344CB8AC3E}">
        <p14:creationId xmlns:p14="http://schemas.microsoft.com/office/powerpoint/2010/main" val="108916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elcom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28625" y="1788111"/>
            <a:ext cx="3381375"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WELCOME</a:t>
            </a:r>
          </a:p>
        </p:txBody>
      </p:sp>
      <p:sp>
        <p:nvSpPr>
          <p:cNvPr id="9" name="Text Placeholder 7"/>
          <p:cNvSpPr>
            <a:spLocks noGrp="1"/>
          </p:cNvSpPr>
          <p:nvPr>
            <p:ph type="body" sz="quarter" idx="11" hasCustomPrompt="1"/>
          </p:nvPr>
        </p:nvSpPr>
        <p:spPr>
          <a:xfrm>
            <a:off x="428625" y="2342343"/>
            <a:ext cx="3381375"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grpSp>
        <p:nvGrpSpPr>
          <p:cNvPr id="3" name="Group 2"/>
          <p:cNvGrpSpPr/>
          <p:nvPr userDrawn="1"/>
        </p:nvGrpSpPr>
        <p:grpSpPr>
          <a:xfrm>
            <a:off x="428626" y="2230144"/>
            <a:ext cx="3383972" cy="36000"/>
            <a:chOff x="428625" y="3767667"/>
            <a:chExt cx="3263900" cy="69400"/>
          </a:xfrm>
        </p:grpSpPr>
        <p:sp>
          <p:nvSpPr>
            <p:cNvPr id="2" name="Rectangle 1"/>
            <p:cNvSpPr/>
            <p:nvPr userDrawn="1"/>
          </p:nvSpPr>
          <p:spPr>
            <a:xfrm>
              <a:off x="428625" y="3767667"/>
              <a:ext cx="815975" cy="69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244600" y="3767667"/>
              <a:ext cx="815975" cy="69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2060575" y="3767667"/>
              <a:ext cx="815975" cy="69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2876550" y="3767667"/>
              <a:ext cx="815975" cy="69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 Placeholder 2"/>
          <p:cNvSpPr>
            <a:spLocks noGrp="1"/>
          </p:cNvSpPr>
          <p:nvPr>
            <p:ph type="body" sz="quarter" idx="16" hasCustomPrompt="1"/>
          </p:nvPr>
        </p:nvSpPr>
        <p:spPr>
          <a:xfrm>
            <a:off x="443971" y="2618156"/>
            <a:ext cx="3366029" cy="1572820"/>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a:p>
            <a:pPr lvl="0"/>
            <a:endParaRPr lang="en-US" dirty="0" smtClean="0"/>
          </a:p>
          <a:p>
            <a:pPr lvl="0"/>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p:txBody>
      </p:sp>
    </p:spTree>
    <p:extLst>
      <p:ext uri="{BB962C8B-B14F-4D97-AF65-F5344CB8AC3E}">
        <p14:creationId xmlns:p14="http://schemas.microsoft.com/office/powerpoint/2010/main" val="221484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42" presetClass="entr" presetSubtype="0" fill="hold" grpId="0" nodeType="withEffect">
                                  <p:stCondLst>
                                    <p:cond delay="20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anim calcmode="lin" valueType="num">
                                      <p:cBhvr>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9">
                                            <p:txEl>
                                              <p:pRg st="0" end="0"/>
                                            </p:txEl>
                                          </p:spTgt>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80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grpId="0" nodeType="withEffect">
                                  <p:stCondLst>
                                    <p:cond delay="80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with content Clear">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extLst>
      <p:ext uri="{BB962C8B-B14F-4D97-AF65-F5344CB8AC3E}">
        <p14:creationId xmlns:p14="http://schemas.microsoft.com/office/powerpoint/2010/main" val="324166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with content Clear">
    <p:spTree>
      <p:nvGrpSpPr>
        <p:cNvPr id="1" name=""/>
        <p:cNvGrpSpPr/>
        <p:nvPr/>
      </p:nvGrpSpPr>
      <p:grpSpPr>
        <a:xfrm>
          <a:off x="0" y="0"/>
          <a:ext cx="0" cy="0"/>
          <a:chOff x="0" y="0"/>
          <a:chExt cx="0" cy="0"/>
        </a:xfrm>
      </p:grpSpPr>
      <p:sp>
        <p:nvSpPr>
          <p:cNvPr id="12" name="Rectangle 11"/>
          <p:cNvSpPr/>
          <p:nvPr userDrawn="1"/>
        </p:nvSpPr>
        <p:spPr>
          <a:xfrm>
            <a:off x="-1" y="2679701"/>
            <a:ext cx="9144000" cy="2374900"/>
          </a:xfrm>
          <a:custGeom>
            <a:avLst/>
            <a:gdLst/>
            <a:ahLst/>
            <a:cxnLst/>
            <a:rect l="l" t="t" r="r" b="b"/>
            <a:pathLst>
              <a:path w="9144000" h="2153143">
                <a:moveTo>
                  <a:pt x="3759733" y="0"/>
                </a:moveTo>
                <a:cubicBezTo>
                  <a:pt x="3838366" y="0"/>
                  <a:pt x="3906277" y="26215"/>
                  <a:pt x="3962274" y="79300"/>
                </a:cubicBezTo>
                <a:cubicBezTo>
                  <a:pt x="4017676" y="132384"/>
                  <a:pt x="4045674" y="196609"/>
                  <a:pt x="4045674" y="271321"/>
                </a:cubicBezTo>
                <a:cubicBezTo>
                  <a:pt x="4045674" y="281152"/>
                  <a:pt x="4045674" y="290982"/>
                  <a:pt x="4044482" y="300157"/>
                </a:cubicBezTo>
                <a:cubicBezTo>
                  <a:pt x="4068311" y="294914"/>
                  <a:pt x="4093331" y="291638"/>
                  <a:pt x="4120138" y="291638"/>
                </a:cubicBezTo>
                <a:cubicBezTo>
                  <a:pt x="4202346" y="291638"/>
                  <a:pt x="4272640" y="319163"/>
                  <a:pt x="4331020" y="374869"/>
                </a:cubicBezTo>
                <a:cubicBezTo>
                  <a:pt x="4348295" y="391253"/>
                  <a:pt x="4363188" y="408948"/>
                  <a:pt x="4375103" y="427298"/>
                </a:cubicBezTo>
                <a:cubicBezTo>
                  <a:pt x="4428717" y="394530"/>
                  <a:pt x="4488883" y="377490"/>
                  <a:pt x="4556794" y="377490"/>
                </a:cubicBezTo>
                <a:lnTo>
                  <a:pt x="4572000" y="378013"/>
                </a:lnTo>
                <a:lnTo>
                  <a:pt x="4587205" y="377490"/>
                </a:lnTo>
                <a:cubicBezTo>
                  <a:pt x="4655116" y="377490"/>
                  <a:pt x="4715283" y="394530"/>
                  <a:pt x="4768896" y="427298"/>
                </a:cubicBezTo>
                <a:cubicBezTo>
                  <a:pt x="4780811" y="408948"/>
                  <a:pt x="4795704" y="391253"/>
                  <a:pt x="4812979" y="374869"/>
                </a:cubicBezTo>
                <a:cubicBezTo>
                  <a:pt x="4871359" y="319163"/>
                  <a:pt x="4941653" y="291638"/>
                  <a:pt x="5023861" y="291638"/>
                </a:cubicBezTo>
                <a:cubicBezTo>
                  <a:pt x="5050668" y="291638"/>
                  <a:pt x="5075688" y="294914"/>
                  <a:pt x="5099517" y="300157"/>
                </a:cubicBezTo>
                <a:cubicBezTo>
                  <a:pt x="5098325" y="290982"/>
                  <a:pt x="5098325" y="281152"/>
                  <a:pt x="5098325" y="271321"/>
                </a:cubicBezTo>
                <a:cubicBezTo>
                  <a:pt x="5098325" y="196609"/>
                  <a:pt x="5126323" y="132384"/>
                  <a:pt x="5181725" y="79300"/>
                </a:cubicBezTo>
                <a:cubicBezTo>
                  <a:pt x="5237722" y="26215"/>
                  <a:pt x="5305633" y="0"/>
                  <a:pt x="5384267" y="0"/>
                </a:cubicBezTo>
                <a:cubicBezTo>
                  <a:pt x="5463496" y="0"/>
                  <a:pt x="5530812" y="26215"/>
                  <a:pt x="5586808" y="79300"/>
                </a:cubicBezTo>
                <a:cubicBezTo>
                  <a:pt x="5615403" y="106169"/>
                  <a:pt x="5636849" y="136316"/>
                  <a:pt x="5650550" y="169084"/>
                </a:cubicBezTo>
                <a:cubicBezTo>
                  <a:pt x="5660081" y="158598"/>
                  <a:pt x="5669612" y="148113"/>
                  <a:pt x="5680335" y="138282"/>
                </a:cubicBezTo>
                <a:cubicBezTo>
                  <a:pt x="5764927" y="58327"/>
                  <a:pt x="5866197" y="18350"/>
                  <a:pt x="5985339" y="18350"/>
                </a:cubicBezTo>
                <a:cubicBezTo>
                  <a:pt x="6104482" y="18350"/>
                  <a:pt x="6206349" y="58327"/>
                  <a:pt x="6290344" y="138282"/>
                </a:cubicBezTo>
                <a:cubicBezTo>
                  <a:pt x="6308811" y="155650"/>
                  <a:pt x="6325193" y="173672"/>
                  <a:pt x="6339564" y="192514"/>
                </a:cubicBezTo>
                <a:lnTo>
                  <a:pt x="6372991" y="245722"/>
                </a:lnTo>
                <a:lnTo>
                  <a:pt x="6402166" y="212150"/>
                </a:lnTo>
                <a:cubicBezTo>
                  <a:pt x="6458162" y="159065"/>
                  <a:pt x="6526073" y="132850"/>
                  <a:pt x="6604707" y="132850"/>
                </a:cubicBezTo>
                <a:cubicBezTo>
                  <a:pt x="6683937" y="132850"/>
                  <a:pt x="6751253" y="159065"/>
                  <a:pt x="6807249" y="212150"/>
                </a:cubicBezTo>
                <a:cubicBezTo>
                  <a:pt x="6835843" y="239019"/>
                  <a:pt x="6857289" y="269166"/>
                  <a:pt x="6870991" y="301934"/>
                </a:cubicBezTo>
                <a:cubicBezTo>
                  <a:pt x="6880522" y="291449"/>
                  <a:pt x="6890053" y="280963"/>
                  <a:pt x="6900776" y="271132"/>
                </a:cubicBezTo>
                <a:cubicBezTo>
                  <a:pt x="6985367" y="191178"/>
                  <a:pt x="7086638" y="151200"/>
                  <a:pt x="7205780" y="151200"/>
                </a:cubicBezTo>
                <a:cubicBezTo>
                  <a:pt x="7324922" y="151200"/>
                  <a:pt x="7426789" y="191178"/>
                  <a:pt x="7510785" y="271132"/>
                </a:cubicBezTo>
                <a:cubicBezTo>
                  <a:pt x="7547719" y="305867"/>
                  <a:pt x="7576312" y="343222"/>
                  <a:pt x="7597162" y="384511"/>
                </a:cubicBezTo>
                <a:cubicBezTo>
                  <a:pt x="7625757" y="377957"/>
                  <a:pt x="7656138" y="374680"/>
                  <a:pt x="7688306" y="374680"/>
                </a:cubicBezTo>
                <a:cubicBezTo>
                  <a:pt x="7793152" y="374680"/>
                  <a:pt x="7882509" y="410069"/>
                  <a:pt x="7956376" y="480193"/>
                </a:cubicBezTo>
                <a:cubicBezTo>
                  <a:pt x="7996289" y="518205"/>
                  <a:pt x="8025479" y="560148"/>
                  <a:pt x="8043946" y="606679"/>
                </a:cubicBezTo>
                <a:cubicBezTo>
                  <a:pt x="8104113" y="580465"/>
                  <a:pt x="8170237" y="567357"/>
                  <a:pt x="8242914" y="567357"/>
                </a:cubicBezTo>
                <a:cubicBezTo>
                  <a:pt x="8332270" y="567357"/>
                  <a:pt x="8411574" y="587264"/>
                  <a:pt x="8481077" y="626801"/>
                </a:cubicBezTo>
                <a:lnTo>
                  <a:pt x="8488422" y="631909"/>
                </a:lnTo>
                <a:lnTo>
                  <a:pt x="8521208" y="615142"/>
                </a:lnTo>
                <a:cubicBezTo>
                  <a:pt x="8555238" y="601789"/>
                  <a:pt x="8592172" y="595072"/>
                  <a:pt x="8632085" y="595072"/>
                </a:cubicBezTo>
                <a:cubicBezTo>
                  <a:pt x="8711910" y="595072"/>
                  <a:pt x="8779822" y="621941"/>
                  <a:pt x="8836414" y="675026"/>
                </a:cubicBezTo>
                <a:cubicBezTo>
                  <a:pt x="8872753" y="709760"/>
                  <a:pt x="8897177" y="749082"/>
                  <a:pt x="8910282" y="792992"/>
                </a:cubicBezTo>
                <a:cubicBezTo>
                  <a:pt x="8928153" y="784472"/>
                  <a:pt x="8947216" y="780540"/>
                  <a:pt x="8968662" y="780540"/>
                </a:cubicBezTo>
                <a:cubicBezTo>
                  <a:pt x="9003213" y="780540"/>
                  <a:pt x="9032999" y="791681"/>
                  <a:pt x="9058018" y="813308"/>
                </a:cubicBezTo>
                <a:cubicBezTo>
                  <a:pt x="9065167" y="787094"/>
                  <a:pt x="9079464" y="763501"/>
                  <a:pt x="9100909" y="743185"/>
                </a:cubicBezTo>
                <a:cubicBezTo>
                  <a:pt x="9114015" y="730732"/>
                  <a:pt x="9128312" y="720901"/>
                  <a:pt x="9143205" y="713693"/>
                </a:cubicBezTo>
                <a:cubicBezTo>
                  <a:pt x="9143205" y="781523"/>
                  <a:pt x="9143205" y="832396"/>
                  <a:pt x="9143205" y="870551"/>
                </a:cubicBezTo>
                <a:lnTo>
                  <a:pt x="9143205" y="877894"/>
                </a:lnTo>
                <a:lnTo>
                  <a:pt x="9144000" y="877583"/>
                </a:lnTo>
                <a:lnTo>
                  <a:pt x="9144000" y="1264698"/>
                </a:lnTo>
                <a:lnTo>
                  <a:pt x="9142413" y="1264698"/>
                </a:lnTo>
                <a:lnTo>
                  <a:pt x="9142413" y="2153143"/>
                </a:lnTo>
                <a:lnTo>
                  <a:pt x="0" y="2153143"/>
                </a:lnTo>
                <a:lnTo>
                  <a:pt x="0" y="1264698"/>
                </a:lnTo>
                <a:lnTo>
                  <a:pt x="0" y="877583"/>
                </a:lnTo>
                <a:lnTo>
                  <a:pt x="794" y="877894"/>
                </a:lnTo>
                <a:lnTo>
                  <a:pt x="794" y="870551"/>
                </a:lnTo>
                <a:cubicBezTo>
                  <a:pt x="794" y="832396"/>
                  <a:pt x="794" y="781523"/>
                  <a:pt x="794" y="713693"/>
                </a:cubicBezTo>
                <a:cubicBezTo>
                  <a:pt x="15687" y="720901"/>
                  <a:pt x="29984" y="730732"/>
                  <a:pt x="43089" y="743185"/>
                </a:cubicBezTo>
                <a:cubicBezTo>
                  <a:pt x="64535" y="763501"/>
                  <a:pt x="78832" y="787094"/>
                  <a:pt x="85981" y="813308"/>
                </a:cubicBezTo>
                <a:cubicBezTo>
                  <a:pt x="111000" y="791681"/>
                  <a:pt x="140786" y="780540"/>
                  <a:pt x="175338" y="780540"/>
                </a:cubicBezTo>
                <a:cubicBezTo>
                  <a:pt x="196783" y="780540"/>
                  <a:pt x="215846" y="784472"/>
                  <a:pt x="233718" y="792992"/>
                </a:cubicBezTo>
                <a:cubicBezTo>
                  <a:pt x="246823" y="749082"/>
                  <a:pt x="271247" y="709760"/>
                  <a:pt x="307585" y="675026"/>
                </a:cubicBezTo>
                <a:cubicBezTo>
                  <a:pt x="364178" y="621941"/>
                  <a:pt x="432089" y="595072"/>
                  <a:pt x="511914" y="595072"/>
                </a:cubicBezTo>
                <a:cubicBezTo>
                  <a:pt x="551827" y="595072"/>
                  <a:pt x="588761" y="601789"/>
                  <a:pt x="622791" y="615142"/>
                </a:cubicBezTo>
                <a:lnTo>
                  <a:pt x="655577" y="631909"/>
                </a:lnTo>
                <a:lnTo>
                  <a:pt x="662922" y="626801"/>
                </a:lnTo>
                <a:cubicBezTo>
                  <a:pt x="732424" y="587264"/>
                  <a:pt x="811729" y="567357"/>
                  <a:pt x="901086" y="567357"/>
                </a:cubicBezTo>
                <a:cubicBezTo>
                  <a:pt x="973762" y="567357"/>
                  <a:pt x="1039887" y="580465"/>
                  <a:pt x="1100053" y="606679"/>
                </a:cubicBezTo>
                <a:cubicBezTo>
                  <a:pt x="1118520" y="560148"/>
                  <a:pt x="1147710" y="518205"/>
                  <a:pt x="1187623" y="480193"/>
                </a:cubicBezTo>
                <a:cubicBezTo>
                  <a:pt x="1261491" y="410069"/>
                  <a:pt x="1350848" y="374680"/>
                  <a:pt x="1455693" y="374680"/>
                </a:cubicBezTo>
                <a:cubicBezTo>
                  <a:pt x="1487862" y="374680"/>
                  <a:pt x="1518243" y="377957"/>
                  <a:pt x="1546837" y="384511"/>
                </a:cubicBezTo>
                <a:cubicBezTo>
                  <a:pt x="1567686" y="343222"/>
                  <a:pt x="1596281" y="305867"/>
                  <a:pt x="1633215" y="271132"/>
                </a:cubicBezTo>
                <a:cubicBezTo>
                  <a:pt x="1717210" y="191178"/>
                  <a:pt x="1819077" y="151200"/>
                  <a:pt x="1938219" y="151200"/>
                </a:cubicBezTo>
                <a:cubicBezTo>
                  <a:pt x="2057362" y="151200"/>
                  <a:pt x="2158632" y="191178"/>
                  <a:pt x="2243223" y="271132"/>
                </a:cubicBezTo>
                <a:cubicBezTo>
                  <a:pt x="2253947" y="280963"/>
                  <a:pt x="2263478" y="291449"/>
                  <a:pt x="2273009" y="301934"/>
                </a:cubicBezTo>
                <a:cubicBezTo>
                  <a:pt x="2286710" y="269166"/>
                  <a:pt x="2308156" y="239019"/>
                  <a:pt x="2336750" y="212150"/>
                </a:cubicBezTo>
                <a:cubicBezTo>
                  <a:pt x="2392747" y="159065"/>
                  <a:pt x="2460063" y="132850"/>
                  <a:pt x="2539292" y="132850"/>
                </a:cubicBezTo>
                <a:cubicBezTo>
                  <a:pt x="2617926" y="132850"/>
                  <a:pt x="2685837" y="159065"/>
                  <a:pt x="2741834" y="212150"/>
                </a:cubicBezTo>
                <a:lnTo>
                  <a:pt x="2771008" y="245722"/>
                </a:lnTo>
                <a:lnTo>
                  <a:pt x="2804435" y="192514"/>
                </a:lnTo>
                <a:cubicBezTo>
                  <a:pt x="2818807" y="173672"/>
                  <a:pt x="2835188" y="155650"/>
                  <a:pt x="2853656" y="138282"/>
                </a:cubicBezTo>
                <a:cubicBezTo>
                  <a:pt x="2937651" y="58327"/>
                  <a:pt x="3039517" y="18350"/>
                  <a:pt x="3158660" y="18350"/>
                </a:cubicBezTo>
                <a:cubicBezTo>
                  <a:pt x="3277802" y="18350"/>
                  <a:pt x="3379073" y="58327"/>
                  <a:pt x="3463664" y="138282"/>
                </a:cubicBezTo>
                <a:cubicBezTo>
                  <a:pt x="3474387" y="148113"/>
                  <a:pt x="3483918" y="158598"/>
                  <a:pt x="3493450" y="169084"/>
                </a:cubicBezTo>
                <a:cubicBezTo>
                  <a:pt x="3507150" y="136316"/>
                  <a:pt x="3528596" y="106169"/>
                  <a:pt x="3557190" y="79300"/>
                </a:cubicBezTo>
                <a:cubicBezTo>
                  <a:pt x="3613188" y="26215"/>
                  <a:pt x="3680503" y="0"/>
                  <a:pt x="3759733" y="0"/>
                </a:cubicBezTo>
                <a:close/>
              </a:path>
            </a:pathLst>
          </a:cu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0" y="3003057"/>
            <a:ext cx="9142413" cy="2711943"/>
          </a:xfrm>
          <a:custGeom>
            <a:avLst/>
            <a:gdLst/>
            <a:ahLst/>
            <a:cxnLst/>
            <a:rect l="l" t="t" r="r" b="b"/>
            <a:pathLst>
              <a:path w="9142413" h="2309812">
                <a:moveTo>
                  <a:pt x="1632178" y="0"/>
                </a:moveTo>
                <a:cubicBezTo>
                  <a:pt x="1790476" y="0"/>
                  <a:pt x="1924970" y="47614"/>
                  <a:pt x="2036850" y="144034"/>
                </a:cubicBezTo>
                <a:cubicBezTo>
                  <a:pt x="2093980" y="192838"/>
                  <a:pt x="2136828" y="247595"/>
                  <a:pt x="2164203" y="307113"/>
                </a:cubicBezTo>
                <a:cubicBezTo>
                  <a:pt x="2183246" y="288067"/>
                  <a:pt x="2202289" y="269022"/>
                  <a:pt x="2223713" y="251166"/>
                </a:cubicBezTo>
                <a:cubicBezTo>
                  <a:pt x="2392723" y="105942"/>
                  <a:pt x="2595059" y="33330"/>
                  <a:pt x="2833101" y="33330"/>
                </a:cubicBezTo>
                <a:cubicBezTo>
                  <a:pt x="3071144" y="33330"/>
                  <a:pt x="3274670" y="105942"/>
                  <a:pt x="3442490" y="251166"/>
                </a:cubicBezTo>
                <a:cubicBezTo>
                  <a:pt x="3516283" y="314255"/>
                  <a:pt x="3573413" y="382106"/>
                  <a:pt x="3615070" y="457099"/>
                </a:cubicBezTo>
                <a:cubicBezTo>
                  <a:pt x="3672201" y="445195"/>
                  <a:pt x="3732901" y="439243"/>
                  <a:pt x="3797173" y="439243"/>
                </a:cubicBezTo>
                <a:cubicBezTo>
                  <a:pt x="4006650" y="439243"/>
                  <a:pt x="4185182" y="503523"/>
                  <a:pt x="4332768" y="630891"/>
                </a:cubicBezTo>
                <a:cubicBezTo>
                  <a:pt x="4412512" y="699932"/>
                  <a:pt x="4470833" y="776115"/>
                  <a:pt x="4507729" y="860631"/>
                </a:cubicBezTo>
                <a:cubicBezTo>
                  <a:pt x="4627941" y="813017"/>
                  <a:pt x="4760054" y="789209"/>
                  <a:pt x="4905260" y="789209"/>
                </a:cubicBezTo>
                <a:cubicBezTo>
                  <a:pt x="5143302" y="789209"/>
                  <a:pt x="5345638" y="853489"/>
                  <a:pt x="5513458" y="980858"/>
                </a:cubicBezTo>
                <a:cubicBezTo>
                  <a:pt x="5544403" y="1004665"/>
                  <a:pt x="5571778" y="1028472"/>
                  <a:pt x="5596773" y="1053470"/>
                </a:cubicBezTo>
                <a:cubicBezTo>
                  <a:pt x="5649142" y="1035614"/>
                  <a:pt x="5705082" y="1027282"/>
                  <a:pt x="5765783" y="1027282"/>
                </a:cubicBezTo>
                <a:cubicBezTo>
                  <a:pt x="5897896" y="1027282"/>
                  <a:pt x="6009776" y="1067754"/>
                  <a:pt x="6102613" y="1147508"/>
                </a:cubicBezTo>
                <a:cubicBezTo>
                  <a:pt x="6124036" y="1166554"/>
                  <a:pt x="6144270" y="1186790"/>
                  <a:pt x="6160933" y="1207026"/>
                </a:cubicBezTo>
                <a:cubicBezTo>
                  <a:pt x="6191879" y="1202265"/>
                  <a:pt x="6224014" y="1199884"/>
                  <a:pt x="6257340" y="1199884"/>
                </a:cubicBezTo>
                <a:cubicBezTo>
                  <a:pt x="6384693" y="1199884"/>
                  <a:pt x="6494192" y="1230833"/>
                  <a:pt x="6584648" y="1292732"/>
                </a:cubicBezTo>
                <a:cubicBezTo>
                  <a:pt x="6617974" y="1315349"/>
                  <a:pt x="6645349" y="1340347"/>
                  <a:pt x="6666773" y="1366535"/>
                </a:cubicBezTo>
                <a:cubicBezTo>
                  <a:pt x="6719142" y="1340347"/>
                  <a:pt x="6776272" y="1327253"/>
                  <a:pt x="6841734" y="1327253"/>
                </a:cubicBezTo>
                <a:cubicBezTo>
                  <a:pt x="6935761" y="1327253"/>
                  <a:pt x="7016695" y="1355821"/>
                  <a:pt x="7083347" y="1411768"/>
                </a:cubicBezTo>
                <a:cubicBezTo>
                  <a:pt x="7084537" y="1410578"/>
                  <a:pt x="7085727" y="1410578"/>
                  <a:pt x="7086918" y="1409388"/>
                </a:cubicBezTo>
                <a:cubicBezTo>
                  <a:pt x="7189276" y="1349870"/>
                  <a:pt x="7311868" y="1320111"/>
                  <a:pt x="7455883" y="1320111"/>
                </a:cubicBezTo>
                <a:cubicBezTo>
                  <a:pt x="7513013" y="1320111"/>
                  <a:pt x="7566573" y="1324872"/>
                  <a:pt x="7616562" y="1333205"/>
                </a:cubicBezTo>
                <a:cubicBezTo>
                  <a:pt x="7642746" y="1295113"/>
                  <a:pt x="7674882" y="1259402"/>
                  <a:pt x="7712969" y="1226072"/>
                </a:cubicBezTo>
                <a:cubicBezTo>
                  <a:pt x="7826039" y="1129653"/>
                  <a:pt x="7961723" y="1080848"/>
                  <a:pt x="8121211" y="1080848"/>
                </a:cubicBezTo>
                <a:cubicBezTo>
                  <a:pt x="8280700" y="1080848"/>
                  <a:pt x="8416384" y="1129653"/>
                  <a:pt x="8529454" y="1226072"/>
                </a:cubicBezTo>
                <a:cubicBezTo>
                  <a:pt x="8602057" y="1289161"/>
                  <a:pt x="8650855" y="1360583"/>
                  <a:pt x="8677040" y="1440337"/>
                </a:cubicBezTo>
                <a:cubicBezTo>
                  <a:pt x="8712746" y="1424862"/>
                  <a:pt x="8750833" y="1417720"/>
                  <a:pt x="8793681" y="1417720"/>
                </a:cubicBezTo>
                <a:cubicBezTo>
                  <a:pt x="8862713" y="1417720"/>
                  <a:pt x="8922224" y="1437956"/>
                  <a:pt x="8972212" y="1477238"/>
                </a:cubicBezTo>
                <a:cubicBezTo>
                  <a:pt x="8986495" y="1429624"/>
                  <a:pt x="9015060" y="1386771"/>
                  <a:pt x="9057908" y="1349870"/>
                </a:cubicBezTo>
                <a:cubicBezTo>
                  <a:pt x="9084092" y="1327253"/>
                  <a:pt x="9112657" y="1309397"/>
                  <a:pt x="9142413" y="1296303"/>
                </a:cubicBezTo>
                <a:cubicBezTo>
                  <a:pt x="9142413" y="1789113"/>
                  <a:pt x="9142413" y="1789113"/>
                  <a:pt x="9142413" y="1789113"/>
                </a:cubicBezTo>
                <a:lnTo>
                  <a:pt x="9142413" y="2309812"/>
                </a:lnTo>
                <a:lnTo>
                  <a:pt x="0" y="2309812"/>
                </a:lnTo>
                <a:lnTo>
                  <a:pt x="0" y="1789113"/>
                </a:lnTo>
                <a:lnTo>
                  <a:pt x="1588" y="1789113"/>
                </a:lnTo>
                <a:cubicBezTo>
                  <a:pt x="1588" y="686838"/>
                  <a:pt x="1588" y="686838"/>
                  <a:pt x="1588" y="686838"/>
                </a:cubicBezTo>
                <a:cubicBezTo>
                  <a:pt x="14680" y="686838"/>
                  <a:pt x="26582" y="685648"/>
                  <a:pt x="39675" y="685648"/>
                </a:cubicBezTo>
                <a:cubicBezTo>
                  <a:pt x="175359" y="685648"/>
                  <a:pt x="295570" y="716597"/>
                  <a:pt x="402689" y="776115"/>
                </a:cubicBezTo>
                <a:cubicBezTo>
                  <a:pt x="426494" y="742785"/>
                  <a:pt x="456249" y="710645"/>
                  <a:pt x="490765" y="680886"/>
                </a:cubicBezTo>
                <a:cubicBezTo>
                  <a:pt x="607406" y="579706"/>
                  <a:pt x="747851" y="529711"/>
                  <a:pt x="912100" y="529711"/>
                </a:cubicBezTo>
                <a:cubicBezTo>
                  <a:pt x="965659" y="529711"/>
                  <a:pt x="1015648" y="535662"/>
                  <a:pt x="1063257" y="545185"/>
                </a:cubicBezTo>
                <a:cubicBezTo>
                  <a:pt x="1060876" y="528520"/>
                  <a:pt x="1060876" y="510665"/>
                  <a:pt x="1060876" y="492809"/>
                </a:cubicBezTo>
                <a:cubicBezTo>
                  <a:pt x="1060876" y="357108"/>
                  <a:pt x="1116816" y="240453"/>
                  <a:pt x="1227506" y="144034"/>
                </a:cubicBezTo>
                <a:cubicBezTo>
                  <a:pt x="1339386" y="47614"/>
                  <a:pt x="1475070" y="0"/>
                  <a:pt x="1632178"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7"/>
          <p:cNvSpPr>
            <a:spLocks noGrp="1"/>
          </p:cNvSpPr>
          <p:nvPr>
            <p:ph type="body" sz="quarter" idx="40" hasCustomPrompt="1"/>
          </p:nvPr>
        </p:nvSpPr>
        <p:spPr>
          <a:xfrm>
            <a:off x="554039" y="4086927"/>
            <a:ext cx="4043361" cy="359817"/>
          </a:xfrm>
          <a:prstGeom prst="rect">
            <a:avLst/>
          </a:prstGeom>
        </p:spPr>
        <p:txBody>
          <a:bodyPr vert="horz" lIns="0" tIns="40504" rIns="0" bIns="40504" anchor="ctr"/>
          <a:lstStyle>
            <a:lvl1pPr marL="0" indent="0" algn="l">
              <a:lnSpc>
                <a:spcPct val="100000"/>
              </a:lnSpc>
              <a:spcBef>
                <a:spcPts val="0"/>
              </a:spcBef>
              <a:buNone/>
              <a:defRPr sz="1600" b="1">
                <a:solidFill>
                  <a:schemeClr val="tx1">
                    <a:lumMod val="50000"/>
                    <a:lumOff val="50000"/>
                  </a:schemeClr>
                </a:solidFill>
                <a:latin typeface="Lato Light"/>
                <a:cs typeface="Lato Light"/>
              </a:defRPr>
            </a:lvl1pPr>
          </a:lstStyle>
          <a:p>
            <a:pPr lvl="0"/>
            <a:r>
              <a:rPr lang="es-ES_tradnl" dirty="0" err="1" smtClean="0"/>
              <a:t>Title</a:t>
            </a:r>
            <a:r>
              <a:rPr lang="es-ES_tradnl" dirty="0" smtClean="0"/>
              <a:t> </a:t>
            </a:r>
            <a:r>
              <a:rPr lang="es-ES_tradnl" dirty="0" err="1" smtClean="0"/>
              <a:t>Here</a:t>
            </a:r>
            <a:endParaRPr lang="es-ES_tradnl" dirty="0" smtClean="0"/>
          </a:p>
        </p:txBody>
      </p:sp>
      <p:sp>
        <p:nvSpPr>
          <p:cNvPr id="17" name="Text Placeholder 7"/>
          <p:cNvSpPr>
            <a:spLocks noGrp="1"/>
          </p:cNvSpPr>
          <p:nvPr>
            <p:ph type="body" sz="quarter" idx="41" hasCustomPrompt="1"/>
          </p:nvPr>
        </p:nvSpPr>
        <p:spPr>
          <a:xfrm>
            <a:off x="554040" y="4463359"/>
            <a:ext cx="4043363"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18" name="Text Placeholder 2"/>
          <p:cNvSpPr>
            <a:spLocks noGrp="1"/>
          </p:cNvSpPr>
          <p:nvPr>
            <p:ph type="body" sz="quarter" idx="42" hasCustomPrompt="1"/>
          </p:nvPr>
        </p:nvSpPr>
        <p:spPr>
          <a:xfrm>
            <a:off x="554039" y="4653734"/>
            <a:ext cx="4043362" cy="654866"/>
          </a:xfrm>
          <a:prstGeom prst="rect">
            <a:avLst/>
          </a:prstGeom>
        </p:spPr>
        <p:txBody>
          <a:bodyPr vert="horz" lIns="0" tIns="0" rIns="0" bIns="0"/>
          <a:lstStyle>
            <a:lvl1pPr marL="0" marR="0" indent="0" algn="just" defTabSz="405037" rtl="0" eaLnBrk="1" fontAlgn="auto" latinLnBrk="0" hangingPunct="1">
              <a:lnSpc>
                <a:spcPct val="130000"/>
              </a:lnSpc>
              <a:spcBef>
                <a:spcPct val="20000"/>
              </a:spcBef>
              <a:spcAft>
                <a:spcPts val="0"/>
              </a:spcAft>
              <a:buClrTx/>
              <a:buSzTx/>
              <a:buFont typeface="Arial"/>
              <a:buNone/>
              <a:tabLst/>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Tree>
    <p:extLst>
      <p:ext uri="{BB962C8B-B14F-4D97-AF65-F5344CB8AC3E}">
        <p14:creationId xmlns:p14="http://schemas.microsoft.com/office/powerpoint/2010/main" val="52362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par>
                                <p:cTn id="12" presetID="42" presetClass="entr" presetSubtype="0" fill="hold" grpId="0" nodeType="withEffect">
                                  <p:stCondLst>
                                    <p:cond delay="20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400"/>
                                        <p:tgtEl>
                                          <p:spTgt spid="16">
                                            <p:txEl>
                                              <p:pRg st="0" end="0"/>
                                            </p:txEl>
                                          </p:spTgt>
                                        </p:tgtEl>
                                      </p:cBhvr>
                                    </p:animEffect>
                                    <p:anim calcmode="lin" valueType="num">
                                      <p:cBhvr>
                                        <p:cTn id="15" dur="4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1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0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500"/>
                                        <p:tgtEl>
                                          <p:spTgt spid="17">
                                            <p:txEl>
                                              <p:pRg st="0" end="0"/>
                                            </p:txEl>
                                          </p:spTgt>
                                        </p:tgtEl>
                                      </p:cBhvr>
                                    </p:animEffect>
                                    <p:anim calcmode="lin" valueType="num">
                                      <p:cBhvr>
                                        <p:cTn id="2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17">
                                            <p:txEl>
                                              <p:pRg st="0" end="0"/>
                                            </p:txEl>
                                          </p:spTgt>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80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16" grpId="0" build="p">
        <p:tmplLst>
          <p:tmpl lvl="1">
            <p:tnLst>
              <p:par>
                <p:cTn presetID="42" presetClass="entr" presetSubtype="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Effect transition="in" filter="fade">
                      <p:cBhvr>
                        <p:cTn dur="400"/>
                        <p:tgtEl>
                          <p:spTgt spid="16"/>
                        </p:tgtEl>
                      </p:cBhvr>
                    </p:animEffect>
                    <p:anim calcmode="lin" valueType="num">
                      <p:cBhvr>
                        <p:cTn dur="400" fill="hold"/>
                        <p:tgtEl>
                          <p:spTgt spid="16"/>
                        </p:tgtEl>
                        <p:attrNameLst>
                          <p:attrName>ppt_x</p:attrName>
                        </p:attrNameLst>
                      </p:cBhvr>
                      <p:tavLst>
                        <p:tav tm="0">
                          <p:val>
                            <p:strVal val="#ppt_x"/>
                          </p:val>
                        </p:tav>
                        <p:tav tm="100000">
                          <p:val>
                            <p:strVal val="#ppt_x"/>
                          </p:val>
                        </p:tav>
                      </p:tavLst>
                    </p:anim>
                    <p:anim calcmode="lin" valueType="num">
                      <p:cBhvr>
                        <p:cTn dur="4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with content Clear">
    <p:spTree>
      <p:nvGrpSpPr>
        <p:cNvPr id="1" name=""/>
        <p:cNvGrpSpPr/>
        <p:nvPr/>
      </p:nvGrpSpPr>
      <p:grpSpPr>
        <a:xfrm>
          <a:off x="0" y="0"/>
          <a:ext cx="0" cy="0"/>
          <a:chOff x="0" y="0"/>
          <a:chExt cx="0" cy="0"/>
        </a:xfrm>
      </p:grpSpPr>
      <p:sp>
        <p:nvSpPr>
          <p:cNvPr id="10" name="Rectangle 1"/>
          <p:cNvSpPr/>
          <p:nvPr userDrawn="1"/>
        </p:nvSpPr>
        <p:spPr>
          <a:xfrm rot="10800000">
            <a:off x="0" y="0"/>
            <a:ext cx="9142413" cy="2711943"/>
          </a:xfrm>
          <a:custGeom>
            <a:avLst/>
            <a:gdLst/>
            <a:ahLst/>
            <a:cxnLst/>
            <a:rect l="l" t="t" r="r" b="b"/>
            <a:pathLst>
              <a:path w="9142413" h="2309812">
                <a:moveTo>
                  <a:pt x="1632178" y="0"/>
                </a:moveTo>
                <a:cubicBezTo>
                  <a:pt x="1790476" y="0"/>
                  <a:pt x="1924970" y="47614"/>
                  <a:pt x="2036850" y="144034"/>
                </a:cubicBezTo>
                <a:cubicBezTo>
                  <a:pt x="2093980" y="192838"/>
                  <a:pt x="2136828" y="247595"/>
                  <a:pt x="2164203" y="307113"/>
                </a:cubicBezTo>
                <a:cubicBezTo>
                  <a:pt x="2183246" y="288067"/>
                  <a:pt x="2202289" y="269022"/>
                  <a:pt x="2223713" y="251166"/>
                </a:cubicBezTo>
                <a:cubicBezTo>
                  <a:pt x="2392723" y="105942"/>
                  <a:pt x="2595059" y="33330"/>
                  <a:pt x="2833101" y="33330"/>
                </a:cubicBezTo>
                <a:cubicBezTo>
                  <a:pt x="3071144" y="33330"/>
                  <a:pt x="3274670" y="105942"/>
                  <a:pt x="3442490" y="251166"/>
                </a:cubicBezTo>
                <a:cubicBezTo>
                  <a:pt x="3516283" y="314255"/>
                  <a:pt x="3573413" y="382106"/>
                  <a:pt x="3615070" y="457099"/>
                </a:cubicBezTo>
                <a:cubicBezTo>
                  <a:pt x="3672201" y="445195"/>
                  <a:pt x="3732901" y="439243"/>
                  <a:pt x="3797173" y="439243"/>
                </a:cubicBezTo>
                <a:cubicBezTo>
                  <a:pt x="4006650" y="439243"/>
                  <a:pt x="4185182" y="503523"/>
                  <a:pt x="4332768" y="630891"/>
                </a:cubicBezTo>
                <a:cubicBezTo>
                  <a:pt x="4412512" y="699932"/>
                  <a:pt x="4470833" y="776115"/>
                  <a:pt x="4507729" y="860631"/>
                </a:cubicBezTo>
                <a:cubicBezTo>
                  <a:pt x="4627941" y="813017"/>
                  <a:pt x="4760054" y="789209"/>
                  <a:pt x="4905260" y="789209"/>
                </a:cubicBezTo>
                <a:cubicBezTo>
                  <a:pt x="5143302" y="789209"/>
                  <a:pt x="5345638" y="853489"/>
                  <a:pt x="5513458" y="980858"/>
                </a:cubicBezTo>
                <a:cubicBezTo>
                  <a:pt x="5544403" y="1004665"/>
                  <a:pt x="5571778" y="1028472"/>
                  <a:pt x="5596773" y="1053470"/>
                </a:cubicBezTo>
                <a:cubicBezTo>
                  <a:pt x="5649142" y="1035614"/>
                  <a:pt x="5705082" y="1027282"/>
                  <a:pt x="5765783" y="1027282"/>
                </a:cubicBezTo>
                <a:cubicBezTo>
                  <a:pt x="5897896" y="1027282"/>
                  <a:pt x="6009776" y="1067754"/>
                  <a:pt x="6102613" y="1147508"/>
                </a:cubicBezTo>
                <a:cubicBezTo>
                  <a:pt x="6124036" y="1166554"/>
                  <a:pt x="6144270" y="1186790"/>
                  <a:pt x="6160933" y="1207026"/>
                </a:cubicBezTo>
                <a:cubicBezTo>
                  <a:pt x="6191879" y="1202265"/>
                  <a:pt x="6224014" y="1199884"/>
                  <a:pt x="6257340" y="1199884"/>
                </a:cubicBezTo>
                <a:cubicBezTo>
                  <a:pt x="6384693" y="1199884"/>
                  <a:pt x="6494192" y="1230833"/>
                  <a:pt x="6584648" y="1292732"/>
                </a:cubicBezTo>
                <a:cubicBezTo>
                  <a:pt x="6617974" y="1315349"/>
                  <a:pt x="6645349" y="1340347"/>
                  <a:pt x="6666773" y="1366535"/>
                </a:cubicBezTo>
                <a:cubicBezTo>
                  <a:pt x="6719142" y="1340347"/>
                  <a:pt x="6776272" y="1327253"/>
                  <a:pt x="6841734" y="1327253"/>
                </a:cubicBezTo>
                <a:cubicBezTo>
                  <a:pt x="6935761" y="1327253"/>
                  <a:pt x="7016695" y="1355821"/>
                  <a:pt x="7083347" y="1411768"/>
                </a:cubicBezTo>
                <a:cubicBezTo>
                  <a:pt x="7084537" y="1410578"/>
                  <a:pt x="7085727" y="1410578"/>
                  <a:pt x="7086918" y="1409388"/>
                </a:cubicBezTo>
                <a:cubicBezTo>
                  <a:pt x="7189276" y="1349870"/>
                  <a:pt x="7311868" y="1320111"/>
                  <a:pt x="7455883" y="1320111"/>
                </a:cubicBezTo>
                <a:cubicBezTo>
                  <a:pt x="7513013" y="1320111"/>
                  <a:pt x="7566573" y="1324872"/>
                  <a:pt x="7616562" y="1333205"/>
                </a:cubicBezTo>
                <a:cubicBezTo>
                  <a:pt x="7642746" y="1295113"/>
                  <a:pt x="7674882" y="1259402"/>
                  <a:pt x="7712969" y="1226072"/>
                </a:cubicBezTo>
                <a:cubicBezTo>
                  <a:pt x="7826039" y="1129653"/>
                  <a:pt x="7961723" y="1080848"/>
                  <a:pt x="8121211" y="1080848"/>
                </a:cubicBezTo>
                <a:cubicBezTo>
                  <a:pt x="8280700" y="1080848"/>
                  <a:pt x="8416384" y="1129653"/>
                  <a:pt x="8529454" y="1226072"/>
                </a:cubicBezTo>
                <a:cubicBezTo>
                  <a:pt x="8602057" y="1289161"/>
                  <a:pt x="8650855" y="1360583"/>
                  <a:pt x="8677040" y="1440337"/>
                </a:cubicBezTo>
                <a:cubicBezTo>
                  <a:pt x="8712746" y="1424862"/>
                  <a:pt x="8750833" y="1417720"/>
                  <a:pt x="8793681" y="1417720"/>
                </a:cubicBezTo>
                <a:cubicBezTo>
                  <a:pt x="8862713" y="1417720"/>
                  <a:pt x="8922224" y="1437956"/>
                  <a:pt x="8972212" y="1477238"/>
                </a:cubicBezTo>
                <a:cubicBezTo>
                  <a:pt x="8986495" y="1429624"/>
                  <a:pt x="9015060" y="1386771"/>
                  <a:pt x="9057908" y="1349870"/>
                </a:cubicBezTo>
                <a:cubicBezTo>
                  <a:pt x="9084092" y="1327253"/>
                  <a:pt x="9112657" y="1309397"/>
                  <a:pt x="9142413" y="1296303"/>
                </a:cubicBezTo>
                <a:cubicBezTo>
                  <a:pt x="9142413" y="1789113"/>
                  <a:pt x="9142413" y="1789113"/>
                  <a:pt x="9142413" y="1789113"/>
                </a:cubicBezTo>
                <a:lnTo>
                  <a:pt x="9142413" y="2309812"/>
                </a:lnTo>
                <a:lnTo>
                  <a:pt x="0" y="2309812"/>
                </a:lnTo>
                <a:lnTo>
                  <a:pt x="0" y="1789113"/>
                </a:lnTo>
                <a:lnTo>
                  <a:pt x="1588" y="1789113"/>
                </a:lnTo>
                <a:cubicBezTo>
                  <a:pt x="1588" y="686838"/>
                  <a:pt x="1588" y="686838"/>
                  <a:pt x="1588" y="686838"/>
                </a:cubicBezTo>
                <a:cubicBezTo>
                  <a:pt x="14680" y="686838"/>
                  <a:pt x="26582" y="685648"/>
                  <a:pt x="39675" y="685648"/>
                </a:cubicBezTo>
                <a:cubicBezTo>
                  <a:pt x="175359" y="685648"/>
                  <a:pt x="295570" y="716597"/>
                  <a:pt x="402689" y="776115"/>
                </a:cubicBezTo>
                <a:cubicBezTo>
                  <a:pt x="426494" y="742785"/>
                  <a:pt x="456249" y="710645"/>
                  <a:pt x="490765" y="680886"/>
                </a:cubicBezTo>
                <a:cubicBezTo>
                  <a:pt x="607406" y="579706"/>
                  <a:pt x="747851" y="529711"/>
                  <a:pt x="912100" y="529711"/>
                </a:cubicBezTo>
                <a:cubicBezTo>
                  <a:pt x="965659" y="529711"/>
                  <a:pt x="1015648" y="535662"/>
                  <a:pt x="1063257" y="545185"/>
                </a:cubicBezTo>
                <a:cubicBezTo>
                  <a:pt x="1060876" y="528520"/>
                  <a:pt x="1060876" y="510665"/>
                  <a:pt x="1060876" y="492809"/>
                </a:cubicBezTo>
                <a:cubicBezTo>
                  <a:pt x="1060876" y="357108"/>
                  <a:pt x="1116816" y="240453"/>
                  <a:pt x="1227506" y="144034"/>
                </a:cubicBezTo>
                <a:cubicBezTo>
                  <a:pt x="1339386" y="47614"/>
                  <a:pt x="1475070" y="0"/>
                  <a:pt x="1632178"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7"/>
          <p:cNvSpPr>
            <a:spLocks noGrp="1"/>
          </p:cNvSpPr>
          <p:nvPr>
            <p:ph type="body" sz="quarter" idx="40" hasCustomPrompt="1"/>
          </p:nvPr>
        </p:nvSpPr>
        <p:spPr>
          <a:xfrm>
            <a:off x="554039" y="4086927"/>
            <a:ext cx="4043361" cy="359817"/>
          </a:xfrm>
          <a:prstGeom prst="rect">
            <a:avLst/>
          </a:prstGeom>
        </p:spPr>
        <p:txBody>
          <a:bodyPr vert="horz" lIns="0" tIns="40504" rIns="0" bIns="40504" anchor="ctr"/>
          <a:lstStyle>
            <a:lvl1pPr marL="0" indent="0" algn="l">
              <a:lnSpc>
                <a:spcPct val="100000"/>
              </a:lnSpc>
              <a:spcBef>
                <a:spcPts val="0"/>
              </a:spcBef>
              <a:buNone/>
              <a:defRPr sz="1600" b="1">
                <a:solidFill>
                  <a:schemeClr val="bg1"/>
                </a:solidFill>
                <a:latin typeface="Lato Light"/>
                <a:cs typeface="Lato Light"/>
              </a:defRPr>
            </a:lvl1pPr>
          </a:lstStyle>
          <a:p>
            <a:pPr lvl="0"/>
            <a:r>
              <a:rPr lang="es-ES_tradnl" dirty="0" err="1" smtClean="0"/>
              <a:t>Title</a:t>
            </a:r>
            <a:r>
              <a:rPr lang="es-ES_tradnl" dirty="0" smtClean="0"/>
              <a:t> </a:t>
            </a:r>
            <a:r>
              <a:rPr lang="es-ES_tradnl" dirty="0" err="1" smtClean="0"/>
              <a:t>Here</a:t>
            </a:r>
            <a:endParaRPr lang="es-ES_tradnl" dirty="0" smtClean="0"/>
          </a:p>
        </p:txBody>
      </p:sp>
      <p:sp>
        <p:nvSpPr>
          <p:cNvPr id="17" name="Text Placeholder 7"/>
          <p:cNvSpPr>
            <a:spLocks noGrp="1"/>
          </p:cNvSpPr>
          <p:nvPr>
            <p:ph type="body" sz="quarter" idx="41" hasCustomPrompt="1"/>
          </p:nvPr>
        </p:nvSpPr>
        <p:spPr>
          <a:xfrm>
            <a:off x="554040" y="4463359"/>
            <a:ext cx="4043363"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2">
                    <a:lumMod val="75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18" name="Text Placeholder 2"/>
          <p:cNvSpPr>
            <a:spLocks noGrp="1"/>
          </p:cNvSpPr>
          <p:nvPr>
            <p:ph type="body" sz="quarter" idx="42" hasCustomPrompt="1"/>
          </p:nvPr>
        </p:nvSpPr>
        <p:spPr>
          <a:xfrm>
            <a:off x="554039" y="4653734"/>
            <a:ext cx="4043362" cy="654866"/>
          </a:xfrm>
          <a:prstGeom prst="rect">
            <a:avLst/>
          </a:prstGeom>
        </p:spPr>
        <p:txBody>
          <a:bodyPr vert="horz" lIns="0" tIns="0" rIns="0" bIns="0"/>
          <a:lstStyle>
            <a:lvl1pPr marL="0" marR="0" indent="0" algn="just" defTabSz="405037" rtl="0" eaLnBrk="1" fontAlgn="auto" latinLnBrk="0" hangingPunct="1">
              <a:lnSpc>
                <a:spcPct val="130000"/>
              </a:lnSpc>
              <a:spcBef>
                <a:spcPct val="20000"/>
              </a:spcBef>
              <a:spcAft>
                <a:spcPts val="0"/>
              </a:spcAft>
              <a:buClrTx/>
              <a:buSzTx/>
              <a:buFont typeface="Arial"/>
              <a:buNone/>
              <a:tabLst/>
              <a:defRPr sz="9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11" name="Freeform 35"/>
          <p:cNvSpPr>
            <a:spLocks/>
          </p:cNvSpPr>
          <p:nvPr userDrawn="1"/>
        </p:nvSpPr>
        <p:spPr bwMode="auto">
          <a:xfrm>
            <a:off x="655640" y="1656729"/>
            <a:ext cx="2642214" cy="1555653"/>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alpha val="7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35"/>
          <p:cNvSpPr>
            <a:spLocks/>
          </p:cNvSpPr>
          <p:nvPr userDrawn="1"/>
        </p:nvSpPr>
        <p:spPr bwMode="auto">
          <a:xfrm flipH="1">
            <a:off x="5926754" y="3098081"/>
            <a:ext cx="2642214" cy="1555653"/>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alpha val="7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Rounded Rectangle 13"/>
          <p:cNvSpPr/>
          <p:nvPr userDrawn="1"/>
        </p:nvSpPr>
        <p:spPr>
          <a:xfrm>
            <a:off x="8680453" y="270483"/>
            <a:ext cx="274638" cy="237193"/>
          </a:xfrm>
          <a:prstGeom prst="roundRect">
            <a:avLst>
              <a:gd name="adj" fmla="val 2173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5057" tIns="47529" rIns="95057" bIns="47529" rtlCol="0" anchor="ctr"/>
          <a:lstStyle/>
          <a:p>
            <a:pPr algn="ctr"/>
            <a:endParaRPr lang="en-US" dirty="0">
              <a:solidFill>
                <a:srgbClr val="7F7F7F"/>
              </a:solidFill>
            </a:endParaRPr>
          </a:p>
        </p:txBody>
      </p:sp>
      <p:sp>
        <p:nvSpPr>
          <p:cNvPr id="15" name="TextBox 14"/>
          <p:cNvSpPr txBox="1"/>
          <p:nvPr userDrawn="1"/>
        </p:nvSpPr>
        <p:spPr>
          <a:xfrm flipH="1">
            <a:off x="8744211" y="263429"/>
            <a:ext cx="145790" cy="244248"/>
          </a:xfrm>
          <a:prstGeom prst="rect">
            <a:avLst/>
          </a:prstGeom>
          <a:noFill/>
        </p:spPr>
        <p:txBody>
          <a:bodyPr wrap="none" lIns="0" tIns="0" rIns="0" bIns="0" rtlCol="0" anchor="ctr" anchorCtr="1">
            <a:normAutofit/>
          </a:bodyPr>
          <a:lstStyle/>
          <a:p>
            <a:pPr algn="ctr">
              <a:lnSpc>
                <a:spcPct val="100000"/>
              </a:lnSpc>
            </a:pPr>
            <a:fld id="{FCEE2C88-6C8F-484D-AF69-578F576B1F44}" type="slidenum">
              <a:rPr lang="en-US" sz="900" smtClean="0">
                <a:solidFill>
                  <a:schemeClr val="bg1"/>
                </a:solidFill>
                <a:latin typeface="Arial"/>
                <a:cs typeface="Arial"/>
              </a:rPr>
              <a:pPr algn="ctr">
                <a:lnSpc>
                  <a:spcPct val="100000"/>
                </a:lnSpc>
              </a:pPr>
              <a:t>‹#›</a:t>
            </a:fld>
            <a:endParaRPr lang="en-US" sz="900" dirty="0">
              <a:solidFill>
                <a:schemeClr val="bg1"/>
              </a:solidFill>
              <a:latin typeface="Arial"/>
              <a:cs typeface="Arial"/>
            </a:endParaRPr>
          </a:p>
        </p:txBody>
      </p:sp>
    </p:spTree>
    <p:extLst>
      <p:ext uri="{BB962C8B-B14F-4D97-AF65-F5344CB8AC3E}">
        <p14:creationId xmlns:p14="http://schemas.microsoft.com/office/powerpoint/2010/main" val="3112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400"/>
                                        <p:tgtEl>
                                          <p:spTgt spid="16">
                                            <p:txEl>
                                              <p:pRg st="0" end="0"/>
                                            </p:txEl>
                                          </p:spTgt>
                                        </p:tgtEl>
                                      </p:cBhvr>
                                    </p:animEffect>
                                    <p:anim calcmode="lin" valueType="num">
                                      <p:cBhvr>
                                        <p:cTn id="8" dur="4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anim calcmode="lin" valueType="num">
                                      <p:cBhvr>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par>
                          <p:cTn id="18" fill="hold">
                            <p:stCondLst>
                              <p:cond delay="13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8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Effect transition="in" filter="fade">
                                      <p:cBhvr>
                                        <p:cTn id="30"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42" presetClass="entr" presetSubtype="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Effect transition="in" filter="fade">
                      <p:cBhvr>
                        <p:cTn dur="400"/>
                        <p:tgtEl>
                          <p:spTgt spid="16"/>
                        </p:tgtEl>
                      </p:cBhvr>
                    </p:animEffect>
                    <p:anim calcmode="lin" valueType="num">
                      <p:cBhvr>
                        <p:cTn dur="400" fill="hold"/>
                        <p:tgtEl>
                          <p:spTgt spid="16"/>
                        </p:tgtEl>
                        <p:attrNameLst>
                          <p:attrName>ppt_x</p:attrName>
                        </p:attrNameLst>
                      </p:cBhvr>
                      <p:tavLst>
                        <p:tav tm="0">
                          <p:val>
                            <p:strVal val="#ppt_x"/>
                          </p:val>
                        </p:tav>
                        <p:tav tm="100000">
                          <p:val>
                            <p:strVal val="#ppt_x"/>
                          </p:val>
                        </p:tav>
                      </p:tavLst>
                    </p:anim>
                    <p:anim calcmode="lin" valueType="num">
                      <p:cBhvr>
                        <p:cTn dur="4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1" grpId="0" animBg="1"/>
      <p:bldP spid="13" grpId="0" animBg="1"/>
      <p:bldP spid="14"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reack Section ">
    <p:spTree>
      <p:nvGrpSpPr>
        <p:cNvPr id="1" name=""/>
        <p:cNvGrpSpPr/>
        <p:nvPr/>
      </p:nvGrpSpPr>
      <p:grpSpPr>
        <a:xfrm>
          <a:off x="0" y="0"/>
          <a:ext cx="0" cy="0"/>
          <a:chOff x="0" y="0"/>
          <a:chExt cx="0" cy="0"/>
        </a:xfrm>
      </p:grpSpPr>
      <p:sp>
        <p:nvSpPr>
          <p:cNvPr id="12" name="Picture Placeholder 2"/>
          <p:cNvSpPr>
            <a:spLocks noGrp="1"/>
          </p:cNvSpPr>
          <p:nvPr>
            <p:ph type="pic" sz="quarter" idx="48"/>
          </p:nvPr>
        </p:nvSpPr>
        <p:spPr>
          <a:xfrm rot="10800000">
            <a:off x="0" y="-55031"/>
            <a:ext cx="9174162" cy="5770031"/>
          </a:xfrm>
          <a:custGeom>
            <a:avLst/>
            <a:gdLst>
              <a:gd name="connsiteX0" fmla="*/ 0 w 3903662"/>
              <a:gd name="connsiteY0" fmla="*/ 0 h 3433231"/>
              <a:gd name="connsiteX1" fmla="*/ 3903662 w 3903662"/>
              <a:gd name="connsiteY1" fmla="*/ 0 h 3433231"/>
              <a:gd name="connsiteX2" fmla="*/ 3903662 w 3903662"/>
              <a:gd name="connsiteY2" fmla="*/ 3433231 h 3433231"/>
              <a:gd name="connsiteX3" fmla="*/ 0 w 3903662"/>
              <a:gd name="connsiteY3" fmla="*/ 3433231 h 3433231"/>
              <a:gd name="connsiteX4" fmla="*/ 0 w 3903662"/>
              <a:gd name="connsiteY4" fmla="*/ 0 h 3433231"/>
              <a:gd name="connsiteX0" fmla="*/ 0 w 9174162"/>
              <a:gd name="connsiteY0" fmla="*/ 2336800 h 5770031"/>
              <a:gd name="connsiteX1" fmla="*/ 9174162 w 9174162"/>
              <a:gd name="connsiteY1" fmla="*/ 0 h 5770031"/>
              <a:gd name="connsiteX2" fmla="*/ 3903662 w 9174162"/>
              <a:gd name="connsiteY2" fmla="*/ 5770031 h 5770031"/>
              <a:gd name="connsiteX3" fmla="*/ 0 w 9174162"/>
              <a:gd name="connsiteY3" fmla="*/ 5770031 h 5770031"/>
              <a:gd name="connsiteX4" fmla="*/ 0 w 9174162"/>
              <a:gd name="connsiteY4" fmla="*/ 2336800 h 5770031"/>
              <a:gd name="connsiteX0" fmla="*/ 0 w 9174162"/>
              <a:gd name="connsiteY0" fmla="*/ 2415109 h 5848340"/>
              <a:gd name="connsiteX1" fmla="*/ 9174162 w 9174162"/>
              <a:gd name="connsiteY1" fmla="*/ 78309 h 5848340"/>
              <a:gd name="connsiteX2" fmla="*/ 3903662 w 9174162"/>
              <a:gd name="connsiteY2" fmla="*/ 5848340 h 5848340"/>
              <a:gd name="connsiteX3" fmla="*/ 0 w 9174162"/>
              <a:gd name="connsiteY3" fmla="*/ 5848340 h 5848340"/>
              <a:gd name="connsiteX4" fmla="*/ 0 w 9174162"/>
              <a:gd name="connsiteY4" fmla="*/ 2415109 h 5848340"/>
              <a:gd name="connsiteX0" fmla="*/ 0 w 9174162"/>
              <a:gd name="connsiteY0" fmla="*/ 2393036 h 5826267"/>
              <a:gd name="connsiteX1" fmla="*/ 9174162 w 9174162"/>
              <a:gd name="connsiteY1" fmla="*/ 56236 h 5826267"/>
              <a:gd name="connsiteX2" fmla="*/ 3903662 w 9174162"/>
              <a:gd name="connsiteY2" fmla="*/ 5826267 h 5826267"/>
              <a:gd name="connsiteX3" fmla="*/ 0 w 9174162"/>
              <a:gd name="connsiteY3" fmla="*/ 5826267 h 5826267"/>
              <a:gd name="connsiteX4" fmla="*/ 0 w 9174162"/>
              <a:gd name="connsiteY4" fmla="*/ 2393036 h 5826267"/>
              <a:gd name="connsiteX0" fmla="*/ 0 w 9174162"/>
              <a:gd name="connsiteY0" fmla="*/ 2393036 h 5826267"/>
              <a:gd name="connsiteX1" fmla="*/ 9174162 w 9174162"/>
              <a:gd name="connsiteY1" fmla="*/ 56236 h 5826267"/>
              <a:gd name="connsiteX2" fmla="*/ 3903662 w 9174162"/>
              <a:gd name="connsiteY2" fmla="*/ 5826267 h 5826267"/>
              <a:gd name="connsiteX3" fmla="*/ 0 w 9174162"/>
              <a:gd name="connsiteY3" fmla="*/ 5826267 h 5826267"/>
              <a:gd name="connsiteX4" fmla="*/ 0 w 9174162"/>
              <a:gd name="connsiteY4" fmla="*/ 2393036 h 5826267"/>
              <a:gd name="connsiteX0" fmla="*/ 0 w 9174162"/>
              <a:gd name="connsiteY0" fmla="*/ 2336800 h 5770031"/>
              <a:gd name="connsiteX1" fmla="*/ 9174162 w 9174162"/>
              <a:gd name="connsiteY1" fmla="*/ 0 h 5770031"/>
              <a:gd name="connsiteX2" fmla="*/ 3903662 w 9174162"/>
              <a:gd name="connsiteY2" fmla="*/ 5770031 h 5770031"/>
              <a:gd name="connsiteX3" fmla="*/ 0 w 9174162"/>
              <a:gd name="connsiteY3" fmla="*/ 5770031 h 5770031"/>
              <a:gd name="connsiteX4" fmla="*/ 0 w 9174162"/>
              <a:gd name="connsiteY4" fmla="*/ 2336800 h 5770031"/>
              <a:gd name="connsiteX0" fmla="*/ 0 w 9174162"/>
              <a:gd name="connsiteY0" fmla="*/ 2336800 h 5770031"/>
              <a:gd name="connsiteX1" fmla="*/ 9174162 w 9174162"/>
              <a:gd name="connsiteY1" fmla="*/ 0 h 5770031"/>
              <a:gd name="connsiteX2" fmla="*/ 5935662 w 9174162"/>
              <a:gd name="connsiteY2" fmla="*/ 5757331 h 5770031"/>
              <a:gd name="connsiteX3" fmla="*/ 0 w 9174162"/>
              <a:gd name="connsiteY3" fmla="*/ 5770031 h 5770031"/>
              <a:gd name="connsiteX4" fmla="*/ 0 w 9174162"/>
              <a:gd name="connsiteY4" fmla="*/ 2336800 h 5770031"/>
              <a:gd name="connsiteX0" fmla="*/ 0 w 9174162"/>
              <a:gd name="connsiteY0" fmla="*/ 2336800 h 5770031"/>
              <a:gd name="connsiteX1" fmla="*/ 9174162 w 9174162"/>
              <a:gd name="connsiteY1" fmla="*/ 0 h 5770031"/>
              <a:gd name="connsiteX2" fmla="*/ 5935662 w 9174162"/>
              <a:gd name="connsiteY2" fmla="*/ 5757331 h 5770031"/>
              <a:gd name="connsiteX3" fmla="*/ 0 w 9174162"/>
              <a:gd name="connsiteY3" fmla="*/ 5770031 h 5770031"/>
              <a:gd name="connsiteX4" fmla="*/ 0 w 9174162"/>
              <a:gd name="connsiteY4" fmla="*/ 2336800 h 5770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162" h="5770031">
                <a:moveTo>
                  <a:pt x="0" y="2336800"/>
                </a:moveTo>
                <a:cubicBezTo>
                  <a:pt x="5191654" y="2548467"/>
                  <a:pt x="8097308" y="512233"/>
                  <a:pt x="9174162" y="0"/>
                </a:cubicBezTo>
                <a:cubicBezTo>
                  <a:pt x="7671329" y="1351844"/>
                  <a:pt x="6651095" y="1738487"/>
                  <a:pt x="5935662" y="5757331"/>
                </a:cubicBezTo>
                <a:lnTo>
                  <a:pt x="0" y="5770031"/>
                </a:lnTo>
                <a:lnTo>
                  <a:pt x="0" y="2336800"/>
                </a:ln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16" name="Text Placeholder 7"/>
          <p:cNvSpPr>
            <a:spLocks noGrp="1"/>
          </p:cNvSpPr>
          <p:nvPr>
            <p:ph type="body" sz="quarter" idx="40" hasCustomPrompt="1"/>
          </p:nvPr>
        </p:nvSpPr>
        <p:spPr>
          <a:xfrm>
            <a:off x="4465639" y="4125027"/>
            <a:ext cx="4043361" cy="359817"/>
          </a:xfrm>
          <a:prstGeom prst="rect">
            <a:avLst/>
          </a:prstGeom>
        </p:spPr>
        <p:txBody>
          <a:bodyPr vert="horz" lIns="0" tIns="40504" rIns="0" bIns="40504" anchor="ctr"/>
          <a:lstStyle>
            <a:lvl1pPr marL="0" indent="0" algn="l">
              <a:lnSpc>
                <a:spcPct val="100000"/>
              </a:lnSpc>
              <a:spcBef>
                <a:spcPts val="0"/>
              </a:spcBef>
              <a:buNone/>
              <a:defRPr sz="2500" b="1">
                <a:solidFill>
                  <a:schemeClr val="bg1"/>
                </a:solidFill>
                <a:latin typeface="Lato Light"/>
                <a:cs typeface="Lato Light"/>
              </a:defRPr>
            </a:lvl1pPr>
          </a:lstStyle>
          <a:p>
            <a:pPr lvl="0"/>
            <a:r>
              <a:rPr lang="es-ES_tradnl" dirty="0" err="1" smtClean="0"/>
              <a:t>Title</a:t>
            </a:r>
            <a:r>
              <a:rPr lang="es-ES_tradnl" dirty="0" smtClean="0"/>
              <a:t> </a:t>
            </a:r>
            <a:r>
              <a:rPr lang="es-ES_tradnl" dirty="0" err="1" smtClean="0"/>
              <a:t>Here</a:t>
            </a:r>
            <a:endParaRPr lang="es-ES_tradnl" dirty="0" smtClean="0"/>
          </a:p>
        </p:txBody>
      </p:sp>
      <p:sp>
        <p:nvSpPr>
          <p:cNvPr id="17" name="Text Placeholder 7"/>
          <p:cNvSpPr>
            <a:spLocks noGrp="1"/>
          </p:cNvSpPr>
          <p:nvPr>
            <p:ph type="body" sz="quarter" idx="41" hasCustomPrompt="1"/>
          </p:nvPr>
        </p:nvSpPr>
        <p:spPr>
          <a:xfrm>
            <a:off x="4465640" y="4514159"/>
            <a:ext cx="4043363"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18" name="Text Placeholder 2"/>
          <p:cNvSpPr>
            <a:spLocks noGrp="1"/>
          </p:cNvSpPr>
          <p:nvPr>
            <p:ph type="body" sz="quarter" idx="42" hasCustomPrompt="1"/>
          </p:nvPr>
        </p:nvSpPr>
        <p:spPr>
          <a:xfrm>
            <a:off x="4465639" y="4704534"/>
            <a:ext cx="4043362" cy="654866"/>
          </a:xfrm>
          <a:prstGeom prst="rect">
            <a:avLst/>
          </a:prstGeom>
        </p:spPr>
        <p:txBody>
          <a:bodyPr vert="horz" lIns="0" tIns="0" rIns="0" bIns="0"/>
          <a:lstStyle>
            <a:lvl1pPr marL="0" marR="0" indent="0" algn="just" defTabSz="405037" rtl="0" eaLnBrk="1" fontAlgn="auto" latinLnBrk="0" hangingPunct="1">
              <a:lnSpc>
                <a:spcPct val="130000"/>
              </a:lnSpc>
              <a:spcBef>
                <a:spcPct val="20000"/>
              </a:spcBef>
              <a:spcAft>
                <a:spcPts val="0"/>
              </a:spcAft>
              <a:buClrTx/>
              <a:buSzTx/>
              <a:buFont typeface="Arial"/>
              <a:buNone/>
              <a:tabLst/>
              <a:defRPr sz="9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14" name="Rounded Rectangle 13"/>
          <p:cNvSpPr/>
          <p:nvPr userDrawn="1"/>
        </p:nvSpPr>
        <p:spPr>
          <a:xfrm>
            <a:off x="8680453" y="270483"/>
            <a:ext cx="274638" cy="237193"/>
          </a:xfrm>
          <a:prstGeom prst="roundRect">
            <a:avLst>
              <a:gd name="adj" fmla="val 2173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5057" tIns="47529" rIns="95057" bIns="47529" rtlCol="0" anchor="ctr"/>
          <a:lstStyle/>
          <a:p>
            <a:pPr algn="ctr"/>
            <a:endParaRPr lang="en-US" dirty="0">
              <a:solidFill>
                <a:srgbClr val="7F7F7F"/>
              </a:solidFill>
            </a:endParaRPr>
          </a:p>
        </p:txBody>
      </p:sp>
      <p:sp>
        <p:nvSpPr>
          <p:cNvPr id="15" name="TextBox 14"/>
          <p:cNvSpPr txBox="1"/>
          <p:nvPr userDrawn="1"/>
        </p:nvSpPr>
        <p:spPr>
          <a:xfrm flipH="1">
            <a:off x="8744211" y="263429"/>
            <a:ext cx="145790" cy="244248"/>
          </a:xfrm>
          <a:prstGeom prst="rect">
            <a:avLst/>
          </a:prstGeom>
          <a:noFill/>
        </p:spPr>
        <p:txBody>
          <a:bodyPr wrap="none" lIns="0" tIns="0" rIns="0" bIns="0" rtlCol="0" anchor="ctr" anchorCtr="1">
            <a:normAutofit/>
          </a:bodyPr>
          <a:lstStyle/>
          <a:p>
            <a:pPr algn="ctr">
              <a:lnSpc>
                <a:spcPct val="100000"/>
              </a:lnSpc>
            </a:pPr>
            <a:fld id="{FCEE2C88-6C8F-484D-AF69-578F576B1F44}" type="slidenum">
              <a:rPr lang="en-US" sz="900" smtClean="0">
                <a:solidFill>
                  <a:schemeClr val="bg1"/>
                </a:solidFill>
                <a:latin typeface="Arial"/>
                <a:cs typeface="Arial"/>
              </a:rPr>
              <a:pPr algn="ctr">
                <a:lnSpc>
                  <a:spcPct val="100000"/>
                </a:lnSpc>
              </a:pPr>
              <a:t>‹#›</a:t>
            </a:fld>
            <a:endParaRPr lang="en-US" sz="900" dirty="0">
              <a:solidFill>
                <a:schemeClr val="bg1"/>
              </a:solidFill>
              <a:latin typeface="Arial"/>
              <a:cs typeface="Arial"/>
            </a:endParaRPr>
          </a:p>
        </p:txBody>
      </p:sp>
    </p:spTree>
    <p:extLst>
      <p:ext uri="{BB962C8B-B14F-4D97-AF65-F5344CB8AC3E}">
        <p14:creationId xmlns:p14="http://schemas.microsoft.com/office/powerpoint/2010/main" val="42447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400"/>
                                        <p:tgtEl>
                                          <p:spTgt spid="16">
                                            <p:txEl>
                                              <p:pRg st="0" end="0"/>
                                            </p:txEl>
                                          </p:spTgt>
                                        </p:tgtEl>
                                      </p:cBhvr>
                                    </p:animEffect>
                                    <p:anim calcmode="lin" valueType="num">
                                      <p:cBhvr>
                                        <p:cTn id="8" dur="4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anim calcmode="lin" valueType="num">
                                      <p:cBhvr>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par>
                                <p:cTn id="18" presetID="53" presetClass="entr" presetSubtype="16" fill="hold" grpId="0" nodeType="withEffect">
                                  <p:stCondLst>
                                    <p:cond delay="200"/>
                                  </p:stCondLst>
                                  <p:childTnLst>
                                    <p:set>
                                      <p:cBhvr>
                                        <p:cTn id="19" dur="1" fill="hold">
                                          <p:stCondLst>
                                            <p:cond delay="0"/>
                                          </p:stCondLst>
                                        </p:cTn>
                                        <p:tgtEl>
                                          <p:spTgt spid="14"/>
                                        </p:tgtEl>
                                        <p:attrNameLst>
                                          <p:attrName>style.visibility</p:attrName>
                                        </p:attrNameLst>
                                      </p:cBhvr>
                                      <p:to>
                                        <p:strVal val="visible"/>
                                      </p:to>
                                    </p:set>
                                    <p:anim calcmode="lin" valueType="num">
                                      <p:cBhvr>
                                        <p:cTn id="20" dur="300" fill="hold"/>
                                        <p:tgtEl>
                                          <p:spTgt spid="14"/>
                                        </p:tgtEl>
                                        <p:attrNameLst>
                                          <p:attrName>ppt_w</p:attrName>
                                        </p:attrNameLst>
                                      </p:cBhvr>
                                      <p:tavLst>
                                        <p:tav tm="0">
                                          <p:val>
                                            <p:fltVal val="0"/>
                                          </p:val>
                                        </p:tav>
                                        <p:tav tm="100000">
                                          <p:val>
                                            <p:strVal val="#ppt_w"/>
                                          </p:val>
                                        </p:tav>
                                      </p:tavLst>
                                    </p:anim>
                                    <p:anim calcmode="lin" valueType="num">
                                      <p:cBhvr>
                                        <p:cTn id="21" dur="300" fill="hold"/>
                                        <p:tgtEl>
                                          <p:spTgt spid="14"/>
                                        </p:tgtEl>
                                        <p:attrNameLst>
                                          <p:attrName>ppt_h</p:attrName>
                                        </p:attrNameLst>
                                      </p:cBhvr>
                                      <p:tavLst>
                                        <p:tav tm="0">
                                          <p:val>
                                            <p:fltVal val="0"/>
                                          </p:val>
                                        </p:tav>
                                        <p:tav tm="100000">
                                          <p:val>
                                            <p:strVal val="#ppt_h"/>
                                          </p:val>
                                        </p:tav>
                                      </p:tavLst>
                                    </p:anim>
                                    <p:animEffect transition="in" filter="fade">
                                      <p:cBhvr>
                                        <p:cTn id="22" dur="300"/>
                                        <p:tgtEl>
                                          <p:spTgt spid="14"/>
                                        </p:tgtEl>
                                      </p:cBhvr>
                                    </p:animEffect>
                                  </p:childTnLst>
                                </p:cTn>
                              </p:par>
                            </p:childTnLst>
                          </p:cTn>
                        </p:par>
                        <p:par>
                          <p:cTn id="23" fill="hold">
                            <p:stCondLst>
                              <p:cond delay="1300"/>
                            </p:stCondLst>
                            <p:childTnLst>
                              <p:par>
                                <p:cTn id="24" presetID="22" presetClass="entr" presetSubtype="8" fill="hold" grpId="1" nodeType="afterEffect" nodePh="1">
                                  <p:stCondLst>
                                    <p:cond delay="0"/>
                                  </p:stCondLst>
                                  <p:endCondLst>
                                    <p:cond evt="begin" delay="0">
                                      <p:tn val="24"/>
                                    </p:cond>
                                  </p:end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1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6" grpId="0" build="p">
        <p:tmplLst>
          <p:tmpl lvl="1">
            <p:tnLst>
              <p:par>
                <p:cTn presetID="42" presetClass="entr" presetSubtype="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Effect transition="in" filter="fade">
                      <p:cBhvr>
                        <p:cTn dur="400"/>
                        <p:tgtEl>
                          <p:spTgt spid="16"/>
                        </p:tgtEl>
                      </p:cBhvr>
                    </p:animEffect>
                    <p:anim calcmode="lin" valueType="num">
                      <p:cBhvr>
                        <p:cTn dur="400" fill="hold"/>
                        <p:tgtEl>
                          <p:spTgt spid="16"/>
                        </p:tgtEl>
                        <p:attrNameLst>
                          <p:attrName>ppt_x</p:attrName>
                        </p:attrNameLst>
                      </p:cBhvr>
                      <p:tavLst>
                        <p:tav tm="0">
                          <p:val>
                            <p:strVal val="#ppt_x"/>
                          </p:val>
                        </p:tav>
                        <p:tav tm="100000">
                          <p:val>
                            <p:strVal val="#ppt_x"/>
                          </p:val>
                        </p:tav>
                      </p:tavLst>
                    </p:anim>
                    <p:anim calcmode="lin" valueType="num">
                      <p:cBhvr>
                        <p:cTn dur="4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reak slide 1">
    <p:spTree>
      <p:nvGrpSpPr>
        <p:cNvPr id="1" name=""/>
        <p:cNvGrpSpPr/>
        <p:nvPr/>
      </p:nvGrpSpPr>
      <p:grpSpPr>
        <a:xfrm>
          <a:off x="0" y="0"/>
          <a:ext cx="0" cy="0"/>
          <a:chOff x="0" y="0"/>
          <a:chExt cx="0" cy="0"/>
        </a:xfrm>
      </p:grpSpPr>
      <p:sp>
        <p:nvSpPr>
          <p:cNvPr id="12" name="Teardrop 11"/>
          <p:cNvSpPr/>
          <p:nvPr userDrawn="1"/>
        </p:nvSpPr>
        <p:spPr>
          <a:xfrm>
            <a:off x="4082014" y="221214"/>
            <a:ext cx="5061986" cy="5061986"/>
          </a:xfrm>
          <a:prstGeom prst="teardrop">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2"/>
          <p:cNvSpPr>
            <a:spLocks noGrp="1"/>
          </p:cNvSpPr>
          <p:nvPr>
            <p:ph type="pic" sz="quarter" idx="48"/>
          </p:nvPr>
        </p:nvSpPr>
        <p:spPr>
          <a:xfrm>
            <a:off x="0" y="0"/>
            <a:ext cx="9144000" cy="5715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055658" y="1618158"/>
            <a:ext cx="3383973" cy="359817"/>
          </a:xfrm>
          <a:prstGeom prst="rect">
            <a:avLst/>
          </a:prstGeom>
        </p:spPr>
        <p:txBody>
          <a:bodyPr vert="horz" lIns="0" tIns="40504" rIns="0" bIns="40504" anchor="ctr"/>
          <a:lstStyle>
            <a:lvl1pPr marL="0" indent="0" algn="ctr">
              <a:lnSpc>
                <a:spcPct val="100000"/>
              </a:lnSpc>
              <a:spcBef>
                <a:spcPts val="0"/>
              </a:spcBef>
              <a:buNone/>
              <a:defRPr sz="3500" b="1">
                <a:solidFill>
                  <a:schemeClr val="bg1"/>
                </a:solidFill>
                <a:latin typeface="Lato Light"/>
                <a:cs typeface="Lato Light"/>
              </a:defRPr>
            </a:lvl1pPr>
          </a:lstStyle>
          <a:p>
            <a:pPr lvl="0"/>
            <a:r>
              <a:rPr lang="es-ES_tradnl" dirty="0" smtClean="0"/>
              <a:t>TITLE HERE</a:t>
            </a:r>
          </a:p>
        </p:txBody>
      </p:sp>
      <p:sp>
        <p:nvSpPr>
          <p:cNvPr id="9" name="Text Placeholder 7"/>
          <p:cNvSpPr>
            <a:spLocks noGrp="1"/>
          </p:cNvSpPr>
          <p:nvPr>
            <p:ph type="body" sz="quarter" idx="11" hasCustomPrompt="1"/>
          </p:nvPr>
        </p:nvSpPr>
        <p:spPr>
          <a:xfrm>
            <a:off x="5055658" y="2104658"/>
            <a:ext cx="3383973" cy="190376"/>
          </a:xfrm>
          <a:prstGeom prst="rect">
            <a:avLst/>
          </a:prstGeom>
        </p:spPr>
        <p:txBody>
          <a:bodyPr vert="horz" lIns="0" tIns="40504" rIns="0" bIns="40504" anchor="ctr"/>
          <a:lstStyle>
            <a:lvl1pPr marL="0" indent="0" algn="ctr">
              <a:lnSpc>
                <a:spcPct val="100000"/>
              </a:lnSpc>
              <a:spcBef>
                <a:spcPts val="0"/>
              </a:spcBef>
              <a:spcAft>
                <a:spcPts val="0"/>
              </a:spcAft>
              <a:buNone/>
              <a:defRPr sz="1500" b="0">
                <a:solidFill>
                  <a:schemeClr val="accent1">
                    <a:lumMod val="50000"/>
                  </a:schemeClr>
                </a:solidFill>
                <a:latin typeface="Lato Light"/>
                <a:cs typeface="Lato Light"/>
              </a:defRPr>
            </a:lvl1pPr>
          </a:lstStyle>
          <a:p>
            <a:pPr lvl="0"/>
            <a:r>
              <a:rPr lang="es-ES_tradnl" dirty="0" err="1" smtClean="0"/>
              <a:t>Ultimate</a:t>
            </a:r>
            <a:r>
              <a:rPr lang="es-ES_tradnl" dirty="0" smtClean="0"/>
              <a:t> </a:t>
            </a:r>
            <a:r>
              <a:rPr lang="es-ES_tradnl" dirty="0" err="1" smtClean="0"/>
              <a:t>Powerpoint</a:t>
            </a:r>
            <a:r>
              <a:rPr lang="es-ES_tradnl" dirty="0" smtClean="0"/>
              <a:t> </a:t>
            </a:r>
            <a:r>
              <a:rPr lang="es-ES_tradnl" dirty="0" err="1" smtClean="0"/>
              <a:t>Template</a:t>
            </a:r>
            <a:endParaRPr lang="es-ES_tradnl" dirty="0" smtClean="0"/>
          </a:p>
        </p:txBody>
      </p:sp>
      <p:sp>
        <p:nvSpPr>
          <p:cNvPr id="10" name="Text Placeholder 2"/>
          <p:cNvSpPr>
            <a:spLocks noGrp="1"/>
          </p:cNvSpPr>
          <p:nvPr>
            <p:ph type="body" sz="quarter" idx="16" hasCustomPrompt="1"/>
          </p:nvPr>
        </p:nvSpPr>
        <p:spPr>
          <a:xfrm>
            <a:off x="5071004" y="2465136"/>
            <a:ext cx="3366029" cy="1280723"/>
          </a:xfrm>
          <a:prstGeom prst="rect">
            <a:avLst/>
          </a:prstGeom>
        </p:spPr>
        <p:txBody>
          <a:bodyPr vert="horz" lIns="0" tIns="0" rIns="0" bIns="0"/>
          <a:lstStyle>
            <a:lvl1pPr marL="0" indent="0" algn="ctr">
              <a:lnSpc>
                <a:spcPct val="130000"/>
              </a:lnSpc>
              <a:buNone/>
              <a:defRPr sz="12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p>
        </p:txBody>
      </p:sp>
    </p:spTree>
    <p:extLst>
      <p:ext uri="{BB962C8B-B14F-4D97-AF65-F5344CB8AC3E}">
        <p14:creationId xmlns:p14="http://schemas.microsoft.com/office/powerpoint/2010/main" val="389778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reak slide 2">
    <p:spTree>
      <p:nvGrpSpPr>
        <p:cNvPr id="1" name=""/>
        <p:cNvGrpSpPr/>
        <p:nvPr/>
      </p:nvGrpSpPr>
      <p:grpSpPr>
        <a:xfrm>
          <a:off x="0" y="0"/>
          <a:ext cx="0" cy="0"/>
          <a:chOff x="0" y="0"/>
          <a:chExt cx="0" cy="0"/>
        </a:xfrm>
      </p:grpSpPr>
      <p:sp>
        <p:nvSpPr>
          <p:cNvPr id="12" name="Teardrop 11"/>
          <p:cNvSpPr/>
          <p:nvPr userDrawn="1"/>
        </p:nvSpPr>
        <p:spPr>
          <a:xfrm>
            <a:off x="4082014" y="221214"/>
            <a:ext cx="5061986" cy="5061986"/>
          </a:xfrm>
          <a:prstGeom prst="teardrop">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2"/>
          <p:cNvSpPr>
            <a:spLocks noGrp="1"/>
          </p:cNvSpPr>
          <p:nvPr>
            <p:ph type="pic" sz="quarter" idx="48"/>
          </p:nvPr>
        </p:nvSpPr>
        <p:spPr>
          <a:xfrm>
            <a:off x="0" y="0"/>
            <a:ext cx="9144000" cy="5715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055658" y="1618158"/>
            <a:ext cx="3383973" cy="359817"/>
          </a:xfrm>
          <a:prstGeom prst="rect">
            <a:avLst/>
          </a:prstGeom>
        </p:spPr>
        <p:txBody>
          <a:bodyPr vert="horz" lIns="0" tIns="40504" rIns="0" bIns="40504" anchor="ctr"/>
          <a:lstStyle>
            <a:lvl1pPr marL="0" indent="0" algn="ctr">
              <a:lnSpc>
                <a:spcPct val="100000"/>
              </a:lnSpc>
              <a:spcBef>
                <a:spcPts val="0"/>
              </a:spcBef>
              <a:buNone/>
              <a:defRPr sz="3500" b="1">
                <a:solidFill>
                  <a:schemeClr val="bg1"/>
                </a:solidFill>
                <a:latin typeface="Lato Light"/>
                <a:cs typeface="Lato Light"/>
              </a:defRPr>
            </a:lvl1pPr>
          </a:lstStyle>
          <a:p>
            <a:pPr lvl="0"/>
            <a:r>
              <a:rPr lang="es-ES_tradnl" dirty="0" smtClean="0"/>
              <a:t>TITLE HERE</a:t>
            </a:r>
          </a:p>
        </p:txBody>
      </p:sp>
      <p:sp>
        <p:nvSpPr>
          <p:cNvPr id="9" name="Text Placeholder 7"/>
          <p:cNvSpPr>
            <a:spLocks noGrp="1"/>
          </p:cNvSpPr>
          <p:nvPr>
            <p:ph type="body" sz="quarter" idx="11" hasCustomPrompt="1"/>
          </p:nvPr>
        </p:nvSpPr>
        <p:spPr>
          <a:xfrm>
            <a:off x="5055658" y="2104658"/>
            <a:ext cx="3383973" cy="190376"/>
          </a:xfrm>
          <a:prstGeom prst="rect">
            <a:avLst/>
          </a:prstGeom>
        </p:spPr>
        <p:txBody>
          <a:bodyPr vert="horz" lIns="0" tIns="40504" rIns="0" bIns="40504" anchor="ctr"/>
          <a:lstStyle>
            <a:lvl1pPr marL="0" indent="0" algn="ctr">
              <a:lnSpc>
                <a:spcPct val="100000"/>
              </a:lnSpc>
              <a:spcBef>
                <a:spcPts val="0"/>
              </a:spcBef>
              <a:spcAft>
                <a:spcPts val="0"/>
              </a:spcAft>
              <a:buNone/>
              <a:defRPr sz="1500" b="0">
                <a:solidFill>
                  <a:schemeClr val="accent2">
                    <a:lumMod val="50000"/>
                  </a:schemeClr>
                </a:solidFill>
                <a:latin typeface="Lato Light"/>
                <a:cs typeface="Lato Light"/>
              </a:defRPr>
            </a:lvl1pPr>
          </a:lstStyle>
          <a:p>
            <a:pPr lvl="0"/>
            <a:r>
              <a:rPr lang="es-ES_tradnl" dirty="0" err="1" smtClean="0"/>
              <a:t>Ultimate</a:t>
            </a:r>
            <a:r>
              <a:rPr lang="es-ES_tradnl" dirty="0" smtClean="0"/>
              <a:t> </a:t>
            </a:r>
            <a:r>
              <a:rPr lang="es-ES_tradnl" dirty="0" err="1" smtClean="0"/>
              <a:t>Powerpoint</a:t>
            </a:r>
            <a:r>
              <a:rPr lang="es-ES_tradnl" dirty="0" smtClean="0"/>
              <a:t> </a:t>
            </a:r>
            <a:r>
              <a:rPr lang="es-ES_tradnl" dirty="0" err="1" smtClean="0"/>
              <a:t>Template</a:t>
            </a:r>
            <a:endParaRPr lang="es-ES_tradnl" dirty="0" smtClean="0"/>
          </a:p>
        </p:txBody>
      </p:sp>
      <p:sp>
        <p:nvSpPr>
          <p:cNvPr id="10" name="Text Placeholder 2"/>
          <p:cNvSpPr>
            <a:spLocks noGrp="1"/>
          </p:cNvSpPr>
          <p:nvPr>
            <p:ph type="body" sz="quarter" idx="16" hasCustomPrompt="1"/>
          </p:nvPr>
        </p:nvSpPr>
        <p:spPr>
          <a:xfrm>
            <a:off x="5071004" y="2465136"/>
            <a:ext cx="3366029" cy="1280723"/>
          </a:xfrm>
          <a:prstGeom prst="rect">
            <a:avLst/>
          </a:prstGeom>
        </p:spPr>
        <p:txBody>
          <a:bodyPr vert="horz" lIns="0" tIns="0" rIns="0" bIns="0"/>
          <a:lstStyle>
            <a:lvl1pPr marL="0" indent="0" algn="ctr">
              <a:lnSpc>
                <a:spcPct val="130000"/>
              </a:lnSpc>
              <a:buNone/>
              <a:defRPr sz="12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p>
        </p:txBody>
      </p:sp>
    </p:spTree>
    <p:extLst>
      <p:ext uri="{BB962C8B-B14F-4D97-AF65-F5344CB8AC3E}">
        <p14:creationId xmlns:p14="http://schemas.microsoft.com/office/powerpoint/2010/main" val="1929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reak slide 3">
    <p:spTree>
      <p:nvGrpSpPr>
        <p:cNvPr id="1" name=""/>
        <p:cNvGrpSpPr/>
        <p:nvPr/>
      </p:nvGrpSpPr>
      <p:grpSpPr>
        <a:xfrm>
          <a:off x="0" y="0"/>
          <a:ext cx="0" cy="0"/>
          <a:chOff x="0" y="0"/>
          <a:chExt cx="0" cy="0"/>
        </a:xfrm>
      </p:grpSpPr>
      <p:sp>
        <p:nvSpPr>
          <p:cNvPr id="12" name="Teardrop 11"/>
          <p:cNvSpPr/>
          <p:nvPr userDrawn="1"/>
        </p:nvSpPr>
        <p:spPr>
          <a:xfrm>
            <a:off x="4082014" y="221214"/>
            <a:ext cx="5061986" cy="5061986"/>
          </a:xfrm>
          <a:prstGeom prst="teardrop">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2"/>
          <p:cNvSpPr>
            <a:spLocks noGrp="1"/>
          </p:cNvSpPr>
          <p:nvPr>
            <p:ph type="pic" sz="quarter" idx="48"/>
          </p:nvPr>
        </p:nvSpPr>
        <p:spPr>
          <a:xfrm>
            <a:off x="0" y="0"/>
            <a:ext cx="9144000" cy="5715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055658" y="1618158"/>
            <a:ext cx="3383973" cy="359817"/>
          </a:xfrm>
          <a:prstGeom prst="rect">
            <a:avLst/>
          </a:prstGeom>
        </p:spPr>
        <p:txBody>
          <a:bodyPr vert="horz" lIns="0" tIns="40504" rIns="0" bIns="40504" anchor="ctr"/>
          <a:lstStyle>
            <a:lvl1pPr marL="0" indent="0" algn="ctr">
              <a:lnSpc>
                <a:spcPct val="100000"/>
              </a:lnSpc>
              <a:spcBef>
                <a:spcPts val="0"/>
              </a:spcBef>
              <a:buNone/>
              <a:defRPr sz="3500" b="1">
                <a:solidFill>
                  <a:schemeClr val="bg1"/>
                </a:solidFill>
                <a:latin typeface="Lato Light"/>
                <a:cs typeface="Lato Light"/>
              </a:defRPr>
            </a:lvl1pPr>
          </a:lstStyle>
          <a:p>
            <a:pPr lvl="0"/>
            <a:r>
              <a:rPr lang="es-ES_tradnl" dirty="0" smtClean="0"/>
              <a:t>TITLE HERE</a:t>
            </a:r>
          </a:p>
        </p:txBody>
      </p:sp>
      <p:sp>
        <p:nvSpPr>
          <p:cNvPr id="9" name="Text Placeholder 7"/>
          <p:cNvSpPr>
            <a:spLocks noGrp="1"/>
          </p:cNvSpPr>
          <p:nvPr>
            <p:ph type="body" sz="quarter" idx="11" hasCustomPrompt="1"/>
          </p:nvPr>
        </p:nvSpPr>
        <p:spPr>
          <a:xfrm>
            <a:off x="5055658" y="2104658"/>
            <a:ext cx="3383973" cy="190376"/>
          </a:xfrm>
          <a:prstGeom prst="rect">
            <a:avLst/>
          </a:prstGeom>
        </p:spPr>
        <p:txBody>
          <a:bodyPr vert="horz" lIns="0" tIns="40504" rIns="0" bIns="40504" anchor="ctr"/>
          <a:lstStyle>
            <a:lvl1pPr marL="0" indent="0" algn="ctr">
              <a:lnSpc>
                <a:spcPct val="100000"/>
              </a:lnSpc>
              <a:spcBef>
                <a:spcPts val="0"/>
              </a:spcBef>
              <a:spcAft>
                <a:spcPts val="0"/>
              </a:spcAft>
              <a:buNone/>
              <a:defRPr sz="1500" b="0">
                <a:solidFill>
                  <a:schemeClr val="accent3">
                    <a:lumMod val="50000"/>
                  </a:schemeClr>
                </a:solidFill>
                <a:latin typeface="Lato Light"/>
                <a:cs typeface="Lato Light"/>
              </a:defRPr>
            </a:lvl1pPr>
          </a:lstStyle>
          <a:p>
            <a:pPr lvl="0"/>
            <a:r>
              <a:rPr lang="es-ES_tradnl" dirty="0" err="1" smtClean="0"/>
              <a:t>Ultimate</a:t>
            </a:r>
            <a:r>
              <a:rPr lang="es-ES_tradnl" dirty="0" smtClean="0"/>
              <a:t> </a:t>
            </a:r>
            <a:r>
              <a:rPr lang="es-ES_tradnl" dirty="0" err="1" smtClean="0"/>
              <a:t>Powerpoint</a:t>
            </a:r>
            <a:r>
              <a:rPr lang="es-ES_tradnl" dirty="0" smtClean="0"/>
              <a:t> </a:t>
            </a:r>
            <a:r>
              <a:rPr lang="es-ES_tradnl" dirty="0" err="1" smtClean="0"/>
              <a:t>Template</a:t>
            </a:r>
            <a:endParaRPr lang="es-ES_tradnl" dirty="0" smtClean="0"/>
          </a:p>
        </p:txBody>
      </p:sp>
      <p:sp>
        <p:nvSpPr>
          <p:cNvPr id="10" name="Text Placeholder 2"/>
          <p:cNvSpPr>
            <a:spLocks noGrp="1"/>
          </p:cNvSpPr>
          <p:nvPr>
            <p:ph type="body" sz="quarter" idx="16" hasCustomPrompt="1"/>
          </p:nvPr>
        </p:nvSpPr>
        <p:spPr>
          <a:xfrm>
            <a:off x="5071004" y="2465136"/>
            <a:ext cx="3366029" cy="1280723"/>
          </a:xfrm>
          <a:prstGeom prst="rect">
            <a:avLst/>
          </a:prstGeom>
        </p:spPr>
        <p:txBody>
          <a:bodyPr vert="horz" lIns="0" tIns="0" rIns="0" bIns="0"/>
          <a:lstStyle>
            <a:lvl1pPr marL="0" indent="0" algn="ctr">
              <a:lnSpc>
                <a:spcPct val="130000"/>
              </a:lnSpc>
              <a:buNone/>
              <a:defRPr sz="12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p>
        </p:txBody>
      </p:sp>
    </p:spTree>
    <p:extLst>
      <p:ext uri="{BB962C8B-B14F-4D97-AF65-F5344CB8AC3E}">
        <p14:creationId xmlns:p14="http://schemas.microsoft.com/office/powerpoint/2010/main" val="189574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 slide 4">
    <p:spTree>
      <p:nvGrpSpPr>
        <p:cNvPr id="1" name=""/>
        <p:cNvGrpSpPr/>
        <p:nvPr/>
      </p:nvGrpSpPr>
      <p:grpSpPr>
        <a:xfrm>
          <a:off x="0" y="0"/>
          <a:ext cx="0" cy="0"/>
          <a:chOff x="0" y="0"/>
          <a:chExt cx="0" cy="0"/>
        </a:xfrm>
      </p:grpSpPr>
      <p:sp>
        <p:nvSpPr>
          <p:cNvPr id="12" name="Teardrop 11"/>
          <p:cNvSpPr/>
          <p:nvPr userDrawn="1"/>
        </p:nvSpPr>
        <p:spPr>
          <a:xfrm>
            <a:off x="4082014" y="221214"/>
            <a:ext cx="5061986" cy="5061986"/>
          </a:xfrm>
          <a:prstGeom prst="teardrop">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2"/>
          <p:cNvSpPr>
            <a:spLocks noGrp="1"/>
          </p:cNvSpPr>
          <p:nvPr>
            <p:ph type="pic" sz="quarter" idx="48"/>
          </p:nvPr>
        </p:nvSpPr>
        <p:spPr>
          <a:xfrm>
            <a:off x="0" y="0"/>
            <a:ext cx="9144000" cy="5715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055658" y="1618158"/>
            <a:ext cx="3383973" cy="359817"/>
          </a:xfrm>
          <a:prstGeom prst="rect">
            <a:avLst/>
          </a:prstGeom>
        </p:spPr>
        <p:txBody>
          <a:bodyPr vert="horz" lIns="0" tIns="40504" rIns="0" bIns="40504" anchor="ctr"/>
          <a:lstStyle>
            <a:lvl1pPr marL="0" indent="0" algn="ctr">
              <a:lnSpc>
                <a:spcPct val="100000"/>
              </a:lnSpc>
              <a:spcBef>
                <a:spcPts val="0"/>
              </a:spcBef>
              <a:buNone/>
              <a:defRPr sz="3500" b="1">
                <a:solidFill>
                  <a:schemeClr val="bg1"/>
                </a:solidFill>
                <a:latin typeface="Lato Light"/>
                <a:cs typeface="Lato Light"/>
              </a:defRPr>
            </a:lvl1pPr>
          </a:lstStyle>
          <a:p>
            <a:pPr lvl="0"/>
            <a:r>
              <a:rPr lang="es-ES_tradnl" dirty="0" smtClean="0"/>
              <a:t>TITLE HERE</a:t>
            </a:r>
          </a:p>
        </p:txBody>
      </p:sp>
      <p:sp>
        <p:nvSpPr>
          <p:cNvPr id="9" name="Text Placeholder 7"/>
          <p:cNvSpPr>
            <a:spLocks noGrp="1"/>
          </p:cNvSpPr>
          <p:nvPr>
            <p:ph type="body" sz="quarter" idx="11" hasCustomPrompt="1"/>
          </p:nvPr>
        </p:nvSpPr>
        <p:spPr>
          <a:xfrm>
            <a:off x="5055658" y="2104658"/>
            <a:ext cx="3383973" cy="190376"/>
          </a:xfrm>
          <a:prstGeom prst="rect">
            <a:avLst/>
          </a:prstGeom>
        </p:spPr>
        <p:txBody>
          <a:bodyPr vert="horz" lIns="0" tIns="40504" rIns="0" bIns="40504" anchor="ctr"/>
          <a:lstStyle>
            <a:lvl1pPr marL="0" indent="0" algn="ctr">
              <a:lnSpc>
                <a:spcPct val="100000"/>
              </a:lnSpc>
              <a:spcBef>
                <a:spcPts val="0"/>
              </a:spcBef>
              <a:spcAft>
                <a:spcPts val="0"/>
              </a:spcAft>
              <a:buNone/>
              <a:defRPr sz="1500" b="0">
                <a:solidFill>
                  <a:schemeClr val="accent4">
                    <a:lumMod val="50000"/>
                  </a:schemeClr>
                </a:solidFill>
                <a:latin typeface="Lato Light"/>
                <a:cs typeface="Lato Light"/>
              </a:defRPr>
            </a:lvl1pPr>
          </a:lstStyle>
          <a:p>
            <a:pPr lvl="0"/>
            <a:r>
              <a:rPr lang="es-ES_tradnl" dirty="0" err="1" smtClean="0"/>
              <a:t>Ultimate</a:t>
            </a:r>
            <a:r>
              <a:rPr lang="es-ES_tradnl" dirty="0" smtClean="0"/>
              <a:t> </a:t>
            </a:r>
            <a:r>
              <a:rPr lang="es-ES_tradnl" dirty="0" err="1" smtClean="0"/>
              <a:t>Powerpoint</a:t>
            </a:r>
            <a:r>
              <a:rPr lang="es-ES_tradnl" dirty="0" smtClean="0"/>
              <a:t> </a:t>
            </a:r>
            <a:r>
              <a:rPr lang="es-ES_tradnl" dirty="0" err="1" smtClean="0"/>
              <a:t>Template</a:t>
            </a:r>
            <a:endParaRPr lang="es-ES_tradnl" dirty="0" smtClean="0"/>
          </a:p>
        </p:txBody>
      </p:sp>
      <p:sp>
        <p:nvSpPr>
          <p:cNvPr id="10" name="Text Placeholder 2"/>
          <p:cNvSpPr>
            <a:spLocks noGrp="1"/>
          </p:cNvSpPr>
          <p:nvPr>
            <p:ph type="body" sz="quarter" idx="16" hasCustomPrompt="1"/>
          </p:nvPr>
        </p:nvSpPr>
        <p:spPr>
          <a:xfrm>
            <a:off x="5071004" y="2465136"/>
            <a:ext cx="3366029" cy="1280723"/>
          </a:xfrm>
          <a:prstGeom prst="rect">
            <a:avLst/>
          </a:prstGeom>
        </p:spPr>
        <p:txBody>
          <a:bodyPr vert="horz" lIns="0" tIns="0" rIns="0" bIns="0"/>
          <a:lstStyle>
            <a:lvl1pPr marL="0" indent="0" algn="ctr">
              <a:lnSpc>
                <a:spcPct val="130000"/>
              </a:lnSpc>
              <a:buNone/>
              <a:defRPr sz="12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p>
        </p:txBody>
      </p:sp>
    </p:spTree>
    <p:extLst>
      <p:ext uri="{BB962C8B-B14F-4D97-AF65-F5344CB8AC3E}">
        <p14:creationId xmlns:p14="http://schemas.microsoft.com/office/powerpoint/2010/main" val="8338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 slide 5">
    <p:spTree>
      <p:nvGrpSpPr>
        <p:cNvPr id="1" name=""/>
        <p:cNvGrpSpPr/>
        <p:nvPr/>
      </p:nvGrpSpPr>
      <p:grpSpPr>
        <a:xfrm>
          <a:off x="0" y="0"/>
          <a:ext cx="0" cy="0"/>
          <a:chOff x="0" y="0"/>
          <a:chExt cx="0" cy="0"/>
        </a:xfrm>
      </p:grpSpPr>
      <p:sp>
        <p:nvSpPr>
          <p:cNvPr id="12" name="Teardrop 11"/>
          <p:cNvSpPr/>
          <p:nvPr userDrawn="1"/>
        </p:nvSpPr>
        <p:spPr>
          <a:xfrm>
            <a:off x="4082014" y="221214"/>
            <a:ext cx="5061986" cy="5061986"/>
          </a:xfrm>
          <a:prstGeom prst="teardrop">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2"/>
          <p:cNvSpPr>
            <a:spLocks noGrp="1"/>
          </p:cNvSpPr>
          <p:nvPr>
            <p:ph type="pic" sz="quarter" idx="48"/>
          </p:nvPr>
        </p:nvSpPr>
        <p:spPr>
          <a:xfrm>
            <a:off x="0" y="0"/>
            <a:ext cx="9144000" cy="5715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055658" y="1618158"/>
            <a:ext cx="3383973" cy="359817"/>
          </a:xfrm>
          <a:prstGeom prst="rect">
            <a:avLst/>
          </a:prstGeom>
        </p:spPr>
        <p:txBody>
          <a:bodyPr vert="horz" lIns="0" tIns="40504" rIns="0" bIns="40504" anchor="ctr"/>
          <a:lstStyle>
            <a:lvl1pPr marL="0" indent="0" algn="ctr">
              <a:lnSpc>
                <a:spcPct val="100000"/>
              </a:lnSpc>
              <a:spcBef>
                <a:spcPts val="0"/>
              </a:spcBef>
              <a:buNone/>
              <a:defRPr sz="3500" b="1">
                <a:solidFill>
                  <a:schemeClr val="bg1"/>
                </a:solidFill>
                <a:latin typeface="Lato Light"/>
                <a:cs typeface="Lato Light"/>
              </a:defRPr>
            </a:lvl1pPr>
          </a:lstStyle>
          <a:p>
            <a:pPr lvl="0"/>
            <a:r>
              <a:rPr lang="es-ES_tradnl" dirty="0" smtClean="0"/>
              <a:t>TITLE HERE</a:t>
            </a:r>
          </a:p>
        </p:txBody>
      </p:sp>
      <p:sp>
        <p:nvSpPr>
          <p:cNvPr id="9" name="Text Placeholder 7"/>
          <p:cNvSpPr>
            <a:spLocks noGrp="1"/>
          </p:cNvSpPr>
          <p:nvPr>
            <p:ph type="body" sz="quarter" idx="11" hasCustomPrompt="1"/>
          </p:nvPr>
        </p:nvSpPr>
        <p:spPr>
          <a:xfrm>
            <a:off x="5055658" y="2104658"/>
            <a:ext cx="3383973" cy="190376"/>
          </a:xfrm>
          <a:prstGeom prst="rect">
            <a:avLst/>
          </a:prstGeom>
        </p:spPr>
        <p:txBody>
          <a:bodyPr vert="horz" lIns="0" tIns="40504" rIns="0" bIns="40504" anchor="ctr"/>
          <a:lstStyle>
            <a:lvl1pPr marL="0" indent="0" algn="ctr">
              <a:lnSpc>
                <a:spcPct val="100000"/>
              </a:lnSpc>
              <a:spcBef>
                <a:spcPts val="0"/>
              </a:spcBef>
              <a:spcAft>
                <a:spcPts val="0"/>
              </a:spcAft>
              <a:buNone/>
              <a:defRPr sz="1500" b="0">
                <a:solidFill>
                  <a:schemeClr val="accent5">
                    <a:lumMod val="50000"/>
                  </a:schemeClr>
                </a:solidFill>
                <a:latin typeface="Lato Light"/>
                <a:cs typeface="Lato Light"/>
              </a:defRPr>
            </a:lvl1pPr>
          </a:lstStyle>
          <a:p>
            <a:pPr lvl="0"/>
            <a:r>
              <a:rPr lang="es-ES_tradnl" dirty="0" err="1" smtClean="0"/>
              <a:t>Ultimate</a:t>
            </a:r>
            <a:r>
              <a:rPr lang="es-ES_tradnl" dirty="0" smtClean="0"/>
              <a:t> </a:t>
            </a:r>
            <a:r>
              <a:rPr lang="es-ES_tradnl" dirty="0" err="1" smtClean="0"/>
              <a:t>Powerpoint</a:t>
            </a:r>
            <a:r>
              <a:rPr lang="es-ES_tradnl" dirty="0" smtClean="0"/>
              <a:t> </a:t>
            </a:r>
            <a:r>
              <a:rPr lang="es-ES_tradnl" dirty="0" err="1" smtClean="0"/>
              <a:t>Template</a:t>
            </a:r>
            <a:endParaRPr lang="es-ES_tradnl" dirty="0" smtClean="0"/>
          </a:p>
        </p:txBody>
      </p:sp>
      <p:sp>
        <p:nvSpPr>
          <p:cNvPr id="10" name="Text Placeholder 2"/>
          <p:cNvSpPr>
            <a:spLocks noGrp="1"/>
          </p:cNvSpPr>
          <p:nvPr>
            <p:ph type="body" sz="quarter" idx="16" hasCustomPrompt="1"/>
          </p:nvPr>
        </p:nvSpPr>
        <p:spPr>
          <a:xfrm>
            <a:off x="5071004" y="2465136"/>
            <a:ext cx="3366029" cy="1280723"/>
          </a:xfrm>
          <a:prstGeom prst="rect">
            <a:avLst/>
          </a:prstGeom>
        </p:spPr>
        <p:txBody>
          <a:bodyPr vert="horz" lIns="0" tIns="0" rIns="0" bIns="0"/>
          <a:lstStyle>
            <a:lvl1pPr marL="0" indent="0" algn="ctr">
              <a:lnSpc>
                <a:spcPct val="130000"/>
              </a:lnSpc>
              <a:buNone/>
              <a:defRPr sz="12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p>
        </p:txBody>
      </p:sp>
    </p:spTree>
    <p:extLst>
      <p:ext uri="{BB962C8B-B14F-4D97-AF65-F5344CB8AC3E}">
        <p14:creationId xmlns:p14="http://schemas.microsoft.com/office/powerpoint/2010/main" val="39567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 slide 6">
    <p:spTree>
      <p:nvGrpSpPr>
        <p:cNvPr id="1" name=""/>
        <p:cNvGrpSpPr/>
        <p:nvPr/>
      </p:nvGrpSpPr>
      <p:grpSpPr>
        <a:xfrm>
          <a:off x="0" y="0"/>
          <a:ext cx="0" cy="0"/>
          <a:chOff x="0" y="0"/>
          <a:chExt cx="0" cy="0"/>
        </a:xfrm>
      </p:grpSpPr>
      <p:sp>
        <p:nvSpPr>
          <p:cNvPr id="12" name="Teardrop 11"/>
          <p:cNvSpPr/>
          <p:nvPr userDrawn="1"/>
        </p:nvSpPr>
        <p:spPr>
          <a:xfrm>
            <a:off x="4082014" y="221214"/>
            <a:ext cx="5061986" cy="5061986"/>
          </a:xfrm>
          <a:prstGeom prst="teardrop">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2"/>
          <p:cNvSpPr>
            <a:spLocks noGrp="1"/>
          </p:cNvSpPr>
          <p:nvPr>
            <p:ph type="pic" sz="quarter" idx="48"/>
          </p:nvPr>
        </p:nvSpPr>
        <p:spPr>
          <a:xfrm>
            <a:off x="0" y="0"/>
            <a:ext cx="9144000" cy="5715000"/>
          </a:xfrm>
          <a:custGeom>
            <a:avLst/>
            <a:gdLst/>
            <a:ahLst/>
            <a:cxnLst/>
            <a:rect l="l" t="t" r="r" b="b"/>
            <a:pathLst>
              <a:path w="9144000" h="5715000">
                <a:moveTo>
                  <a:pt x="0" y="0"/>
                </a:moveTo>
                <a:lnTo>
                  <a:pt x="9144000" y="0"/>
                </a:lnTo>
                <a:lnTo>
                  <a:pt x="9144000" y="221214"/>
                </a:lnTo>
                <a:lnTo>
                  <a:pt x="6613007" y="221214"/>
                </a:lnTo>
                <a:cubicBezTo>
                  <a:pt x="5215178" y="221214"/>
                  <a:pt x="4082014" y="1354378"/>
                  <a:pt x="4082014" y="2752207"/>
                </a:cubicBezTo>
                <a:cubicBezTo>
                  <a:pt x="4082014" y="4150036"/>
                  <a:pt x="5215178" y="5283200"/>
                  <a:pt x="6613007" y="5283200"/>
                </a:cubicBezTo>
                <a:cubicBezTo>
                  <a:pt x="8010836" y="5283200"/>
                  <a:pt x="9144000" y="4150036"/>
                  <a:pt x="9144000" y="2752207"/>
                </a:cubicBezTo>
                <a:lnTo>
                  <a:pt x="9144000" y="5715000"/>
                </a:lnTo>
                <a:lnTo>
                  <a:pt x="0" y="5715000"/>
                </a:ln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055658" y="1618158"/>
            <a:ext cx="3383973" cy="359817"/>
          </a:xfrm>
          <a:prstGeom prst="rect">
            <a:avLst/>
          </a:prstGeom>
        </p:spPr>
        <p:txBody>
          <a:bodyPr vert="horz" lIns="0" tIns="40504" rIns="0" bIns="40504" anchor="ctr"/>
          <a:lstStyle>
            <a:lvl1pPr marL="0" indent="0" algn="ctr">
              <a:lnSpc>
                <a:spcPct val="100000"/>
              </a:lnSpc>
              <a:spcBef>
                <a:spcPts val="0"/>
              </a:spcBef>
              <a:buNone/>
              <a:defRPr sz="3500" b="1">
                <a:solidFill>
                  <a:schemeClr val="bg1"/>
                </a:solidFill>
                <a:latin typeface="Lato Light"/>
                <a:cs typeface="Lato Light"/>
              </a:defRPr>
            </a:lvl1pPr>
          </a:lstStyle>
          <a:p>
            <a:pPr lvl="0"/>
            <a:r>
              <a:rPr lang="es-ES_tradnl" dirty="0" smtClean="0"/>
              <a:t>TITLE HERE</a:t>
            </a:r>
          </a:p>
        </p:txBody>
      </p:sp>
      <p:sp>
        <p:nvSpPr>
          <p:cNvPr id="9" name="Text Placeholder 7"/>
          <p:cNvSpPr>
            <a:spLocks noGrp="1"/>
          </p:cNvSpPr>
          <p:nvPr>
            <p:ph type="body" sz="quarter" idx="11" hasCustomPrompt="1"/>
          </p:nvPr>
        </p:nvSpPr>
        <p:spPr>
          <a:xfrm>
            <a:off x="5055658" y="2104658"/>
            <a:ext cx="3383973" cy="190376"/>
          </a:xfrm>
          <a:prstGeom prst="rect">
            <a:avLst/>
          </a:prstGeom>
        </p:spPr>
        <p:txBody>
          <a:bodyPr vert="horz" lIns="0" tIns="40504" rIns="0" bIns="40504" anchor="ctr"/>
          <a:lstStyle>
            <a:lvl1pPr marL="0" indent="0" algn="ctr">
              <a:lnSpc>
                <a:spcPct val="100000"/>
              </a:lnSpc>
              <a:spcBef>
                <a:spcPts val="0"/>
              </a:spcBef>
              <a:spcAft>
                <a:spcPts val="0"/>
              </a:spcAft>
              <a:buNone/>
              <a:defRPr sz="1500" b="0">
                <a:solidFill>
                  <a:schemeClr val="accent6">
                    <a:lumMod val="75000"/>
                  </a:schemeClr>
                </a:solidFill>
                <a:latin typeface="Lato Light"/>
                <a:cs typeface="Lato Light"/>
              </a:defRPr>
            </a:lvl1pPr>
          </a:lstStyle>
          <a:p>
            <a:pPr lvl="0"/>
            <a:r>
              <a:rPr lang="es-ES_tradnl" dirty="0" err="1" smtClean="0"/>
              <a:t>Ultimate</a:t>
            </a:r>
            <a:r>
              <a:rPr lang="es-ES_tradnl" dirty="0" smtClean="0"/>
              <a:t> </a:t>
            </a:r>
            <a:r>
              <a:rPr lang="es-ES_tradnl" dirty="0" err="1" smtClean="0"/>
              <a:t>Powerpoint</a:t>
            </a:r>
            <a:r>
              <a:rPr lang="es-ES_tradnl" dirty="0" smtClean="0"/>
              <a:t> </a:t>
            </a:r>
            <a:r>
              <a:rPr lang="es-ES_tradnl" dirty="0" err="1" smtClean="0"/>
              <a:t>Template</a:t>
            </a:r>
            <a:endParaRPr lang="es-ES_tradnl" dirty="0" smtClean="0"/>
          </a:p>
        </p:txBody>
      </p:sp>
      <p:sp>
        <p:nvSpPr>
          <p:cNvPr id="10" name="Text Placeholder 2"/>
          <p:cNvSpPr>
            <a:spLocks noGrp="1"/>
          </p:cNvSpPr>
          <p:nvPr>
            <p:ph type="body" sz="quarter" idx="16" hasCustomPrompt="1"/>
          </p:nvPr>
        </p:nvSpPr>
        <p:spPr>
          <a:xfrm>
            <a:off x="5071004" y="2465136"/>
            <a:ext cx="3366029" cy="1280723"/>
          </a:xfrm>
          <a:prstGeom prst="rect">
            <a:avLst/>
          </a:prstGeom>
        </p:spPr>
        <p:txBody>
          <a:bodyPr vert="horz" lIns="0" tIns="0" rIns="0" bIns="0"/>
          <a:lstStyle>
            <a:lvl1pPr marL="0" indent="0" algn="ctr">
              <a:lnSpc>
                <a:spcPct val="130000"/>
              </a:lnSpc>
              <a:buNone/>
              <a:defRPr sz="12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p>
        </p:txBody>
      </p:sp>
    </p:spTree>
    <p:extLst>
      <p:ext uri="{BB962C8B-B14F-4D97-AF65-F5344CB8AC3E}">
        <p14:creationId xmlns:p14="http://schemas.microsoft.com/office/powerpoint/2010/main" val="139356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ig image with descri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Picture Placeholder 2"/>
          <p:cNvSpPr>
            <a:spLocks noGrp="1"/>
          </p:cNvSpPr>
          <p:nvPr>
            <p:ph type="pic" sz="quarter" idx="17"/>
          </p:nvPr>
        </p:nvSpPr>
        <p:spPr>
          <a:xfrm>
            <a:off x="0" y="1278122"/>
            <a:ext cx="9144000" cy="3090677"/>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 name="Text Placeholder 2"/>
          <p:cNvSpPr>
            <a:spLocks noGrp="1"/>
          </p:cNvSpPr>
          <p:nvPr>
            <p:ph type="body" sz="quarter" idx="16" hasCustomPrompt="1"/>
          </p:nvPr>
        </p:nvSpPr>
        <p:spPr>
          <a:xfrm>
            <a:off x="443971" y="4616287"/>
            <a:ext cx="8230129"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p:txBody>
      </p:sp>
    </p:spTree>
    <p:extLst>
      <p:ext uri="{BB962C8B-B14F-4D97-AF65-F5344CB8AC3E}">
        <p14:creationId xmlns:p14="http://schemas.microsoft.com/office/powerpoint/2010/main" val="4421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nodePh="1">
                                  <p:stCondLst>
                                    <p:cond delay="80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4" grpId="0"/>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with content Clear">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7"/>
          <p:cNvSpPr>
            <a:spLocks noGrp="1"/>
          </p:cNvSpPr>
          <p:nvPr>
            <p:ph type="body" sz="quarter" idx="40" hasCustomPrompt="1"/>
          </p:nvPr>
        </p:nvSpPr>
        <p:spPr>
          <a:xfrm>
            <a:off x="452439" y="1223131"/>
            <a:ext cx="2948682" cy="359817"/>
          </a:xfrm>
          <a:prstGeom prst="rect">
            <a:avLst/>
          </a:prstGeom>
        </p:spPr>
        <p:txBody>
          <a:bodyPr vert="horz" lIns="0" tIns="40504" rIns="0" bIns="40504" anchor="ctr"/>
          <a:lstStyle>
            <a:lvl1pPr marL="0" indent="0" algn="l">
              <a:lnSpc>
                <a:spcPct val="100000"/>
              </a:lnSpc>
              <a:spcBef>
                <a:spcPts val="0"/>
              </a:spcBef>
              <a:buNone/>
              <a:defRPr sz="1600" b="1">
                <a:solidFill>
                  <a:schemeClr val="tx1">
                    <a:lumMod val="75000"/>
                    <a:lumOff val="25000"/>
                  </a:schemeClr>
                </a:solidFill>
                <a:latin typeface="Lato Light"/>
                <a:cs typeface="Lato Light"/>
              </a:defRPr>
            </a:lvl1pPr>
          </a:lstStyle>
          <a:p>
            <a:pPr lvl="0"/>
            <a:r>
              <a:rPr lang="es-ES_tradnl" dirty="0" err="1" smtClean="0"/>
              <a:t>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5" name="Text Placeholder 7"/>
          <p:cNvSpPr>
            <a:spLocks noGrp="1"/>
          </p:cNvSpPr>
          <p:nvPr>
            <p:ph type="body" sz="quarter" idx="41" hasCustomPrompt="1"/>
          </p:nvPr>
        </p:nvSpPr>
        <p:spPr>
          <a:xfrm>
            <a:off x="452438" y="1624963"/>
            <a:ext cx="2948683"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7" name="Text Placeholder 2"/>
          <p:cNvSpPr>
            <a:spLocks noGrp="1"/>
          </p:cNvSpPr>
          <p:nvPr>
            <p:ph type="body" sz="quarter" idx="42" hasCustomPrompt="1"/>
          </p:nvPr>
        </p:nvSpPr>
        <p:spPr>
          <a:xfrm>
            <a:off x="467784" y="1900775"/>
            <a:ext cx="2932641" cy="1793567"/>
          </a:xfrm>
          <a:prstGeom prst="rect">
            <a:avLst/>
          </a:prstGeom>
        </p:spPr>
        <p:txBody>
          <a:bodyPr vert="horz" lIns="0" tIns="0" rIns="0" bIns="0"/>
          <a:lstStyle>
            <a:lvl1pPr marL="0" marR="0" indent="0" algn="just" defTabSz="405037" rtl="0" eaLnBrk="1" fontAlgn="auto" latinLnBrk="0" hangingPunct="1">
              <a:lnSpc>
                <a:spcPct val="130000"/>
              </a:lnSpc>
              <a:spcBef>
                <a:spcPct val="20000"/>
              </a:spcBef>
              <a:spcAft>
                <a:spcPts val="0"/>
              </a:spcAft>
              <a:buClrTx/>
              <a:buSzTx/>
              <a:buFont typeface="Arial"/>
              <a:buNone/>
              <a:tabLst/>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a:p>
            <a:pPr lvl="0"/>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fringillascipit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p:txBody>
      </p:sp>
      <p:sp>
        <p:nvSpPr>
          <p:cNvPr id="9" name="Text Placeholder 2"/>
          <p:cNvSpPr>
            <a:spLocks noGrp="1"/>
          </p:cNvSpPr>
          <p:nvPr>
            <p:ph type="body" sz="quarter" idx="64" hasCustomPrompt="1"/>
          </p:nvPr>
        </p:nvSpPr>
        <p:spPr>
          <a:xfrm>
            <a:off x="467783" y="4523255"/>
            <a:ext cx="2932641"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10" name="Text Placeholder 7"/>
          <p:cNvSpPr>
            <a:spLocks noGrp="1"/>
          </p:cNvSpPr>
          <p:nvPr>
            <p:ph type="body" sz="quarter" idx="18" hasCustomPrompt="1"/>
          </p:nvPr>
        </p:nvSpPr>
        <p:spPr>
          <a:xfrm>
            <a:off x="467783" y="3974582"/>
            <a:ext cx="2932641" cy="287817"/>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RESULT 1</a:t>
            </a:r>
          </a:p>
        </p:txBody>
      </p:sp>
      <p:sp>
        <p:nvSpPr>
          <p:cNvPr id="11" name="Text Placeholder 7"/>
          <p:cNvSpPr>
            <a:spLocks noGrp="1"/>
          </p:cNvSpPr>
          <p:nvPr>
            <p:ph type="body" sz="quarter" idx="65" hasCustomPrompt="1"/>
          </p:nvPr>
        </p:nvSpPr>
        <p:spPr>
          <a:xfrm>
            <a:off x="467783" y="4317574"/>
            <a:ext cx="2932641"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extLst>
      <p:ext uri="{BB962C8B-B14F-4D97-AF65-F5344CB8AC3E}">
        <p14:creationId xmlns:p14="http://schemas.microsoft.com/office/powerpoint/2010/main" val="53980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400"/>
                                        <p:tgtEl>
                                          <p:spTgt spid="4">
                                            <p:txEl>
                                              <p:pRg st="0" end="0"/>
                                            </p:txEl>
                                          </p:spTgt>
                                        </p:tgtEl>
                                      </p:cBhvr>
                                    </p:animEffect>
                                    <p:anim calcmode="lin" valueType="num">
                                      <p:cBhvr>
                                        <p:cTn id="18"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4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anim calcmode="lin" valueType="num">
                                      <p:cBhvr>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0" end="0"/>
                                            </p:txEl>
                                          </p:spTgt>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8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80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grpId="0" nodeType="withEffect">
                                  <p:stCondLst>
                                    <p:cond delay="80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500"/>
                                        <p:tgtEl>
                                          <p:spTgt spid="9">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400"/>
                                        <p:tgtEl>
                                          <p:spTgt spid="10">
                                            <p:txEl>
                                              <p:pRg st="0" end="0"/>
                                            </p:txEl>
                                          </p:spTgt>
                                        </p:tgtEl>
                                      </p:cBhvr>
                                    </p:animEffect>
                                    <p:anim calcmode="lin" valueType="num">
                                      <p:cBhvr>
                                        <p:cTn id="37" dur="4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8" dur="400" fill="hold"/>
                                        <p:tgtEl>
                                          <p:spTgt spid="10">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500"/>
                                        <p:tgtEl>
                                          <p:spTgt spid="11">
                                            <p:txEl>
                                              <p:pRg st="0" end="0"/>
                                            </p:txEl>
                                          </p:spTgt>
                                        </p:tgtEl>
                                      </p:cBhvr>
                                    </p:animEffect>
                                    <p:anim calcmode="lin" valueType="num">
                                      <p:cBhvr>
                                        <p:cTn id="4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400"/>
                        <p:tgtEl>
                          <p:spTgt spid="4"/>
                        </p:tgtEl>
                      </p:cBhvr>
                    </p:animEffect>
                    <p:anim calcmode="lin" valueType="num">
                      <p:cBhvr>
                        <p:cTn dur="400" fill="hold"/>
                        <p:tgtEl>
                          <p:spTgt spid="4"/>
                        </p:tgtEl>
                        <p:attrNameLst>
                          <p:attrName>ppt_x</p:attrName>
                        </p:attrNameLst>
                      </p:cBhvr>
                      <p:tavLst>
                        <p:tav tm="0">
                          <p:val>
                            <p:strVal val="#ppt_x"/>
                          </p:val>
                        </p:tav>
                        <p:tav tm="100000">
                          <p:val>
                            <p:strVal val="#ppt_x"/>
                          </p:val>
                        </p:tav>
                      </p:tavLst>
                    </p:anim>
                    <p:anim calcmode="lin" valueType="num">
                      <p:cBhvr>
                        <p:cTn dur="4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400"/>
                        <p:tgtEl>
                          <p:spTgt spid="10"/>
                        </p:tgtEl>
                      </p:cBhvr>
                    </p:animEffect>
                    <p:anim calcmode="lin" valueType="num">
                      <p:cBhvr>
                        <p:cTn dur="400" fill="hold"/>
                        <p:tgtEl>
                          <p:spTgt spid="10"/>
                        </p:tgtEl>
                        <p:attrNameLst>
                          <p:attrName>ppt_x</p:attrName>
                        </p:attrNameLst>
                      </p:cBhvr>
                      <p:tavLst>
                        <p:tav tm="0">
                          <p:val>
                            <p:strVal val="#ppt_x"/>
                          </p:val>
                        </p:tav>
                        <p:tav tm="100000">
                          <p:val>
                            <p:strVal val="#ppt_x"/>
                          </p:val>
                        </p:tav>
                      </p:tavLst>
                    </p:anim>
                    <p:anim calcmode="lin" valueType="num">
                      <p:cBhvr>
                        <p:cTn dur="4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with content Clear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2"/>
          <p:cNvSpPr>
            <a:spLocks noGrp="1"/>
          </p:cNvSpPr>
          <p:nvPr>
            <p:ph type="body" sz="quarter" idx="64" hasCustomPrompt="1"/>
          </p:nvPr>
        </p:nvSpPr>
        <p:spPr>
          <a:xfrm>
            <a:off x="443971" y="4636475"/>
            <a:ext cx="8230129"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p>
        </p:txBody>
      </p:sp>
      <p:sp>
        <p:nvSpPr>
          <p:cNvPr id="5" name="Text Placeholder 7"/>
          <p:cNvSpPr>
            <a:spLocks noGrp="1"/>
          </p:cNvSpPr>
          <p:nvPr>
            <p:ph type="body" sz="quarter" idx="18" hasCustomPrompt="1"/>
          </p:nvPr>
        </p:nvSpPr>
        <p:spPr>
          <a:xfrm>
            <a:off x="427038" y="4257826"/>
            <a:ext cx="8247062" cy="359817"/>
          </a:xfrm>
          <a:prstGeom prst="rect">
            <a:avLst/>
          </a:prstGeom>
        </p:spPr>
        <p:txBody>
          <a:bodyPr vert="horz" lIns="0" tIns="40504" rIns="0" bIns="40504" anchor="ctr"/>
          <a:lstStyle>
            <a:lvl1pPr marL="0" indent="0" algn="l">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spTree>
    <p:extLst>
      <p:ext uri="{BB962C8B-B14F-4D97-AF65-F5344CB8AC3E}">
        <p14:creationId xmlns:p14="http://schemas.microsoft.com/office/powerpoint/2010/main" val="220279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400"/>
                                        <p:tgtEl>
                                          <p:spTgt spid="5">
                                            <p:txEl>
                                              <p:pRg st="0" end="0"/>
                                            </p:txEl>
                                          </p:spTgt>
                                        </p:tgtEl>
                                      </p:cBhvr>
                                    </p:animEffect>
                                    <p:anim calcmode="lin" valueType="num">
                                      <p:cBhvr>
                                        <p:cTn id="21"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with content Dark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2"/>
          <p:cNvSpPr>
            <a:spLocks noGrp="1"/>
          </p:cNvSpPr>
          <p:nvPr>
            <p:ph type="body" sz="quarter" idx="64" hasCustomPrompt="1"/>
          </p:nvPr>
        </p:nvSpPr>
        <p:spPr>
          <a:xfrm>
            <a:off x="443971" y="4636475"/>
            <a:ext cx="8230129"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p>
        </p:txBody>
      </p:sp>
      <p:sp>
        <p:nvSpPr>
          <p:cNvPr id="5" name="Text Placeholder 7"/>
          <p:cNvSpPr>
            <a:spLocks noGrp="1"/>
          </p:cNvSpPr>
          <p:nvPr>
            <p:ph type="body" sz="quarter" idx="18" hasCustomPrompt="1"/>
          </p:nvPr>
        </p:nvSpPr>
        <p:spPr>
          <a:xfrm>
            <a:off x="427038" y="4257826"/>
            <a:ext cx="8247062" cy="359817"/>
          </a:xfrm>
          <a:prstGeom prst="rect">
            <a:avLst/>
          </a:prstGeom>
        </p:spPr>
        <p:txBody>
          <a:bodyPr vert="horz" lIns="0" tIns="40504" rIns="0" bIns="40504" anchor="ctr"/>
          <a:lstStyle>
            <a:lvl1pPr marL="0" indent="0" algn="l">
              <a:lnSpc>
                <a:spcPct val="100000"/>
              </a:lnSpc>
              <a:spcBef>
                <a:spcPts val="0"/>
              </a:spcBef>
              <a:buNone/>
              <a:defRPr sz="1600" b="1" baseline="0">
                <a:solidFill>
                  <a:schemeClr val="bg1"/>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spTree>
    <p:extLst>
      <p:ext uri="{BB962C8B-B14F-4D97-AF65-F5344CB8AC3E}">
        <p14:creationId xmlns:p14="http://schemas.microsoft.com/office/powerpoint/2010/main" val="248587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400"/>
                                        <p:tgtEl>
                                          <p:spTgt spid="5">
                                            <p:txEl>
                                              <p:pRg st="0" end="0"/>
                                            </p:txEl>
                                          </p:spTgt>
                                        </p:tgtEl>
                                      </p:cBhvr>
                                    </p:animEffect>
                                    <p:anim calcmode="lin" valueType="num">
                                      <p:cBhvr>
                                        <p:cTn id="21"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columns with date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0" name="Text Placeholder 2"/>
          <p:cNvSpPr>
            <a:spLocks noGrp="1"/>
          </p:cNvSpPr>
          <p:nvPr>
            <p:ph type="body" sz="quarter" idx="64" hasCustomPrompt="1"/>
          </p:nvPr>
        </p:nvSpPr>
        <p:spPr>
          <a:xfrm>
            <a:off x="443972" y="4568743"/>
            <a:ext cx="3907896"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p>
        </p:txBody>
      </p:sp>
      <p:sp>
        <p:nvSpPr>
          <p:cNvPr id="11" name="Text Placeholder 7"/>
          <p:cNvSpPr>
            <a:spLocks noGrp="1"/>
          </p:cNvSpPr>
          <p:nvPr>
            <p:ph type="body" sz="quarter" idx="18" hasCustomPrompt="1"/>
          </p:nvPr>
        </p:nvSpPr>
        <p:spPr>
          <a:xfrm>
            <a:off x="427038" y="3886736"/>
            <a:ext cx="3924830" cy="378649"/>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2015</a:t>
            </a:r>
          </a:p>
        </p:txBody>
      </p:sp>
      <p:sp>
        <p:nvSpPr>
          <p:cNvPr id="12" name="Text Placeholder 7"/>
          <p:cNvSpPr>
            <a:spLocks noGrp="1"/>
          </p:cNvSpPr>
          <p:nvPr>
            <p:ph type="body" sz="quarter" idx="65" hasCustomPrompt="1"/>
          </p:nvPr>
        </p:nvSpPr>
        <p:spPr>
          <a:xfrm>
            <a:off x="452438" y="4292797"/>
            <a:ext cx="389943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3" name="Text Placeholder 2"/>
          <p:cNvSpPr>
            <a:spLocks noGrp="1"/>
          </p:cNvSpPr>
          <p:nvPr>
            <p:ph type="body" sz="quarter" idx="66" hasCustomPrompt="1"/>
          </p:nvPr>
        </p:nvSpPr>
        <p:spPr>
          <a:xfrm>
            <a:off x="4774142" y="4568743"/>
            <a:ext cx="3907896"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p>
        </p:txBody>
      </p:sp>
      <p:sp>
        <p:nvSpPr>
          <p:cNvPr id="14" name="Text Placeholder 7"/>
          <p:cNvSpPr>
            <a:spLocks noGrp="1"/>
          </p:cNvSpPr>
          <p:nvPr>
            <p:ph type="body" sz="quarter" idx="67" hasCustomPrompt="1"/>
          </p:nvPr>
        </p:nvSpPr>
        <p:spPr>
          <a:xfrm>
            <a:off x="4757208" y="3886736"/>
            <a:ext cx="3924830" cy="378649"/>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2016</a:t>
            </a:r>
          </a:p>
        </p:txBody>
      </p:sp>
      <p:sp>
        <p:nvSpPr>
          <p:cNvPr id="15" name="Text Placeholder 7"/>
          <p:cNvSpPr>
            <a:spLocks noGrp="1"/>
          </p:cNvSpPr>
          <p:nvPr>
            <p:ph type="body" sz="quarter" idx="68" hasCustomPrompt="1"/>
          </p:nvPr>
        </p:nvSpPr>
        <p:spPr>
          <a:xfrm>
            <a:off x="4782608" y="4292797"/>
            <a:ext cx="389943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extLst>
      <p:ext uri="{BB962C8B-B14F-4D97-AF65-F5344CB8AC3E}">
        <p14:creationId xmlns:p14="http://schemas.microsoft.com/office/powerpoint/2010/main" val="377703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400"/>
                                        <p:tgtEl>
                                          <p:spTgt spid="11">
                                            <p:txEl>
                                              <p:pRg st="0" end="0"/>
                                            </p:txEl>
                                          </p:spTgt>
                                        </p:tgtEl>
                                      </p:cBhvr>
                                    </p:animEffect>
                                    <p:anim calcmode="lin" valueType="num">
                                      <p:cBhvr>
                                        <p:cTn id="21" dur="4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11">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anim calcmode="lin" valueType="num">
                                      <p:cBhvr>
                                        <p:cTn id="2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2">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fade">
                                      <p:cBhvr>
                                        <p:cTn id="30" dur="500"/>
                                        <p:tgtEl>
                                          <p:spTgt spid="13">
                                            <p:txEl>
                                              <p:pRg st="0" end="0"/>
                                            </p:txEl>
                                          </p:spTgt>
                                        </p:tgtEl>
                                      </p:cBhvr>
                                    </p:animEffect>
                                  </p:childTnLst>
                                </p:cTn>
                              </p:par>
                              <p:par>
                                <p:cTn id="31" presetID="42" presetClass="entr" presetSubtype="0" fill="hold" grpId="0" nodeType="withEffect">
                                  <p:stCondLst>
                                    <p:cond delay="20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400"/>
                                        <p:tgtEl>
                                          <p:spTgt spid="14">
                                            <p:txEl>
                                              <p:pRg st="0" end="0"/>
                                            </p:txEl>
                                          </p:spTgt>
                                        </p:tgtEl>
                                      </p:cBhvr>
                                    </p:animEffect>
                                    <p:anim calcmode="lin" valueType="num">
                                      <p:cBhvr>
                                        <p:cTn id="34"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5" dur="400" fill="hold"/>
                                        <p:tgtEl>
                                          <p:spTgt spid="14">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0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fade">
                                      <p:cBhvr>
                                        <p:cTn id="38" dur="500"/>
                                        <p:tgtEl>
                                          <p:spTgt spid="15">
                                            <p:txEl>
                                              <p:pRg st="0" end="0"/>
                                            </p:txEl>
                                          </p:spTgt>
                                        </p:tgtEl>
                                      </p:cBhvr>
                                    </p:animEffect>
                                    <p:anim calcmode="lin" valueType="num">
                                      <p:cBhvr>
                                        <p:cTn id="3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400"/>
                        <p:tgtEl>
                          <p:spTgt spid="11"/>
                        </p:tgtEl>
                      </p:cBhvr>
                    </p:animEffect>
                    <p:anim calcmode="lin" valueType="num">
                      <p:cBhvr>
                        <p:cTn dur="400" fill="hold"/>
                        <p:tgtEl>
                          <p:spTgt spid="11"/>
                        </p:tgtEl>
                        <p:attrNameLst>
                          <p:attrName>ppt_x</p:attrName>
                        </p:attrNameLst>
                      </p:cBhvr>
                      <p:tavLst>
                        <p:tav tm="0">
                          <p:val>
                            <p:strVal val="#ppt_x"/>
                          </p:val>
                        </p:tav>
                        <p:tav tm="100000">
                          <p:val>
                            <p:strVal val="#ppt_x"/>
                          </p:val>
                        </p:tav>
                      </p:tavLst>
                    </p:anim>
                    <p:anim calcmode="lin" valueType="num">
                      <p:cBhvr>
                        <p:cTn dur="4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42"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anim calcmode="lin" valueType="num">
                      <p:cBhvr>
                        <p:cTn dur="500" fill="hold"/>
                        <p:tgtEl>
                          <p:spTgt spid="12"/>
                        </p:tgtEl>
                        <p:attrNameLst>
                          <p:attrName>ppt_x</p:attrName>
                        </p:attrNameLst>
                      </p:cBhvr>
                      <p:tavLst>
                        <p:tav tm="0">
                          <p:val>
                            <p:strVal val="#ppt_x"/>
                          </p:val>
                        </p:tav>
                        <p:tav tm="100000">
                          <p:val>
                            <p:strVal val="#ppt_x"/>
                          </p:val>
                        </p:tav>
                      </p:tavLst>
                    </p:anim>
                    <p:anim calcmode="lin" valueType="num">
                      <p:cBhvr>
                        <p:cTn dur="5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10" presetClass="entr" presetSubtype="0" fill="hold" nodeType="withEffect">
                  <p:stCondLst>
                    <p:cond delay="8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42"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ight column with date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2"/>
          <p:cNvSpPr>
            <a:spLocks noGrp="1"/>
          </p:cNvSpPr>
          <p:nvPr>
            <p:ph type="body" sz="quarter" idx="64" hasCustomPrompt="1"/>
          </p:nvPr>
        </p:nvSpPr>
        <p:spPr>
          <a:xfrm>
            <a:off x="4748741" y="1788039"/>
            <a:ext cx="1770592"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5" name="Text Placeholder 7"/>
          <p:cNvSpPr>
            <a:spLocks noGrp="1"/>
          </p:cNvSpPr>
          <p:nvPr>
            <p:ph type="body" sz="quarter" idx="18" hasCustomPrompt="1"/>
          </p:nvPr>
        </p:nvSpPr>
        <p:spPr>
          <a:xfrm>
            <a:off x="4748741" y="1273232"/>
            <a:ext cx="1770592" cy="287817"/>
          </a:xfrm>
          <a:prstGeom prst="rect">
            <a:avLst/>
          </a:prstGeom>
        </p:spPr>
        <p:txBody>
          <a:bodyPr vert="horz" lIns="0" tIns="40504" rIns="0" bIns="40504" anchor="ctr"/>
          <a:lstStyle>
            <a:lvl1pPr marL="0" indent="0" algn="l">
              <a:lnSpc>
                <a:spcPct val="100000"/>
              </a:lnSpc>
              <a:spcBef>
                <a:spcPts val="0"/>
              </a:spcBef>
              <a:buNone/>
              <a:defRPr sz="1800" b="1" baseline="0">
                <a:solidFill>
                  <a:schemeClr val="tx1">
                    <a:lumMod val="50000"/>
                    <a:lumOff val="50000"/>
                  </a:schemeClr>
                </a:solidFill>
                <a:latin typeface="Lato Regular"/>
                <a:cs typeface="Lato Regular"/>
              </a:defRPr>
            </a:lvl1pPr>
          </a:lstStyle>
          <a:p>
            <a:pPr lvl="0"/>
            <a:r>
              <a:rPr lang="es-ES_tradnl" dirty="0" smtClean="0"/>
              <a:t>2000</a:t>
            </a:r>
          </a:p>
        </p:txBody>
      </p:sp>
      <p:sp>
        <p:nvSpPr>
          <p:cNvPr id="7" name="Text Placeholder 7"/>
          <p:cNvSpPr>
            <a:spLocks noGrp="1"/>
          </p:cNvSpPr>
          <p:nvPr>
            <p:ph type="body" sz="quarter" idx="65" hasCustomPrompt="1"/>
          </p:nvPr>
        </p:nvSpPr>
        <p:spPr>
          <a:xfrm>
            <a:off x="4748741" y="1582358"/>
            <a:ext cx="177059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8" name="Text Placeholder 2"/>
          <p:cNvSpPr>
            <a:spLocks noGrp="1"/>
          </p:cNvSpPr>
          <p:nvPr>
            <p:ph type="body" sz="quarter" idx="66" hasCustomPrompt="1"/>
          </p:nvPr>
        </p:nvSpPr>
        <p:spPr>
          <a:xfrm>
            <a:off x="6911446" y="1788039"/>
            <a:ext cx="1770592"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19" name="Text Placeholder 7"/>
          <p:cNvSpPr>
            <a:spLocks noGrp="1"/>
          </p:cNvSpPr>
          <p:nvPr>
            <p:ph type="body" sz="quarter" idx="67" hasCustomPrompt="1"/>
          </p:nvPr>
        </p:nvSpPr>
        <p:spPr>
          <a:xfrm>
            <a:off x="6911446" y="1273232"/>
            <a:ext cx="1770592" cy="287817"/>
          </a:xfrm>
          <a:prstGeom prst="rect">
            <a:avLst/>
          </a:prstGeom>
        </p:spPr>
        <p:txBody>
          <a:bodyPr vert="horz" lIns="0" tIns="40504" rIns="0" bIns="40504" anchor="ctr"/>
          <a:lstStyle>
            <a:lvl1pPr marL="0" indent="0" algn="l">
              <a:lnSpc>
                <a:spcPct val="100000"/>
              </a:lnSpc>
              <a:spcBef>
                <a:spcPts val="0"/>
              </a:spcBef>
              <a:buNone/>
              <a:defRPr sz="1800" b="1" baseline="0">
                <a:solidFill>
                  <a:schemeClr val="tx1">
                    <a:lumMod val="50000"/>
                    <a:lumOff val="50000"/>
                  </a:schemeClr>
                </a:solidFill>
                <a:latin typeface="Lato Regular"/>
                <a:cs typeface="Lato Regular"/>
              </a:defRPr>
            </a:lvl1pPr>
          </a:lstStyle>
          <a:p>
            <a:pPr lvl="0"/>
            <a:r>
              <a:rPr lang="es-ES_tradnl" dirty="0" smtClean="0"/>
              <a:t>2000</a:t>
            </a:r>
          </a:p>
        </p:txBody>
      </p:sp>
      <p:sp>
        <p:nvSpPr>
          <p:cNvPr id="20" name="Text Placeholder 7"/>
          <p:cNvSpPr>
            <a:spLocks noGrp="1"/>
          </p:cNvSpPr>
          <p:nvPr>
            <p:ph type="body" sz="quarter" idx="68" hasCustomPrompt="1"/>
          </p:nvPr>
        </p:nvSpPr>
        <p:spPr>
          <a:xfrm>
            <a:off x="6911446" y="1582358"/>
            <a:ext cx="177059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1" name="Text Placeholder 2"/>
          <p:cNvSpPr>
            <a:spLocks noGrp="1"/>
          </p:cNvSpPr>
          <p:nvPr>
            <p:ph type="body" sz="quarter" idx="69" hasCustomPrompt="1"/>
          </p:nvPr>
        </p:nvSpPr>
        <p:spPr>
          <a:xfrm>
            <a:off x="4748741" y="3135145"/>
            <a:ext cx="1770592"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22" name="Text Placeholder 7"/>
          <p:cNvSpPr>
            <a:spLocks noGrp="1"/>
          </p:cNvSpPr>
          <p:nvPr>
            <p:ph type="body" sz="quarter" idx="70" hasCustomPrompt="1"/>
          </p:nvPr>
        </p:nvSpPr>
        <p:spPr>
          <a:xfrm>
            <a:off x="4748741" y="2620338"/>
            <a:ext cx="1770592" cy="287817"/>
          </a:xfrm>
          <a:prstGeom prst="rect">
            <a:avLst/>
          </a:prstGeom>
        </p:spPr>
        <p:txBody>
          <a:bodyPr vert="horz" lIns="0" tIns="40504" rIns="0" bIns="40504" anchor="ctr"/>
          <a:lstStyle>
            <a:lvl1pPr marL="0" indent="0" algn="l">
              <a:lnSpc>
                <a:spcPct val="100000"/>
              </a:lnSpc>
              <a:spcBef>
                <a:spcPts val="0"/>
              </a:spcBef>
              <a:buNone/>
              <a:defRPr sz="1800" b="1" baseline="0">
                <a:solidFill>
                  <a:schemeClr val="tx1">
                    <a:lumMod val="50000"/>
                    <a:lumOff val="50000"/>
                  </a:schemeClr>
                </a:solidFill>
                <a:latin typeface="Lato Regular"/>
                <a:cs typeface="Lato Regular"/>
              </a:defRPr>
            </a:lvl1pPr>
          </a:lstStyle>
          <a:p>
            <a:pPr lvl="0"/>
            <a:r>
              <a:rPr lang="es-ES_tradnl" dirty="0" smtClean="0"/>
              <a:t>2000</a:t>
            </a:r>
          </a:p>
        </p:txBody>
      </p:sp>
      <p:sp>
        <p:nvSpPr>
          <p:cNvPr id="23" name="Text Placeholder 7"/>
          <p:cNvSpPr>
            <a:spLocks noGrp="1"/>
          </p:cNvSpPr>
          <p:nvPr>
            <p:ph type="body" sz="quarter" idx="71" hasCustomPrompt="1"/>
          </p:nvPr>
        </p:nvSpPr>
        <p:spPr>
          <a:xfrm>
            <a:off x="4748741" y="2929464"/>
            <a:ext cx="177059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4" name="Text Placeholder 2"/>
          <p:cNvSpPr>
            <a:spLocks noGrp="1"/>
          </p:cNvSpPr>
          <p:nvPr>
            <p:ph type="body" sz="quarter" idx="72" hasCustomPrompt="1"/>
          </p:nvPr>
        </p:nvSpPr>
        <p:spPr>
          <a:xfrm>
            <a:off x="6911446" y="3135145"/>
            <a:ext cx="1770592"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25" name="Text Placeholder 7"/>
          <p:cNvSpPr>
            <a:spLocks noGrp="1"/>
          </p:cNvSpPr>
          <p:nvPr>
            <p:ph type="body" sz="quarter" idx="73" hasCustomPrompt="1"/>
          </p:nvPr>
        </p:nvSpPr>
        <p:spPr>
          <a:xfrm>
            <a:off x="6911446" y="2620338"/>
            <a:ext cx="1770592" cy="287817"/>
          </a:xfrm>
          <a:prstGeom prst="rect">
            <a:avLst/>
          </a:prstGeom>
        </p:spPr>
        <p:txBody>
          <a:bodyPr vert="horz" lIns="0" tIns="40504" rIns="0" bIns="40504" anchor="ctr"/>
          <a:lstStyle>
            <a:lvl1pPr marL="0" indent="0" algn="l">
              <a:lnSpc>
                <a:spcPct val="100000"/>
              </a:lnSpc>
              <a:spcBef>
                <a:spcPts val="0"/>
              </a:spcBef>
              <a:buNone/>
              <a:defRPr sz="1800" b="1" baseline="0">
                <a:solidFill>
                  <a:schemeClr val="tx1">
                    <a:lumMod val="50000"/>
                    <a:lumOff val="50000"/>
                  </a:schemeClr>
                </a:solidFill>
                <a:latin typeface="Lato Regular"/>
                <a:cs typeface="Lato Regular"/>
              </a:defRPr>
            </a:lvl1pPr>
          </a:lstStyle>
          <a:p>
            <a:pPr lvl="0"/>
            <a:r>
              <a:rPr lang="es-ES_tradnl" dirty="0" smtClean="0"/>
              <a:t>2000</a:t>
            </a:r>
          </a:p>
        </p:txBody>
      </p:sp>
      <p:sp>
        <p:nvSpPr>
          <p:cNvPr id="26" name="Text Placeholder 7"/>
          <p:cNvSpPr>
            <a:spLocks noGrp="1"/>
          </p:cNvSpPr>
          <p:nvPr>
            <p:ph type="body" sz="quarter" idx="74" hasCustomPrompt="1"/>
          </p:nvPr>
        </p:nvSpPr>
        <p:spPr>
          <a:xfrm>
            <a:off x="6911446" y="2929464"/>
            <a:ext cx="177059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75" hasCustomPrompt="1"/>
          </p:nvPr>
        </p:nvSpPr>
        <p:spPr>
          <a:xfrm>
            <a:off x="4748741" y="4453539"/>
            <a:ext cx="1770592"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28" name="Text Placeholder 7"/>
          <p:cNvSpPr>
            <a:spLocks noGrp="1"/>
          </p:cNvSpPr>
          <p:nvPr>
            <p:ph type="body" sz="quarter" idx="76" hasCustomPrompt="1"/>
          </p:nvPr>
        </p:nvSpPr>
        <p:spPr>
          <a:xfrm>
            <a:off x="4748741" y="3955773"/>
            <a:ext cx="1770592" cy="287817"/>
          </a:xfrm>
          <a:prstGeom prst="rect">
            <a:avLst/>
          </a:prstGeom>
        </p:spPr>
        <p:txBody>
          <a:bodyPr vert="horz" lIns="0" tIns="40504" rIns="0" bIns="40504" anchor="ctr"/>
          <a:lstStyle>
            <a:lvl1pPr marL="0" indent="0" algn="l">
              <a:lnSpc>
                <a:spcPct val="100000"/>
              </a:lnSpc>
              <a:spcBef>
                <a:spcPts val="0"/>
              </a:spcBef>
              <a:buNone/>
              <a:defRPr sz="1800" b="1" baseline="0">
                <a:solidFill>
                  <a:schemeClr val="tx1">
                    <a:lumMod val="50000"/>
                    <a:lumOff val="50000"/>
                  </a:schemeClr>
                </a:solidFill>
                <a:latin typeface="Lato Regular"/>
                <a:cs typeface="Lato Regular"/>
              </a:defRPr>
            </a:lvl1pPr>
          </a:lstStyle>
          <a:p>
            <a:pPr lvl="0"/>
            <a:r>
              <a:rPr lang="es-ES_tradnl" dirty="0" smtClean="0"/>
              <a:t>2000</a:t>
            </a:r>
          </a:p>
        </p:txBody>
      </p:sp>
      <p:sp>
        <p:nvSpPr>
          <p:cNvPr id="29" name="Text Placeholder 7"/>
          <p:cNvSpPr>
            <a:spLocks noGrp="1"/>
          </p:cNvSpPr>
          <p:nvPr>
            <p:ph type="body" sz="quarter" idx="77" hasCustomPrompt="1"/>
          </p:nvPr>
        </p:nvSpPr>
        <p:spPr>
          <a:xfrm>
            <a:off x="4748741" y="4247858"/>
            <a:ext cx="177059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0" name="Text Placeholder 2"/>
          <p:cNvSpPr>
            <a:spLocks noGrp="1"/>
          </p:cNvSpPr>
          <p:nvPr>
            <p:ph type="body" sz="quarter" idx="78" hasCustomPrompt="1"/>
          </p:nvPr>
        </p:nvSpPr>
        <p:spPr>
          <a:xfrm>
            <a:off x="6911446" y="4453539"/>
            <a:ext cx="1770592"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31" name="Text Placeholder 7"/>
          <p:cNvSpPr>
            <a:spLocks noGrp="1"/>
          </p:cNvSpPr>
          <p:nvPr>
            <p:ph type="body" sz="quarter" idx="79" hasCustomPrompt="1"/>
          </p:nvPr>
        </p:nvSpPr>
        <p:spPr>
          <a:xfrm>
            <a:off x="6911446" y="3955773"/>
            <a:ext cx="1770592" cy="287817"/>
          </a:xfrm>
          <a:prstGeom prst="rect">
            <a:avLst/>
          </a:prstGeom>
        </p:spPr>
        <p:txBody>
          <a:bodyPr vert="horz" lIns="0" tIns="40504" rIns="0" bIns="40504" anchor="ctr"/>
          <a:lstStyle>
            <a:lvl1pPr marL="0" indent="0" algn="l">
              <a:lnSpc>
                <a:spcPct val="100000"/>
              </a:lnSpc>
              <a:spcBef>
                <a:spcPts val="0"/>
              </a:spcBef>
              <a:buNone/>
              <a:defRPr sz="1800" b="1" baseline="0">
                <a:solidFill>
                  <a:schemeClr val="tx1">
                    <a:lumMod val="50000"/>
                    <a:lumOff val="50000"/>
                  </a:schemeClr>
                </a:solidFill>
                <a:latin typeface="Lato Regular"/>
                <a:cs typeface="Lato Regular"/>
              </a:defRPr>
            </a:lvl1pPr>
          </a:lstStyle>
          <a:p>
            <a:pPr lvl="0"/>
            <a:r>
              <a:rPr lang="es-ES_tradnl" dirty="0" smtClean="0"/>
              <a:t>2000</a:t>
            </a:r>
          </a:p>
        </p:txBody>
      </p:sp>
      <p:sp>
        <p:nvSpPr>
          <p:cNvPr id="32" name="Text Placeholder 7"/>
          <p:cNvSpPr>
            <a:spLocks noGrp="1"/>
          </p:cNvSpPr>
          <p:nvPr>
            <p:ph type="body" sz="quarter" idx="80" hasCustomPrompt="1"/>
          </p:nvPr>
        </p:nvSpPr>
        <p:spPr>
          <a:xfrm>
            <a:off x="6911446" y="4247858"/>
            <a:ext cx="177059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extLst>
      <p:ext uri="{BB962C8B-B14F-4D97-AF65-F5344CB8AC3E}">
        <p14:creationId xmlns:p14="http://schemas.microsoft.com/office/powerpoint/2010/main" val="421499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400"/>
                                        <p:tgtEl>
                                          <p:spTgt spid="5">
                                            <p:txEl>
                                              <p:pRg st="0" end="0"/>
                                            </p:txEl>
                                          </p:spTgt>
                                        </p:tgtEl>
                                      </p:cBhvr>
                                    </p:animEffect>
                                    <p:anim calcmode="lin" valueType="num">
                                      <p:cBhvr>
                                        <p:cTn id="21"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anim calcmode="lin" valueType="num">
                                      <p:cBhvr>
                                        <p:cTn id="2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fade">
                                      <p:cBhvr>
                                        <p:cTn id="30" dur="500"/>
                                        <p:tgtEl>
                                          <p:spTgt spid="18">
                                            <p:txEl>
                                              <p:pRg st="0" end="0"/>
                                            </p:txEl>
                                          </p:spTgt>
                                        </p:tgtEl>
                                      </p:cBhvr>
                                    </p:animEffect>
                                  </p:childTnLst>
                                </p:cTn>
                              </p:par>
                              <p:par>
                                <p:cTn id="31" presetID="42" presetClass="entr" presetSubtype="0" fill="hold" grpId="0" nodeType="withEffect">
                                  <p:stCondLst>
                                    <p:cond delay="20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400"/>
                                        <p:tgtEl>
                                          <p:spTgt spid="19">
                                            <p:txEl>
                                              <p:pRg st="0" end="0"/>
                                            </p:txEl>
                                          </p:spTgt>
                                        </p:tgtEl>
                                      </p:cBhvr>
                                    </p:animEffect>
                                    <p:anim calcmode="lin" valueType="num">
                                      <p:cBhvr>
                                        <p:cTn id="34" dur="4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5" dur="400" fill="hold"/>
                                        <p:tgtEl>
                                          <p:spTgt spid="19">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00"/>
                                  </p:stCondLst>
                                  <p:childTnLst>
                                    <p:set>
                                      <p:cBhvr>
                                        <p:cTn id="37" dur="1" fill="hold">
                                          <p:stCondLst>
                                            <p:cond delay="0"/>
                                          </p:stCondLst>
                                        </p:cTn>
                                        <p:tgtEl>
                                          <p:spTgt spid="20">
                                            <p:txEl>
                                              <p:pRg st="0" end="0"/>
                                            </p:txEl>
                                          </p:spTgt>
                                        </p:tgtEl>
                                        <p:attrNameLst>
                                          <p:attrName>style.visibility</p:attrName>
                                        </p:attrNameLst>
                                      </p:cBhvr>
                                      <p:to>
                                        <p:strVal val="visible"/>
                                      </p:to>
                                    </p:set>
                                    <p:animEffect transition="in" filter="fade">
                                      <p:cBhvr>
                                        <p:cTn id="38" dur="500"/>
                                        <p:tgtEl>
                                          <p:spTgt spid="20">
                                            <p:txEl>
                                              <p:pRg st="0" end="0"/>
                                            </p:txEl>
                                          </p:spTgt>
                                        </p:tgtEl>
                                      </p:cBhvr>
                                    </p:animEffect>
                                    <p:anim calcmode="lin" valueType="num">
                                      <p:cBhvr>
                                        <p:cTn id="3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20">
                                            <p:txEl>
                                              <p:pRg st="0" end="0"/>
                                            </p:txEl>
                                          </p:spTgt>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80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fade">
                                      <p:cBhvr>
                                        <p:cTn id="43" dur="500"/>
                                        <p:tgtEl>
                                          <p:spTgt spid="21">
                                            <p:txEl>
                                              <p:pRg st="0" end="0"/>
                                            </p:txEl>
                                          </p:spTgt>
                                        </p:tgtEl>
                                      </p:cBhvr>
                                    </p:animEffect>
                                  </p:childTnLst>
                                </p:cTn>
                              </p:par>
                              <p:par>
                                <p:cTn id="44" presetID="42" presetClass="entr" presetSubtype="0" fill="hold" grpId="0" nodeType="withEffect">
                                  <p:stCondLst>
                                    <p:cond delay="20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fade">
                                      <p:cBhvr>
                                        <p:cTn id="46" dur="400"/>
                                        <p:tgtEl>
                                          <p:spTgt spid="22">
                                            <p:txEl>
                                              <p:pRg st="0" end="0"/>
                                            </p:txEl>
                                          </p:spTgt>
                                        </p:tgtEl>
                                      </p:cBhvr>
                                    </p:animEffect>
                                    <p:anim calcmode="lin" valueType="num">
                                      <p:cBhvr>
                                        <p:cTn id="47" dur="4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8" dur="400" fill="hold"/>
                                        <p:tgtEl>
                                          <p:spTgt spid="22">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200"/>
                                  </p:stCondLst>
                                  <p:childTnLst>
                                    <p:set>
                                      <p:cBhvr>
                                        <p:cTn id="50" dur="1" fill="hold">
                                          <p:stCondLst>
                                            <p:cond delay="0"/>
                                          </p:stCondLst>
                                        </p:cTn>
                                        <p:tgtEl>
                                          <p:spTgt spid="23">
                                            <p:txEl>
                                              <p:pRg st="0" end="0"/>
                                            </p:txEl>
                                          </p:spTgt>
                                        </p:tgtEl>
                                        <p:attrNameLst>
                                          <p:attrName>style.visibility</p:attrName>
                                        </p:attrNameLst>
                                      </p:cBhvr>
                                      <p:to>
                                        <p:strVal val="visible"/>
                                      </p:to>
                                    </p:set>
                                    <p:animEffect transition="in" filter="fade">
                                      <p:cBhvr>
                                        <p:cTn id="51" dur="500"/>
                                        <p:tgtEl>
                                          <p:spTgt spid="23">
                                            <p:txEl>
                                              <p:pRg st="0" end="0"/>
                                            </p:txEl>
                                          </p:spTgt>
                                        </p:tgtEl>
                                      </p:cBhvr>
                                    </p:animEffect>
                                    <p:anim calcmode="lin" valueType="num">
                                      <p:cBhvr>
                                        <p:cTn id="5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23">
                                            <p:txEl>
                                              <p:pRg st="0" end="0"/>
                                            </p:txEl>
                                          </p:spTgt>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fade">
                                      <p:cBhvr>
                                        <p:cTn id="56" dur="500"/>
                                        <p:tgtEl>
                                          <p:spTgt spid="24">
                                            <p:txEl>
                                              <p:pRg st="0" end="0"/>
                                            </p:txEl>
                                          </p:spTgt>
                                        </p:tgtEl>
                                      </p:cBhvr>
                                    </p:animEffect>
                                  </p:childTnLst>
                                </p:cTn>
                              </p:par>
                              <p:par>
                                <p:cTn id="57" presetID="42" presetClass="entr" presetSubtype="0" fill="hold" grpId="0" nodeType="withEffect">
                                  <p:stCondLst>
                                    <p:cond delay="200"/>
                                  </p:stCondLst>
                                  <p:childTnLst>
                                    <p:set>
                                      <p:cBhvr>
                                        <p:cTn id="58" dur="1" fill="hold">
                                          <p:stCondLst>
                                            <p:cond delay="0"/>
                                          </p:stCondLst>
                                        </p:cTn>
                                        <p:tgtEl>
                                          <p:spTgt spid="25">
                                            <p:txEl>
                                              <p:pRg st="0" end="0"/>
                                            </p:txEl>
                                          </p:spTgt>
                                        </p:tgtEl>
                                        <p:attrNameLst>
                                          <p:attrName>style.visibility</p:attrName>
                                        </p:attrNameLst>
                                      </p:cBhvr>
                                      <p:to>
                                        <p:strVal val="visible"/>
                                      </p:to>
                                    </p:set>
                                    <p:animEffect transition="in" filter="fade">
                                      <p:cBhvr>
                                        <p:cTn id="59" dur="400"/>
                                        <p:tgtEl>
                                          <p:spTgt spid="25">
                                            <p:txEl>
                                              <p:pRg st="0" end="0"/>
                                            </p:txEl>
                                          </p:spTgt>
                                        </p:tgtEl>
                                      </p:cBhvr>
                                    </p:animEffect>
                                    <p:anim calcmode="lin" valueType="num">
                                      <p:cBhvr>
                                        <p:cTn id="60" dur="4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61" dur="400" fill="hold"/>
                                        <p:tgtEl>
                                          <p:spTgt spid="25">
                                            <p:txEl>
                                              <p:pRg st="0" end="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200"/>
                                  </p:stCondLst>
                                  <p:childTnLst>
                                    <p:set>
                                      <p:cBhvr>
                                        <p:cTn id="63" dur="1" fill="hold">
                                          <p:stCondLst>
                                            <p:cond delay="0"/>
                                          </p:stCondLst>
                                        </p:cTn>
                                        <p:tgtEl>
                                          <p:spTgt spid="26">
                                            <p:txEl>
                                              <p:pRg st="0" end="0"/>
                                            </p:txEl>
                                          </p:spTgt>
                                        </p:tgtEl>
                                        <p:attrNameLst>
                                          <p:attrName>style.visibility</p:attrName>
                                        </p:attrNameLst>
                                      </p:cBhvr>
                                      <p:to>
                                        <p:strVal val="visible"/>
                                      </p:to>
                                    </p:set>
                                    <p:animEffect transition="in" filter="fade">
                                      <p:cBhvr>
                                        <p:cTn id="64" dur="500"/>
                                        <p:tgtEl>
                                          <p:spTgt spid="26">
                                            <p:txEl>
                                              <p:pRg st="0" end="0"/>
                                            </p:txEl>
                                          </p:spTgt>
                                        </p:tgtEl>
                                      </p:cBhvr>
                                    </p:animEffect>
                                    <p:anim calcmode="lin" valueType="num">
                                      <p:cBhvr>
                                        <p:cTn id="65"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66" dur="500" fill="hold"/>
                                        <p:tgtEl>
                                          <p:spTgt spid="26">
                                            <p:txEl>
                                              <p:pRg st="0" end="0"/>
                                            </p:txEl>
                                          </p:spTgt>
                                        </p:tgtEl>
                                        <p:attrNameLst>
                                          <p:attrName>ppt_y</p:attrName>
                                        </p:attrNameLst>
                                      </p:cBhvr>
                                      <p:tavLst>
                                        <p:tav tm="0">
                                          <p:val>
                                            <p:strVal val="#ppt_y+.1"/>
                                          </p:val>
                                        </p:tav>
                                        <p:tav tm="100000">
                                          <p:val>
                                            <p:strVal val="#ppt_y"/>
                                          </p:val>
                                        </p:tav>
                                      </p:tavLst>
                                    </p:anim>
                                  </p:childTnLst>
                                </p:cTn>
                              </p:par>
                              <p:par>
                                <p:cTn id="67" presetID="10" presetClass="entr" presetSubtype="0" fill="hold" grpId="0" nodeType="withEffect">
                                  <p:stCondLst>
                                    <p:cond delay="800"/>
                                  </p:stCondLst>
                                  <p:childTnLst>
                                    <p:set>
                                      <p:cBhvr>
                                        <p:cTn id="68" dur="1" fill="hold">
                                          <p:stCondLst>
                                            <p:cond delay="0"/>
                                          </p:stCondLst>
                                        </p:cTn>
                                        <p:tgtEl>
                                          <p:spTgt spid="27">
                                            <p:txEl>
                                              <p:pRg st="0" end="0"/>
                                            </p:txEl>
                                          </p:spTgt>
                                        </p:tgtEl>
                                        <p:attrNameLst>
                                          <p:attrName>style.visibility</p:attrName>
                                        </p:attrNameLst>
                                      </p:cBhvr>
                                      <p:to>
                                        <p:strVal val="visible"/>
                                      </p:to>
                                    </p:set>
                                    <p:animEffect transition="in" filter="fade">
                                      <p:cBhvr>
                                        <p:cTn id="69" dur="500"/>
                                        <p:tgtEl>
                                          <p:spTgt spid="27">
                                            <p:txEl>
                                              <p:pRg st="0" end="0"/>
                                            </p:txEl>
                                          </p:spTgt>
                                        </p:tgtEl>
                                      </p:cBhvr>
                                    </p:animEffect>
                                  </p:childTnLst>
                                </p:cTn>
                              </p:par>
                              <p:par>
                                <p:cTn id="70" presetID="42" presetClass="entr" presetSubtype="0" fill="hold" grpId="0" nodeType="withEffect">
                                  <p:stCondLst>
                                    <p:cond delay="200"/>
                                  </p:stCondLst>
                                  <p:childTnLst>
                                    <p:set>
                                      <p:cBhvr>
                                        <p:cTn id="71" dur="1" fill="hold">
                                          <p:stCondLst>
                                            <p:cond delay="0"/>
                                          </p:stCondLst>
                                        </p:cTn>
                                        <p:tgtEl>
                                          <p:spTgt spid="28">
                                            <p:txEl>
                                              <p:pRg st="0" end="0"/>
                                            </p:txEl>
                                          </p:spTgt>
                                        </p:tgtEl>
                                        <p:attrNameLst>
                                          <p:attrName>style.visibility</p:attrName>
                                        </p:attrNameLst>
                                      </p:cBhvr>
                                      <p:to>
                                        <p:strVal val="visible"/>
                                      </p:to>
                                    </p:set>
                                    <p:animEffect transition="in" filter="fade">
                                      <p:cBhvr>
                                        <p:cTn id="72" dur="400"/>
                                        <p:tgtEl>
                                          <p:spTgt spid="28">
                                            <p:txEl>
                                              <p:pRg st="0" end="0"/>
                                            </p:txEl>
                                          </p:spTgt>
                                        </p:tgtEl>
                                      </p:cBhvr>
                                    </p:animEffect>
                                    <p:anim calcmode="lin" valueType="num">
                                      <p:cBhvr>
                                        <p:cTn id="73"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4" dur="400" fill="hold"/>
                                        <p:tgtEl>
                                          <p:spTgt spid="28">
                                            <p:txEl>
                                              <p:pRg st="0" end="0"/>
                                            </p:txEl>
                                          </p:spTgt>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200"/>
                                  </p:stCondLst>
                                  <p:childTnLst>
                                    <p:set>
                                      <p:cBhvr>
                                        <p:cTn id="76" dur="1" fill="hold">
                                          <p:stCondLst>
                                            <p:cond delay="0"/>
                                          </p:stCondLst>
                                        </p:cTn>
                                        <p:tgtEl>
                                          <p:spTgt spid="29">
                                            <p:txEl>
                                              <p:pRg st="0" end="0"/>
                                            </p:txEl>
                                          </p:spTgt>
                                        </p:tgtEl>
                                        <p:attrNameLst>
                                          <p:attrName>style.visibility</p:attrName>
                                        </p:attrNameLst>
                                      </p:cBhvr>
                                      <p:to>
                                        <p:strVal val="visible"/>
                                      </p:to>
                                    </p:set>
                                    <p:animEffect transition="in" filter="fade">
                                      <p:cBhvr>
                                        <p:cTn id="77" dur="500"/>
                                        <p:tgtEl>
                                          <p:spTgt spid="29">
                                            <p:txEl>
                                              <p:pRg st="0" end="0"/>
                                            </p:txEl>
                                          </p:spTgt>
                                        </p:tgtEl>
                                      </p:cBhvr>
                                    </p:animEffect>
                                    <p:anim calcmode="lin" valueType="num">
                                      <p:cBhvr>
                                        <p:cTn id="7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79" dur="500" fill="hold"/>
                                        <p:tgtEl>
                                          <p:spTgt spid="29">
                                            <p:txEl>
                                              <p:pRg st="0" end="0"/>
                                            </p:txEl>
                                          </p:spTgt>
                                        </p:tgtEl>
                                        <p:attrNameLst>
                                          <p:attrName>ppt_y</p:attrName>
                                        </p:attrNameLst>
                                      </p:cBhvr>
                                      <p:tavLst>
                                        <p:tav tm="0">
                                          <p:val>
                                            <p:strVal val="#ppt_y+.1"/>
                                          </p:val>
                                        </p:tav>
                                        <p:tav tm="100000">
                                          <p:val>
                                            <p:strVal val="#ppt_y"/>
                                          </p:val>
                                        </p:tav>
                                      </p:tavLst>
                                    </p:anim>
                                  </p:childTnLst>
                                </p:cTn>
                              </p:par>
                              <p:par>
                                <p:cTn id="80" presetID="10" presetClass="entr" presetSubtype="0" fill="hold" grpId="0" nodeType="withEffect">
                                  <p:stCondLst>
                                    <p:cond delay="800"/>
                                  </p:stCondLst>
                                  <p:childTnLst>
                                    <p:set>
                                      <p:cBhvr>
                                        <p:cTn id="81" dur="1" fill="hold">
                                          <p:stCondLst>
                                            <p:cond delay="0"/>
                                          </p:stCondLst>
                                        </p:cTn>
                                        <p:tgtEl>
                                          <p:spTgt spid="30">
                                            <p:txEl>
                                              <p:pRg st="0" end="0"/>
                                            </p:txEl>
                                          </p:spTgt>
                                        </p:tgtEl>
                                        <p:attrNameLst>
                                          <p:attrName>style.visibility</p:attrName>
                                        </p:attrNameLst>
                                      </p:cBhvr>
                                      <p:to>
                                        <p:strVal val="visible"/>
                                      </p:to>
                                    </p:set>
                                    <p:animEffect transition="in" filter="fade">
                                      <p:cBhvr>
                                        <p:cTn id="82" dur="500"/>
                                        <p:tgtEl>
                                          <p:spTgt spid="30">
                                            <p:txEl>
                                              <p:pRg st="0" end="0"/>
                                            </p:txEl>
                                          </p:spTgt>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31">
                                            <p:txEl>
                                              <p:pRg st="0" end="0"/>
                                            </p:txEl>
                                          </p:spTgt>
                                        </p:tgtEl>
                                        <p:attrNameLst>
                                          <p:attrName>style.visibility</p:attrName>
                                        </p:attrNameLst>
                                      </p:cBhvr>
                                      <p:to>
                                        <p:strVal val="visible"/>
                                      </p:to>
                                    </p:set>
                                    <p:animEffect transition="in" filter="fade">
                                      <p:cBhvr>
                                        <p:cTn id="85" dur="400"/>
                                        <p:tgtEl>
                                          <p:spTgt spid="31">
                                            <p:txEl>
                                              <p:pRg st="0" end="0"/>
                                            </p:txEl>
                                          </p:spTgt>
                                        </p:tgtEl>
                                      </p:cBhvr>
                                    </p:animEffect>
                                    <p:anim calcmode="lin" valueType="num">
                                      <p:cBhvr>
                                        <p:cTn id="86" dur="4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31">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32">
                                            <p:txEl>
                                              <p:pRg st="0" end="0"/>
                                            </p:txEl>
                                          </p:spTgt>
                                        </p:tgtEl>
                                        <p:attrNameLst>
                                          <p:attrName>style.visibility</p:attrName>
                                        </p:attrNameLst>
                                      </p:cBhvr>
                                      <p:to>
                                        <p:strVal val="visible"/>
                                      </p:to>
                                    </p:set>
                                    <p:animEffect transition="in" filter="fade">
                                      <p:cBhvr>
                                        <p:cTn id="90" dur="500"/>
                                        <p:tgtEl>
                                          <p:spTgt spid="32">
                                            <p:txEl>
                                              <p:pRg st="0" end="0"/>
                                            </p:txEl>
                                          </p:spTgt>
                                        </p:tgtEl>
                                      </p:cBhvr>
                                    </p:animEffect>
                                    <p:anim calcmode="lin" valueType="num">
                                      <p:cBhvr>
                                        <p:cTn id="91"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2"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400"/>
                        <p:tgtEl>
                          <p:spTgt spid="19"/>
                        </p:tgtEl>
                      </p:cBhvr>
                    </p:animEffect>
                    <p:anim calcmode="lin" valueType="num">
                      <p:cBhvr>
                        <p:cTn dur="400" fill="hold"/>
                        <p:tgtEl>
                          <p:spTgt spid="19"/>
                        </p:tgtEl>
                        <p:attrNameLst>
                          <p:attrName>ppt_x</p:attrName>
                        </p:attrNameLst>
                      </p:cBhvr>
                      <p:tavLst>
                        <p:tav tm="0">
                          <p:val>
                            <p:strVal val="#ppt_x"/>
                          </p:val>
                        </p:tav>
                        <p:tav tm="100000">
                          <p:val>
                            <p:strVal val="#ppt_x"/>
                          </p:val>
                        </p:tav>
                      </p:tavLst>
                    </p:anim>
                    <p:anim calcmode="lin" valueType="num">
                      <p:cBhvr>
                        <p:cTn dur="4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42"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400"/>
                        <p:tgtEl>
                          <p:spTgt spid="22"/>
                        </p:tgtEl>
                      </p:cBhvr>
                    </p:animEffect>
                    <p:anim calcmode="lin" valueType="num">
                      <p:cBhvr>
                        <p:cTn dur="400" fill="hold"/>
                        <p:tgtEl>
                          <p:spTgt spid="22"/>
                        </p:tgtEl>
                        <p:attrNameLst>
                          <p:attrName>ppt_x</p:attrName>
                        </p:attrNameLst>
                      </p:cBhvr>
                      <p:tavLst>
                        <p:tav tm="0">
                          <p:val>
                            <p:strVal val="#ppt_x"/>
                          </p:val>
                        </p:tav>
                        <p:tav tm="100000">
                          <p:val>
                            <p:strVal val="#ppt_x"/>
                          </p:val>
                        </p:tav>
                      </p:tavLst>
                    </p:anim>
                    <p:anim calcmode="lin" valueType="num">
                      <p:cBhvr>
                        <p:cTn dur="4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400"/>
                        <p:tgtEl>
                          <p:spTgt spid="25"/>
                        </p:tgtEl>
                      </p:cBhvr>
                    </p:animEffect>
                    <p:anim calcmode="lin" valueType="num">
                      <p:cBhvr>
                        <p:cTn dur="400" fill="hold"/>
                        <p:tgtEl>
                          <p:spTgt spid="25"/>
                        </p:tgtEl>
                        <p:attrNameLst>
                          <p:attrName>ppt_x</p:attrName>
                        </p:attrNameLst>
                      </p:cBhvr>
                      <p:tavLst>
                        <p:tav tm="0">
                          <p:val>
                            <p:strVal val="#ppt_x"/>
                          </p:val>
                        </p:tav>
                        <p:tav tm="100000">
                          <p:val>
                            <p:strVal val="#ppt_x"/>
                          </p:val>
                        </p:tav>
                      </p:tavLst>
                    </p:anim>
                    <p:anim calcmode="lin" valueType="num">
                      <p:cBhvr>
                        <p:cTn dur="4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10" presetClass="entr" presetSubtype="0" fill="hold" nodeType="withEffect">
                  <p:stCondLst>
                    <p:cond delay="8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400"/>
                        <p:tgtEl>
                          <p:spTgt spid="31"/>
                        </p:tgtEl>
                      </p:cBhvr>
                    </p:animEffect>
                    <p:anim calcmode="lin" valueType="num">
                      <p:cBhvr>
                        <p:cTn dur="400" fill="hold"/>
                        <p:tgtEl>
                          <p:spTgt spid="31"/>
                        </p:tgtEl>
                        <p:attrNameLst>
                          <p:attrName>ppt_x</p:attrName>
                        </p:attrNameLst>
                      </p:cBhvr>
                      <p:tavLst>
                        <p:tav tm="0">
                          <p:val>
                            <p:strVal val="#ppt_x"/>
                          </p:val>
                        </p:tav>
                        <p:tav tm="100000">
                          <p:val>
                            <p:strVal val="#ppt_x"/>
                          </p:val>
                        </p:tav>
                      </p:tavLst>
                    </p:anim>
                    <p:anim calcmode="lin" valueType="num">
                      <p:cBhvr>
                        <p:cTn dur="4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our columns results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2"/>
          <p:cNvSpPr>
            <a:spLocks noGrp="1"/>
          </p:cNvSpPr>
          <p:nvPr>
            <p:ph type="body" sz="quarter" idx="64" hasCustomPrompt="1"/>
          </p:nvPr>
        </p:nvSpPr>
        <p:spPr>
          <a:xfrm>
            <a:off x="413811" y="3515246"/>
            <a:ext cx="1770592"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5" name="Text Placeholder 7"/>
          <p:cNvSpPr>
            <a:spLocks noGrp="1"/>
          </p:cNvSpPr>
          <p:nvPr>
            <p:ph type="body" sz="quarter" idx="18" hasCustomPrompt="1"/>
          </p:nvPr>
        </p:nvSpPr>
        <p:spPr>
          <a:xfrm>
            <a:off x="413811" y="2983506"/>
            <a:ext cx="1770592" cy="287817"/>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RESULT 1</a:t>
            </a:r>
          </a:p>
        </p:txBody>
      </p:sp>
      <p:sp>
        <p:nvSpPr>
          <p:cNvPr id="7" name="Text Placeholder 7"/>
          <p:cNvSpPr>
            <a:spLocks noGrp="1"/>
          </p:cNvSpPr>
          <p:nvPr>
            <p:ph type="body" sz="quarter" idx="65" hasCustomPrompt="1"/>
          </p:nvPr>
        </p:nvSpPr>
        <p:spPr>
          <a:xfrm>
            <a:off x="413811" y="3309565"/>
            <a:ext cx="177059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3" name="Text Placeholder 2"/>
          <p:cNvSpPr>
            <a:spLocks noGrp="1"/>
          </p:cNvSpPr>
          <p:nvPr>
            <p:ph type="body" sz="quarter" idx="66" hasCustomPrompt="1"/>
          </p:nvPr>
        </p:nvSpPr>
        <p:spPr>
          <a:xfrm>
            <a:off x="2513541" y="3515246"/>
            <a:ext cx="1770592"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34" name="Text Placeholder 7"/>
          <p:cNvSpPr>
            <a:spLocks noGrp="1"/>
          </p:cNvSpPr>
          <p:nvPr>
            <p:ph type="body" sz="quarter" idx="67" hasCustomPrompt="1"/>
          </p:nvPr>
        </p:nvSpPr>
        <p:spPr>
          <a:xfrm>
            <a:off x="2513541" y="2983506"/>
            <a:ext cx="1770592" cy="287817"/>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RESULT 1</a:t>
            </a:r>
          </a:p>
        </p:txBody>
      </p:sp>
      <p:sp>
        <p:nvSpPr>
          <p:cNvPr id="35" name="Text Placeholder 7"/>
          <p:cNvSpPr>
            <a:spLocks noGrp="1"/>
          </p:cNvSpPr>
          <p:nvPr>
            <p:ph type="body" sz="quarter" idx="68" hasCustomPrompt="1"/>
          </p:nvPr>
        </p:nvSpPr>
        <p:spPr>
          <a:xfrm>
            <a:off x="2513541" y="3309565"/>
            <a:ext cx="177059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6" name="Text Placeholder 2"/>
          <p:cNvSpPr>
            <a:spLocks noGrp="1"/>
          </p:cNvSpPr>
          <p:nvPr>
            <p:ph type="body" sz="quarter" idx="69" hasCustomPrompt="1"/>
          </p:nvPr>
        </p:nvSpPr>
        <p:spPr>
          <a:xfrm>
            <a:off x="4714870" y="3515246"/>
            <a:ext cx="1770592"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37" name="Text Placeholder 7"/>
          <p:cNvSpPr>
            <a:spLocks noGrp="1"/>
          </p:cNvSpPr>
          <p:nvPr>
            <p:ph type="body" sz="quarter" idx="70" hasCustomPrompt="1"/>
          </p:nvPr>
        </p:nvSpPr>
        <p:spPr>
          <a:xfrm>
            <a:off x="4714870" y="2983506"/>
            <a:ext cx="1770592" cy="287817"/>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RESULT 1</a:t>
            </a:r>
          </a:p>
        </p:txBody>
      </p:sp>
      <p:sp>
        <p:nvSpPr>
          <p:cNvPr id="38" name="Text Placeholder 7"/>
          <p:cNvSpPr>
            <a:spLocks noGrp="1"/>
          </p:cNvSpPr>
          <p:nvPr>
            <p:ph type="body" sz="quarter" idx="71" hasCustomPrompt="1"/>
          </p:nvPr>
        </p:nvSpPr>
        <p:spPr>
          <a:xfrm>
            <a:off x="4714870" y="3309565"/>
            <a:ext cx="177059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9" name="Text Placeholder 2"/>
          <p:cNvSpPr>
            <a:spLocks noGrp="1"/>
          </p:cNvSpPr>
          <p:nvPr>
            <p:ph type="body" sz="quarter" idx="72" hasCustomPrompt="1"/>
          </p:nvPr>
        </p:nvSpPr>
        <p:spPr>
          <a:xfrm>
            <a:off x="6894513" y="3515246"/>
            <a:ext cx="1770592"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40" name="Text Placeholder 7"/>
          <p:cNvSpPr>
            <a:spLocks noGrp="1"/>
          </p:cNvSpPr>
          <p:nvPr>
            <p:ph type="body" sz="quarter" idx="73" hasCustomPrompt="1"/>
          </p:nvPr>
        </p:nvSpPr>
        <p:spPr>
          <a:xfrm>
            <a:off x="6894513" y="2983506"/>
            <a:ext cx="1770592" cy="287817"/>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RESULT 1</a:t>
            </a:r>
          </a:p>
        </p:txBody>
      </p:sp>
      <p:sp>
        <p:nvSpPr>
          <p:cNvPr id="41" name="Text Placeholder 7"/>
          <p:cNvSpPr>
            <a:spLocks noGrp="1"/>
          </p:cNvSpPr>
          <p:nvPr>
            <p:ph type="body" sz="quarter" idx="74" hasCustomPrompt="1"/>
          </p:nvPr>
        </p:nvSpPr>
        <p:spPr>
          <a:xfrm>
            <a:off x="6894513" y="3309565"/>
            <a:ext cx="177059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2" name="Text Placeholder 2"/>
          <p:cNvSpPr>
            <a:spLocks noGrp="1"/>
          </p:cNvSpPr>
          <p:nvPr>
            <p:ph type="body" sz="quarter" idx="75" hasCustomPrompt="1"/>
          </p:nvPr>
        </p:nvSpPr>
        <p:spPr>
          <a:xfrm>
            <a:off x="443971" y="4636475"/>
            <a:ext cx="8230129"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p>
        </p:txBody>
      </p:sp>
      <p:sp>
        <p:nvSpPr>
          <p:cNvPr id="43" name="Text Placeholder 7"/>
          <p:cNvSpPr>
            <a:spLocks noGrp="1"/>
          </p:cNvSpPr>
          <p:nvPr>
            <p:ph type="body" sz="quarter" idx="76" hasCustomPrompt="1"/>
          </p:nvPr>
        </p:nvSpPr>
        <p:spPr>
          <a:xfrm>
            <a:off x="427038" y="4257826"/>
            <a:ext cx="8247062" cy="359817"/>
          </a:xfrm>
          <a:prstGeom prst="rect">
            <a:avLst/>
          </a:prstGeom>
        </p:spPr>
        <p:txBody>
          <a:bodyPr vert="horz" lIns="0" tIns="40504" rIns="0" bIns="40504" anchor="ctr"/>
          <a:lstStyle>
            <a:lvl1pPr marL="0" indent="0" algn="l">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spTree>
    <p:extLst>
      <p:ext uri="{BB962C8B-B14F-4D97-AF65-F5344CB8AC3E}">
        <p14:creationId xmlns:p14="http://schemas.microsoft.com/office/powerpoint/2010/main" val="232075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400"/>
                                        <p:tgtEl>
                                          <p:spTgt spid="5">
                                            <p:txEl>
                                              <p:pRg st="0" end="0"/>
                                            </p:txEl>
                                          </p:spTgt>
                                        </p:tgtEl>
                                      </p:cBhvr>
                                    </p:animEffect>
                                    <p:anim calcmode="lin" valueType="num">
                                      <p:cBhvr>
                                        <p:cTn id="21"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anim calcmode="lin" valueType="num">
                                      <p:cBhvr>
                                        <p:cTn id="2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33">
                                            <p:txEl>
                                              <p:pRg st="0" end="0"/>
                                            </p:txEl>
                                          </p:spTgt>
                                        </p:tgtEl>
                                        <p:attrNameLst>
                                          <p:attrName>style.visibility</p:attrName>
                                        </p:attrNameLst>
                                      </p:cBhvr>
                                      <p:to>
                                        <p:strVal val="visible"/>
                                      </p:to>
                                    </p:set>
                                    <p:animEffect transition="in" filter="fade">
                                      <p:cBhvr>
                                        <p:cTn id="30" dur="500"/>
                                        <p:tgtEl>
                                          <p:spTgt spid="33">
                                            <p:txEl>
                                              <p:pRg st="0" end="0"/>
                                            </p:txEl>
                                          </p:spTgt>
                                        </p:tgtEl>
                                      </p:cBhvr>
                                    </p:animEffect>
                                  </p:childTnLst>
                                </p:cTn>
                              </p:par>
                              <p:par>
                                <p:cTn id="31" presetID="42" presetClass="entr" presetSubtype="0" fill="hold" grpId="0" nodeType="withEffect">
                                  <p:stCondLst>
                                    <p:cond delay="20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fade">
                                      <p:cBhvr>
                                        <p:cTn id="33" dur="400"/>
                                        <p:tgtEl>
                                          <p:spTgt spid="34">
                                            <p:txEl>
                                              <p:pRg st="0" end="0"/>
                                            </p:txEl>
                                          </p:spTgt>
                                        </p:tgtEl>
                                      </p:cBhvr>
                                    </p:animEffect>
                                    <p:anim calcmode="lin" valueType="num">
                                      <p:cBhvr>
                                        <p:cTn id="34"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5" dur="400" fill="hold"/>
                                        <p:tgtEl>
                                          <p:spTgt spid="34">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00"/>
                                  </p:stCondLst>
                                  <p:childTnLst>
                                    <p:set>
                                      <p:cBhvr>
                                        <p:cTn id="37" dur="1" fill="hold">
                                          <p:stCondLst>
                                            <p:cond delay="0"/>
                                          </p:stCondLst>
                                        </p:cTn>
                                        <p:tgtEl>
                                          <p:spTgt spid="35">
                                            <p:txEl>
                                              <p:pRg st="0" end="0"/>
                                            </p:txEl>
                                          </p:spTgt>
                                        </p:tgtEl>
                                        <p:attrNameLst>
                                          <p:attrName>style.visibility</p:attrName>
                                        </p:attrNameLst>
                                      </p:cBhvr>
                                      <p:to>
                                        <p:strVal val="visible"/>
                                      </p:to>
                                    </p:set>
                                    <p:animEffect transition="in" filter="fade">
                                      <p:cBhvr>
                                        <p:cTn id="38" dur="500"/>
                                        <p:tgtEl>
                                          <p:spTgt spid="35">
                                            <p:txEl>
                                              <p:pRg st="0" end="0"/>
                                            </p:txEl>
                                          </p:spTgt>
                                        </p:tgtEl>
                                      </p:cBhvr>
                                    </p:animEffect>
                                    <p:anim calcmode="lin" valueType="num">
                                      <p:cBhvr>
                                        <p:cTn id="3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35">
                                            <p:txEl>
                                              <p:pRg st="0" end="0"/>
                                            </p:txEl>
                                          </p:spTgt>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800"/>
                                  </p:stCondLst>
                                  <p:childTnLst>
                                    <p:set>
                                      <p:cBhvr>
                                        <p:cTn id="42" dur="1" fill="hold">
                                          <p:stCondLst>
                                            <p:cond delay="0"/>
                                          </p:stCondLst>
                                        </p:cTn>
                                        <p:tgtEl>
                                          <p:spTgt spid="36">
                                            <p:txEl>
                                              <p:pRg st="0" end="0"/>
                                            </p:txEl>
                                          </p:spTgt>
                                        </p:tgtEl>
                                        <p:attrNameLst>
                                          <p:attrName>style.visibility</p:attrName>
                                        </p:attrNameLst>
                                      </p:cBhvr>
                                      <p:to>
                                        <p:strVal val="visible"/>
                                      </p:to>
                                    </p:set>
                                    <p:animEffect transition="in" filter="fade">
                                      <p:cBhvr>
                                        <p:cTn id="43" dur="500"/>
                                        <p:tgtEl>
                                          <p:spTgt spid="36">
                                            <p:txEl>
                                              <p:pRg st="0" end="0"/>
                                            </p:txEl>
                                          </p:spTgt>
                                        </p:tgtEl>
                                      </p:cBhvr>
                                    </p:animEffect>
                                  </p:childTnLst>
                                </p:cTn>
                              </p:par>
                              <p:par>
                                <p:cTn id="44" presetID="42" presetClass="entr" presetSubtype="0" fill="hold" grpId="0" nodeType="withEffect">
                                  <p:stCondLst>
                                    <p:cond delay="200"/>
                                  </p:stCondLst>
                                  <p:childTnLst>
                                    <p:set>
                                      <p:cBhvr>
                                        <p:cTn id="45" dur="1" fill="hold">
                                          <p:stCondLst>
                                            <p:cond delay="0"/>
                                          </p:stCondLst>
                                        </p:cTn>
                                        <p:tgtEl>
                                          <p:spTgt spid="37">
                                            <p:txEl>
                                              <p:pRg st="0" end="0"/>
                                            </p:txEl>
                                          </p:spTgt>
                                        </p:tgtEl>
                                        <p:attrNameLst>
                                          <p:attrName>style.visibility</p:attrName>
                                        </p:attrNameLst>
                                      </p:cBhvr>
                                      <p:to>
                                        <p:strVal val="visible"/>
                                      </p:to>
                                    </p:set>
                                    <p:animEffect transition="in" filter="fade">
                                      <p:cBhvr>
                                        <p:cTn id="46" dur="400"/>
                                        <p:tgtEl>
                                          <p:spTgt spid="37">
                                            <p:txEl>
                                              <p:pRg st="0" end="0"/>
                                            </p:txEl>
                                          </p:spTgt>
                                        </p:tgtEl>
                                      </p:cBhvr>
                                    </p:animEffect>
                                    <p:anim calcmode="lin" valueType="num">
                                      <p:cBhvr>
                                        <p:cTn id="47"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48" dur="400" fill="hold"/>
                                        <p:tgtEl>
                                          <p:spTgt spid="37">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200"/>
                                  </p:stCondLst>
                                  <p:childTnLst>
                                    <p:set>
                                      <p:cBhvr>
                                        <p:cTn id="50" dur="1" fill="hold">
                                          <p:stCondLst>
                                            <p:cond delay="0"/>
                                          </p:stCondLst>
                                        </p:cTn>
                                        <p:tgtEl>
                                          <p:spTgt spid="38">
                                            <p:txEl>
                                              <p:pRg st="0" end="0"/>
                                            </p:txEl>
                                          </p:spTgt>
                                        </p:tgtEl>
                                        <p:attrNameLst>
                                          <p:attrName>style.visibility</p:attrName>
                                        </p:attrNameLst>
                                      </p:cBhvr>
                                      <p:to>
                                        <p:strVal val="visible"/>
                                      </p:to>
                                    </p:set>
                                    <p:animEffect transition="in" filter="fade">
                                      <p:cBhvr>
                                        <p:cTn id="51" dur="500"/>
                                        <p:tgtEl>
                                          <p:spTgt spid="38">
                                            <p:txEl>
                                              <p:pRg st="0" end="0"/>
                                            </p:txEl>
                                          </p:spTgt>
                                        </p:tgtEl>
                                      </p:cBhvr>
                                    </p:animEffect>
                                    <p:anim calcmode="lin" valueType="num">
                                      <p:cBhvr>
                                        <p:cTn id="5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38">
                                            <p:txEl>
                                              <p:pRg st="0" end="0"/>
                                            </p:txEl>
                                          </p:spTgt>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39">
                                            <p:txEl>
                                              <p:pRg st="0" end="0"/>
                                            </p:txEl>
                                          </p:spTgt>
                                        </p:tgtEl>
                                        <p:attrNameLst>
                                          <p:attrName>style.visibility</p:attrName>
                                        </p:attrNameLst>
                                      </p:cBhvr>
                                      <p:to>
                                        <p:strVal val="visible"/>
                                      </p:to>
                                    </p:set>
                                    <p:animEffect transition="in" filter="fade">
                                      <p:cBhvr>
                                        <p:cTn id="56" dur="500"/>
                                        <p:tgtEl>
                                          <p:spTgt spid="39">
                                            <p:txEl>
                                              <p:pRg st="0" end="0"/>
                                            </p:txEl>
                                          </p:spTgt>
                                        </p:tgtEl>
                                      </p:cBhvr>
                                    </p:animEffect>
                                  </p:childTnLst>
                                </p:cTn>
                              </p:par>
                              <p:par>
                                <p:cTn id="57" presetID="42" presetClass="entr" presetSubtype="0" fill="hold" grpId="0" nodeType="withEffect">
                                  <p:stCondLst>
                                    <p:cond delay="200"/>
                                  </p:stCondLst>
                                  <p:childTnLst>
                                    <p:set>
                                      <p:cBhvr>
                                        <p:cTn id="58" dur="1" fill="hold">
                                          <p:stCondLst>
                                            <p:cond delay="0"/>
                                          </p:stCondLst>
                                        </p:cTn>
                                        <p:tgtEl>
                                          <p:spTgt spid="40">
                                            <p:txEl>
                                              <p:pRg st="0" end="0"/>
                                            </p:txEl>
                                          </p:spTgt>
                                        </p:tgtEl>
                                        <p:attrNameLst>
                                          <p:attrName>style.visibility</p:attrName>
                                        </p:attrNameLst>
                                      </p:cBhvr>
                                      <p:to>
                                        <p:strVal val="visible"/>
                                      </p:to>
                                    </p:set>
                                    <p:animEffect transition="in" filter="fade">
                                      <p:cBhvr>
                                        <p:cTn id="59" dur="400"/>
                                        <p:tgtEl>
                                          <p:spTgt spid="40">
                                            <p:txEl>
                                              <p:pRg st="0" end="0"/>
                                            </p:txEl>
                                          </p:spTgt>
                                        </p:tgtEl>
                                      </p:cBhvr>
                                    </p:animEffect>
                                    <p:anim calcmode="lin" valueType="num">
                                      <p:cBhvr>
                                        <p:cTn id="60" dur="4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61" dur="400" fill="hold"/>
                                        <p:tgtEl>
                                          <p:spTgt spid="40">
                                            <p:txEl>
                                              <p:pRg st="0" end="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200"/>
                                  </p:stCondLst>
                                  <p:childTnLst>
                                    <p:set>
                                      <p:cBhvr>
                                        <p:cTn id="63" dur="1" fill="hold">
                                          <p:stCondLst>
                                            <p:cond delay="0"/>
                                          </p:stCondLst>
                                        </p:cTn>
                                        <p:tgtEl>
                                          <p:spTgt spid="41">
                                            <p:txEl>
                                              <p:pRg st="0" end="0"/>
                                            </p:txEl>
                                          </p:spTgt>
                                        </p:tgtEl>
                                        <p:attrNameLst>
                                          <p:attrName>style.visibility</p:attrName>
                                        </p:attrNameLst>
                                      </p:cBhvr>
                                      <p:to>
                                        <p:strVal val="visible"/>
                                      </p:to>
                                    </p:set>
                                    <p:animEffect transition="in" filter="fade">
                                      <p:cBhvr>
                                        <p:cTn id="64" dur="500"/>
                                        <p:tgtEl>
                                          <p:spTgt spid="41">
                                            <p:txEl>
                                              <p:pRg st="0" end="0"/>
                                            </p:txEl>
                                          </p:spTgt>
                                        </p:tgtEl>
                                      </p:cBhvr>
                                    </p:animEffect>
                                    <p:anim calcmode="lin" valueType="num">
                                      <p:cBhvr>
                                        <p:cTn id="65"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66" dur="500" fill="hold"/>
                                        <p:tgtEl>
                                          <p:spTgt spid="41">
                                            <p:txEl>
                                              <p:pRg st="0" end="0"/>
                                            </p:txEl>
                                          </p:spTgt>
                                        </p:tgtEl>
                                        <p:attrNameLst>
                                          <p:attrName>ppt_y</p:attrName>
                                        </p:attrNameLst>
                                      </p:cBhvr>
                                      <p:tavLst>
                                        <p:tav tm="0">
                                          <p:val>
                                            <p:strVal val="#ppt_y+.1"/>
                                          </p:val>
                                        </p:tav>
                                        <p:tav tm="100000">
                                          <p:val>
                                            <p:strVal val="#ppt_y"/>
                                          </p:val>
                                        </p:tav>
                                      </p:tavLst>
                                    </p:anim>
                                  </p:childTnLst>
                                </p:cTn>
                              </p:par>
                              <p:par>
                                <p:cTn id="67" presetID="10" presetClass="entr" presetSubtype="0" fill="hold" grpId="0" nodeType="withEffect">
                                  <p:stCondLst>
                                    <p:cond delay="800"/>
                                  </p:stCondLst>
                                  <p:childTnLst>
                                    <p:set>
                                      <p:cBhvr>
                                        <p:cTn id="68" dur="1" fill="hold">
                                          <p:stCondLst>
                                            <p:cond delay="0"/>
                                          </p:stCondLst>
                                        </p:cTn>
                                        <p:tgtEl>
                                          <p:spTgt spid="42">
                                            <p:txEl>
                                              <p:pRg st="0" end="0"/>
                                            </p:txEl>
                                          </p:spTgt>
                                        </p:tgtEl>
                                        <p:attrNameLst>
                                          <p:attrName>style.visibility</p:attrName>
                                        </p:attrNameLst>
                                      </p:cBhvr>
                                      <p:to>
                                        <p:strVal val="visible"/>
                                      </p:to>
                                    </p:set>
                                    <p:animEffect transition="in" filter="fade">
                                      <p:cBhvr>
                                        <p:cTn id="69" dur="500"/>
                                        <p:tgtEl>
                                          <p:spTgt spid="42">
                                            <p:txEl>
                                              <p:pRg st="0" end="0"/>
                                            </p:txEl>
                                          </p:spTgt>
                                        </p:tgtEl>
                                      </p:cBhvr>
                                    </p:animEffect>
                                  </p:childTnLst>
                                </p:cTn>
                              </p:par>
                              <p:par>
                                <p:cTn id="70" presetID="42" presetClass="entr" presetSubtype="0" fill="hold" grpId="0" nodeType="withEffect">
                                  <p:stCondLst>
                                    <p:cond delay="200"/>
                                  </p:stCondLst>
                                  <p:childTnLst>
                                    <p:set>
                                      <p:cBhvr>
                                        <p:cTn id="71" dur="1" fill="hold">
                                          <p:stCondLst>
                                            <p:cond delay="0"/>
                                          </p:stCondLst>
                                        </p:cTn>
                                        <p:tgtEl>
                                          <p:spTgt spid="43">
                                            <p:txEl>
                                              <p:pRg st="0" end="0"/>
                                            </p:txEl>
                                          </p:spTgt>
                                        </p:tgtEl>
                                        <p:attrNameLst>
                                          <p:attrName>style.visibility</p:attrName>
                                        </p:attrNameLst>
                                      </p:cBhvr>
                                      <p:to>
                                        <p:strVal val="visible"/>
                                      </p:to>
                                    </p:set>
                                    <p:animEffect transition="in" filter="fade">
                                      <p:cBhvr>
                                        <p:cTn id="72" dur="400"/>
                                        <p:tgtEl>
                                          <p:spTgt spid="43">
                                            <p:txEl>
                                              <p:pRg st="0" end="0"/>
                                            </p:txEl>
                                          </p:spTgt>
                                        </p:tgtEl>
                                      </p:cBhvr>
                                    </p:animEffect>
                                    <p:anim calcmode="lin" valueType="num">
                                      <p:cBhvr>
                                        <p:cTn id="73" dur="4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74" dur="4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8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10" presetClass="entr" presetSubtype="0" fill="hold" nodeType="withEffect">
                  <p:stCondLst>
                    <p:cond delay="8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400"/>
                        <p:tgtEl>
                          <p:spTgt spid="40"/>
                        </p:tgtEl>
                      </p:cBhvr>
                    </p:animEffect>
                    <p:anim calcmode="lin" valueType="num">
                      <p:cBhvr>
                        <p:cTn dur="400" fill="hold"/>
                        <p:tgtEl>
                          <p:spTgt spid="40"/>
                        </p:tgtEl>
                        <p:attrNameLst>
                          <p:attrName>ppt_x</p:attrName>
                        </p:attrNameLst>
                      </p:cBhvr>
                      <p:tavLst>
                        <p:tav tm="0">
                          <p:val>
                            <p:strVal val="#ppt_x"/>
                          </p:val>
                        </p:tav>
                        <p:tav tm="100000">
                          <p:val>
                            <p:strVal val="#ppt_x"/>
                          </p:val>
                        </p:tav>
                      </p:tavLst>
                    </p:anim>
                    <p:anim calcmode="lin" valueType="num">
                      <p:cBhvr>
                        <p:cTn dur="400" fill="hold"/>
                        <p:tgtEl>
                          <p:spTgt spid="40"/>
                        </p:tgtEl>
                        <p:attrNameLst>
                          <p:attrName>ppt_y</p:attrName>
                        </p:attrNameLst>
                      </p:cBhvr>
                      <p:tavLst>
                        <p:tav tm="0">
                          <p:val>
                            <p:strVal val="#ppt_y+.1"/>
                          </p:val>
                        </p:tav>
                        <p:tav tm="100000">
                          <p:val>
                            <p:strVal val="#ppt_y"/>
                          </p:val>
                        </p:tav>
                      </p:tavLst>
                    </p:anim>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42" presetClass="entr" presetSubtype="0"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Effect transition="in" filter="fade">
                      <p:cBhvr>
                        <p:cTn dur="400"/>
                        <p:tgtEl>
                          <p:spTgt spid="43"/>
                        </p:tgtEl>
                      </p:cBhvr>
                    </p:animEffect>
                    <p:anim calcmode="lin" valueType="num">
                      <p:cBhvr>
                        <p:cTn dur="400" fill="hold"/>
                        <p:tgtEl>
                          <p:spTgt spid="43"/>
                        </p:tgtEl>
                        <p:attrNameLst>
                          <p:attrName>ppt_x</p:attrName>
                        </p:attrNameLst>
                      </p:cBhvr>
                      <p:tavLst>
                        <p:tav tm="0">
                          <p:val>
                            <p:strVal val="#ppt_x"/>
                          </p:val>
                        </p:tav>
                        <p:tav tm="100000">
                          <p:val>
                            <p:strVal val="#ppt_x"/>
                          </p:val>
                        </p:tav>
                      </p:tavLst>
                    </p:anim>
                    <p:anim calcmode="lin" valueType="num">
                      <p:cBhvr>
                        <p:cTn dur="400" fill="hold"/>
                        <p:tgtEl>
                          <p:spTgt spid="4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ubes diagram">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8" name="Freeform 17"/>
          <p:cNvSpPr/>
          <p:nvPr userDrawn="1"/>
        </p:nvSpPr>
        <p:spPr>
          <a:xfrm>
            <a:off x="900247" y="1248174"/>
            <a:ext cx="708497" cy="2733601"/>
          </a:xfrm>
          <a:custGeom>
            <a:avLst/>
            <a:gdLst>
              <a:gd name="connsiteX0" fmla="*/ 399901 w 799798"/>
              <a:gd name="connsiteY0" fmla="*/ 0 h 3085873"/>
              <a:gd name="connsiteX1" fmla="*/ 618803 w 799798"/>
              <a:gd name="connsiteY1" fmla="*/ 218902 h 3085873"/>
              <a:gd name="connsiteX2" fmla="*/ 618803 w 799798"/>
              <a:gd name="connsiteY2" fmla="*/ 2351830 h 3085873"/>
              <a:gd name="connsiteX3" fmla="*/ 623486 w 799798"/>
              <a:gd name="connsiteY3" fmla="*/ 2354372 h 3085873"/>
              <a:gd name="connsiteX4" fmla="*/ 799798 w 799798"/>
              <a:gd name="connsiteY4" fmla="*/ 2685974 h 3085873"/>
              <a:gd name="connsiteX5" fmla="*/ 399899 w 799798"/>
              <a:gd name="connsiteY5" fmla="*/ 3085873 h 3085873"/>
              <a:gd name="connsiteX6" fmla="*/ 0 w 799798"/>
              <a:gd name="connsiteY6" fmla="*/ 2685974 h 3085873"/>
              <a:gd name="connsiteX7" fmla="*/ 176312 w 799798"/>
              <a:gd name="connsiteY7" fmla="*/ 2354372 h 3085873"/>
              <a:gd name="connsiteX8" fmla="*/ 180999 w 799798"/>
              <a:gd name="connsiteY8" fmla="*/ 2351828 h 3085873"/>
              <a:gd name="connsiteX9" fmla="*/ 180999 w 799798"/>
              <a:gd name="connsiteY9" fmla="*/ 218902 h 3085873"/>
              <a:gd name="connsiteX10" fmla="*/ 399901 w 799798"/>
              <a:gd name="connsiteY10" fmla="*/ 0 h 308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798" h="3085873">
                <a:moveTo>
                  <a:pt x="399901" y="0"/>
                </a:moveTo>
                <a:cubicBezTo>
                  <a:pt x="520797" y="0"/>
                  <a:pt x="618803" y="98006"/>
                  <a:pt x="618803" y="218902"/>
                </a:cubicBezTo>
                <a:lnTo>
                  <a:pt x="618803" y="2351830"/>
                </a:lnTo>
                <a:lnTo>
                  <a:pt x="623486" y="2354372"/>
                </a:lnTo>
                <a:cubicBezTo>
                  <a:pt x="729860" y="2426237"/>
                  <a:pt x="799798" y="2547938"/>
                  <a:pt x="799798" y="2685974"/>
                </a:cubicBezTo>
                <a:cubicBezTo>
                  <a:pt x="799798" y="2906832"/>
                  <a:pt x="620757" y="3085873"/>
                  <a:pt x="399899" y="3085873"/>
                </a:cubicBezTo>
                <a:cubicBezTo>
                  <a:pt x="179041" y="3085873"/>
                  <a:pt x="0" y="2906832"/>
                  <a:pt x="0" y="2685974"/>
                </a:cubicBezTo>
                <a:cubicBezTo>
                  <a:pt x="0" y="2547938"/>
                  <a:pt x="69938" y="2426237"/>
                  <a:pt x="176312" y="2354372"/>
                </a:cubicBezTo>
                <a:lnTo>
                  <a:pt x="180999" y="2351828"/>
                </a:lnTo>
                <a:lnTo>
                  <a:pt x="180999" y="218902"/>
                </a:lnTo>
                <a:cubicBezTo>
                  <a:pt x="180999" y="98006"/>
                  <a:pt x="279005" y="0"/>
                  <a:pt x="399901" y="0"/>
                </a:cubicBezTo>
                <a:close/>
              </a:path>
            </a:pathLst>
          </a:custGeom>
          <a:noFill/>
          <a:ln w="5715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600">
              <a:latin typeface="Helvetica Light"/>
              <a:cs typeface="Helvetica Light"/>
            </a:endParaRPr>
          </a:p>
        </p:txBody>
      </p:sp>
      <p:sp>
        <p:nvSpPr>
          <p:cNvPr id="20" name="Oval 19"/>
          <p:cNvSpPr>
            <a:spLocks noChangeAspect="1"/>
          </p:cNvSpPr>
          <p:nvPr/>
        </p:nvSpPr>
        <p:spPr>
          <a:xfrm>
            <a:off x="985279" y="3362259"/>
            <a:ext cx="540000" cy="540000"/>
          </a:xfrm>
          <a:prstGeom prst="ellipse">
            <a:avLst/>
          </a:prstGeom>
          <a:solidFill>
            <a:schemeClr val="accent1"/>
          </a:solidFill>
          <a:ln w="762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Helvetica Light"/>
              <a:cs typeface="Helvetica Light"/>
            </a:endParaRPr>
          </a:p>
        </p:txBody>
      </p:sp>
      <p:sp>
        <p:nvSpPr>
          <p:cNvPr id="31" name="Text Placeholder 7"/>
          <p:cNvSpPr>
            <a:spLocks noGrp="1"/>
          </p:cNvSpPr>
          <p:nvPr>
            <p:ph type="body" sz="quarter" idx="39" hasCustomPrompt="1"/>
          </p:nvPr>
        </p:nvSpPr>
        <p:spPr>
          <a:xfrm>
            <a:off x="1005358" y="3340160"/>
            <a:ext cx="528106" cy="562099"/>
          </a:xfrm>
          <a:prstGeom prst="rect">
            <a:avLst/>
          </a:prstGeom>
        </p:spPr>
        <p:txBody>
          <a:bodyPr vert="horz" lIns="0" tIns="103884" rIns="0" bIns="103884" anchor="ctr"/>
          <a:lstStyle>
            <a:lvl1pPr marL="0" indent="0" algn="ctr">
              <a:lnSpc>
                <a:spcPct val="100000"/>
              </a:lnSpc>
              <a:spcBef>
                <a:spcPts val="0"/>
              </a:spcBef>
              <a:buNone/>
              <a:defRPr sz="1800" b="1">
                <a:solidFill>
                  <a:schemeClr val="bg1"/>
                </a:solidFill>
                <a:latin typeface="FontAwesome"/>
                <a:cs typeface="FontAwesome"/>
              </a:defRPr>
            </a:lvl1pPr>
          </a:lstStyle>
          <a:p>
            <a:pPr lvl="0"/>
            <a:r>
              <a:rPr lang="es-ES_tradnl" dirty="0" err="1" smtClean="0"/>
              <a:t>icon</a:t>
            </a:r>
            <a:endParaRPr lang="es-ES_tradnl" dirty="0" smtClean="0"/>
          </a:p>
        </p:txBody>
      </p:sp>
      <p:sp>
        <p:nvSpPr>
          <p:cNvPr id="64" name="Text Placeholder 2"/>
          <p:cNvSpPr>
            <a:spLocks noGrp="1"/>
          </p:cNvSpPr>
          <p:nvPr>
            <p:ph type="body" sz="quarter" idx="64" hasCustomPrompt="1"/>
          </p:nvPr>
        </p:nvSpPr>
        <p:spPr>
          <a:xfrm>
            <a:off x="356661" y="4721747"/>
            <a:ext cx="1760538" cy="459854"/>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65" name="Text Placeholder 7"/>
          <p:cNvSpPr>
            <a:spLocks noGrp="1"/>
          </p:cNvSpPr>
          <p:nvPr>
            <p:ph type="body" sz="quarter" idx="18" hasCustomPrompt="1"/>
          </p:nvPr>
        </p:nvSpPr>
        <p:spPr>
          <a:xfrm>
            <a:off x="356661" y="4190006"/>
            <a:ext cx="1760538" cy="287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50000"/>
                    <a:lumOff val="50000"/>
                  </a:schemeClr>
                </a:solidFill>
                <a:latin typeface="Lato Light"/>
                <a:cs typeface="Lato Light"/>
              </a:defRPr>
            </a:lvl1pPr>
          </a:lstStyle>
          <a:p>
            <a:pPr lvl="0"/>
            <a:r>
              <a:rPr lang="es-ES_tradnl" dirty="0" smtClean="0"/>
              <a:t>RESULT 1</a:t>
            </a:r>
          </a:p>
        </p:txBody>
      </p:sp>
      <p:sp>
        <p:nvSpPr>
          <p:cNvPr id="66" name="Text Placeholder 7"/>
          <p:cNvSpPr>
            <a:spLocks noGrp="1"/>
          </p:cNvSpPr>
          <p:nvPr>
            <p:ph type="body" sz="quarter" idx="65" hasCustomPrompt="1"/>
          </p:nvPr>
        </p:nvSpPr>
        <p:spPr>
          <a:xfrm>
            <a:off x="356661" y="4516065"/>
            <a:ext cx="1760538"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6" name="Freeform 75"/>
          <p:cNvSpPr/>
          <p:nvPr userDrawn="1"/>
        </p:nvSpPr>
        <p:spPr>
          <a:xfrm>
            <a:off x="3033847" y="1248174"/>
            <a:ext cx="708497" cy="2733601"/>
          </a:xfrm>
          <a:custGeom>
            <a:avLst/>
            <a:gdLst>
              <a:gd name="connsiteX0" fmla="*/ 399901 w 799798"/>
              <a:gd name="connsiteY0" fmla="*/ 0 h 3085873"/>
              <a:gd name="connsiteX1" fmla="*/ 618803 w 799798"/>
              <a:gd name="connsiteY1" fmla="*/ 218902 h 3085873"/>
              <a:gd name="connsiteX2" fmla="*/ 618803 w 799798"/>
              <a:gd name="connsiteY2" fmla="*/ 2351830 h 3085873"/>
              <a:gd name="connsiteX3" fmla="*/ 623486 w 799798"/>
              <a:gd name="connsiteY3" fmla="*/ 2354372 h 3085873"/>
              <a:gd name="connsiteX4" fmla="*/ 799798 w 799798"/>
              <a:gd name="connsiteY4" fmla="*/ 2685974 h 3085873"/>
              <a:gd name="connsiteX5" fmla="*/ 399899 w 799798"/>
              <a:gd name="connsiteY5" fmla="*/ 3085873 h 3085873"/>
              <a:gd name="connsiteX6" fmla="*/ 0 w 799798"/>
              <a:gd name="connsiteY6" fmla="*/ 2685974 h 3085873"/>
              <a:gd name="connsiteX7" fmla="*/ 176312 w 799798"/>
              <a:gd name="connsiteY7" fmla="*/ 2354372 h 3085873"/>
              <a:gd name="connsiteX8" fmla="*/ 180999 w 799798"/>
              <a:gd name="connsiteY8" fmla="*/ 2351828 h 3085873"/>
              <a:gd name="connsiteX9" fmla="*/ 180999 w 799798"/>
              <a:gd name="connsiteY9" fmla="*/ 218902 h 3085873"/>
              <a:gd name="connsiteX10" fmla="*/ 399901 w 799798"/>
              <a:gd name="connsiteY10" fmla="*/ 0 h 308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798" h="3085873">
                <a:moveTo>
                  <a:pt x="399901" y="0"/>
                </a:moveTo>
                <a:cubicBezTo>
                  <a:pt x="520797" y="0"/>
                  <a:pt x="618803" y="98006"/>
                  <a:pt x="618803" y="218902"/>
                </a:cubicBezTo>
                <a:lnTo>
                  <a:pt x="618803" y="2351830"/>
                </a:lnTo>
                <a:lnTo>
                  <a:pt x="623486" y="2354372"/>
                </a:lnTo>
                <a:cubicBezTo>
                  <a:pt x="729860" y="2426237"/>
                  <a:pt x="799798" y="2547938"/>
                  <a:pt x="799798" y="2685974"/>
                </a:cubicBezTo>
                <a:cubicBezTo>
                  <a:pt x="799798" y="2906832"/>
                  <a:pt x="620757" y="3085873"/>
                  <a:pt x="399899" y="3085873"/>
                </a:cubicBezTo>
                <a:cubicBezTo>
                  <a:pt x="179041" y="3085873"/>
                  <a:pt x="0" y="2906832"/>
                  <a:pt x="0" y="2685974"/>
                </a:cubicBezTo>
                <a:cubicBezTo>
                  <a:pt x="0" y="2547938"/>
                  <a:pt x="69938" y="2426237"/>
                  <a:pt x="176312" y="2354372"/>
                </a:cubicBezTo>
                <a:lnTo>
                  <a:pt x="180999" y="2351828"/>
                </a:lnTo>
                <a:lnTo>
                  <a:pt x="180999" y="218902"/>
                </a:lnTo>
                <a:cubicBezTo>
                  <a:pt x="180999" y="98006"/>
                  <a:pt x="279005" y="0"/>
                  <a:pt x="399901" y="0"/>
                </a:cubicBezTo>
                <a:close/>
              </a:path>
            </a:pathLst>
          </a:cu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600">
              <a:latin typeface="Helvetica Light"/>
              <a:cs typeface="Helvetica Light"/>
            </a:endParaRPr>
          </a:p>
        </p:txBody>
      </p:sp>
      <p:sp>
        <p:nvSpPr>
          <p:cNvPr id="77" name="Oval 76"/>
          <p:cNvSpPr>
            <a:spLocks noChangeAspect="1"/>
          </p:cNvSpPr>
          <p:nvPr userDrawn="1"/>
        </p:nvSpPr>
        <p:spPr>
          <a:xfrm>
            <a:off x="3118879" y="3362259"/>
            <a:ext cx="540000" cy="540000"/>
          </a:xfrm>
          <a:prstGeom prst="ellipse">
            <a:avLst/>
          </a:prstGeom>
          <a:solidFill>
            <a:schemeClr val="accent2"/>
          </a:solidFill>
          <a:ln w="762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Helvetica Light"/>
              <a:cs typeface="Helvetica Light"/>
            </a:endParaRPr>
          </a:p>
        </p:txBody>
      </p:sp>
      <p:sp>
        <p:nvSpPr>
          <p:cNvPr id="82" name="Text Placeholder 7"/>
          <p:cNvSpPr>
            <a:spLocks noGrp="1"/>
          </p:cNvSpPr>
          <p:nvPr>
            <p:ph type="body" sz="quarter" idx="75" hasCustomPrompt="1"/>
          </p:nvPr>
        </p:nvSpPr>
        <p:spPr>
          <a:xfrm>
            <a:off x="3130773" y="3340160"/>
            <a:ext cx="528106" cy="562099"/>
          </a:xfrm>
          <a:prstGeom prst="rect">
            <a:avLst/>
          </a:prstGeom>
        </p:spPr>
        <p:txBody>
          <a:bodyPr vert="horz" lIns="0" tIns="103884" rIns="0" bIns="103884" anchor="ctr"/>
          <a:lstStyle>
            <a:lvl1pPr marL="0" indent="0" algn="ctr">
              <a:lnSpc>
                <a:spcPct val="100000"/>
              </a:lnSpc>
              <a:spcBef>
                <a:spcPts val="0"/>
              </a:spcBef>
              <a:buNone/>
              <a:defRPr sz="1800" b="1">
                <a:solidFill>
                  <a:schemeClr val="bg1"/>
                </a:solidFill>
                <a:latin typeface="FontAwesome"/>
                <a:cs typeface="FontAwesome"/>
              </a:defRPr>
            </a:lvl1pPr>
          </a:lstStyle>
          <a:p>
            <a:pPr lvl="0"/>
            <a:r>
              <a:rPr lang="es-ES_tradnl" dirty="0" err="1" smtClean="0"/>
              <a:t>icon</a:t>
            </a:r>
            <a:endParaRPr lang="es-ES_tradnl" dirty="0" smtClean="0"/>
          </a:p>
        </p:txBody>
      </p:sp>
      <p:sp>
        <p:nvSpPr>
          <p:cNvPr id="85" name="Text Placeholder 2"/>
          <p:cNvSpPr>
            <a:spLocks noGrp="1"/>
          </p:cNvSpPr>
          <p:nvPr>
            <p:ph type="body" sz="quarter" idx="66" hasCustomPrompt="1"/>
          </p:nvPr>
        </p:nvSpPr>
        <p:spPr>
          <a:xfrm>
            <a:off x="2507191" y="4721747"/>
            <a:ext cx="1760538" cy="459854"/>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86" name="Text Placeholder 7"/>
          <p:cNvSpPr>
            <a:spLocks noGrp="1"/>
          </p:cNvSpPr>
          <p:nvPr>
            <p:ph type="body" sz="quarter" idx="67" hasCustomPrompt="1"/>
          </p:nvPr>
        </p:nvSpPr>
        <p:spPr>
          <a:xfrm>
            <a:off x="2507191" y="4190006"/>
            <a:ext cx="1760538" cy="287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50000"/>
                    <a:lumOff val="50000"/>
                  </a:schemeClr>
                </a:solidFill>
                <a:latin typeface="Lato Light"/>
                <a:cs typeface="Lato Light"/>
              </a:defRPr>
            </a:lvl1pPr>
          </a:lstStyle>
          <a:p>
            <a:pPr lvl="0"/>
            <a:r>
              <a:rPr lang="es-ES_tradnl" dirty="0" smtClean="0"/>
              <a:t>RESULT 1</a:t>
            </a:r>
          </a:p>
        </p:txBody>
      </p:sp>
      <p:sp>
        <p:nvSpPr>
          <p:cNvPr id="87" name="Text Placeholder 7"/>
          <p:cNvSpPr>
            <a:spLocks noGrp="1"/>
          </p:cNvSpPr>
          <p:nvPr>
            <p:ph type="body" sz="quarter" idx="68" hasCustomPrompt="1"/>
          </p:nvPr>
        </p:nvSpPr>
        <p:spPr>
          <a:xfrm>
            <a:off x="2507191" y="4516065"/>
            <a:ext cx="1760538"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94" name="Freeform 93"/>
          <p:cNvSpPr/>
          <p:nvPr userDrawn="1"/>
        </p:nvSpPr>
        <p:spPr>
          <a:xfrm>
            <a:off x="5218247" y="1248174"/>
            <a:ext cx="708497" cy="2733601"/>
          </a:xfrm>
          <a:custGeom>
            <a:avLst/>
            <a:gdLst>
              <a:gd name="connsiteX0" fmla="*/ 399901 w 799798"/>
              <a:gd name="connsiteY0" fmla="*/ 0 h 3085873"/>
              <a:gd name="connsiteX1" fmla="*/ 618803 w 799798"/>
              <a:gd name="connsiteY1" fmla="*/ 218902 h 3085873"/>
              <a:gd name="connsiteX2" fmla="*/ 618803 w 799798"/>
              <a:gd name="connsiteY2" fmla="*/ 2351830 h 3085873"/>
              <a:gd name="connsiteX3" fmla="*/ 623486 w 799798"/>
              <a:gd name="connsiteY3" fmla="*/ 2354372 h 3085873"/>
              <a:gd name="connsiteX4" fmla="*/ 799798 w 799798"/>
              <a:gd name="connsiteY4" fmla="*/ 2685974 h 3085873"/>
              <a:gd name="connsiteX5" fmla="*/ 399899 w 799798"/>
              <a:gd name="connsiteY5" fmla="*/ 3085873 h 3085873"/>
              <a:gd name="connsiteX6" fmla="*/ 0 w 799798"/>
              <a:gd name="connsiteY6" fmla="*/ 2685974 h 3085873"/>
              <a:gd name="connsiteX7" fmla="*/ 176312 w 799798"/>
              <a:gd name="connsiteY7" fmla="*/ 2354372 h 3085873"/>
              <a:gd name="connsiteX8" fmla="*/ 180999 w 799798"/>
              <a:gd name="connsiteY8" fmla="*/ 2351828 h 3085873"/>
              <a:gd name="connsiteX9" fmla="*/ 180999 w 799798"/>
              <a:gd name="connsiteY9" fmla="*/ 218902 h 3085873"/>
              <a:gd name="connsiteX10" fmla="*/ 399901 w 799798"/>
              <a:gd name="connsiteY10" fmla="*/ 0 h 308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798" h="3085873">
                <a:moveTo>
                  <a:pt x="399901" y="0"/>
                </a:moveTo>
                <a:cubicBezTo>
                  <a:pt x="520797" y="0"/>
                  <a:pt x="618803" y="98006"/>
                  <a:pt x="618803" y="218902"/>
                </a:cubicBezTo>
                <a:lnTo>
                  <a:pt x="618803" y="2351830"/>
                </a:lnTo>
                <a:lnTo>
                  <a:pt x="623486" y="2354372"/>
                </a:lnTo>
                <a:cubicBezTo>
                  <a:pt x="729860" y="2426237"/>
                  <a:pt x="799798" y="2547938"/>
                  <a:pt x="799798" y="2685974"/>
                </a:cubicBezTo>
                <a:cubicBezTo>
                  <a:pt x="799798" y="2906832"/>
                  <a:pt x="620757" y="3085873"/>
                  <a:pt x="399899" y="3085873"/>
                </a:cubicBezTo>
                <a:cubicBezTo>
                  <a:pt x="179041" y="3085873"/>
                  <a:pt x="0" y="2906832"/>
                  <a:pt x="0" y="2685974"/>
                </a:cubicBezTo>
                <a:cubicBezTo>
                  <a:pt x="0" y="2547938"/>
                  <a:pt x="69938" y="2426237"/>
                  <a:pt x="176312" y="2354372"/>
                </a:cubicBezTo>
                <a:lnTo>
                  <a:pt x="180999" y="2351828"/>
                </a:lnTo>
                <a:lnTo>
                  <a:pt x="180999" y="218902"/>
                </a:lnTo>
                <a:cubicBezTo>
                  <a:pt x="180999" y="98006"/>
                  <a:pt x="279005" y="0"/>
                  <a:pt x="399901" y="0"/>
                </a:cubicBezTo>
                <a:close/>
              </a:path>
            </a:pathLst>
          </a:cu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600">
              <a:latin typeface="Helvetica Light"/>
              <a:cs typeface="Helvetica Light"/>
            </a:endParaRPr>
          </a:p>
        </p:txBody>
      </p:sp>
      <p:sp>
        <p:nvSpPr>
          <p:cNvPr id="95" name="Oval 94"/>
          <p:cNvSpPr>
            <a:spLocks noChangeAspect="1"/>
          </p:cNvSpPr>
          <p:nvPr userDrawn="1"/>
        </p:nvSpPr>
        <p:spPr>
          <a:xfrm>
            <a:off x="5303279" y="3362259"/>
            <a:ext cx="540000" cy="540000"/>
          </a:xfrm>
          <a:prstGeom prst="ellipse">
            <a:avLst/>
          </a:prstGeom>
          <a:solidFill>
            <a:schemeClr val="accent3"/>
          </a:solidFill>
          <a:ln w="762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Helvetica Light"/>
              <a:cs typeface="Helvetica Light"/>
            </a:endParaRPr>
          </a:p>
        </p:txBody>
      </p:sp>
      <p:sp>
        <p:nvSpPr>
          <p:cNvPr id="98" name="Text Placeholder 7"/>
          <p:cNvSpPr>
            <a:spLocks noGrp="1"/>
          </p:cNvSpPr>
          <p:nvPr>
            <p:ph type="body" sz="quarter" idx="76" hasCustomPrompt="1"/>
          </p:nvPr>
        </p:nvSpPr>
        <p:spPr>
          <a:xfrm>
            <a:off x="5315173" y="3340160"/>
            <a:ext cx="528106" cy="562099"/>
          </a:xfrm>
          <a:prstGeom prst="rect">
            <a:avLst/>
          </a:prstGeom>
        </p:spPr>
        <p:txBody>
          <a:bodyPr vert="horz" lIns="0" tIns="103884" rIns="0" bIns="103884" anchor="ctr"/>
          <a:lstStyle>
            <a:lvl1pPr marL="0" indent="0" algn="ctr">
              <a:lnSpc>
                <a:spcPct val="100000"/>
              </a:lnSpc>
              <a:spcBef>
                <a:spcPts val="0"/>
              </a:spcBef>
              <a:buNone/>
              <a:defRPr sz="1800" b="1">
                <a:solidFill>
                  <a:schemeClr val="bg1"/>
                </a:solidFill>
                <a:latin typeface="FontAwesome"/>
                <a:cs typeface="FontAwesome"/>
              </a:defRPr>
            </a:lvl1pPr>
          </a:lstStyle>
          <a:p>
            <a:pPr lvl="0"/>
            <a:r>
              <a:rPr lang="es-ES_tradnl" dirty="0" err="1" smtClean="0"/>
              <a:t>icon</a:t>
            </a:r>
            <a:endParaRPr lang="es-ES_tradnl" dirty="0" smtClean="0"/>
          </a:p>
        </p:txBody>
      </p:sp>
      <p:sp>
        <p:nvSpPr>
          <p:cNvPr id="100" name="Text Placeholder 2"/>
          <p:cNvSpPr>
            <a:spLocks noGrp="1"/>
          </p:cNvSpPr>
          <p:nvPr>
            <p:ph type="body" sz="quarter" idx="69" hasCustomPrompt="1"/>
          </p:nvPr>
        </p:nvSpPr>
        <p:spPr>
          <a:xfrm>
            <a:off x="4733920" y="4721747"/>
            <a:ext cx="1760538" cy="459854"/>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101" name="Text Placeholder 7"/>
          <p:cNvSpPr>
            <a:spLocks noGrp="1"/>
          </p:cNvSpPr>
          <p:nvPr>
            <p:ph type="body" sz="quarter" idx="70" hasCustomPrompt="1"/>
          </p:nvPr>
        </p:nvSpPr>
        <p:spPr>
          <a:xfrm>
            <a:off x="4733920" y="4190006"/>
            <a:ext cx="1760538" cy="287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50000"/>
                    <a:lumOff val="50000"/>
                  </a:schemeClr>
                </a:solidFill>
                <a:latin typeface="Lato Light"/>
                <a:cs typeface="Lato Light"/>
              </a:defRPr>
            </a:lvl1pPr>
          </a:lstStyle>
          <a:p>
            <a:pPr lvl="0"/>
            <a:r>
              <a:rPr lang="es-ES_tradnl" dirty="0" smtClean="0"/>
              <a:t>RESULT 1</a:t>
            </a:r>
          </a:p>
        </p:txBody>
      </p:sp>
      <p:sp>
        <p:nvSpPr>
          <p:cNvPr id="102" name="Text Placeholder 7"/>
          <p:cNvSpPr>
            <a:spLocks noGrp="1"/>
          </p:cNvSpPr>
          <p:nvPr>
            <p:ph type="body" sz="quarter" idx="71" hasCustomPrompt="1"/>
          </p:nvPr>
        </p:nvSpPr>
        <p:spPr>
          <a:xfrm>
            <a:off x="4733920" y="4516065"/>
            <a:ext cx="1760538"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06" name="Freeform 105"/>
          <p:cNvSpPr/>
          <p:nvPr userDrawn="1"/>
        </p:nvSpPr>
        <p:spPr>
          <a:xfrm>
            <a:off x="7389947" y="1248174"/>
            <a:ext cx="708497" cy="2733601"/>
          </a:xfrm>
          <a:custGeom>
            <a:avLst/>
            <a:gdLst>
              <a:gd name="connsiteX0" fmla="*/ 399901 w 799798"/>
              <a:gd name="connsiteY0" fmla="*/ 0 h 3085873"/>
              <a:gd name="connsiteX1" fmla="*/ 618803 w 799798"/>
              <a:gd name="connsiteY1" fmla="*/ 218902 h 3085873"/>
              <a:gd name="connsiteX2" fmla="*/ 618803 w 799798"/>
              <a:gd name="connsiteY2" fmla="*/ 2351830 h 3085873"/>
              <a:gd name="connsiteX3" fmla="*/ 623486 w 799798"/>
              <a:gd name="connsiteY3" fmla="*/ 2354372 h 3085873"/>
              <a:gd name="connsiteX4" fmla="*/ 799798 w 799798"/>
              <a:gd name="connsiteY4" fmla="*/ 2685974 h 3085873"/>
              <a:gd name="connsiteX5" fmla="*/ 399899 w 799798"/>
              <a:gd name="connsiteY5" fmla="*/ 3085873 h 3085873"/>
              <a:gd name="connsiteX6" fmla="*/ 0 w 799798"/>
              <a:gd name="connsiteY6" fmla="*/ 2685974 h 3085873"/>
              <a:gd name="connsiteX7" fmla="*/ 176312 w 799798"/>
              <a:gd name="connsiteY7" fmla="*/ 2354372 h 3085873"/>
              <a:gd name="connsiteX8" fmla="*/ 180999 w 799798"/>
              <a:gd name="connsiteY8" fmla="*/ 2351828 h 3085873"/>
              <a:gd name="connsiteX9" fmla="*/ 180999 w 799798"/>
              <a:gd name="connsiteY9" fmla="*/ 218902 h 3085873"/>
              <a:gd name="connsiteX10" fmla="*/ 399901 w 799798"/>
              <a:gd name="connsiteY10" fmla="*/ 0 h 308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798" h="3085873">
                <a:moveTo>
                  <a:pt x="399901" y="0"/>
                </a:moveTo>
                <a:cubicBezTo>
                  <a:pt x="520797" y="0"/>
                  <a:pt x="618803" y="98006"/>
                  <a:pt x="618803" y="218902"/>
                </a:cubicBezTo>
                <a:lnTo>
                  <a:pt x="618803" y="2351830"/>
                </a:lnTo>
                <a:lnTo>
                  <a:pt x="623486" y="2354372"/>
                </a:lnTo>
                <a:cubicBezTo>
                  <a:pt x="729860" y="2426237"/>
                  <a:pt x="799798" y="2547938"/>
                  <a:pt x="799798" y="2685974"/>
                </a:cubicBezTo>
                <a:cubicBezTo>
                  <a:pt x="799798" y="2906832"/>
                  <a:pt x="620757" y="3085873"/>
                  <a:pt x="399899" y="3085873"/>
                </a:cubicBezTo>
                <a:cubicBezTo>
                  <a:pt x="179041" y="3085873"/>
                  <a:pt x="0" y="2906832"/>
                  <a:pt x="0" y="2685974"/>
                </a:cubicBezTo>
                <a:cubicBezTo>
                  <a:pt x="0" y="2547938"/>
                  <a:pt x="69938" y="2426237"/>
                  <a:pt x="176312" y="2354372"/>
                </a:cubicBezTo>
                <a:lnTo>
                  <a:pt x="180999" y="2351828"/>
                </a:lnTo>
                <a:lnTo>
                  <a:pt x="180999" y="218902"/>
                </a:lnTo>
                <a:cubicBezTo>
                  <a:pt x="180999" y="98006"/>
                  <a:pt x="279005" y="0"/>
                  <a:pt x="399901" y="0"/>
                </a:cubicBezTo>
                <a:close/>
              </a:path>
            </a:pathLst>
          </a:custGeom>
          <a:noFill/>
          <a:ln w="571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600">
              <a:latin typeface="Helvetica Light"/>
              <a:cs typeface="Helvetica Light"/>
            </a:endParaRPr>
          </a:p>
        </p:txBody>
      </p:sp>
      <p:sp>
        <p:nvSpPr>
          <p:cNvPr id="107" name="Oval 106"/>
          <p:cNvSpPr>
            <a:spLocks noChangeAspect="1"/>
          </p:cNvSpPr>
          <p:nvPr userDrawn="1"/>
        </p:nvSpPr>
        <p:spPr>
          <a:xfrm>
            <a:off x="7474979" y="3362259"/>
            <a:ext cx="540000" cy="540000"/>
          </a:xfrm>
          <a:prstGeom prst="ellipse">
            <a:avLst/>
          </a:prstGeom>
          <a:solidFill>
            <a:schemeClr val="accent4"/>
          </a:solidFill>
          <a:ln w="762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Helvetica Light"/>
              <a:cs typeface="Helvetica Light"/>
            </a:endParaRPr>
          </a:p>
        </p:txBody>
      </p:sp>
      <p:sp>
        <p:nvSpPr>
          <p:cNvPr id="108" name="Text Placeholder 7"/>
          <p:cNvSpPr>
            <a:spLocks noGrp="1"/>
          </p:cNvSpPr>
          <p:nvPr>
            <p:ph type="body" sz="quarter" idx="77" hasCustomPrompt="1"/>
          </p:nvPr>
        </p:nvSpPr>
        <p:spPr>
          <a:xfrm>
            <a:off x="7486873" y="3340160"/>
            <a:ext cx="528106" cy="562099"/>
          </a:xfrm>
          <a:prstGeom prst="rect">
            <a:avLst/>
          </a:prstGeom>
        </p:spPr>
        <p:txBody>
          <a:bodyPr vert="horz" lIns="0" tIns="103884" rIns="0" bIns="103884" anchor="ctr"/>
          <a:lstStyle>
            <a:lvl1pPr marL="0" indent="0" algn="ctr">
              <a:lnSpc>
                <a:spcPct val="100000"/>
              </a:lnSpc>
              <a:spcBef>
                <a:spcPts val="0"/>
              </a:spcBef>
              <a:buNone/>
              <a:defRPr sz="1800" b="1">
                <a:solidFill>
                  <a:schemeClr val="bg1"/>
                </a:solidFill>
                <a:latin typeface="FontAwesome"/>
                <a:cs typeface="FontAwesome"/>
              </a:defRPr>
            </a:lvl1pPr>
          </a:lstStyle>
          <a:p>
            <a:pPr lvl="0"/>
            <a:r>
              <a:rPr lang="es-ES_tradnl" dirty="0" err="1" smtClean="0"/>
              <a:t>icon</a:t>
            </a:r>
            <a:endParaRPr lang="es-ES_tradnl" dirty="0" smtClean="0"/>
          </a:p>
        </p:txBody>
      </p:sp>
      <p:sp>
        <p:nvSpPr>
          <p:cNvPr id="109" name="Text Placeholder 2"/>
          <p:cNvSpPr>
            <a:spLocks noGrp="1"/>
          </p:cNvSpPr>
          <p:nvPr>
            <p:ph type="body" sz="quarter" idx="72" hasCustomPrompt="1"/>
          </p:nvPr>
        </p:nvSpPr>
        <p:spPr>
          <a:xfrm>
            <a:off x="6921501" y="4721747"/>
            <a:ext cx="1760538" cy="459854"/>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110" name="Text Placeholder 7"/>
          <p:cNvSpPr>
            <a:spLocks noGrp="1"/>
          </p:cNvSpPr>
          <p:nvPr>
            <p:ph type="body" sz="quarter" idx="73" hasCustomPrompt="1"/>
          </p:nvPr>
        </p:nvSpPr>
        <p:spPr>
          <a:xfrm>
            <a:off x="6921501" y="4190006"/>
            <a:ext cx="1760538" cy="287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50000"/>
                    <a:lumOff val="50000"/>
                  </a:schemeClr>
                </a:solidFill>
                <a:latin typeface="Lato Light"/>
                <a:cs typeface="Lato Light"/>
              </a:defRPr>
            </a:lvl1pPr>
          </a:lstStyle>
          <a:p>
            <a:pPr lvl="0"/>
            <a:r>
              <a:rPr lang="es-ES_tradnl" dirty="0" smtClean="0"/>
              <a:t>RESULT 1</a:t>
            </a:r>
          </a:p>
        </p:txBody>
      </p:sp>
      <p:sp>
        <p:nvSpPr>
          <p:cNvPr id="111" name="Text Placeholder 7"/>
          <p:cNvSpPr>
            <a:spLocks noGrp="1"/>
          </p:cNvSpPr>
          <p:nvPr>
            <p:ph type="body" sz="quarter" idx="74" hasCustomPrompt="1"/>
          </p:nvPr>
        </p:nvSpPr>
        <p:spPr>
          <a:xfrm>
            <a:off x="6921501" y="4516065"/>
            <a:ext cx="1760538"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extLst>
      <p:ext uri="{BB962C8B-B14F-4D97-AF65-F5344CB8AC3E}">
        <p14:creationId xmlns:p14="http://schemas.microsoft.com/office/powerpoint/2010/main" val="322209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2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edge">
                                      <p:cBhvr>
                                        <p:cTn id="18" dur="300"/>
                                        <p:tgtEl>
                                          <p:spTgt spid="18"/>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300" fill="hold"/>
                                        <p:tgtEl>
                                          <p:spTgt spid="20"/>
                                        </p:tgtEl>
                                        <p:attrNameLst>
                                          <p:attrName>ppt_w</p:attrName>
                                        </p:attrNameLst>
                                      </p:cBhvr>
                                      <p:tavLst>
                                        <p:tav tm="0">
                                          <p:val>
                                            <p:fltVal val="0"/>
                                          </p:val>
                                        </p:tav>
                                        <p:tav tm="100000">
                                          <p:val>
                                            <p:strVal val="#ppt_w"/>
                                          </p:val>
                                        </p:tav>
                                      </p:tavLst>
                                    </p:anim>
                                    <p:anim calcmode="lin" valueType="num">
                                      <p:cBhvr>
                                        <p:cTn id="23" dur="300" fill="hold"/>
                                        <p:tgtEl>
                                          <p:spTgt spid="20"/>
                                        </p:tgtEl>
                                        <p:attrNameLst>
                                          <p:attrName>ppt_h</p:attrName>
                                        </p:attrNameLst>
                                      </p:cBhvr>
                                      <p:tavLst>
                                        <p:tav tm="0">
                                          <p:val>
                                            <p:fltVal val="0"/>
                                          </p:val>
                                        </p:tav>
                                        <p:tav tm="100000">
                                          <p:val>
                                            <p:strVal val="#ppt_h"/>
                                          </p:val>
                                        </p:tav>
                                      </p:tavLst>
                                    </p:anim>
                                    <p:animEffect transition="in" filter="fade">
                                      <p:cBhvr>
                                        <p:cTn id="24" dur="300"/>
                                        <p:tgtEl>
                                          <p:spTgt spid="20"/>
                                        </p:tgtEl>
                                      </p:cBhvr>
                                    </p:animEffect>
                                  </p:childTnLst>
                                </p:cTn>
                              </p:par>
                            </p:childTnLst>
                          </p:cTn>
                        </p:par>
                        <p:par>
                          <p:cTn id="25" fill="hold">
                            <p:stCondLst>
                              <p:cond delay="1300"/>
                            </p:stCondLst>
                            <p:childTnLst>
                              <p:par>
                                <p:cTn id="26" presetID="53" presetClass="entr" presetSubtype="16" fill="hold" grpId="0" nodeType="after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anim calcmode="lin" valueType="num">
                                      <p:cBhvr>
                                        <p:cTn id="28" dur="3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29" dur="3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0" dur="300"/>
                                        <p:tgtEl>
                                          <p:spTgt spid="31">
                                            <p:txEl>
                                              <p:pRg st="0" end="0"/>
                                            </p:txEl>
                                          </p:spTgt>
                                        </p:tgtEl>
                                      </p:cBhvr>
                                    </p:animEffect>
                                  </p:childTnLst>
                                </p:cTn>
                              </p:par>
                              <p:par>
                                <p:cTn id="31" presetID="10" presetClass="entr" presetSubtype="0" fill="hold" grpId="0" nodeType="withEffect">
                                  <p:stCondLst>
                                    <p:cond delay="800"/>
                                  </p:stCondLst>
                                  <p:childTnLst>
                                    <p:set>
                                      <p:cBhvr>
                                        <p:cTn id="32" dur="1" fill="hold">
                                          <p:stCondLst>
                                            <p:cond delay="0"/>
                                          </p:stCondLst>
                                        </p:cTn>
                                        <p:tgtEl>
                                          <p:spTgt spid="64">
                                            <p:txEl>
                                              <p:pRg st="0" end="0"/>
                                            </p:txEl>
                                          </p:spTgt>
                                        </p:tgtEl>
                                        <p:attrNameLst>
                                          <p:attrName>style.visibility</p:attrName>
                                        </p:attrNameLst>
                                      </p:cBhvr>
                                      <p:to>
                                        <p:strVal val="visible"/>
                                      </p:to>
                                    </p:set>
                                    <p:animEffect transition="in" filter="fade">
                                      <p:cBhvr>
                                        <p:cTn id="33" dur="500"/>
                                        <p:tgtEl>
                                          <p:spTgt spid="64">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65">
                                            <p:txEl>
                                              <p:pRg st="0" end="0"/>
                                            </p:txEl>
                                          </p:spTgt>
                                        </p:tgtEl>
                                        <p:attrNameLst>
                                          <p:attrName>style.visibility</p:attrName>
                                        </p:attrNameLst>
                                      </p:cBhvr>
                                      <p:to>
                                        <p:strVal val="visible"/>
                                      </p:to>
                                    </p:set>
                                    <p:animEffect transition="in" filter="fade">
                                      <p:cBhvr>
                                        <p:cTn id="36" dur="400"/>
                                        <p:tgtEl>
                                          <p:spTgt spid="65">
                                            <p:txEl>
                                              <p:pRg st="0" end="0"/>
                                            </p:txEl>
                                          </p:spTgt>
                                        </p:tgtEl>
                                      </p:cBhvr>
                                    </p:animEffect>
                                    <p:anim calcmode="lin" valueType="num">
                                      <p:cBhvr>
                                        <p:cTn id="37" dur="4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38" dur="400" fill="hold"/>
                                        <p:tgtEl>
                                          <p:spTgt spid="65">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66">
                                            <p:txEl>
                                              <p:pRg st="0" end="0"/>
                                            </p:txEl>
                                          </p:spTgt>
                                        </p:tgtEl>
                                        <p:attrNameLst>
                                          <p:attrName>style.visibility</p:attrName>
                                        </p:attrNameLst>
                                      </p:cBhvr>
                                      <p:to>
                                        <p:strVal val="visible"/>
                                      </p:to>
                                    </p:set>
                                    <p:animEffect transition="in" filter="fade">
                                      <p:cBhvr>
                                        <p:cTn id="41" dur="500"/>
                                        <p:tgtEl>
                                          <p:spTgt spid="66">
                                            <p:txEl>
                                              <p:pRg st="0" end="0"/>
                                            </p:txEl>
                                          </p:spTgt>
                                        </p:tgtEl>
                                      </p:cBhvr>
                                    </p:animEffect>
                                    <p:anim calcmode="lin" valueType="num">
                                      <p:cBhvr>
                                        <p:cTn id="42"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66">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2600"/>
                            </p:stCondLst>
                            <p:childTnLst>
                              <p:par>
                                <p:cTn id="45" presetID="20" presetClass="entr" presetSubtype="0" fill="hold" grpId="0" nodeType="after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wedge">
                                      <p:cBhvr>
                                        <p:cTn id="47" dur="300"/>
                                        <p:tgtEl>
                                          <p:spTgt spid="76"/>
                                        </p:tgtEl>
                                      </p:cBhvr>
                                    </p:animEffect>
                                  </p:childTnLst>
                                </p:cTn>
                              </p:par>
                            </p:childTnLst>
                          </p:cTn>
                        </p:par>
                        <p:par>
                          <p:cTn id="48" fill="hold">
                            <p:stCondLst>
                              <p:cond delay="2900"/>
                            </p:stCondLst>
                            <p:childTnLst>
                              <p:par>
                                <p:cTn id="49" presetID="53" presetClass="entr" presetSubtype="16" fill="hold" grpId="0" nodeType="after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p:cTn id="51" dur="300" fill="hold"/>
                                        <p:tgtEl>
                                          <p:spTgt spid="77"/>
                                        </p:tgtEl>
                                        <p:attrNameLst>
                                          <p:attrName>ppt_w</p:attrName>
                                        </p:attrNameLst>
                                      </p:cBhvr>
                                      <p:tavLst>
                                        <p:tav tm="0">
                                          <p:val>
                                            <p:fltVal val="0"/>
                                          </p:val>
                                        </p:tav>
                                        <p:tav tm="100000">
                                          <p:val>
                                            <p:strVal val="#ppt_w"/>
                                          </p:val>
                                        </p:tav>
                                      </p:tavLst>
                                    </p:anim>
                                    <p:anim calcmode="lin" valueType="num">
                                      <p:cBhvr>
                                        <p:cTn id="52" dur="300" fill="hold"/>
                                        <p:tgtEl>
                                          <p:spTgt spid="77"/>
                                        </p:tgtEl>
                                        <p:attrNameLst>
                                          <p:attrName>ppt_h</p:attrName>
                                        </p:attrNameLst>
                                      </p:cBhvr>
                                      <p:tavLst>
                                        <p:tav tm="0">
                                          <p:val>
                                            <p:fltVal val="0"/>
                                          </p:val>
                                        </p:tav>
                                        <p:tav tm="100000">
                                          <p:val>
                                            <p:strVal val="#ppt_h"/>
                                          </p:val>
                                        </p:tav>
                                      </p:tavLst>
                                    </p:anim>
                                    <p:animEffect transition="in" filter="fade">
                                      <p:cBhvr>
                                        <p:cTn id="53" dur="300"/>
                                        <p:tgtEl>
                                          <p:spTgt spid="77"/>
                                        </p:tgtEl>
                                      </p:cBhvr>
                                    </p:animEffect>
                                  </p:childTnLst>
                                </p:cTn>
                              </p:par>
                            </p:childTnLst>
                          </p:cTn>
                        </p:par>
                        <p:par>
                          <p:cTn id="54" fill="hold">
                            <p:stCondLst>
                              <p:cond delay="3200"/>
                            </p:stCondLst>
                            <p:childTnLst>
                              <p:par>
                                <p:cTn id="55" presetID="53" presetClass="entr" presetSubtype="16" fill="hold" grpId="0" nodeType="afterEffect">
                                  <p:stCondLst>
                                    <p:cond delay="0"/>
                                  </p:stCondLst>
                                  <p:childTnLst>
                                    <p:set>
                                      <p:cBhvr>
                                        <p:cTn id="56" dur="1" fill="hold">
                                          <p:stCondLst>
                                            <p:cond delay="0"/>
                                          </p:stCondLst>
                                        </p:cTn>
                                        <p:tgtEl>
                                          <p:spTgt spid="82">
                                            <p:txEl>
                                              <p:pRg st="0" end="0"/>
                                            </p:txEl>
                                          </p:spTgt>
                                        </p:tgtEl>
                                        <p:attrNameLst>
                                          <p:attrName>style.visibility</p:attrName>
                                        </p:attrNameLst>
                                      </p:cBhvr>
                                      <p:to>
                                        <p:strVal val="visible"/>
                                      </p:to>
                                    </p:set>
                                    <p:anim calcmode="lin" valueType="num">
                                      <p:cBhvr>
                                        <p:cTn id="57" dur="3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58" dur="300" fill="hold"/>
                                        <p:tgtEl>
                                          <p:spTgt spid="82">
                                            <p:txEl>
                                              <p:pRg st="0" end="0"/>
                                            </p:txEl>
                                          </p:spTgt>
                                        </p:tgtEl>
                                        <p:attrNameLst>
                                          <p:attrName>ppt_h</p:attrName>
                                        </p:attrNameLst>
                                      </p:cBhvr>
                                      <p:tavLst>
                                        <p:tav tm="0">
                                          <p:val>
                                            <p:fltVal val="0"/>
                                          </p:val>
                                        </p:tav>
                                        <p:tav tm="100000">
                                          <p:val>
                                            <p:strVal val="#ppt_h"/>
                                          </p:val>
                                        </p:tav>
                                      </p:tavLst>
                                    </p:anim>
                                    <p:animEffect transition="in" filter="fade">
                                      <p:cBhvr>
                                        <p:cTn id="59" dur="300"/>
                                        <p:tgtEl>
                                          <p:spTgt spid="82">
                                            <p:txEl>
                                              <p:pRg st="0" end="0"/>
                                            </p:txEl>
                                          </p:spTgt>
                                        </p:tgtEl>
                                      </p:cBhvr>
                                    </p:animEffect>
                                  </p:childTnLst>
                                </p:cTn>
                              </p:par>
                              <p:par>
                                <p:cTn id="60" presetID="10" presetClass="entr" presetSubtype="0" fill="hold" grpId="0" nodeType="withEffect">
                                  <p:stCondLst>
                                    <p:cond delay="800"/>
                                  </p:stCondLst>
                                  <p:childTnLst>
                                    <p:set>
                                      <p:cBhvr>
                                        <p:cTn id="61" dur="1" fill="hold">
                                          <p:stCondLst>
                                            <p:cond delay="0"/>
                                          </p:stCondLst>
                                        </p:cTn>
                                        <p:tgtEl>
                                          <p:spTgt spid="85">
                                            <p:txEl>
                                              <p:pRg st="0" end="0"/>
                                            </p:txEl>
                                          </p:spTgt>
                                        </p:tgtEl>
                                        <p:attrNameLst>
                                          <p:attrName>style.visibility</p:attrName>
                                        </p:attrNameLst>
                                      </p:cBhvr>
                                      <p:to>
                                        <p:strVal val="visible"/>
                                      </p:to>
                                    </p:set>
                                    <p:animEffect transition="in" filter="fade">
                                      <p:cBhvr>
                                        <p:cTn id="62" dur="500"/>
                                        <p:tgtEl>
                                          <p:spTgt spid="85">
                                            <p:txEl>
                                              <p:pRg st="0" end="0"/>
                                            </p:txEl>
                                          </p:spTgt>
                                        </p:tgtEl>
                                      </p:cBhvr>
                                    </p:animEffect>
                                  </p:childTnLst>
                                </p:cTn>
                              </p:par>
                              <p:par>
                                <p:cTn id="63" presetID="42" presetClass="entr" presetSubtype="0" fill="hold" grpId="0" nodeType="withEffect">
                                  <p:stCondLst>
                                    <p:cond delay="200"/>
                                  </p:stCondLst>
                                  <p:childTnLst>
                                    <p:set>
                                      <p:cBhvr>
                                        <p:cTn id="64" dur="1" fill="hold">
                                          <p:stCondLst>
                                            <p:cond delay="0"/>
                                          </p:stCondLst>
                                        </p:cTn>
                                        <p:tgtEl>
                                          <p:spTgt spid="86">
                                            <p:txEl>
                                              <p:pRg st="0" end="0"/>
                                            </p:txEl>
                                          </p:spTgt>
                                        </p:tgtEl>
                                        <p:attrNameLst>
                                          <p:attrName>style.visibility</p:attrName>
                                        </p:attrNameLst>
                                      </p:cBhvr>
                                      <p:to>
                                        <p:strVal val="visible"/>
                                      </p:to>
                                    </p:set>
                                    <p:animEffect transition="in" filter="fade">
                                      <p:cBhvr>
                                        <p:cTn id="65" dur="400"/>
                                        <p:tgtEl>
                                          <p:spTgt spid="86">
                                            <p:txEl>
                                              <p:pRg st="0" end="0"/>
                                            </p:txEl>
                                          </p:spTgt>
                                        </p:tgtEl>
                                      </p:cBhvr>
                                    </p:animEffect>
                                    <p:anim calcmode="lin" valueType="num">
                                      <p:cBhvr>
                                        <p:cTn id="66" dur="400" fill="hold"/>
                                        <p:tgtEl>
                                          <p:spTgt spid="86">
                                            <p:txEl>
                                              <p:pRg st="0" end="0"/>
                                            </p:txEl>
                                          </p:spTgt>
                                        </p:tgtEl>
                                        <p:attrNameLst>
                                          <p:attrName>ppt_x</p:attrName>
                                        </p:attrNameLst>
                                      </p:cBhvr>
                                      <p:tavLst>
                                        <p:tav tm="0">
                                          <p:val>
                                            <p:strVal val="#ppt_x"/>
                                          </p:val>
                                        </p:tav>
                                        <p:tav tm="100000">
                                          <p:val>
                                            <p:strVal val="#ppt_x"/>
                                          </p:val>
                                        </p:tav>
                                      </p:tavLst>
                                    </p:anim>
                                    <p:anim calcmode="lin" valueType="num">
                                      <p:cBhvr>
                                        <p:cTn id="67" dur="400" fill="hold"/>
                                        <p:tgtEl>
                                          <p:spTgt spid="86">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00"/>
                                  </p:stCondLst>
                                  <p:childTnLst>
                                    <p:set>
                                      <p:cBhvr>
                                        <p:cTn id="69" dur="1" fill="hold">
                                          <p:stCondLst>
                                            <p:cond delay="0"/>
                                          </p:stCondLst>
                                        </p:cTn>
                                        <p:tgtEl>
                                          <p:spTgt spid="87">
                                            <p:txEl>
                                              <p:pRg st="0" end="0"/>
                                            </p:txEl>
                                          </p:spTgt>
                                        </p:tgtEl>
                                        <p:attrNameLst>
                                          <p:attrName>style.visibility</p:attrName>
                                        </p:attrNameLst>
                                      </p:cBhvr>
                                      <p:to>
                                        <p:strVal val="visible"/>
                                      </p:to>
                                    </p:set>
                                    <p:animEffect transition="in" filter="fade">
                                      <p:cBhvr>
                                        <p:cTn id="70" dur="500"/>
                                        <p:tgtEl>
                                          <p:spTgt spid="87">
                                            <p:txEl>
                                              <p:pRg st="0" end="0"/>
                                            </p:txEl>
                                          </p:spTgt>
                                        </p:tgtEl>
                                      </p:cBhvr>
                                    </p:animEffect>
                                    <p:anim calcmode="lin" valueType="num">
                                      <p:cBhvr>
                                        <p:cTn id="71"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p:cTn id="72" dur="500" fill="hold"/>
                                        <p:tgtEl>
                                          <p:spTgt spid="87">
                                            <p:txEl>
                                              <p:pRg st="0" end="0"/>
                                            </p:txEl>
                                          </p:spTgt>
                                        </p:tgtEl>
                                        <p:attrNameLst>
                                          <p:attrName>ppt_y</p:attrName>
                                        </p:attrNameLst>
                                      </p:cBhvr>
                                      <p:tavLst>
                                        <p:tav tm="0">
                                          <p:val>
                                            <p:strVal val="#ppt_y+.1"/>
                                          </p:val>
                                        </p:tav>
                                        <p:tav tm="100000">
                                          <p:val>
                                            <p:strVal val="#ppt_y"/>
                                          </p:val>
                                        </p:tav>
                                      </p:tavLst>
                                    </p:anim>
                                  </p:childTnLst>
                                </p:cTn>
                              </p:par>
                            </p:childTnLst>
                          </p:cTn>
                        </p:par>
                        <p:par>
                          <p:cTn id="73" fill="hold">
                            <p:stCondLst>
                              <p:cond delay="4500"/>
                            </p:stCondLst>
                            <p:childTnLst>
                              <p:par>
                                <p:cTn id="74" presetID="20" presetClass="entr" presetSubtype="0" fill="hold" grpId="0" nodeType="after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edge">
                                      <p:cBhvr>
                                        <p:cTn id="76" dur="300"/>
                                        <p:tgtEl>
                                          <p:spTgt spid="94"/>
                                        </p:tgtEl>
                                      </p:cBhvr>
                                    </p:animEffect>
                                  </p:childTnLst>
                                </p:cTn>
                              </p:par>
                            </p:childTnLst>
                          </p:cTn>
                        </p:par>
                        <p:par>
                          <p:cTn id="77" fill="hold">
                            <p:stCondLst>
                              <p:cond delay="4800"/>
                            </p:stCondLst>
                            <p:childTnLst>
                              <p:par>
                                <p:cTn id="78" presetID="53" presetClass="entr" presetSubtype="16" fill="hold" grpId="0" nodeType="afterEffect">
                                  <p:stCondLst>
                                    <p:cond delay="0"/>
                                  </p:stCondLst>
                                  <p:childTnLst>
                                    <p:set>
                                      <p:cBhvr>
                                        <p:cTn id="79" dur="1" fill="hold">
                                          <p:stCondLst>
                                            <p:cond delay="0"/>
                                          </p:stCondLst>
                                        </p:cTn>
                                        <p:tgtEl>
                                          <p:spTgt spid="95"/>
                                        </p:tgtEl>
                                        <p:attrNameLst>
                                          <p:attrName>style.visibility</p:attrName>
                                        </p:attrNameLst>
                                      </p:cBhvr>
                                      <p:to>
                                        <p:strVal val="visible"/>
                                      </p:to>
                                    </p:set>
                                    <p:anim calcmode="lin" valueType="num">
                                      <p:cBhvr>
                                        <p:cTn id="80" dur="300" fill="hold"/>
                                        <p:tgtEl>
                                          <p:spTgt spid="95"/>
                                        </p:tgtEl>
                                        <p:attrNameLst>
                                          <p:attrName>ppt_w</p:attrName>
                                        </p:attrNameLst>
                                      </p:cBhvr>
                                      <p:tavLst>
                                        <p:tav tm="0">
                                          <p:val>
                                            <p:fltVal val="0"/>
                                          </p:val>
                                        </p:tav>
                                        <p:tav tm="100000">
                                          <p:val>
                                            <p:strVal val="#ppt_w"/>
                                          </p:val>
                                        </p:tav>
                                      </p:tavLst>
                                    </p:anim>
                                    <p:anim calcmode="lin" valueType="num">
                                      <p:cBhvr>
                                        <p:cTn id="81" dur="300" fill="hold"/>
                                        <p:tgtEl>
                                          <p:spTgt spid="95"/>
                                        </p:tgtEl>
                                        <p:attrNameLst>
                                          <p:attrName>ppt_h</p:attrName>
                                        </p:attrNameLst>
                                      </p:cBhvr>
                                      <p:tavLst>
                                        <p:tav tm="0">
                                          <p:val>
                                            <p:fltVal val="0"/>
                                          </p:val>
                                        </p:tav>
                                        <p:tav tm="100000">
                                          <p:val>
                                            <p:strVal val="#ppt_h"/>
                                          </p:val>
                                        </p:tav>
                                      </p:tavLst>
                                    </p:anim>
                                    <p:animEffect transition="in" filter="fade">
                                      <p:cBhvr>
                                        <p:cTn id="82" dur="300"/>
                                        <p:tgtEl>
                                          <p:spTgt spid="95"/>
                                        </p:tgtEl>
                                      </p:cBhvr>
                                    </p:animEffect>
                                  </p:childTnLst>
                                </p:cTn>
                              </p:par>
                            </p:childTnLst>
                          </p:cTn>
                        </p:par>
                        <p:par>
                          <p:cTn id="83" fill="hold">
                            <p:stCondLst>
                              <p:cond delay="5100"/>
                            </p:stCondLst>
                            <p:childTnLst>
                              <p:par>
                                <p:cTn id="84" presetID="53" presetClass="entr" presetSubtype="16" fill="hold" grpId="0" nodeType="afterEffect">
                                  <p:stCondLst>
                                    <p:cond delay="0"/>
                                  </p:stCondLst>
                                  <p:childTnLst>
                                    <p:set>
                                      <p:cBhvr>
                                        <p:cTn id="85" dur="1" fill="hold">
                                          <p:stCondLst>
                                            <p:cond delay="0"/>
                                          </p:stCondLst>
                                        </p:cTn>
                                        <p:tgtEl>
                                          <p:spTgt spid="98">
                                            <p:txEl>
                                              <p:pRg st="0" end="0"/>
                                            </p:txEl>
                                          </p:spTgt>
                                        </p:tgtEl>
                                        <p:attrNameLst>
                                          <p:attrName>style.visibility</p:attrName>
                                        </p:attrNameLst>
                                      </p:cBhvr>
                                      <p:to>
                                        <p:strVal val="visible"/>
                                      </p:to>
                                    </p:set>
                                    <p:anim calcmode="lin" valueType="num">
                                      <p:cBhvr>
                                        <p:cTn id="86" dur="300" fill="hold"/>
                                        <p:tgtEl>
                                          <p:spTgt spid="98">
                                            <p:txEl>
                                              <p:pRg st="0" end="0"/>
                                            </p:txEl>
                                          </p:spTgt>
                                        </p:tgtEl>
                                        <p:attrNameLst>
                                          <p:attrName>ppt_w</p:attrName>
                                        </p:attrNameLst>
                                      </p:cBhvr>
                                      <p:tavLst>
                                        <p:tav tm="0">
                                          <p:val>
                                            <p:fltVal val="0"/>
                                          </p:val>
                                        </p:tav>
                                        <p:tav tm="100000">
                                          <p:val>
                                            <p:strVal val="#ppt_w"/>
                                          </p:val>
                                        </p:tav>
                                      </p:tavLst>
                                    </p:anim>
                                    <p:anim calcmode="lin" valueType="num">
                                      <p:cBhvr>
                                        <p:cTn id="87" dur="300" fill="hold"/>
                                        <p:tgtEl>
                                          <p:spTgt spid="98">
                                            <p:txEl>
                                              <p:pRg st="0" end="0"/>
                                            </p:txEl>
                                          </p:spTgt>
                                        </p:tgtEl>
                                        <p:attrNameLst>
                                          <p:attrName>ppt_h</p:attrName>
                                        </p:attrNameLst>
                                      </p:cBhvr>
                                      <p:tavLst>
                                        <p:tav tm="0">
                                          <p:val>
                                            <p:fltVal val="0"/>
                                          </p:val>
                                        </p:tav>
                                        <p:tav tm="100000">
                                          <p:val>
                                            <p:strVal val="#ppt_h"/>
                                          </p:val>
                                        </p:tav>
                                      </p:tavLst>
                                    </p:anim>
                                    <p:animEffect transition="in" filter="fade">
                                      <p:cBhvr>
                                        <p:cTn id="88" dur="300"/>
                                        <p:tgtEl>
                                          <p:spTgt spid="98">
                                            <p:txEl>
                                              <p:pRg st="0" end="0"/>
                                            </p:txEl>
                                          </p:spTgt>
                                        </p:tgtEl>
                                      </p:cBhvr>
                                    </p:animEffect>
                                  </p:childTnLst>
                                </p:cTn>
                              </p:par>
                              <p:par>
                                <p:cTn id="89" presetID="10" presetClass="entr" presetSubtype="0" fill="hold" grpId="0" nodeType="withEffect">
                                  <p:stCondLst>
                                    <p:cond delay="800"/>
                                  </p:stCondLst>
                                  <p:childTnLst>
                                    <p:set>
                                      <p:cBhvr>
                                        <p:cTn id="90" dur="1" fill="hold">
                                          <p:stCondLst>
                                            <p:cond delay="0"/>
                                          </p:stCondLst>
                                        </p:cTn>
                                        <p:tgtEl>
                                          <p:spTgt spid="100">
                                            <p:txEl>
                                              <p:pRg st="0" end="0"/>
                                            </p:txEl>
                                          </p:spTgt>
                                        </p:tgtEl>
                                        <p:attrNameLst>
                                          <p:attrName>style.visibility</p:attrName>
                                        </p:attrNameLst>
                                      </p:cBhvr>
                                      <p:to>
                                        <p:strVal val="visible"/>
                                      </p:to>
                                    </p:set>
                                    <p:animEffect transition="in" filter="fade">
                                      <p:cBhvr>
                                        <p:cTn id="91" dur="500"/>
                                        <p:tgtEl>
                                          <p:spTgt spid="100">
                                            <p:txEl>
                                              <p:pRg st="0" end="0"/>
                                            </p:txEl>
                                          </p:spTgt>
                                        </p:tgtEl>
                                      </p:cBhvr>
                                    </p:animEffect>
                                  </p:childTnLst>
                                </p:cTn>
                              </p:par>
                              <p:par>
                                <p:cTn id="92" presetID="42" presetClass="entr" presetSubtype="0" fill="hold" grpId="0" nodeType="withEffect">
                                  <p:stCondLst>
                                    <p:cond delay="200"/>
                                  </p:stCondLst>
                                  <p:childTnLst>
                                    <p:set>
                                      <p:cBhvr>
                                        <p:cTn id="93" dur="1" fill="hold">
                                          <p:stCondLst>
                                            <p:cond delay="0"/>
                                          </p:stCondLst>
                                        </p:cTn>
                                        <p:tgtEl>
                                          <p:spTgt spid="101">
                                            <p:txEl>
                                              <p:pRg st="0" end="0"/>
                                            </p:txEl>
                                          </p:spTgt>
                                        </p:tgtEl>
                                        <p:attrNameLst>
                                          <p:attrName>style.visibility</p:attrName>
                                        </p:attrNameLst>
                                      </p:cBhvr>
                                      <p:to>
                                        <p:strVal val="visible"/>
                                      </p:to>
                                    </p:set>
                                    <p:animEffect transition="in" filter="fade">
                                      <p:cBhvr>
                                        <p:cTn id="94" dur="400"/>
                                        <p:tgtEl>
                                          <p:spTgt spid="101">
                                            <p:txEl>
                                              <p:pRg st="0" end="0"/>
                                            </p:txEl>
                                          </p:spTgt>
                                        </p:tgtEl>
                                      </p:cBhvr>
                                    </p:animEffect>
                                    <p:anim calcmode="lin" valueType="num">
                                      <p:cBhvr>
                                        <p:cTn id="95" dur="4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96" dur="400" fill="hold"/>
                                        <p:tgtEl>
                                          <p:spTgt spid="101">
                                            <p:txEl>
                                              <p:pRg st="0" end="0"/>
                                            </p:txEl>
                                          </p:spTgt>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200"/>
                                  </p:stCondLst>
                                  <p:childTnLst>
                                    <p:set>
                                      <p:cBhvr>
                                        <p:cTn id="98" dur="1" fill="hold">
                                          <p:stCondLst>
                                            <p:cond delay="0"/>
                                          </p:stCondLst>
                                        </p:cTn>
                                        <p:tgtEl>
                                          <p:spTgt spid="102">
                                            <p:txEl>
                                              <p:pRg st="0" end="0"/>
                                            </p:txEl>
                                          </p:spTgt>
                                        </p:tgtEl>
                                        <p:attrNameLst>
                                          <p:attrName>style.visibility</p:attrName>
                                        </p:attrNameLst>
                                      </p:cBhvr>
                                      <p:to>
                                        <p:strVal val="visible"/>
                                      </p:to>
                                    </p:set>
                                    <p:animEffect transition="in" filter="fade">
                                      <p:cBhvr>
                                        <p:cTn id="99" dur="500"/>
                                        <p:tgtEl>
                                          <p:spTgt spid="102">
                                            <p:txEl>
                                              <p:pRg st="0" end="0"/>
                                            </p:txEl>
                                          </p:spTgt>
                                        </p:tgtEl>
                                      </p:cBhvr>
                                    </p:animEffect>
                                    <p:anim calcmode="lin" valueType="num">
                                      <p:cBhvr>
                                        <p:cTn id="100" dur="500" fill="hold"/>
                                        <p:tgtEl>
                                          <p:spTgt spid="102">
                                            <p:txEl>
                                              <p:pRg st="0" end="0"/>
                                            </p:txEl>
                                          </p:spTgt>
                                        </p:tgtEl>
                                        <p:attrNameLst>
                                          <p:attrName>ppt_x</p:attrName>
                                        </p:attrNameLst>
                                      </p:cBhvr>
                                      <p:tavLst>
                                        <p:tav tm="0">
                                          <p:val>
                                            <p:strVal val="#ppt_x"/>
                                          </p:val>
                                        </p:tav>
                                        <p:tav tm="100000">
                                          <p:val>
                                            <p:strVal val="#ppt_x"/>
                                          </p:val>
                                        </p:tav>
                                      </p:tavLst>
                                    </p:anim>
                                    <p:anim calcmode="lin" valueType="num">
                                      <p:cBhvr>
                                        <p:cTn id="101" dur="500" fill="hold"/>
                                        <p:tgtEl>
                                          <p:spTgt spid="102">
                                            <p:txEl>
                                              <p:pRg st="0" end="0"/>
                                            </p:txEl>
                                          </p:spTgt>
                                        </p:tgtEl>
                                        <p:attrNameLst>
                                          <p:attrName>ppt_y</p:attrName>
                                        </p:attrNameLst>
                                      </p:cBhvr>
                                      <p:tavLst>
                                        <p:tav tm="0">
                                          <p:val>
                                            <p:strVal val="#ppt_y+.1"/>
                                          </p:val>
                                        </p:tav>
                                        <p:tav tm="100000">
                                          <p:val>
                                            <p:strVal val="#ppt_y"/>
                                          </p:val>
                                        </p:tav>
                                      </p:tavLst>
                                    </p:anim>
                                  </p:childTnLst>
                                </p:cTn>
                              </p:par>
                            </p:childTnLst>
                          </p:cTn>
                        </p:par>
                        <p:par>
                          <p:cTn id="102" fill="hold">
                            <p:stCondLst>
                              <p:cond delay="6400"/>
                            </p:stCondLst>
                            <p:childTnLst>
                              <p:par>
                                <p:cTn id="103" presetID="20" presetClass="entr" presetSubtype="0" fill="hold" grpId="0" nodeType="afterEffect">
                                  <p:stCondLst>
                                    <p:cond delay="0"/>
                                  </p:stCondLst>
                                  <p:childTnLst>
                                    <p:set>
                                      <p:cBhvr>
                                        <p:cTn id="104" dur="1" fill="hold">
                                          <p:stCondLst>
                                            <p:cond delay="0"/>
                                          </p:stCondLst>
                                        </p:cTn>
                                        <p:tgtEl>
                                          <p:spTgt spid="106"/>
                                        </p:tgtEl>
                                        <p:attrNameLst>
                                          <p:attrName>style.visibility</p:attrName>
                                        </p:attrNameLst>
                                      </p:cBhvr>
                                      <p:to>
                                        <p:strVal val="visible"/>
                                      </p:to>
                                    </p:set>
                                    <p:animEffect transition="in" filter="wedge">
                                      <p:cBhvr>
                                        <p:cTn id="105" dur="300"/>
                                        <p:tgtEl>
                                          <p:spTgt spid="106"/>
                                        </p:tgtEl>
                                      </p:cBhvr>
                                    </p:animEffect>
                                  </p:childTnLst>
                                </p:cTn>
                              </p:par>
                            </p:childTnLst>
                          </p:cTn>
                        </p:par>
                        <p:par>
                          <p:cTn id="106" fill="hold">
                            <p:stCondLst>
                              <p:cond delay="6700"/>
                            </p:stCondLst>
                            <p:childTnLst>
                              <p:par>
                                <p:cTn id="107" presetID="53" presetClass="entr" presetSubtype="16" fill="hold" grpId="0" nodeType="afterEffect">
                                  <p:stCondLst>
                                    <p:cond delay="0"/>
                                  </p:stCondLst>
                                  <p:childTnLst>
                                    <p:set>
                                      <p:cBhvr>
                                        <p:cTn id="108" dur="1" fill="hold">
                                          <p:stCondLst>
                                            <p:cond delay="0"/>
                                          </p:stCondLst>
                                        </p:cTn>
                                        <p:tgtEl>
                                          <p:spTgt spid="107"/>
                                        </p:tgtEl>
                                        <p:attrNameLst>
                                          <p:attrName>style.visibility</p:attrName>
                                        </p:attrNameLst>
                                      </p:cBhvr>
                                      <p:to>
                                        <p:strVal val="visible"/>
                                      </p:to>
                                    </p:set>
                                    <p:anim calcmode="lin" valueType="num">
                                      <p:cBhvr>
                                        <p:cTn id="109" dur="300" fill="hold"/>
                                        <p:tgtEl>
                                          <p:spTgt spid="107"/>
                                        </p:tgtEl>
                                        <p:attrNameLst>
                                          <p:attrName>ppt_w</p:attrName>
                                        </p:attrNameLst>
                                      </p:cBhvr>
                                      <p:tavLst>
                                        <p:tav tm="0">
                                          <p:val>
                                            <p:fltVal val="0"/>
                                          </p:val>
                                        </p:tav>
                                        <p:tav tm="100000">
                                          <p:val>
                                            <p:strVal val="#ppt_w"/>
                                          </p:val>
                                        </p:tav>
                                      </p:tavLst>
                                    </p:anim>
                                    <p:anim calcmode="lin" valueType="num">
                                      <p:cBhvr>
                                        <p:cTn id="110" dur="300" fill="hold"/>
                                        <p:tgtEl>
                                          <p:spTgt spid="107"/>
                                        </p:tgtEl>
                                        <p:attrNameLst>
                                          <p:attrName>ppt_h</p:attrName>
                                        </p:attrNameLst>
                                      </p:cBhvr>
                                      <p:tavLst>
                                        <p:tav tm="0">
                                          <p:val>
                                            <p:fltVal val="0"/>
                                          </p:val>
                                        </p:tav>
                                        <p:tav tm="100000">
                                          <p:val>
                                            <p:strVal val="#ppt_h"/>
                                          </p:val>
                                        </p:tav>
                                      </p:tavLst>
                                    </p:anim>
                                    <p:animEffect transition="in" filter="fade">
                                      <p:cBhvr>
                                        <p:cTn id="111" dur="300"/>
                                        <p:tgtEl>
                                          <p:spTgt spid="107"/>
                                        </p:tgtEl>
                                      </p:cBhvr>
                                    </p:animEffect>
                                  </p:childTnLst>
                                </p:cTn>
                              </p:par>
                            </p:childTnLst>
                          </p:cTn>
                        </p:par>
                        <p:par>
                          <p:cTn id="112" fill="hold">
                            <p:stCondLst>
                              <p:cond delay="7000"/>
                            </p:stCondLst>
                            <p:childTnLst>
                              <p:par>
                                <p:cTn id="113" presetID="53" presetClass="entr" presetSubtype="16" fill="hold" grpId="0" nodeType="afterEffect">
                                  <p:stCondLst>
                                    <p:cond delay="0"/>
                                  </p:stCondLst>
                                  <p:childTnLst>
                                    <p:set>
                                      <p:cBhvr>
                                        <p:cTn id="114" dur="1" fill="hold">
                                          <p:stCondLst>
                                            <p:cond delay="0"/>
                                          </p:stCondLst>
                                        </p:cTn>
                                        <p:tgtEl>
                                          <p:spTgt spid="108">
                                            <p:txEl>
                                              <p:pRg st="0" end="0"/>
                                            </p:txEl>
                                          </p:spTgt>
                                        </p:tgtEl>
                                        <p:attrNameLst>
                                          <p:attrName>style.visibility</p:attrName>
                                        </p:attrNameLst>
                                      </p:cBhvr>
                                      <p:to>
                                        <p:strVal val="visible"/>
                                      </p:to>
                                    </p:set>
                                    <p:anim calcmode="lin" valueType="num">
                                      <p:cBhvr>
                                        <p:cTn id="115" dur="300" fill="hold"/>
                                        <p:tgtEl>
                                          <p:spTgt spid="108">
                                            <p:txEl>
                                              <p:pRg st="0" end="0"/>
                                            </p:txEl>
                                          </p:spTgt>
                                        </p:tgtEl>
                                        <p:attrNameLst>
                                          <p:attrName>ppt_w</p:attrName>
                                        </p:attrNameLst>
                                      </p:cBhvr>
                                      <p:tavLst>
                                        <p:tav tm="0">
                                          <p:val>
                                            <p:fltVal val="0"/>
                                          </p:val>
                                        </p:tav>
                                        <p:tav tm="100000">
                                          <p:val>
                                            <p:strVal val="#ppt_w"/>
                                          </p:val>
                                        </p:tav>
                                      </p:tavLst>
                                    </p:anim>
                                    <p:anim calcmode="lin" valueType="num">
                                      <p:cBhvr>
                                        <p:cTn id="116" dur="300" fill="hold"/>
                                        <p:tgtEl>
                                          <p:spTgt spid="108">
                                            <p:txEl>
                                              <p:pRg st="0" end="0"/>
                                            </p:txEl>
                                          </p:spTgt>
                                        </p:tgtEl>
                                        <p:attrNameLst>
                                          <p:attrName>ppt_h</p:attrName>
                                        </p:attrNameLst>
                                      </p:cBhvr>
                                      <p:tavLst>
                                        <p:tav tm="0">
                                          <p:val>
                                            <p:fltVal val="0"/>
                                          </p:val>
                                        </p:tav>
                                        <p:tav tm="100000">
                                          <p:val>
                                            <p:strVal val="#ppt_h"/>
                                          </p:val>
                                        </p:tav>
                                      </p:tavLst>
                                    </p:anim>
                                    <p:animEffect transition="in" filter="fade">
                                      <p:cBhvr>
                                        <p:cTn id="117" dur="300"/>
                                        <p:tgtEl>
                                          <p:spTgt spid="108">
                                            <p:txEl>
                                              <p:pRg st="0" end="0"/>
                                            </p:txEl>
                                          </p:spTgt>
                                        </p:tgtEl>
                                      </p:cBhvr>
                                    </p:animEffect>
                                  </p:childTnLst>
                                </p:cTn>
                              </p:par>
                              <p:par>
                                <p:cTn id="118" presetID="10" presetClass="entr" presetSubtype="0" fill="hold" grpId="0" nodeType="withEffect">
                                  <p:stCondLst>
                                    <p:cond delay="800"/>
                                  </p:stCondLst>
                                  <p:childTnLst>
                                    <p:set>
                                      <p:cBhvr>
                                        <p:cTn id="119" dur="1" fill="hold">
                                          <p:stCondLst>
                                            <p:cond delay="0"/>
                                          </p:stCondLst>
                                        </p:cTn>
                                        <p:tgtEl>
                                          <p:spTgt spid="109">
                                            <p:txEl>
                                              <p:pRg st="0" end="0"/>
                                            </p:txEl>
                                          </p:spTgt>
                                        </p:tgtEl>
                                        <p:attrNameLst>
                                          <p:attrName>style.visibility</p:attrName>
                                        </p:attrNameLst>
                                      </p:cBhvr>
                                      <p:to>
                                        <p:strVal val="visible"/>
                                      </p:to>
                                    </p:set>
                                    <p:animEffect transition="in" filter="fade">
                                      <p:cBhvr>
                                        <p:cTn id="120" dur="500"/>
                                        <p:tgtEl>
                                          <p:spTgt spid="109">
                                            <p:txEl>
                                              <p:pRg st="0" end="0"/>
                                            </p:txEl>
                                          </p:spTgt>
                                        </p:tgtEl>
                                      </p:cBhvr>
                                    </p:animEffect>
                                  </p:childTnLst>
                                </p:cTn>
                              </p:par>
                              <p:par>
                                <p:cTn id="121" presetID="42" presetClass="entr" presetSubtype="0" fill="hold" grpId="0" nodeType="withEffect">
                                  <p:stCondLst>
                                    <p:cond delay="200"/>
                                  </p:stCondLst>
                                  <p:childTnLst>
                                    <p:set>
                                      <p:cBhvr>
                                        <p:cTn id="122" dur="1" fill="hold">
                                          <p:stCondLst>
                                            <p:cond delay="0"/>
                                          </p:stCondLst>
                                        </p:cTn>
                                        <p:tgtEl>
                                          <p:spTgt spid="110">
                                            <p:txEl>
                                              <p:pRg st="0" end="0"/>
                                            </p:txEl>
                                          </p:spTgt>
                                        </p:tgtEl>
                                        <p:attrNameLst>
                                          <p:attrName>style.visibility</p:attrName>
                                        </p:attrNameLst>
                                      </p:cBhvr>
                                      <p:to>
                                        <p:strVal val="visible"/>
                                      </p:to>
                                    </p:set>
                                    <p:animEffect transition="in" filter="fade">
                                      <p:cBhvr>
                                        <p:cTn id="123" dur="400"/>
                                        <p:tgtEl>
                                          <p:spTgt spid="110">
                                            <p:txEl>
                                              <p:pRg st="0" end="0"/>
                                            </p:txEl>
                                          </p:spTgt>
                                        </p:tgtEl>
                                      </p:cBhvr>
                                    </p:animEffect>
                                    <p:anim calcmode="lin" valueType="num">
                                      <p:cBhvr>
                                        <p:cTn id="124" dur="400" fill="hold"/>
                                        <p:tgtEl>
                                          <p:spTgt spid="110">
                                            <p:txEl>
                                              <p:pRg st="0" end="0"/>
                                            </p:txEl>
                                          </p:spTgt>
                                        </p:tgtEl>
                                        <p:attrNameLst>
                                          <p:attrName>ppt_x</p:attrName>
                                        </p:attrNameLst>
                                      </p:cBhvr>
                                      <p:tavLst>
                                        <p:tav tm="0">
                                          <p:val>
                                            <p:strVal val="#ppt_x"/>
                                          </p:val>
                                        </p:tav>
                                        <p:tav tm="100000">
                                          <p:val>
                                            <p:strVal val="#ppt_x"/>
                                          </p:val>
                                        </p:tav>
                                      </p:tavLst>
                                    </p:anim>
                                    <p:anim calcmode="lin" valueType="num">
                                      <p:cBhvr>
                                        <p:cTn id="125" dur="400" fill="hold"/>
                                        <p:tgtEl>
                                          <p:spTgt spid="110">
                                            <p:txEl>
                                              <p:pRg st="0" end="0"/>
                                            </p:txEl>
                                          </p:spTgt>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200"/>
                                  </p:stCondLst>
                                  <p:childTnLst>
                                    <p:set>
                                      <p:cBhvr>
                                        <p:cTn id="127" dur="1" fill="hold">
                                          <p:stCondLst>
                                            <p:cond delay="0"/>
                                          </p:stCondLst>
                                        </p:cTn>
                                        <p:tgtEl>
                                          <p:spTgt spid="111">
                                            <p:txEl>
                                              <p:pRg st="0" end="0"/>
                                            </p:txEl>
                                          </p:spTgt>
                                        </p:tgtEl>
                                        <p:attrNameLst>
                                          <p:attrName>style.visibility</p:attrName>
                                        </p:attrNameLst>
                                      </p:cBhvr>
                                      <p:to>
                                        <p:strVal val="visible"/>
                                      </p:to>
                                    </p:set>
                                    <p:animEffect transition="in" filter="fade">
                                      <p:cBhvr>
                                        <p:cTn id="128" dur="500"/>
                                        <p:tgtEl>
                                          <p:spTgt spid="111">
                                            <p:txEl>
                                              <p:pRg st="0" end="0"/>
                                            </p:txEl>
                                          </p:spTgt>
                                        </p:tgtEl>
                                      </p:cBhvr>
                                    </p:animEffect>
                                    <p:anim calcmode="lin" valueType="num">
                                      <p:cBhvr>
                                        <p:cTn id="129" dur="500" fill="hold"/>
                                        <p:tgtEl>
                                          <p:spTgt spid="111">
                                            <p:txEl>
                                              <p:pRg st="0" end="0"/>
                                            </p:txEl>
                                          </p:spTgt>
                                        </p:tgtEl>
                                        <p:attrNameLst>
                                          <p:attrName>ppt_x</p:attrName>
                                        </p:attrNameLst>
                                      </p:cBhvr>
                                      <p:tavLst>
                                        <p:tav tm="0">
                                          <p:val>
                                            <p:strVal val="#ppt_x"/>
                                          </p:val>
                                        </p:tav>
                                        <p:tav tm="100000">
                                          <p:val>
                                            <p:strVal val="#ppt_x"/>
                                          </p:val>
                                        </p:tav>
                                      </p:tavLst>
                                    </p:anim>
                                    <p:anim calcmode="lin" valueType="num">
                                      <p:cBhvr>
                                        <p:cTn id="130" dur="500" fill="hold"/>
                                        <p:tgtEl>
                                          <p:spTgt spid="1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18" grpId="0" animBg="1"/>
      <p:bldP spid="20" grpId="0" animBg="1"/>
      <p:bldP spid="31" grpId="0" build="p">
        <p:tmplLst>
          <p:tmpl lvl="1">
            <p:tnLst>
              <p:par>
                <p:cTn presetID="53" presetClass="entr" presetSubtype="1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300" fill="hold"/>
                        <p:tgtEl>
                          <p:spTgt spid="31"/>
                        </p:tgtEl>
                        <p:attrNameLst>
                          <p:attrName>ppt_w</p:attrName>
                        </p:attrNameLst>
                      </p:cBhvr>
                      <p:tavLst>
                        <p:tav tm="0">
                          <p:val>
                            <p:fltVal val="0"/>
                          </p:val>
                        </p:tav>
                        <p:tav tm="100000">
                          <p:val>
                            <p:strVal val="#ppt_w"/>
                          </p:val>
                        </p:tav>
                      </p:tavLst>
                    </p:anim>
                    <p:anim calcmode="lin" valueType="num">
                      <p:cBhvr>
                        <p:cTn dur="300" fill="hold"/>
                        <p:tgtEl>
                          <p:spTgt spid="31"/>
                        </p:tgtEl>
                        <p:attrNameLst>
                          <p:attrName>ppt_h</p:attrName>
                        </p:attrNameLst>
                      </p:cBhvr>
                      <p:tavLst>
                        <p:tav tm="0">
                          <p:val>
                            <p:fltVal val="0"/>
                          </p:val>
                        </p:tav>
                        <p:tav tm="100000">
                          <p:val>
                            <p:strVal val="#ppt_h"/>
                          </p:val>
                        </p:tav>
                      </p:tavLst>
                    </p:anim>
                    <p:animEffect transition="in" filter="fade">
                      <p:cBhvr>
                        <p:cTn dur="300"/>
                        <p:tgtEl>
                          <p:spTgt spid="31"/>
                        </p:tgtEl>
                      </p:cBhvr>
                    </p:animEffect>
                  </p:childTnLst>
                </p:cTn>
              </p:par>
            </p:tnLst>
          </p:tmpl>
        </p:tmplLst>
      </p:bldP>
      <p:bldP spid="64" grpId="0" build="p">
        <p:tmplLst>
          <p:tmpl lvl="1">
            <p:tnLst>
              <p:par>
                <p:cTn presetID="10" presetClass="entr" presetSubtype="0" fill="hold" nodeType="withEffect">
                  <p:stCondLst>
                    <p:cond delay="8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42" presetClass="entr" presetSubtype="0" fill="hold" nodeType="withEffect">
                  <p:stCondLst>
                    <p:cond delay="200"/>
                  </p:stCondLst>
                  <p:childTnLst>
                    <p:set>
                      <p:cBhvr>
                        <p:cTn dur="1" fill="hold">
                          <p:stCondLst>
                            <p:cond delay="0"/>
                          </p:stCondLst>
                        </p:cTn>
                        <p:tgtEl>
                          <p:spTgt spid="65"/>
                        </p:tgtEl>
                        <p:attrNameLst>
                          <p:attrName>style.visibility</p:attrName>
                        </p:attrNameLst>
                      </p:cBhvr>
                      <p:to>
                        <p:strVal val="visible"/>
                      </p:to>
                    </p:set>
                    <p:animEffect transition="in" filter="fade">
                      <p:cBhvr>
                        <p:cTn dur="400"/>
                        <p:tgtEl>
                          <p:spTgt spid="65"/>
                        </p:tgtEl>
                      </p:cBhvr>
                    </p:animEffect>
                    <p:anim calcmode="lin" valueType="num">
                      <p:cBhvr>
                        <p:cTn dur="400" fill="hold"/>
                        <p:tgtEl>
                          <p:spTgt spid="65"/>
                        </p:tgtEl>
                        <p:attrNameLst>
                          <p:attrName>ppt_x</p:attrName>
                        </p:attrNameLst>
                      </p:cBhvr>
                      <p:tavLst>
                        <p:tav tm="0">
                          <p:val>
                            <p:strVal val="#ppt_x"/>
                          </p:val>
                        </p:tav>
                        <p:tav tm="100000">
                          <p:val>
                            <p:strVal val="#ppt_x"/>
                          </p:val>
                        </p:tav>
                      </p:tavLst>
                    </p:anim>
                    <p:anim calcmode="lin" valueType="num">
                      <p:cBhvr>
                        <p:cTn dur="4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20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anim calcmode="lin" valueType="num">
                      <p:cBhvr>
                        <p:cTn dur="500" fill="hold"/>
                        <p:tgtEl>
                          <p:spTgt spid="66"/>
                        </p:tgtEl>
                        <p:attrNameLst>
                          <p:attrName>ppt_x</p:attrName>
                        </p:attrNameLst>
                      </p:cBhvr>
                      <p:tavLst>
                        <p:tav tm="0">
                          <p:val>
                            <p:strVal val="#ppt_x"/>
                          </p:val>
                        </p:tav>
                        <p:tav tm="100000">
                          <p:val>
                            <p:strVal val="#ppt_x"/>
                          </p:val>
                        </p:tav>
                      </p:tavLst>
                    </p:anim>
                    <p:anim calcmode="lin" valueType="num">
                      <p:cBhvr>
                        <p:cTn dur="500" fill="hold"/>
                        <p:tgtEl>
                          <p:spTgt spid="66"/>
                        </p:tgtEl>
                        <p:attrNameLst>
                          <p:attrName>ppt_y</p:attrName>
                        </p:attrNameLst>
                      </p:cBhvr>
                      <p:tavLst>
                        <p:tav tm="0">
                          <p:val>
                            <p:strVal val="#ppt_y+.1"/>
                          </p:val>
                        </p:tav>
                        <p:tav tm="100000">
                          <p:val>
                            <p:strVal val="#ppt_y"/>
                          </p:val>
                        </p:tav>
                      </p:tavLst>
                    </p:anim>
                  </p:childTnLst>
                </p:cTn>
              </p:par>
            </p:tnLst>
          </p:tmpl>
        </p:tmplLst>
      </p:bldP>
      <p:bldP spid="76" grpId="0" animBg="1"/>
      <p:bldP spid="77" grpId="0" animBg="1"/>
      <p:bldP spid="82" grpId="0" build="p">
        <p:tmplLst>
          <p:tmpl lvl="1">
            <p:tnLst>
              <p:par>
                <p:cTn presetID="53" presetClass="entr" presetSubtype="16"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p:cTn dur="300" fill="hold"/>
                        <p:tgtEl>
                          <p:spTgt spid="82"/>
                        </p:tgtEl>
                        <p:attrNameLst>
                          <p:attrName>ppt_w</p:attrName>
                        </p:attrNameLst>
                      </p:cBhvr>
                      <p:tavLst>
                        <p:tav tm="0">
                          <p:val>
                            <p:fltVal val="0"/>
                          </p:val>
                        </p:tav>
                        <p:tav tm="100000">
                          <p:val>
                            <p:strVal val="#ppt_w"/>
                          </p:val>
                        </p:tav>
                      </p:tavLst>
                    </p:anim>
                    <p:anim calcmode="lin" valueType="num">
                      <p:cBhvr>
                        <p:cTn dur="300" fill="hold"/>
                        <p:tgtEl>
                          <p:spTgt spid="82"/>
                        </p:tgtEl>
                        <p:attrNameLst>
                          <p:attrName>ppt_h</p:attrName>
                        </p:attrNameLst>
                      </p:cBhvr>
                      <p:tavLst>
                        <p:tav tm="0">
                          <p:val>
                            <p:fltVal val="0"/>
                          </p:val>
                        </p:tav>
                        <p:tav tm="100000">
                          <p:val>
                            <p:strVal val="#ppt_h"/>
                          </p:val>
                        </p:tav>
                      </p:tavLst>
                    </p:anim>
                    <p:animEffect transition="in" filter="fade">
                      <p:cBhvr>
                        <p:cTn dur="300"/>
                        <p:tgtEl>
                          <p:spTgt spid="82"/>
                        </p:tgtEl>
                      </p:cBhvr>
                    </p:animEffect>
                  </p:childTnLst>
                </p:cTn>
              </p:par>
            </p:tnLst>
          </p:tmpl>
        </p:tmplLst>
      </p:bldP>
      <p:bldP spid="85" grpId="0" build="p">
        <p:tmplLst>
          <p:tmpl lvl="1">
            <p:tnLst>
              <p:par>
                <p:cTn presetID="10" presetClass="entr" presetSubtype="0" fill="hold" nodeType="withEffect">
                  <p:stCondLst>
                    <p:cond delay="80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42" presetClass="entr" presetSubtype="0" fill="hold" nodeType="withEffect">
                  <p:stCondLst>
                    <p:cond delay="200"/>
                  </p:stCondLst>
                  <p:childTnLst>
                    <p:set>
                      <p:cBhvr>
                        <p:cTn dur="1" fill="hold">
                          <p:stCondLst>
                            <p:cond delay="0"/>
                          </p:stCondLst>
                        </p:cTn>
                        <p:tgtEl>
                          <p:spTgt spid="86"/>
                        </p:tgtEl>
                        <p:attrNameLst>
                          <p:attrName>style.visibility</p:attrName>
                        </p:attrNameLst>
                      </p:cBhvr>
                      <p:to>
                        <p:strVal val="visible"/>
                      </p:to>
                    </p:set>
                    <p:animEffect transition="in" filter="fade">
                      <p:cBhvr>
                        <p:cTn dur="400"/>
                        <p:tgtEl>
                          <p:spTgt spid="86"/>
                        </p:tgtEl>
                      </p:cBhvr>
                    </p:animEffect>
                    <p:anim calcmode="lin" valueType="num">
                      <p:cBhvr>
                        <p:cTn dur="400" fill="hold"/>
                        <p:tgtEl>
                          <p:spTgt spid="86"/>
                        </p:tgtEl>
                        <p:attrNameLst>
                          <p:attrName>ppt_x</p:attrName>
                        </p:attrNameLst>
                      </p:cBhvr>
                      <p:tavLst>
                        <p:tav tm="0">
                          <p:val>
                            <p:strVal val="#ppt_x"/>
                          </p:val>
                        </p:tav>
                        <p:tav tm="100000">
                          <p:val>
                            <p:strVal val="#ppt_x"/>
                          </p:val>
                        </p:tav>
                      </p:tavLst>
                    </p:anim>
                    <p:anim calcmode="lin" valueType="num">
                      <p:cBhvr>
                        <p:cTn dur="400" fill="hold"/>
                        <p:tgtEl>
                          <p:spTgt spid="86"/>
                        </p:tgtEl>
                        <p:attrNameLst>
                          <p:attrName>ppt_y</p:attrName>
                        </p:attrNameLst>
                      </p:cBhvr>
                      <p:tavLst>
                        <p:tav tm="0">
                          <p:val>
                            <p:strVal val="#ppt_y+.1"/>
                          </p:val>
                        </p:tav>
                        <p:tav tm="100000">
                          <p:val>
                            <p:strVal val="#ppt_y"/>
                          </p:val>
                        </p:tav>
                      </p:tavLst>
                    </p:anim>
                  </p:childTnLst>
                </p:cTn>
              </p:par>
            </p:tnLst>
          </p:tmpl>
        </p:tmplLst>
      </p:bldP>
      <p:bldP spid="87" grpId="0" build="p">
        <p:tmplLst>
          <p:tmpl lvl="1">
            <p:tnLst>
              <p:par>
                <p:cTn presetID="42" presetClass="entr" presetSubtype="0" fill="hold" nodeType="withEffect">
                  <p:stCondLst>
                    <p:cond delay="20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anim calcmode="lin" valueType="num">
                      <p:cBhvr>
                        <p:cTn dur="500" fill="hold"/>
                        <p:tgtEl>
                          <p:spTgt spid="87"/>
                        </p:tgtEl>
                        <p:attrNameLst>
                          <p:attrName>ppt_x</p:attrName>
                        </p:attrNameLst>
                      </p:cBhvr>
                      <p:tavLst>
                        <p:tav tm="0">
                          <p:val>
                            <p:strVal val="#ppt_x"/>
                          </p:val>
                        </p:tav>
                        <p:tav tm="100000">
                          <p:val>
                            <p:strVal val="#ppt_x"/>
                          </p:val>
                        </p:tav>
                      </p:tavLst>
                    </p:anim>
                    <p:anim calcmode="lin" valueType="num">
                      <p:cBhvr>
                        <p:cTn dur="500" fill="hold"/>
                        <p:tgtEl>
                          <p:spTgt spid="87"/>
                        </p:tgtEl>
                        <p:attrNameLst>
                          <p:attrName>ppt_y</p:attrName>
                        </p:attrNameLst>
                      </p:cBhvr>
                      <p:tavLst>
                        <p:tav tm="0">
                          <p:val>
                            <p:strVal val="#ppt_y+.1"/>
                          </p:val>
                        </p:tav>
                        <p:tav tm="100000">
                          <p:val>
                            <p:strVal val="#ppt_y"/>
                          </p:val>
                        </p:tav>
                      </p:tavLst>
                    </p:anim>
                  </p:childTnLst>
                </p:cTn>
              </p:par>
            </p:tnLst>
          </p:tmpl>
        </p:tmplLst>
      </p:bldP>
      <p:bldP spid="94" grpId="0" animBg="1"/>
      <p:bldP spid="95" grpId="0" animBg="1"/>
      <p:bldP spid="98" grpId="0" build="p">
        <p:tmplLst>
          <p:tmpl lvl="1">
            <p:tnLst>
              <p:par>
                <p:cTn presetID="53" presetClass="entr" presetSubtype="16"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p:cTn dur="300" fill="hold"/>
                        <p:tgtEl>
                          <p:spTgt spid="98"/>
                        </p:tgtEl>
                        <p:attrNameLst>
                          <p:attrName>ppt_w</p:attrName>
                        </p:attrNameLst>
                      </p:cBhvr>
                      <p:tavLst>
                        <p:tav tm="0">
                          <p:val>
                            <p:fltVal val="0"/>
                          </p:val>
                        </p:tav>
                        <p:tav tm="100000">
                          <p:val>
                            <p:strVal val="#ppt_w"/>
                          </p:val>
                        </p:tav>
                      </p:tavLst>
                    </p:anim>
                    <p:anim calcmode="lin" valueType="num">
                      <p:cBhvr>
                        <p:cTn dur="300" fill="hold"/>
                        <p:tgtEl>
                          <p:spTgt spid="98"/>
                        </p:tgtEl>
                        <p:attrNameLst>
                          <p:attrName>ppt_h</p:attrName>
                        </p:attrNameLst>
                      </p:cBhvr>
                      <p:tavLst>
                        <p:tav tm="0">
                          <p:val>
                            <p:fltVal val="0"/>
                          </p:val>
                        </p:tav>
                        <p:tav tm="100000">
                          <p:val>
                            <p:strVal val="#ppt_h"/>
                          </p:val>
                        </p:tav>
                      </p:tavLst>
                    </p:anim>
                    <p:animEffect transition="in" filter="fade">
                      <p:cBhvr>
                        <p:cTn dur="300"/>
                        <p:tgtEl>
                          <p:spTgt spid="98"/>
                        </p:tgtEl>
                      </p:cBhvr>
                    </p:animEffect>
                  </p:childTnLst>
                </p:cTn>
              </p:par>
            </p:tnLst>
          </p:tmpl>
        </p:tmplLst>
      </p:bldP>
      <p:bldP spid="100" grpId="0" build="p">
        <p:tmplLst>
          <p:tmpl lvl="1">
            <p:tnLst>
              <p:par>
                <p:cTn presetID="10" presetClass="entr" presetSubtype="0" fill="hold" nodeType="withEffect">
                  <p:stCondLst>
                    <p:cond delay="80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101" grpId="0" build="p">
        <p:tmplLst>
          <p:tmpl lvl="1">
            <p:tnLst>
              <p:par>
                <p:cTn presetID="42" presetClass="entr" presetSubtype="0" fill="hold" nodeType="withEffect">
                  <p:stCondLst>
                    <p:cond delay="200"/>
                  </p:stCondLst>
                  <p:childTnLst>
                    <p:set>
                      <p:cBhvr>
                        <p:cTn dur="1" fill="hold">
                          <p:stCondLst>
                            <p:cond delay="0"/>
                          </p:stCondLst>
                        </p:cTn>
                        <p:tgtEl>
                          <p:spTgt spid="101"/>
                        </p:tgtEl>
                        <p:attrNameLst>
                          <p:attrName>style.visibility</p:attrName>
                        </p:attrNameLst>
                      </p:cBhvr>
                      <p:to>
                        <p:strVal val="visible"/>
                      </p:to>
                    </p:set>
                    <p:animEffect transition="in" filter="fade">
                      <p:cBhvr>
                        <p:cTn dur="400"/>
                        <p:tgtEl>
                          <p:spTgt spid="101"/>
                        </p:tgtEl>
                      </p:cBhvr>
                    </p:animEffect>
                    <p:anim calcmode="lin" valueType="num">
                      <p:cBhvr>
                        <p:cTn dur="400" fill="hold"/>
                        <p:tgtEl>
                          <p:spTgt spid="101"/>
                        </p:tgtEl>
                        <p:attrNameLst>
                          <p:attrName>ppt_x</p:attrName>
                        </p:attrNameLst>
                      </p:cBhvr>
                      <p:tavLst>
                        <p:tav tm="0">
                          <p:val>
                            <p:strVal val="#ppt_x"/>
                          </p:val>
                        </p:tav>
                        <p:tav tm="100000">
                          <p:val>
                            <p:strVal val="#ppt_x"/>
                          </p:val>
                        </p:tav>
                      </p:tavLst>
                    </p:anim>
                    <p:anim calcmode="lin" valueType="num">
                      <p:cBhvr>
                        <p:cTn dur="400" fill="hold"/>
                        <p:tgtEl>
                          <p:spTgt spid="101"/>
                        </p:tgtEl>
                        <p:attrNameLst>
                          <p:attrName>ppt_y</p:attrName>
                        </p:attrNameLst>
                      </p:cBhvr>
                      <p:tavLst>
                        <p:tav tm="0">
                          <p:val>
                            <p:strVal val="#ppt_y+.1"/>
                          </p:val>
                        </p:tav>
                        <p:tav tm="100000">
                          <p:val>
                            <p:strVal val="#ppt_y"/>
                          </p:val>
                        </p:tav>
                      </p:tavLst>
                    </p:anim>
                  </p:childTnLst>
                </p:cTn>
              </p:par>
            </p:tnLst>
          </p:tmpl>
        </p:tmplLst>
      </p:bldP>
      <p:bldP spid="102" grpId="0" build="p">
        <p:tmplLst>
          <p:tmpl lvl="1">
            <p:tnLst>
              <p:par>
                <p:cTn presetID="42" presetClass="entr" presetSubtype="0" fill="hold" nodeType="withEffect">
                  <p:stCondLst>
                    <p:cond delay="20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anim calcmode="lin" valueType="num">
                      <p:cBhvr>
                        <p:cTn dur="500" fill="hold"/>
                        <p:tgtEl>
                          <p:spTgt spid="102"/>
                        </p:tgtEl>
                        <p:attrNameLst>
                          <p:attrName>ppt_x</p:attrName>
                        </p:attrNameLst>
                      </p:cBhvr>
                      <p:tavLst>
                        <p:tav tm="0">
                          <p:val>
                            <p:strVal val="#ppt_x"/>
                          </p:val>
                        </p:tav>
                        <p:tav tm="100000">
                          <p:val>
                            <p:strVal val="#ppt_x"/>
                          </p:val>
                        </p:tav>
                      </p:tavLst>
                    </p:anim>
                    <p:anim calcmode="lin" valueType="num">
                      <p:cBhvr>
                        <p:cTn dur="500" fill="hold"/>
                        <p:tgtEl>
                          <p:spTgt spid="102"/>
                        </p:tgtEl>
                        <p:attrNameLst>
                          <p:attrName>ppt_y</p:attrName>
                        </p:attrNameLst>
                      </p:cBhvr>
                      <p:tavLst>
                        <p:tav tm="0">
                          <p:val>
                            <p:strVal val="#ppt_y+.1"/>
                          </p:val>
                        </p:tav>
                        <p:tav tm="100000">
                          <p:val>
                            <p:strVal val="#ppt_y"/>
                          </p:val>
                        </p:tav>
                      </p:tavLst>
                    </p:anim>
                  </p:childTnLst>
                </p:cTn>
              </p:par>
            </p:tnLst>
          </p:tmpl>
        </p:tmplLst>
      </p:bldP>
      <p:bldP spid="106" grpId="0" animBg="1"/>
      <p:bldP spid="107" grpId="0" animBg="1"/>
      <p:bldP spid="108" grpId="0" build="p">
        <p:tmplLst>
          <p:tmpl lvl="1">
            <p:tnLst>
              <p:par>
                <p:cTn presetID="53" presetClass="entr" presetSubtype="16" fill="hold" nodeType="afterEffect">
                  <p:stCondLst>
                    <p:cond delay="0"/>
                  </p:stCondLst>
                  <p:childTnLst>
                    <p:set>
                      <p:cBhvr>
                        <p:cTn dur="1" fill="hold">
                          <p:stCondLst>
                            <p:cond delay="0"/>
                          </p:stCondLst>
                        </p:cTn>
                        <p:tgtEl>
                          <p:spTgt spid="108"/>
                        </p:tgtEl>
                        <p:attrNameLst>
                          <p:attrName>style.visibility</p:attrName>
                        </p:attrNameLst>
                      </p:cBhvr>
                      <p:to>
                        <p:strVal val="visible"/>
                      </p:to>
                    </p:set>
                    <p:anim calcmode="lin" valueType="num">
                      <p:cBhvr>
                        <p:cTn dur="300" fill="hold"/>
                        <p:tgtEl>
                          <p:spTgt spid="108"/>
                        </p:tgtEl>
                        <p:attrNameLst>
                          <p:attrName>ppt_w</p:attrName>
                        </p:attrNameLst>
                      </p:cBhvr>
                      <p:tavLst>
                        <p:tav tm="0">
                          <p:val>
                            <p:fltVal val="0"/>
                          </p:val>
                        </p:tav>
                        <p:tav tm="100000">
                          <p:val>
                            <p:strVal val="#ppt_w"/>
                          </p:val>
                        </p:tav>
                      </p:tavLst>
                    </p:anim>
                    <p:anim calcmode="lin" valueType="num">
                      <p:cBhvr>
                        <p:cTn dur="300" fill="hold"/>
                        <p:tgtEl>
                          <p:spTgt spid="108"/>
                        </p:tgtEl>
                        <p:attrNameLst>
                          <p:attrName>ppt_h</p:attrName>
                        </p:attrNameLst>
                      </p:cBhvr>
                      <p:tavLst>
                        <p:tav tm="0">
                          <p:val>
                            <p:fltVal val="0"/>
                          </p:val>
                        </p:tav>
                        <p:tav tm="100000">
                          <p:val>
                            <p:strVal val="#ppt_h"/>
                          </p:val>
                        </p:tav>
                      </p:tavLst>
                    </p:anim>
                    <p:animEffect transition="in" filter="fade">
                      <p:cBhvr>
                        <p:cTn dur="300"/>
                        <p:tgtEl>
                          <p:spTgt spid="108"/>
                        </p:tgtEl>
                      </p:cBhvr>
                    </p:animEffect>
                  </p:childTnLst>
                </p:cTn>
              </p:par>
            </p:tnLst>
          </p:tmpl>
        </p:tmplLst>
      </p:bldP>
      <p:bldP spid="109" grpId="0" build="p">
        <p:tmplLst>
          <p:tmpl lvl="1">
            <p:tnLst>
              <p:par>
                <p:cTn presetID="10" presetClass="entr" presetSubtype="0" fill="hold" nodeType="withEffect">
                  <p:stCondLst>
                    <p:cond delay="800"/>
                  </p:stCondLst>
                  <p:childTnLst>
                    <p:set>
                      <p:cBhvr>
                        <p:cTn dur="1" fill="hold">
                          <p:stCondLst>
                            <p:cond delay="0"/>
                          </p:stCondLst>
                        </p:cTn>
                        <p:tgtEl>
                          <p:spTgt spid="109"/>
                        </p:tgtEl>
                        <p:attrNameLst>
                          <p:attrName>style.visibility</p:attrName>
                        </p:attrNameLst>
                      </p:cBhvr>
                      <p:to>
                        <p:strVal val="visible"/>
                      </p:to>
                    </p:set>
                    <p:animEffect transition="in" filter="fade">
                      <p:cBhvr>
                        <p:cTn dur="500"/>
                        <p:tgtEl>
                          <p:spTgt spid="109"/>
                        </p:tgtEl>
                      </p:cBhvr>
                    </p:animEffect>
                  </p:childTnLst>
                </p:cTn>
              </p:par>
            </p:tnLst>
          </p:tmpl>
        </p:tmplLst>
      </p:bldP>
      <p:bldP spid="110" grpId="0" build="p">
        <p:tmplLst>
          <p:tmpl lvl="1">
            <p:tnLst>
              <p:par>
                <p:cTn presetID="42" presetClass="entr" presetSubtype="0" fill="hold" nodeType="withEffect">
                  <p:stCondLst>
                    <p:cond delay="200"/>
                  </p:stCondLst>
                  <p:childTnLst>
                    <p:set>
                      <p:cBhvr>
                        <p:cTn dur="1" fill="hold">
                          <p:stCondLst>
                            <p:cond delay="0"/>
                          </p:stCondLst>
                        </p:cTn>
                        <p:tgtEl>
                          <p:spTgt spid="110"/>
                        </p:tgtEl>
                        <p:attrNameLst>
                          <p:attrName>style.visibility</p:attrName>
                        </p:attrNameLst>
                      </p:cBhvr>
                      <p:to>
                        <p:strVal val="visible"/>
                      </p:to>
                    </p:set>
                    <p:animEffect transition="in" filter="fade">
                      <p:cBhvr>
                        <p:cTn dur="400"/>
                        <p:tgtEl>
                          <p:spTgt spid="110"/>
                        </p:tgtEl>
                      </p:cBhvr>
                    </p:animEffect>
                    <p:anim calcmode="lin" valueType="num">
                      <p:cBhvr>
                        <p:cTn dur="400" fill="hold"/>
                        <p:tgtEl>
                          <p:spTgt spid="110"/>
                        </p:tgtEl>
                        <p:attrNameLst>
                          <p:attrName>ppt_x</p:attrName>
                        </p:attrNameLst>
                      </p:cBhvr>
                      <p:tavLst>
                        <p:tav tm="0">
                          <p:val>
                            <p:strVal val="#ppt_x"/>
                          </p:val>
                        </p:tav>
                        <p:tav tm="100000">
                          <p:val>
                            <p:strVal val="#ppt_x"/>
                          </p:val>
                        </p:tav>
                      </p:tavLst>
                    </p:anim>
                    <p:anim calcmode="lin" valueType="num">
                      <p:cBhvr>
                        <p:cTn dur="400" fill="hold"/>
                        <p:tgtEl>
                          <p:spTgt spid="110"/>
                        </p:tgtEl>
                        <p:attrNameLst>
                          <p:attrName>ppt_y</p:attrName>
                        </p:attrNameLst>
                      </p:cBhvr>
                      <p:tavLst>
                        <p:tav tm="0">
                          <p:val>
                            <p:strVal val="#ppt_y+.1"/>
                          </p:val>
                        </p:tav>
                        <p:tav tm="100000">
                          <p:val>
                            <p:strVal val="#ppt_y"/>
                          </p:val>
                        </p:tav>
                      </p:tavLst>
                    </p:anim>
                  </p:childTnLst>
                </p:cTn>
              </p:par>
            </p:tnLst>
          </p:tmpl>
        </p:tmplLst>
      </p:bldP>
      <p:bldP spid="111" grpId="0" build="p">
        <p:tmplLst>
          <p:tmpl lvl="1">
            <p:tnLst>
              <p:par>
                <p:cTn presetID="42" presetClass="entr" presetSubtype="0" fill="hold" nodeType="withEffect">
                  <p:stCondLst>
                    <p:cond delay="200"/>
                  </p:stCondLst>
                  <p:childTnLst>
                    <p:set>
                      <p:cBhvr>
                        <p:cTn dur="1" fill="hold">
                          <p:stCondLst>
                            <p:cond delay="0"/>
                          </p:stCondLst>
                        </p:cTn>
                        <p:tgtEl>
                          <p:spTgt spid="111"/>
                        </p:tgtEl>
                        <p:attrNameLst>
                          <p:attrName>style.visibility</p:attrName>
                        </p:attrNameLst>
                      </p:cBhvr>
                      <p:to>
                        <p:strVal val="visible"/>
                      </p:to>
                    </p:set>
                    <p:animEffect transition="in" filter="fade">
                      <p:cBhvr>
                        <p:cTn dur="500"/>
                        <p:tgtEl>
                          <p:spTgt spid="111"/>
                        </p:tgtEl>
                      </p:cBhvr>
                    </p:animEffect>
                    <p:anim calcmode="lin" valueType="num">
                      <p:cBhvr>
                        <p:cTn dur="500" fill="hold"/>
                        <p:tgtEl>
                          <p:spTgt spid="111"/>
                        </p:tgtEl>
                        <p:attrNameLst>
                          <p:attrName>ppt_x</p:attrName>
                        </p:attrNameLst>
                      </p:cBhvr>
                      <p:tavLst>
                        <p:tav tm="0">
                          <p:val>
                            <p:strVal val="#ppt_x"/>
                          </p:val>
                        </p:tav>
                        <p:tav tm="100000">
                          <p:val>
                            <p:strVal val="#ppt_x"/>
                          </p:val>
                        </p:tav>
                      </p:tavLst>
                    </p:anim>
                    <p:anim calcmode="lin" valueType="num">
                      <p:cBhvr>
                        <p:cTn dur="500" fill="hold"/>
                        <p:tgtEl>
                          <p:spTgt spid="11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our steep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64" name="Text Placeholder 2"/>
          <p:cNvSpPr>
            <a:spLocks noGrp="1"/>
          </p:cNvSpPr>
          <p:nvPr>
            <p:ph type="body" sz="quarter" idx="64" hasCustomPrompt="1"/>
          </p:nvPr>
        </p:nvSpPr>
        <p:spPr>
          <a:xfrm>
            <a:off x="356661" y="4721747"/>
            <a:ext cx="1760538" cy="459854"/>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65" name="Text Placeholder 7"/>
          <p:cNvSpPr>
            <a:spLocks noGrp="1"/>
          </p:cNvSpPr>
          <p:nvPr>
            <p:ph type="body" sz="quarter" idx="18" hasCustomPrompt="1"/>
          </p:nvPr>
        </p:nvSpPr>
        <p:spPr>
          <a:xfrm>
            <a:off x="356661" y="4190006"/>
            <a:ext cx="1760538" cy="287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50000"/>
                    <a:lumOff val="50000"/>
                  </a:schemeClr>
                </a:solidFill>
                <a:latin typeface="Lato Light"/>
                <a:cs typeface="Lato Light"/>
              </a:defRPr>
            </a:lvl1pPr>
          </a:lstStyle>
          <a:p>
            <a:pPr lvl="0"/>
            <a:r>
              <a:rPr lang="es-ES_tradnl" dirty="0" smtClean="0"/>
              <a:t>RESULT 1</a:t>
            </a:r>
          </a:p>
        </p:txBody>
      </p:sp>
      <p:sp>
        <p:nvSpPr>
          <p:cNvPr id="66" name="Text Placeholder 7"/>
          <p:cNvSpPr>
            <a:spLocks noGrp="1"/>
          </p:cNvSpPr>
          <p:nvPr>
            <p:ph type="body" sz="quarter" idx="65" hasCustomPrompt="1"/>
          </p:nvPr>
        </p:nvSpPr>
        <p:spPr>
          <a:xfrm>
            <a:off x="356661" y="4516065"/>
            <a:ext cx="1760538"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85" name="Text Placeholder 2"/>
          <p:cNvSpPr>
            <a:spLocks noGrp="1"/>
          </p:cNvSpPr>
          <p:nvPr>
            <p:ph type="body" sz="quarter" idx="66" hasCustomPrompt="1"/>
          </p:nvPr>
        </p:nvSpPr>
        <p:spPr>
          <a:xfrm>
            <a:off x="2507191" y="4721747"/>
            <a:ext cx="1760538" cy="459854"/>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86" name="Text Placeholder 7"/>
          <p:cNvSpPr>
            <a:spLocks noGrp="1"/>
          </p:cNvSpPr>
          <p:nvPr>
            <p:ph type="body" sz="quarter" idx="67" hasCustomPrompt="1"/>
          </p:nvPr>
        </p:nvSpPr>
        <p:spPr>
          <a:xfrm>
            <a:off x="2507191" y="4190006"/>
            <a:ext cx="1760538" cy="287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50000"/>
                    <a:lumOff val="50000"/>
                  </a:schemeClr>
                </a:solidFill>
                <a:latin typeface="Lato Light"/>
                <a:cs typeface="Lato Light"/>
              </a:defRPr>
            </a:lvl1pPr>
          </a:lstStyle>
          <a:p>
            <a:pPr lvl="0"/>
            <a:r>
              <a:rPr lang="es-ES_tradnl" dirty="0" smtClean="0"/>
              <a:t>RESULT 1</a:t>
            </a:r>
          </a:p>
        </p:txBody>
      </p:sp>
      <p:sp>
        <p:nvSpPr>
          <p:cNvPr id="87" name="Text Placeholder 7"/>
          <p:cNvSpPr>
            <a:spLocks noGrp="1"/>
          </p:cNvSpPr>
          <p:nvPr>
            <p:ph type="body" sz="quarter" idx="68" hasCustomPrompt="1"/>
          </p:nvPr>
        </p:nvSpPr>
        <p:spPr>
          <a:xfrm>
            <a:off x="2507191" y="4516065"/>
            <a:ext cx="1760538"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00" name="Text Placeholder 2"/>
          <p:cNvSpPr>
            <a:spLocks noGrp="1"/>
          </p:cNvSpPr>
          <p:nvPr>
            <p:ph type="body" sz="quarter" idx="69" hasCustomPrompt="1"/>
          </p:nvPr>
        </p:nvSpPr>
        <p:spPr>
          <a:xfrm>
            <a:off x="4733920" y="4721747"/>
            <a:ext cx="1760538" cy="459854"/>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101" name="Text Placeholder 7"/>
          <p:cNvSpPr>
            <a:spLocks noGrp="1"/>
          </p:cNvSpPr>
          <p:nvPr>
            <p:ph type="body" sz="quarter" idx="70" hasCustomPrompt="1"/>
          </p:nvPr>
        </p:nvSpPr>
        <p:spPr>
          <a:xfrm>
            <a:off x="4733920" y="4190006"/>
            <a:ext cx="1760538" cy="287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50000"/>
                    <a:lumOff val="50000"/>
                  </a:schemeClr>
                </a:solidFill>
                <a:latin typeface="Lato Light"/>
                <a:cs typeface="Lato Light"/>
              </a:defRPr>
            </a:lvl1pPr>
          </a:lstStyle>
          <a:p>
            <a:pPr lvl="0"/>
            <a:r>
              <a:rPr lang="es-ES_tradnl" dirty="0" smtClean="0"/>
              <a:t>RESULT 1</a:t>
            </a:r>
          </a:p>
        </p:txBody>
      </p:sp>
      <p:sp>
        <p:nvSpPr>
          <p:cNvPr id="102" name="Text Placeholder 7"/>
          <p:cNvSpPr>
            <a:spLocks noGrp="1"/>
          </p:cNvSpPr>
          <p:nvPr>
            <p:ph type="body" sz="quarter" idx="71" hasCustomPrompt="1"/>
          </p:nvPr>
        </p:nvSpPr>
        <p:spPr>
          <a:xfrm>
            <a:off x="4733920" y="4516065"/>
            <a:ext cx="1760538"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09" name="Text Placeholder 2"/>
          <p:cNvSpPr>
            <a:spLocks noGrp="1"/>
          </p:cNvSpPr>
          <p:nvPr>
            <p:ph type="body" sz="quarter" idx="72" hasCustomPrompt="1"/>
          </p:nvPr>
        </p:nvSpPr>
        <p:spPr>
          <a:xfrm>
            <a:off x="6921501" y="4721747"/>
            <a:ext cx="1760538" cy="459854"/>
          </a:xfrm>
          <a:prstGeom prst="rect">
            <a:avLst/>
          </a:prstGeom>
        </p:spPr>
        <p:txBody>
          <a:bodyPr vert="horz" lIns="0" tIns="0" rIns="0" bIns="0"/>
          <a:lstStyle>
            <a:lvl1pPr marL="0" indent="0" algn="ctr">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110" name="Text Placeholder 7"/>
          <p:cNvSpPr>
            <a:spLocks noGrp="1"/>
          </p:cNvSpPr>
          <p:nvPr>
            <p:ph type="body" sz="quarter" idx="73" hasCustomPrompt="1"/>
          </p:nvPr>
        </p:nvSpPr>
        <p:spPr>
          <a:xfrm>
            <a:off x="6921501" y="4190006"/>
            <a:ext cx="1760538" cy="287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tx1">
                    <a:lumMod val="50000"/>
                    <a:lumOff val="50000"/>
                  </a:schemeClr>
                </a:solidFill>
                <a:latin typeface="Lato Light"/>
                <a:cs typeface="Lato Light"/>
              </a:defRPr>
            </a:lvl1pPr>
          </a:lstStyle>
          <a:p>
            <a:pPr lvl="0"/>
            <a:r>
              <a:rPr lang="es-ES_tradnl" dirty="0" smtClean="0"/>
              <a:t>RESULT 1</a:t>
            </a:r>
          </a:p>
        </p:txBody>
      </p:sp>
      <p:sp>
        <p:nvSpPr>
          <p:cNvPr id="111" name="Text Placeholder 7"/>
          <p:cNvSpPr>
            <a:spLocks noGrp="1"/>
          </p:cNvSpPr>
          <p:nvPr>
            <p:ph type="body" sz="quarter" idx="74" hasCustomPrompt="1"/>
          </p:nvPr>
        </p:nvSpPr>
        <p:spPr>
          <a:xfrm>
            <a:off x="6921501" y="4516065"/>
            <a:ext cx="1760538"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extLst>
      <p:ext uri="{BB962C8B-B14F-4D97-AF65-F5344CB8AC3E}">
        <p14:creationId xmlns:p14="http://schemas.microsoft.com/office/powerpoint/2010/main" val="410812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64">
                                            <p:txEl>
                                              <p:pRg st="0" end="0"/>
                                            </p:txEl>
                                          </p:spTgt>
                                        </p:tgtEl>
                                        <p:attrNameLst>
                                          <p:attrName>style.visibility</p:attrName>
                                        </p:attrNameLst>
                                      </p:cBhvr>
                                      <p:to>
                                        <p:strVal val="visible"/>
                                      </p:to>
                                    </p:set>
                                    <p:animEffect transition="in" filter="fade">
                                      <p:cBhvr>
                                        <p:cTn id="17" dur="500"/>
                                        <p:tgtEl>
                                          <p:spTgt spid="64">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65">
                                            <p:txEl>
                                              <p:pRg st="0" end="0"/>
                                            </p:txEl>
                                          </p:spTgt>
                                        </p:tgtEl>
                                        <p:attrNameLst>
                                          <p:attrName>style.visibility</p:attrName>
                                        </p:attrNameLst>
                                      </p:cBhvr>
                                      <p:to>
                                        <p:strVal val="visible"/>
                                      </p:to>
                                    </p:set>
                                    <p:animEffect transition="in" filter="fade">
                                      <p:cBhvr>
                                        <p:cTn id="20" dur="400"/>
                                        <p:tgtEl>
                                          <p:spTgt spid="65">
                                            <p:txEl>
                                              <p:pRg st="0" end="0"/>
                                            </p:txEl>
                                          </p:spTgt>
                                        </p:tgtEl>
                                      </p:cBhvr>
                                    </p:animEffect>
                                    <p:anim calcmode="lin" valueType="num">
                                      <p:cBhvr>
                                        <p:cTn id="21" dur="4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6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66">
                                            <p:txEl>
                                              <p:pRg st="0" end="0"/>
                                            </p:txEl>
                                          </p:spTgt>
                                        </p:tgtEl>
                                        <p:attrNameLst>
                                          <p:attrName>style.visibility</p:attrName>
                                        </p:attrNameLst>
                                      </p:cBhvr>
                                      <p:to>
                                        <p:strVal val="visible"/>
                                      </p:to>
                                    </p:set>
                                    <p:animEffect transition="in" filter="fade">
                                      <p:cBhvr>
                                        <p:cTn id="25" dur="500"/>
                                        <p:tgtEl>
                                          <p:spTgt spid="66">
                                            <p:txEl>
                                              <p:pRg st="0" end="0"/>
                                            </p:txEl>
                                          </p:spTgt>
                                        </p:tgtEl>
                                      </p:cBhvr>
                                    </p:animEffect>
                                    <p:anim calcmode="lin" valueType="num">
                                      <p:cBhvr>
                                        <p:cTn id="26"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66">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85">
                                            <p:txEl>
                                              <p:pRg st="0" end="0"/>
                                            </p:txEl>
                                          </p:spTgt>
                                        </p:tgtEl>
                                        <p:attrNameLst>
                                          <p:attrName>style.visibility</p:attrName>
                                        </p:attrNameLst>
                                      </p:cBhvr>
                                      <p:to>
                                        <p:strVal val="visible"/>
                                      </p:to>
                                    </p:set>
                                    <p:animEffect transition="in" filter="fade">
                                      <p:cBhvr>
                                        <p:cTn id="30" dur="500"/>
                                        <p:tgtEl>
                                          <p:spTgt spid="85">
                                            <p:txEl>
                                              <p:pRg st="0" end="0"/>
                                            </p:txEl>
                                          </p:spTgt>
                                        </p:tgtEl>
                                      </p:cBhvr>
                                    </p:animEffect>
                                  </p:childTnLst>
                                </p:cTn>
                              </p:par>
                              <p:par>
                                <p:cTn id="31" presetID="42" presetClass="entr" presetSubtype="0" fill="hold" grpId="0" nodeType="withEffect">
                                  <p:stCondLst>
                                    <p:cond delay="200"/>
                                  </p:stCondLst>
                                  <p:childTnLst>
                                    <p:set>
                                      <p:cBhvr>
                                        <p:cTn id="32" dur="1" fill="hold">
                                          <p:stCondLst>
                                            <p:cond delay="0"/>
                                          </p:stCondLst>
                                        </p:cTn>
                                        <p:tgtEl>
                                          <p:spTgt spid="86">
                                            <p:txEl>
                                              <p:pRg st="0" end="0"/>
                                            </p:txEl>
                                          </p:spTgt>
                                        </p:tgtEl>
                                        <p:attrNameLst>
                                          <p:attrName>style.visibility</p:attrName>
                                        </p:attrNameLst>
                                      </p:cBhvr>
                                      <p:to>
                                        <p:strVal val="visible"/>
                                      </p:to>
                                    </p:set>
                                    <p:animEffect transition="in" filter="fade">
                                      <p:cBhvr>
                                        <p:cTn id="33" dur="400"/>
                                        <p:tgtEl>
                                          <p:spTgt spid="86">
                                            <p:txEl>
                                              <p:pRg st="0" end="0"/>
                                            </p:txEl>
                                          </p:spTgt>
                                        </p:tgtEl>
                                      </p:cBhvr>
                                    </p:animEffect>
                                    <p:anim calcmode="lin" valueType="num">
                                      <p:cBhvr>
                                        <p:cTn id="34" dur="400" fill="hold"/>
                                        <p:tgtEl>
                                          <p:spTgt spid="86">
                                            <p:txEl>
                                              <p:pRg st="0" end="0"/>
                                            </p:txEl>
                                          </p:spTgt>
                                        </p:tgtEl>
                                        <p:attrNameLst>
                                          <p:attrName>ppt_x</p:attrName>
                                        </p:attrNameLst>
                                      </p:cBhvr>
                                      <p:tavLst>
                                        <p:tav tm="0">
                                          <p:val>
                                            <p:strVal val="#ppt_x"/>
                                          </p:val>
                                        </p:tav>
                                        <p:tav tm="100000">
                                          <p:val>
                                            <p:strVal val="#ppt_x"/>
                                          </p:val>
                                        </p:tav>
                                      </p:tavLst>
                                    </p:anim>
                                    <p:anim calcmode="lin" valueType="num">
                                      <p:cBhvr>
                                        <p:cTn id="35" dur="400" fill="hold"/>
                                        <p:tgtEl>
                                          <p:spTgt spid="86">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00"/>
                                  </p:stCondLst>
                                  <p:childTnLst>
                                    <p:set>
                                      <p:cBhvr>
                                        <p:cTn id="37" dur="1" fill="hold">
                                          <p:stCondLst>
                                            <p:cond delay="0"/>
                                          </p:stCondLst>
                                        </p:cTn>
                                        <p:tgtEl>
                                          <p:spTgt spid="87">
                                            <p:txEl>
                                              <p:pRg st="0" end="0"/>
                                            </p:txEl>
                                          </p:spTgt>
                                        </p:tgtEl>
                                        <p:attrNameLst>
                                          <p:attrName>style.visibility</p:attrName>
                                        </p:attrNameLst>
                                      </p:cBhvr>
                                      <p:to>
                                        <p:strVal val="visible"/>
                                      </p:to>
                                    </p:set>
                                    <p:animEffect transition="in" filter="fade">
                                      <p:cBhvr>
                                        <p:cTn id="38" dur="500"/>
                                        <p:tgtEl>
                                          <p:spTgt spid="87">
                                            <p:txEl>
                                              <p:pRg st="0" end="0"/>
                                            </p:txEl>
                                          </p:spTgt>
                                        </p:tgtEl>
                                      </p:cBhvr>
                                    </p:animEffect>
                                    <p:anim calcmode="lin" valueType="num">
                                      <p:cBhvr>
                                        <p:cTn id="39"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87">
                                            <p:txEl>
                                              <p:pRg st="0" end="0"/>
                                            </p:txEl>
                                          </p:spTgt>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800"/>
                                  </p:stCondLst>
                                  <p:childTnLst>
                                    <p:set>
                                      <p:cBhvr>
                                        <p:cTn id="42" dur="1" fill="hold">
                                          <p:stCondLst>
                                            <p:cond delay="0"/>
                                          </p:stCondLst>
                                        </p:cTn>
                                        <p:tgtEl>
                                          <p:spTgt spid="100">
                                            <p:txEl>
                                              <p:pRg st="0" end="0"/>
                                            </p:txEl>
                                          </p:spTgt>
                                        </p:tgtEl>
                                        <p:attrNameLst>
                                          <p:attrName>style.visibility</p:attrName>
                                        </p:attrNameLst>
                                      </p:cBhvr>
                                      <p:to>
                                        <p:strVal val="visible"/>
                                      </p:to>
                                    </p:set>
                                    <p:animEffect transition="in" filter="fade">
                                      <p:cBhvr>
                                        <p:cTn id="43" dur="500"/>
                                        <p:tgtEl>
                                          <p:spTgt spid="100">
                                            <p:txEl>
                                              <p:pRg st="0" end="0"/>
                                            </p:txEl>
                                          </p:spTgt>
                                        </p:tgtEl>
                                      </p:cBhvr>
                                    </p:animEffect>
                                  </p:childTnLst>
                                </p:cTn>
                              </p:par>
                              <p:par>
                                <p:cTn id="44" presetID="42" presetClass="entr" presetSubtype="0" fill="hold" grpId="0" nodeType="withEffect">
                                  <p:stCondLst>
                                    <p:cond delay="200"/>
                                  </p:stCondLst>
                                  <p:childTnLst>
                                    <p:set>
                                      <p:cBhvr>
                                        <p:cTn id="45" dur="1" fill="hold">
                                          <p:stCondLst>
                                            <p:cond delay="0"/>
                                          </p:stCondLst>
                                        </p:cTn>
                                        <p:tgtEl>
                                          <p:spTgt spid="101">
                                            <p:txEl>
                                              <p:pRg st="0" end="0"/>
                                            </p:txEl>
                                          </p:spTgt>
                                        </p:tgtEl>
                                        <p:attrNameLst>
                                          <p:attrName>style.visibility</p:attrName>
                                        </p:attrNameLst>
                                      </p:cBhvr>
                                      <p:to>
                                        <p:strVal val="visible"/>
                                      </p:to>
                                    </p:set>
                                    <p:animEffect transition="in" filter="fade">
                                      <p:cBhvr>
                                        <p:cTn id="46" dur="400"/>
                                        <p:tgtEl>
                                          <p:spTgt spid="101">
                                            <p:txEl>
                                              <p:pRg st="0" end="0"/>
                                            </p:txEl>
                                          </p:spTgt>
                                        </p:tgtEl>
                                      </p:cBhvr>
                                    </p:animEffect>
                                    <p:anim calcmode="lin" valueType="num">
                                      <p:cBhvr>
                                        <p:cTn id="47" dur="4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48" dur="400" fill="hold"/>
                                        <p:tgtEl>
                                          <p:spTgt spid="101">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200"/>
                                  </p:stCondLst>
                                  <p:childTnLst>
                                    <p:set>
                                      <p:cBhvr>
                                        <p:cTn id="50" dur="1" fill="hold">
                                          <p:stCondLst>
                                            <p:cond delay="0"/>
                                          </p:stCondLst>
                                        </p:cTn>
                                        <p:tgtEl>
                                          <p:spTgt spid="102">
                                            <p:txEl>
                                              <p:pRg st="0" end="0"/>
                                            </p:txEl>
                                          </p:spTgt>
                                        </p:tgtEl>
                                        <p:attrNameLst>
                                          <p:attrName>style.visibility</p:attrName>
                                        </p:attrNameLst>
                                      </p:cBhvr>
                                      <p:to>
                                        <p:strVal val="visible"/>
                                      </p:to>
                                    </p:set>
                                    <p:animEffect transition="in" filter="fade">
                                      <p:cBhvr>
                                        <p:cTn id="51" dur="500"/>
                                        <p:tgtEl>
                                          <p:spTgt spid="102">
                                            <p:txEl>
                                              <p:pRg st="0" end="0"/>
                                            </p:txEl>
                                          </p:spTgt>
                                        </p:tgtEl>
                                      </p:cBhvr>
                                    </p:animEffect>
                                    <p:anim calcmode="lin" valueType="num">
                                      <p:cBhvr>
                                        <p:cTn id="52" dur="500" fill="hold"/>
                                        <p:tgtEl>
                                          <p:spTgt spid="102">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102">
                                            <p:txEl>
                                              <p:pRg st="0" end="0"/>
                                            </p:txEl>
                                          </p:spTgt>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109">
                                            <p:txEl>
                                              <p:pRg st="0" end="0"/>
                                            </p:txEl>
                                          </p:spTgt>
                                        </p:tgtEl>
                                        <p:attrNameLst>
                                          <p:attrName>style.visibility</p:attrName>
                                        </p:attrNameLst>
                                      </p:cBhvr>
                                      <p:to>
                                        <p:strVal val="visible"/>
                                      </p:to>
                                    </p:set>
                                    <p:animEffect transition="in" filter="fade">
                                      <p:cBhvr>
                                        <p:cTn id="56" dur="500"/>
                                        <p:tgtEl>
                                          <p:spTgt spid="109">
                                            <p:txEl>
                                              <p:pRg st="0" end="0"/>
                                            </p:txEl>
                                          </p:spTgt>
                                        </p:tgtEl>
                                      </p:cBhvr>
                                    </p:animEffect>
                                  </p:childTnLst>
                                </p:cTn>
                              </p:par>
                              <p:par>
                                <p:cTn id="57" presetID="42" presetClass="entr" presetSubtype="0" fill="hold" grpId="0" nodeType="withEffect">
                                  <p:stCondLst>
                                    <p:cond delay="200"/>
                                  </p:stCondLst>
                                  <p:childTnLst>
                                    <p:set>
                                      <p:cBhvr>
                                        <p:cTn id="58" dur="1" fill="hold">
                                          <p:stCondLst>
                                            <p:cond delay="0"/>
                                          </p:stCondLst>
                                        </p:cTn>
                                        <p:tgtEl>
                                          <p:spTgt spid="110">
                                            <p:txEl>
                                              <p:pRg st="0" end="0"/>
                                            </p:txEl>
                                          </p:spTgt>
                                        </p:tgtEl>
                                        <p:attrNameLst>
                                          <p:attrName>style.visibility</p:attrName>
                                        </p:attrNameLst>
                                      </p:cBhvr>
                                      <p:to>
                                        <p:strVal val="visible"/>
                                      </p:to>
                                    </p:set>
                                    <p:animEffect transition="in" filter="fade">
                                      <p:cBhvr>
                                        <p:cTn id="59" dur="400"/>
                                        <p:tgtEl>
                                          <p:spTgt spid="110">
                                            <p:txEl>
                                              <p:pRg st="0" end="0"/>
                                            </p:txEl>
                                          </p:spTgt>
                                        </p:tgtEl>
                                      </p:cBhvr>
                                    </p:animEffect>
                                    <p:anim calcmode="lin" valueType="num">
                                      <p:cBhvr>
                                        <p:cTn id="60" dur="400" fill="hold"/>
                                        <p:tgtEl>
                                          <p:spTgt spid="110">
                                            <p:txEl>
                                              <p:pRg st="0" end="0"/>
                                            </p:txEl>
                                          </p:spTgt>
                                        </p:tgtEl>
                                        <p:attrNameLst>
                                          <p:attrName>ppt_x</p:attrName>
                                        </p:attrNameLst>
                                      </p:cBhvr>
                                      <p:tavLst>
                                        <p:tav tm="0">
                                          <p:val>
                                            <p:strVal val="#ppt_x"/>
                                          </p:val>
                                        </p:tav>
                                        <p:tav tm="100000">
                                          <p:val>
                                            <p:strVal val="#ppt_x"/>
                                          </p:val>
                                        </p:tav>
                                      </p:tavLst>
                                    </p:anim>
                                    <p:anim calcmode="lin" valueType="num">
                                      <p:cBhvr>
                                        <p:cTn id="61" dur="400" fill="hold"/>
                                        <p:tgtEl>
                                          <p:spTgt spid="110">
                                            <p:txEl>
                                              <p:pRg st="0" end="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200"/>
                                  </p:stCondLst>
                                  <p:childTnLst>
                                    <p:set>
                                      <p:cBhvr>
                                        <p:cTn id="63" dur="1" fill="hold">
                                          <p:stCondLst>
                                            <p:cond delay="0"/>
                                          </p:stCondLst>
                                        </p:cTn>
                                        <p:tgtEl>
                                          <p:spTgt spid="111">
                                            <p:txEl>
                                              <p:pRg st="0" end="0"/>
                                            </p:txEl>
                                          </p:spTgt>
                                        </p:tgtEl>
                                        <p:attrNameLst>
                                          <p:attrName>style.visibility</p:attrName>
                                        </p:attrNameLst>
                                      </p:cBhvr>
                                      <p:to>
                                        <p:strVal val="visible"/>
                                      </p:to>
                                    </p:set>
                                    <p:animEffect transition="in" filter="fade">
                                      <p:cBhvr>
                                        <p:cTn id="64" dur="500"/>
                                        <p:tgtEl>
                                          <p:spTgt spid="111">
                                            <p:txEl>
                                              <p:pRg st="0" end="0"/>
                                            </p:txEl>
                                          </p:spTgt>
                                        </p:tgtEl>
                                      </p:cBhvr>
                                    </p:animEffect>
                                    <p:anim calcmode="lin" valueType="num">
                                      <p:cBhvr>
                                        <p:cTn id="65" dur="500" fill="hold"/>
                                        <p:tgtEl>
                                          <p:spTgt spid="111">
                                            <p:txEl>
                                              <p:pRg st="0" end="0"/>
                                            </p:txEl>
                                          </p:spTgt>
                                        </p:tgtEl>
                                        <p:attrNameLst>
                                          <p:attrName>ppt_x</p:attrName>
                                        </p:attrNameLst>
                                      </p:cBhvr>
                                      <p:tavLst>
                                        <p:tav tm="0">
                                          <p:val>
                                            <p:strVal val="#ppt_x"/>
                                          </p:val>
                                        </p:tav>
                                        <p:tav tm="100000">
                                          <p:val>
                                            <p:strVal val="#ppt_x"/>
                                          </p:val>
                                        </p:tav>
                                      </p:tavLst>
                                    </p:anim>
                                    <p:anim calcmode="lin" valueType="num">
                                      <p:cBhvr>
                                        <p:cTn id="66" dur="500" fill="hold"/>
                                        <p:tgtEl>
                                          <p:spTgt spid="1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10" presetClass="entr" presetSubtype="0" fill="hold" nodeType="withEffect">
                  <p:stCondLst>
                    <p:cond delay="8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42" presetClass="entr" presetSubtype="0" fill="hold" nodeType="withEffect">
                  <p:stCondLst>
                    <p:cond delay="200"/>
                  </p:stCondLst>
                  <p:childTnLst>
                    <p:set>
                      <p:cBhvr>
                        <p:cTn dur="1" fill="hold">
                          <p:stCondLst>
                            <p:cond delay="0"/>
                          </p:stCondLst>
                        </p:cTn>
                        <p:tgtEl>
                          <p:spTgt spid="65"/>
                        </p:tgtEl>
                        <p:attrNameLst>
                          <p:attrName>style.visibility</p:attrName>
                        </p:attrNameLst>
                      </p:cBhvr>
                      <p:to>
                        <p:strVal val="visible"/>
                      </p:to>
                    </p:set>
                    <p:animEffect transition="in" filter="fade">
                      <p:cBhvr>
                        <p:cTn dur="400"/>
                        <p:tgtEl>
                          <p:spTgt spid="65"/>
                        </p:tgtEl>
                      </p:cBhvr>
                    </p:animEffect>
                    <p:anim calcmode="lin" valueType="num">
                      <p:cBhvr>
                        <p:cTn dur="400" fill="hold"/>
                        <p:tgtEl>
                          <p:spTgt spid="65"/>
                        </p:tgtEl>
                        <p:attrNameLst>
                          <p:attrName>ppt_x</p:attrName>
                        </p:attrNameLst>
                      </p:cBhvr>
                      <p:tavLst>
                        <p:tav tm="0">
                          <p:val>
                            <p:strVal val="#ppt_x"/>
                          </p:val>
                        </p:tav>
                        <p:tav tm="100000">
                          <p:val>
                            <p:strVal val="#ppt_x"/>
                          </p:val>
                        </p:tav>
                      </p:tavLst>
                    </p:anim>
                    <p:anim calcmode="lin" valueType="num">
                      <p:cBhvr>
                        <p:cTn dur="4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20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anim calcmode="lin" valueType="num">
                      <p:cBhvr>
                        <p:cTn dur="500" fill="hold"/>
                        <p:tgtEl>
                          <p:spTgt spid="66"/>
                        </p:tgtEl>
                        <p:attrNameLst>
                          <p:attrName>ppt_x</p:attrName>
                        </p:attrNameLst>
                      </p:cBhvr>
                      <p:tavLst>
                        <p:tav tm="0">
                          <p:val>
                            <p:strVal val="#ppt_x"/>
                          </p:val>
                        </p:tav>
                        <p:tav tm="100000">
                          <p:val>
                            <p:strVal val="#ppt_x"/>
                          </p:val>
                        </p:tav>
                      </p:tavLst>
                    </p:anim>
                    <p:anim calcmode="lin" valueType="num">
                      <p:cBhvr>
                        <p:cTn dur="500" fill="hold"/>
                        <p:tgtEl>
                          <p:spTgt spid="66"/>
                        </p:tgtEl>
                        <p:attrNameLst>
                          <p:attrName>ppt_y</p:attrName>
                        </p:attrNameLst>
                      </p:cBhvr>
                      <p:tavLst>
                        <p:tav tm="0">
                          <p:val>
                            <p:strVal val="#ppt_y+.1"/>
                          </p:val>
                        </p:tav>
                        <p:tav tm="100000">
                          <p:val>
                            <p:strVal val="#ppt_y"/>
                          </p:val>
                        </p:tav>
                      </p:tavLst>
                    </p:anim>
                  </p:childTnLst>
                </p:cTn>
              </p:par>
            </p:tnLst>
          </p:tmpl>
        </p:tmplLst>
      </p:bldP>
      <p:bldP spid="85" grpId="0" build="p">
        <p:tmplLst>
          <p:tmpl lvl="1">
            <p:tnLst>
              <p:par>
                <p:cTn presetID="10" presetClass="entr" presetSubtype="0" fill="hold" nodeType="withEffect">
                  <p:stCondLst>
                    <p:cond delay="80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42" presetClass="entr" presetSubtype="0" fill="hold" nodeType="withEffect">
                  <p:stCondLst>
                    <p:cond delay="200"/>
                  </p:stCondLst>
                  <p:childTnLst>
                    <p:set>
                      <p:cBhvr>
                        <p:cTn dur="1" fill="hold">
                          <p:stCondLst>
                            <p:cond delay="0"/>
                          </p:stCondLst>
                        </p:cTn>
                        <p:tgtEl>
                          <p:spTgt spid="86"/>
                        </p:tgtEl>
                        <p:attrNameLst>
                          <p:attrName>style.visibility</p:attrName>
                        </p:attrNameLst>
                      </p:cBhvr>
                      <p:to>
                        <p:strVal val="visible"/>
                      </p:to>
                    </p:set>
                    <p:animEffect transition="in" filter="fade">
                      <p:cBhvr>
                        <p:cTn dur="400"/>
                        <p:tgtEl>
                          <p:spTgt spid="86"/>
                        </p:tgtEl>
                      </p:cBhvr>
                    </p:animEffect>
                    <p:anim calcmode="lin" valueType="num">
                      <p:cBhvr>
                        <p:cTn dur="400" fill="hold"/>
                        <p:tgtEl>
                          <p:spTgt spid="86"/>
                        </p:tgtEl>
                        <p:attrNameLst>
                          <p:attrName>ppt_x</p:attrName>
                        </p:attrNameLst>
                      </p:cBhvr>
                      <p:tavLst>
                        <p:tav tm="0">
                          <p:val>
                            <p:strVal val="#ppt_x"/>
                          </p:val>
                        </p:tav>
                        <p:tav tm="100000">
                          <p:val>
                            <p:strVal val="#ppt_x"/>
                          </p:val>
                        </p:tav>
                      </p:tavLst>
                    </p:anim>
                    <p:anim calcmode="lin" valueType="num">
                      <p:cBhvr>
                        <p:cTn dur="400" fill="hold"/>
                        <p:tgtEl>
                          <p:spTgt spid="86"/>
                        </p:tgtEl>
                        <p:attrNameLst>
                          <p:attrName>ppt_y</p:attrName>
                        </p:attrNameLst>
                      </p:cBhvr>
                      <p:tavLst>
                        <p:tav tm="0">
                          <p:val>
                            <p:strVal val="#ppt_y+.1"/>
                          </p:val>
                        </p:tav>
                        <p:tav tm="100000">
                          <p:val>
                            <p:strVal val="#ppt_y"/>
                          </p:val>
                        </p:tav>
                      </p:tavLst>
                    </p:anim>
                  </p:childTnLst>
                </p:cTn>
              </p:par>
            </p:tnLst>
          </p:tmpl>
        </p:tmplLst>
      </p:bldP>
      <p:bldP spid="87" grpId="0" build="p">
        <p:tmplLst>
          <p:tmpl lvl="1">
            <p:tnLst>
              <p:par>
                <p:cTn presetID="42" presetClass="entr" presetSubtype="0" fill="hold" nodeType="withEffect">
                  <p:stCondLst>
                    <p:cond delay="20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anim calcmode="lin" valueType="num">
                      <p:cBhvr>
                        <p:cTn dur="500" fill="hold"/>
                        <p:tgtEl>
                          <p:spTgt spid="87"/>
                        </p:tgtEl>
                        <p:attrNameLst>
                          <p:attrName>ppt_x</p:attrName>
                        </p:attrNameLst>
                      </p:cBhvr>
                      <p:tavLst>
                        <p:tav tm="0">
                          <p:val>
                            <p:strVal val="#ppt_x"/>
                          </p:val>
                        </p:tav>
                        <p:tav tm="100000">
                          <p:val>
                            <p:strVal val="#ppt_x"/>
                          </p:val>
                        </p:tav>
                      </p:tavLst>
                    </p:anim>
                    <p:anim calcmode="lin" valueType="num">
                      <p:cBhvr>
                        <p:cTn dur="500" fill="hold"/>
                        <p:tgtEl>
                          <p:spTgt spid="87"/>
                        </p:tgtEl>
                        <p:attrNameLst>
                          <p:attrName>ppt_y</p:attrName>
                        </p:attrNameLst>
                      </p:cBhvr>
                      <p:tavLst>
                        <p:tav tm="0">
                          <p:val>
                            <p:strVal val="#ppt_y+.1"/>
                          </p:val>
                        </p:tav>
                        <p:tav tm="100000">
                          <p:val>
                            <p:strVal val="#ppt_y"/>
                          </p:val>
                        </p:tav>
                      </p:tavLst>
                    </p:anim>
                  </p:childTnLst>
                </p:cTn>
              </p:par>
            </p:tnLst>
          </p:tmpl>
        </p:tmplLst>
      </p:bldP>
      <p:bldP spid="100" grpId="0" build="p">
        <p:tmplLst>
          <p:tmpl lvl="1">
            <p:tnLst>
              <p:par>
                <p:cTn presetID="10" presetClass="entr" presetSubtype="0" fill="hold" nodeType="withEffect">
                  <p:stCondLst>
                    <p:cond delay="80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101" grpId="0" build="p">
        <p:tmplLst>
          <p:tmpl lvl="1">
            <p:tnLst>
              <p:par>
                <p:cTn presetID="42" presetClass="entr" presetSubtype="0" fill="hold" nodeType="withEffect">
                  <p:stCondLst>
                    <p:cond delay="200"/>
                  </p:stCondLst>
                  <p:childTnLst>
                    <p:set>
                      <p:cBhvr>
                        <p:cTn dur="1" fill="hold">
                          <p:stCondLst>
                            <p:cond delay="0"/>
                          </p:stCondLst>
                        </p:cTn>
                        <p:tgtEl>
                          <p:spTgt spid="101"/>
                        </p:tgtEl>
                        <p:attrNameLst>
                          <p:attrName>style.visibility</p:attrName>
                        </p:attrNameLst>
                      </p:cBhvr>
                      <p:to>
                        <p:strVal val="visible"/>
                      </p:to>
                    </p:set>
                    <p:animEffect transition="in" filter="fade">
                      <p:cBhvr>
                        <p:cTn dur="400"/>
                        <p:tgtEl>
                          <p:spTgt spid="101"/>
                        </p:tgtEl>
                      </p:cBhvr>
                    </p:animEffect>
                    <p:anim calcmode="lin" valueType="num">
                      <p:cBhvr>
                        <p:cTn dur="400" fill="hold"/>
                        <p:tgtEl>
                          <p:spTgt spid="101"/>
                        </p:tgtEl>
                        <p:attrNameLst>
                          <p:attrName>ppt_x</p:attrName>
                        </p:attrNameLst>
                      </p:cBhvr>
                      <p:tavLst>
                        <p:tav tm="0">
                          <p:val>
                            <p:strVal val="#ppt_x"/>
                          </p:val>
                        </p:tav>
                        <p:tav tm="100000">
                          <p:val>
                            <p:strVal val="#ppt_x"/>
                          </p:val>
                        </p:tav>
                      </p:tavLst>
                    </p:anim>
                    <p:anim calcmode="lin" valueType="num">
                      <p:cBhvr>
                        <p:cTn dur="400" fill="hold"/>
                        <p:tgtEl>
                          <p:spTgt spid="101"/>
                        </p:tgtEl>
                        <p:attrNameLst>
                          <p:attrName>ppt_y</p:attrName>
                        </p:attrNameLst>
                      </p:cBhvr>
                      <p:tavLst>
                        <p:tav tm="0">
                          <p:val>
                            <p:strVal val="#ppt_y+.1"/>
                          </p:val>
                        </p:tav>
                        <p:tav tm="100000">
                          <p:val>
                            <p:strVal val="#ppt_y"/>
                          </p:val>
                        </p:tav>
                      </p:tavLst>
                    </p:anim>
                  </p:childTnLst>
                </p:cTn>
              </p:par>
            </p:tnLst>
          </p:tmpl>
        </p:tmplLst>
      </p:bldP>
      <p:bldP spid="102" grpId="0" build="p">
        <p:tmplLst>
          <p:tmpl lvl="1">
            <p:tnLst>
              <p:par>
                <p:cTn presetID="42" presetClass="entr" presetSubtype="0" fill="hold" nodeType="withEffect">
                  <p:stCondLst>
                    <p:cond delay="20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anim calcmode="lin" valueType="num">
                      <p:cBhvr>
                        <p:cTn dur="500" fill="hold"/>
                        <p:tgtEl>
                          <p:spTgt spid="102"/>
                        </p:tgtEl>
                        <p:attrNameLst>
                          <p:attrName>ppt_x</p:attrName>
                        </p:attrNameLst>
                      </p:cBhvr>
                      <p:tavLst>
                        <p:tav tm="0">
                          <p:val>
                            <p:strVal val="#ppt_x"/>
                          </p:val>
                        </p:tav>
                        <p:tav tm="100000">
                          <p:val>
                            <p:strVal val="#ppt_x"/>
                          </p:val>
                        </p:tav>
                      </p:tavLst>
                    </p:anim>
                    <p:anim calcmode="lin" valueType="num">
                      <p:cBhvr>
                        <p:cTn dur="500" fill="hold"/>
                        <p:tgtEl>
                          <p:spTgt spid="102"/>
                        </p:tgtEl>
                        <p:attrNameLst>
                          <p:attrName>ppt_y</p:attrName>
                        </p:attrNameLst>
                      </p:cBhvr>
                      <p:tavLst>
                        <p:tav tm="0">
                          <p:val>
                            <p:strVal val="#ppt_y+.1"/>
                          </p:val>
                        </p:tav>
                        <p:tav tm="100000">
                          <p:val>
                            <p:strVal val="#ppt_y"/>
                          </p:val>
                        </p:tav>
                      </p:tavLst>
                    </p:anim>
                  </p:childTnLst>
                </p:cTn>
              </p:par>
            </p:tnLst>
          </p:tmpl>
        </p:tmplLst>
      </p:bldP>
      <p:bldP spid="109" grpId="0" build="p">
        <p:tmplLst>
          <p:tmpl lvl="1">
            <p:tnLst>
              <p:par>
                <p:cTn presetID="10" presetClass="entr" presetSubtype="0" fill="hold" nodeType="withEffect">
                  <p:stCondLst>
                    <p:cond delay="800"/>
                  </p:stCondLst>
                  <p:childTnLst>
                    <p:set>
                      <p:cBhvr>
                        <p:cTn dur="1" fill="hold">
                          <p:stCondLst>
                            <p:cond delay="0"/>
                          </p:stCondLst>
                        </p:cTn>
                        <p:tgtEl>
                          <p:spTgt spid="109"/>
                        </p:tgtEl>
                        <p:attrNameLst>
                          <p:attrName>style.visibility</p:attrName>
                        </p:attrNameLst>
                      </p:cBhvr>
                      <p:to>
                        <p:strVal val="visible"/>
                      </p:to>
                    </p:set>
                    <p:animEffect transition="in" filter="fade">
                      <p:cBhvr>
                        <p:cTn dur="500"/>
                        <p:tgtEl>
                          <p:spTgt spid="109"/>
                        </p:tgtEl>
                      </p:cBhvr>
                    </p:animEffect>
                  </p:childTnLst>
                </p:cTn>
              </p:par>
            </p:tnLst>
          </p:tmpl>
        </p:tmplLst>
      </p:bldP>
      <p:bldP spid="110" grpId="0" build="p">
        <p:tmplLst>
          <p:tmpl lvl="1">
            <p:tnLst>
              <p:par>
                <p:cTn presetID="42" presetClass="entr" presetSubtype="0" fill="hold" nodeType="withEffect">
                  <p:stCondLst>
                    <p:cond delay="200"/>
                  </p:stCondLst>
                  <p:childTnLst>
                    <p:set>
                      <p:cBhvr>
                        <p:cTn dur="1" fill="hold">
                          <p:stCondLst>
                            <p:cond delay="0"/>
                          </p:stCondLst>
                        </p:cTn>
                        <p:tgtEl>
                          <p:spTgt spid="110"/>
                        </p:tgtEl>
                        <p:attrNameLst>
                          <p:attrName>style.visibility</p:attrName>
                        </p:attrNameLst>
                      </p:cBhvr>
                      <p:to>
                        <p:strVal val="visible"/>
                      </p:to>
                    </p:set>
                    <p:animEffect transition="in" filter="fade">
                      <p:cBhvr>
                        <p:cTn dur="400"/>
                        <p:tgtEl>
                          <p:spTgt spid="110"/>
                        </p:tgtEl>
                      </p:cBhvr>
                    </p:animEffect>
                    <p:anim calcmode="lin" valueType="num">
                      <p:cBhvr>
                        <p:cTn dur="400" fill="hold"/>
                        <p:tgtEl>
                          <p:spTgt spid="110"/>
                        </p:tgtEl>
                        <p:attrNameLst>
                          <p:attrName>ppt_x</p:attrName>
                        </p:attrNameLst>
                      </p:cBhvr>
                      <p:tavLst>
                        <p:tav tm="0">
                          <p:val>
                            <p:strVal val="#ppt_x"/>
                          </p:val>
                        </p:tav>
                        <p:tav tm="100000">
                          <p:val>
                            <p:strVal val="#ppt_x"/>
                          </p:val>
                        </p:tav>
                      </p:tavLst>
                    </p:anim>
                    <p:anim calcmode="lin" valueType="num">
                      <p:cBhvr>
                        <p:cTn dur="400" fill="hold"/>
                        <p:tgtEl>
                          <p:spTgt spid="110"/>
                        </p:tgtEl>
                        <p:attrNameLst>
                          <p:attrName>ppt_y</p:attrName>
                        </p:attrNameLst>
                      </p:cBhvr>
                      <p:tavLst>
                        <p:tav tm="0">
                          <p:val>
                            <p:strVal val="#ppt_y+.1"/>
                          </p:val>
                        </p:tav>
                        <p:tav tm="100000">
                          <p:val>
                            <p:strVal val="#ppt_y"/>
                          </p:val>
                        </p:tav>
                      </p:tavLst>
                    </p:anim>
                  </p:childTnLst>
                </p:cTn>
              </p:par>
            </p:tnLst>
          </p:tmpl>
        </p:tmplLst>
      </p:bldP>
      <p:bldP spid="111" grpId="0" build="p">
        <p:tmplLst>
          <p:tmpl lvl="1">
            <p:tnLst>
              <p:par>
                <p:cTn presetID="42" presetClass="entr" presetSubtype="0" fill="hold" nodeType="withEffect">
                  <p:stCondLst>
                    <p:cond delay="200"/>
                  </p:stCondLst>
                  <p:childTnLst>
                    <p:set>
                      <p:cBhvr>
                        <p:cTn dur="1" fill="hold">
                          <p:stCondLst>
                            <p:cond delay="0"/>
                          </p:stCondLst>
                        </p:cTn>
                        <p:tgtEl>
                          <p:spTgt spid="111"/>
                        </p:tgtEl>
                        <p:attrNameLst>
                          <p:attrName>style.visibility</p:attrName>
                        </p:attrNameLst>
                      </p:cBhvr>
                      <p:to>
                        <p:strVal val="visible"/>
                      </p:to>
                    </p:set>
                    <p:animEffect transition="in" filter="fade">
                      <p:cBhvr>
                        <p:cTn dur="500"/>
                        <p:tgtEl>
                          <p:spTgt spid="111"/>
                        </p:tgtEl>
                      </p:cBhvr>
                    </p:animEffect>
                    <p:anim calcmode="lin" valueType="num">
                      <p:cBhvr>
                        <p:cTn dur="500" fill="hold"/>
                        <p:tgtEl>
                          <p:spTgt spid="111"/>
                        </p:tgtEl>
                        <p:attrNameLst>
                          <p:attrName>ppt_x</p:attrName>
                        </p:attrNameLst>
                      </p:cBhvr>
                      <p:tavLst>
                        <p:tav tm="0">
                          <p:val>
                            <p:strVal val="#ppt_x"/>
                          </p:val>
                        </p:tav>
                        <p:tav tm="100000">
                          <p:val>
                            <p:strVal val="#ppt_x"/>
                          </p:val>
                        </p:tav>
                      </p:tavLst>
                    </p:anim>
                    <p:anim calcmode="lin" valueType="num">
                      <p:cBhvr>
                        <p:cTn dur="500" fill="hold"/>
                        <p:tgtEl>
                          <p:spTgt spid="11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One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778374" y="270483"/>
            <a:ext cx="3903663"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778374" y="689252"/>
            <a:ext cx="3903663"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2" name="Picture Placeholder 2"/>
          <p:cNvSpPr>
            <a:spLocks noGrp="1"/>
          </p:cNvSpPr>
          <p:nvPr>
            <p:ph type="pic" sz="quarter" idx="48"/>
          </p:nvPr>
        </p:nvSpPr>
        <p:spPr>
          <a:xfrm>
            <a:off x="0" y="0"/>
            <a:ext cx="4356100" cy="5714999"/>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12" name="Text Placeholder 7"/>
          <p:cNvSpPr>
            <a:spLocks noGrp="1"/>
          </p:cNvSpPr>
          <p:nvPr>
            <p:ph type="body" sz="quarter" idx="40" hasCustomPrompt="1"/>
          </p:nvPr>
        </p:nvSpPr>
        <p:spPr>
          <a:xfrm>
            <a:off x="4763028" y="1223131"/>
            <a:ext cx="3925015" cy="359817"/>
          </a:xfrm>
          <a:prstGeom prst="rect">
            <a:avLst/>
          </a:prstGeom>
        </p:spPr>
        <p:txBody>
          <a:bodyPr vert="horz" lIns="0" tIns="40504" rIns="0" bIns="40504" anchor="ctr"/>
          <a:lstStyle>
            <a:lvl1pPr marL="0" indent="0" algn="l">
              <a:lnSpc>
                <a:spcPct val="100000"/>
              </a:lnSpc>
              <a:spcBef>
                <a:spcPts val="0"/>
              </a:spcBef>
              <a:buNone/>
              <a:defRPr sz="1600" b="1">
                <a:solidFill>
                  <a:schemeClr val="tx1">
                    <a:lumMod val="75000"/>
                    <a:lumOff val="25000"/>
                  </a:schemeClr>
                </a:solidFill>
                <a:latin typeface="Lato Light"/>
                <a:cs typeface="Lato Light"/>
              </a:defRPr>
            </a:lvl1pPr>
          </a:lstStyle>
          <a:p>
            <a:pPr lvl="0"/>
            <a:r>
              <a:rPr lang="es-ES_tradnl" dirty="0" err="1" smtClean="0"/>
              <a:t>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13" name="Text Placeholder 7"/>
          <p:cNvSpPr>
            <a:spLocks noGrp="1"/>
          </p:cNvSpPr>
          <p:nvPr>
            <p:ph type="body" sz="quarter" idx="41" hasCustomPrompt="1"/>
          </p:nvPr>
        </p:nvSpPr>
        <p:spPr>
          <a:xfrm>
            <a:off x="4763028" y="1624963"/>
            <a:ext cx="3925017"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14" name="Text Placeholder 2"/>
          <p:cNvSpPr>
            <a:spLocks noGrp="1"/>
          </p:cNvSpPr>
          <p:nvPr>
            <p:ph type="body" sz="quarter" idx="42" hasCustomPrompt="1"/>
          </p:nvPr>
        </p:nvSpPr>
        <p:spPr>
          <a:xfrm>
            <a:off x="4778374" y="1900775"/>
            <a:ext cx="3903663" cy="1793567"/>
          </a:xfrm>
          <a:prstGeom prst="rect">
            <a:avLst/>
          </a:prstGeom>
        </p:spPr>
        <p:txBody>
          <a:bodyPr vert="horz" lIns="0" tIns="0" rIns="0" bIns="0"/>
          <a:lstStyle>
            <a:lvl1pPr marL="0" marR="0" indent="0" algn="just" defTabSz="405037" rtl="0" eaLnBrk="1" fontAlgn="auto" latinLnBrk="0" hangingPunct="1">
              <a:lnSpc>
                <a:spcPct val="130000"/>
              </a:lnSpc>
              <a:spcBef>
                <a:spcPct val="20000"/>
              </a:spcBef>
              <a:spcAft>
                <a:spcPts val="0"/>
              </a:spcAft>
              <a:buClrTx/>
              <a:buSzTx/>
              <a:buFont typeface="Arial"/>
              <a:buNone/>
              <a:tabLst/>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a:p>
            <a:pPr lvl="0"/>
            <a:endParaRPr lang="en-US" dirty="0" smtClean="0"/>
          </a:p>
          <a:p>
            <a:pPr lvl="0"/>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fringillascipit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p:txBody>
      </p:sp>
      <p:sp>
        <p:nvSpPr>
          <p:cNvPr id="15" name="Text Placeholder 2"/>
          <p:cNvSpPr>
            <a:spLocks noGrp="1"/>
          </p:cNvSpPr>
          <p:nvPr>
            <p:ph type="body" sz="quarter" idx="64" hasCustomPrompt="1"/>
          </p:nvPr>
        </p:nvSpPr>
        <p:spPr>
          <a:xfrm>
            <a:off x="4778373" y="4523255"/>
            <a:ext cx="3903663"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17" name="Text Placeholder 7"/>
          <p:cNvSpPr>
            <a:spLocks noGrp="1"/>
          </p:cNvSpPr>
          <p:nvPr>
            <p:ph type="body" sz="quarter" idx="18" hasCustomPrompt="1"/>
          </p:nvPr>
        </p:nvSpPr>
        <p:spPr>
          <a:xfrm>
            <a:off x="4778373" y="3974582"/>
            <a:ext cx="3903663" cy="287817"/>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RESULT 1</a:t>
            </a:r>
          </a:p>
        </p:txBody>
      </p:sp>
      <p:sp>
        <p:nvSpPr>
          <p:cNvPr id="24" name="Text Placeholder 7"/>
          <p:cNvSpPr>
            <a:spLocks noGrp="1"/>
          </p:cNvSpPr>
          <p:nvPr>
            <p:ph type="body" sz="quarter" idx="65" hasCustomPrompt="1"/>
          </p:nvPr>
        </p:nvSpPr>
        <p:spPr>
          <a:xfrm>
            <a:off x="4778373" y="4317574"/>
            <a:ext cx="3903663"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extLst>
      <p:ext uri="{BB962C8B-B14F-4D97-AF65-F5344CB8AC3E}">
        <p14:creationId xmlns:p14="http://schemas.microsoft.com/office/powerpoint/2010/main" val="8593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par>
                                <p:cTn id="20" presetID="42" presetClass="entr" presetSubtype="0" fill="hold" grpId="0" nodeType="withEffect">
                                  <p:stCondLst>
                                    <p:cond delay="20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400"/>
                                        <p:tgtEl>
                                          <p:spTgt spid="12">
                                            <p:txEl>
                                              <p:pRg st="0" end="0"/>
                                            </p:txEl>
                                          </p:spTgt>
                                        </p:tgtEl>
                                      </p:cBhvr>
                                    </p:animEffect>
                                    <p:anim calcmode="lin" valueType="num">
                                      <p:cBhvr>
                                        <p:cTn id="23" dur="4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400" fill="hold"/>
                                        <p:tgtEl>
                                          <p:spTgt spid="1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anim calcmode="lin" valueType="num">
                                      <p:cBhvr>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13">
                                            <p:txEl>
                                              <p:pRg st="0" end="0"/>
                                            </p:txEl>
                                          </p:spTgt>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80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par>
                                <p:cTn id="33" presetID="10" presetClass="entr" presetSubtype="0" fill="hold" grpId="0" nodeType="withEffect">
                                  <p:stCondLst>
                                    <p:cond delay="80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fade">
                                      <p:cBhvr>
                                        <p:cTn id="35" dur="500"/>
                                        <p:tgtEl>
                                          <p:spTgt spid="14">
                                            <p:txEl>
                                              <p:pRg st="2" end="2"/>
                                            </p:txEl>
                                          </p:spTgt>
                                        </p:tgtEl>
                                      </p:cBhvr>
                                    </p:animEffect>
                                  </p:childTnLst>
                                </p:cTn>
                              </p:par>
                              <p:par>
                                <p:cTn id="36" presetID="10" presetClass="entr" presetSubtype="0" fill="hold" grpId="0" nodeType="withEffect">
                                  <p:stCondLst>
                                    <p:cond delay="80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fade">
                                      <p:cBhvr>
                                        <p:cTn id="38" dur="500"/>
                                        <p:tgtEl>
                                          <p:spTgt spid="15">
                                            <p:txEl>
                                              <p:pRg st="0" end="0"/>
                                            </p:txEl>
                                          </p:spTgt>
                                        </p:tgtEl>
                                      </p:cBhvr>
                                    </p:animEffect>
                                  </p:childTnLst>
                                </p:cTn>
                              </p:par>
                              <p:par>
                                <p:cTn id="39" presetID="42" presetClass="entr" presetSubtype="0" fill="hold" grpId="0" nodeType="withEffect">
                                  <p:stCondLst>
                                    <p:cond delay="20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400"/>
                                        <p:tgtEl>
                                          <p:spTgt spid="17">
                                            <p:txEl>
                                              <p:pRg st="0" end="0"/>
                                            </p:txEl>
                                          </p:spTgt>
                                        </p:tgtEl>
                                      </p:cBhvr>
                                    </p:animEffect>
                                    <p:anim calcmode="lin" valueType="num">
                                      <p:cBhvr>
                                        <p:cTn id="42"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3" dur="400" fill="hold"/>
                                        <p:tgtEl>
                                          <p:spTgt spid="17">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20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fade">
                                      <p:cBhvr>
                                        <p:cTn id="46" dur="500"/>
                                        <p:tgtEl>
                                          <p:spTgt spid="24">
                                            <p:txEl>
                                              <p:pRg st="0" end="0"/>
                                            </p:txEl>
                                          </p:spTgt>
                                        </p:tgtEl>
                                      </p:cBhvr>
                                    </p:animEffect>
                                    <p:anim calcmode="lin" valueType="num">
                                      <p:cBhvr>
                                        <p:cTn id="4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2" grpId="0"/>
      <p:bldP spid="12" grpId="0" build="p">
        <p:tmplLst>
          <p:tmpl lvl="1">
            <p:tnLst>
              <p:par>
                <p:cTn presetID="42"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400"/>
                        <p:tgtEl>
                          <p:spTgt spid="12"/>
                        </p:tgtEl>
                      </p:cBhvr>
                    </p:animEffect>
                    <p:anim calcmode="lin" valueType="num">
                      <p:cBhvr>
                        <p:cTn dur="400" fill="hold"/>
                        <p:tgtEl>
                          <p:spTgt spid="12"/>
                        </p:tgtEl>
                        <p:attrNameLst>
                          <p:attrName>ppt_x</p:attrName>
                        </p:attrNameLst>
                      </p:cBhvr>
                      <p:tavLst>
                        <p:tav tm="0">
                          <p:val>
                            <p:strVal val="#ppt_x"/>
                          </p:val>
                        </p:tav>
                        <p:tav tm="100000">
                          <p:val>
                            <p:strVal val="#ppt_x"/>
                          </p:val>
                        </p:tav>
                      </p:tavLst>
                    </p:anim>
                    <p:anim calcmode="lin" valueType="num">
                      <p:cBhvr>
                        <p:cTn dur="4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42" presetClass="entr" presetSubtype="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anim calcmode="lin" valueType="num">
                      <p:cBhvr>
                        <p:cTn dur="500" fill="hold"/>
                        <p:tgtEl>
                          <p:spTgt spid="24"/>
                        </p:tgtEl>
                        <p:attrNameLst>
                          <p:attrName>ppt_x</p:attrName>
                        </p:attrNameLst>
                      </p:cBhvr>
                      <p:tavLst>
                        <p:tav tm="0">
                          <p:val>
                            <p:strVal val="#ppt_x"/>
                          </p:val>
                        </p:tav>
                        <p:tav tm="100000">
                          <p:val>
                            <p:strVal val="#ppt_x"/>
                          </p:val>
                        </p:tav>
                      </p:tavLst>
                    </p:anim>
                    <p:anim calcmode="lin" valueType="num">
                      <p:cBhvr>
                        <p:cTn dur="500" fill="hold"/>
                        <p:tgtEl>
                          <p:spTgt spid="2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wo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2" name="Picture Placeholder 2"/>
          <p:cNvSpPr>
            <a:spLocks noGrp="1"/>
          </p:cNvSpPr>
          <p:nvPr>
            <p:ph type="pic" sz="quarter" idx="48"/>
          </p:nvPr>
        </p:nvSpPr>
        <p:spPr>
          <a:xfrm>
            <a:off x="452438" y="1151469"/>
            <a:ext cx="3903662" cy="3433231"/>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3" name="Rectangle 22"/>
          <p:cNvSpPr/>
          <p:nvPr userDrawn="1"/>
        </p:nvSpPr>
        <p:spPr>
          <a:xfrm>
            <a:off x="452437" y="4584700"/>
            <a:ext cx="3903663" cy="889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Placeholder 7"/>
          <p:cNvSpPr>
            <a:spLocks noGrp="1"/>
          </p:cNvSpPr>
          <p:nvPr>
            <p:ph type="body" sz="quarter" idx="65" hasCustomPrompt="1"/>
          </p:nvPr>
        </p:nvSpPr>
        <p:spPr>
          <a:xfrm>
            <a:off x="588962" y="4666305"/>
            <a:ext cx="3652838" cy="215999"/>
          </a:xfrm>
          <a:prstGeom prst="rect">
            <a:avLst/>
          </a:prstGeom>
        </p:spPr>
        <p:txBody>
          <a:bodyPr vert="horz" lIns="0" tIns="40504" rIns="0" bIns="40504" anchor="ctr"/>
          <a:lstStyle>
            <a:lvl1pPr marL="0" indent="0" algn="l">
              <a:lnSpc>
                <a:spcPct val="100000"/>
              </a:lnSpc>
              <a:spcBef>
                <a:spcPts val="0"/>
              </a:spcBef>
              <a:spcAft>
                <a:spcPts val="0"/>
              </a:spcAft>
              <a:buNone/>
              <a:defRPr sz="16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6" name="Text Placeholder 2"/>
          <p:cNvSpPr>
            <a:spLocks noGrp="1"/>
          </p:cNvSpPr>
          <p:nvPr>
            <p:ph type="body" sz="quarter" idx="64" hasCustomPrompt="1"/>
          </p:nvPr>
        </p:nvSpPr>
        <p:spPr>
          <a:xfrm>
            <a:off x="588962" y="4911957"/>
            <a:ext cx="3652838" cy="510944"/>
          </a:xfrm>
          <a:prstGeom prst="rect">
            <a:avLst/>
          </a:prstGeom>
        </p:spPr>
        <p:txBody>
          <a:bodyPr vert="horz" lIns="0" tIns="0" rIns="0" bIns="0"/>
          <a:lstStyle>
            <a:lvl1pPr marL="0" indent="0" algn="just">
              <a:lnSpc>
                <a:spcPct val="130000"/>
              </a:lnSpc>
              <a:buNone/>
              <a:defRPr sz="9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18" name="Picture Placeholder 2"/>
          <p:cNvSpPr>
            <a:spLocks noGrp="1"/>
          </p:cNvSpPr>
          <p:nvPr>
            <p:ph type="pic" sz="quarter" idx="66"/>
          </p:nvPr>
        </p:nvSpPr>
        <p:spPr>
          <a:xfrm>
            <a:off x="4778376" y="1151469"/>
            <a:ext cx="3903662" cy="3433231"/>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19" name="Rectangle 18"/>
          <p:cNvSpPr/>
          <p:nvPr userDrawn="1"/>
        </p:nvSpPr>
        <p:spPr>
          <a:xfrm>
            <a:off x="4778375" y="4584700"/>
            <a:ext cx="3903663" cy="889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7"/>
          <p:cNvSpPr>
            <a:spLocks noGrp="1"/>
          </p:cNvSpPr>
          <p:nvPr>
            <p:ph type="body" sz="quarter" idx="67" hasCustomPrompt="1"/>
          </p:nvPr>
        </p:nvSpPr>
        <p:spPr>
          <a:xfrm>
            <a:off x="4914900" y="4666305"/>
            <a:ext cx="3652838" cy="215999"/>
          </a:xfrm>
          <a:prstGeom prst="rect">
            <a:avLst/>
          </a:prstGeom>
        </p:spPr>
        <p:txBody>
          <a:bodyPr vert="horz" lIns="0" tIns="40504" rIns="0" bIns="40504" anchor="ctr"/>
          <a:lstStyle>
            <a:lvl1pPr marL="0" indent="0" algn="l">
              <a:lnSpc>
                <a:spcPct val="100000"/>
              </a:lnSpc>
              <a:spcBef>
                <a:spcPts val="0"/>
              </a:spcBef>
              <a:spcAft>
                <a:spcPts val="0"/>
              </a:spcAft>
              <a:buNone/>
              <a:defRPr sz="16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1" name="Text Placeholder 2"/>
          <p:cNvSpPr>
            <a:spLocks noGrp="1"/>
          </p:cNvSpPr>
          <p:nvPr>
            <p:ph type="body" sz="quarter" idx="68" hasCustomPrompt="1"/>
          </p:nvPr>
        </p:nvSpPr>
        <p:spPr>
          <a:xfrm>
            <a:off x="4914900" y="4911957"/>
            <a:ext cx="3652838" cy="510944"/>
          </a:xfrm>
          <a:prstGeom prst="rect">
            <a:avLst/>
          </a:prstGeom>
        </p:spPr>
        <p:txBody>
          <a:bodyPr vert="horz" lIns="0" tIns="0" rIns="0" bIns="0"/>
          <a:lstStyle>
            <a:lvl1pPr marL="0" indent="0" algn="just">
              <a:lnSpc>
                <a:spcPct val="130000"/>
              </a:lnSpc>
              <a:buNone/>
              <a:defRPr sz="9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Tree>
    <p:extLst>
      <p:ext uri="{BB962C8B-B14F-4D97-AF65-F5344CB8AC3E}">
        <p14:creationId xmlns:p14="http://schemas.microsoft.com/office/powerpoint/2010/main" val="33173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42" presetClass="entr" presetSubtype="0" fill="hold" grpId="0" nodeType="withEffect">
                                  <p:stCondLst>
                                    <p:cond delay="200"/>
                                  </p:stCondLst>
                                  <p:childTnLst>
                                    <p:set>
                                      <p:cBhvr>
                                        <p:cTn id="25" dur="1" fill="hold">
                                          <p:stCondLst>
                                            <p:cond delay="0"/>
                                          </p:stCondLst>
                                        </p:cTn>
                                        <p:tgtEl>
                                          <p:spTgt spid="40">
                                            <p:txEl>
                                              <p:pRg st="0" end="0"/>
                                            </p:txEl>
                                          </p:spTgt>
                                        </p:tgtEl>
                                        <p:attrNameLst>
                                          <p:attrName>style.visibility</p:attrName>
                                        </p:attrNameLst>
                                      </p:cBhvr>
                                      <p:to>
                                        <p:strVal val="visible"/>
                                      </p:to>
                                    </p:set>
                                    <p:animEffect transition="in" filter="fade">
                                      <p:cBhvr>
                                        <p:cTn id="26" dur="500"/>
                                        <p:tgtEl>
                                          <p:spTgt spid="40">
                                            <p:txEl>
                                              <p:pRg st="0" end="0"/>
                                            </p:txEl>
                                          </p:spTgt>
                                        </p:tgtEl>
                                      </p:cBhvr>
                                    </p:animEffect>
                                    <p:anim calcmode="lin" valueType="num">
                                      <p:cBhvr>
                                        <p:cTn id="27"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40">
                                            <p:txEl>
                                              <p:pRg st="0" end="0"/>
                                            </p:txEl>
                                          </p:spTgt>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80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par>
                                <p:cTn id="32" presetID="53" presetClass="entr" presetSubtype="16" fill="hold" grpId="0" nodeType="withEffect" nodePh="1">
                                  <p:stCondLst>
                                    <p:cond delay="800"/>
                                  </p:stCondLst>
                                  <p:endCondLst>
                                    <p:cond evt="begin" delay="0">
                                      <p:tn val="32"/>
                                    </p:cond>
                                  </p:end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ppt_w</p:attrName>
                                        </p:attrNameLst>
                                      </p:cBhvr>
                                      <p:tavLst>
                                        <p:tav tm="0">
                                          <p:val>
                                            <p:fltVal val="0"/>
                                          </p:val>
                                        </p:tav>
                                        <p:tav tm="100000">
                                          <p:val>
                                            <p:strVal val="#ppt_w"/>
                                          </p:val>
                                        </p:tav>
                                      </p:tavLst>
                                    </p:anim>
                                    <p:anim calcmode="lin" valueType="num">
                                      <p:cBhvr>
                                        <p:cTn id="35" dur="1000" fill="hold"/>
                                        <p:tgtEl>
                                          <p:spTgt spid="18"/>
                                        </p:tgtEl>
                                        <p:attrNameLst>
                                          <p:attrName>ppt_h</p:attrName>
                                        </p:attrNameLst>
                                      </p:cBhvr>
                                      <p:tavLst>
                                        <p:tav tm="0">
                                          <p:val>
                                            <p:fltVal val="0"/>
                                          </p:val>
                                        </p:tav>
                                        <p:tav tm="100000">
                                          <p:val>
                                            <p:strVal val="#ppt_h"/>
                                          </p:val>
                                        </p:tav>
                                      </p:tavLst>
                                    </p:anim>
                                    <p:animEffect transition="in" filter="fade">
                                      <p:cBhvr>
                                        <p:cTn id="36" dur="1000"/>
                                        <p:tgtEl>
                                          <p:spTgt spid="18"/>
                                        </p:tgtEl>
                                      </p:cBhvr>
                                    </p:animEffect>
                                  </p:childTnLst>
                                </p:cTn>
                              </p:par>
                            </p:childTnLst>
                          </p:cTn>
                        </p:par>
                        <p:par>
                          <p:cTn id="37" fill="hold">
                            <p:stCondLst>
                              <p:cond delay="3600"/>
                            </p:stCondLst>
                            <p:childTnLst>
                              <p:par>
                                <p:cTn id="38" presetID="2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42" presetClass="entr" presetSubtype="0" fill="hold" grpId="0" nodeType="withEffect">
                                  <p:stCondLst>
                                    <p:cond delay="20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fade">
                                      <p:cBhvr>
                                        <p:cTn id="43" dur="500"/>
                                        <p:tgtEl>
                                          <p:spTgt spid="20">
                                            <p:txEl>
                                              <p:pRg st="0" end="0"/>
                                            </p:txEl>
                                          </p:spTgt>
                                        </p:tgtEl>
                                      </p:cBhvr>
                                    </p:animEffect>
                                    <p:anim calcmode="lin" valueType="num">
                                      <p:cBhvr>
                                        <p:cTn id="4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20">
                                            <p:txEl>
                                              <p:pRg st="0" end="0"/>
                                            </p:txEl>
                                          </p:spTgt>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80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fade">
                                      <p:cBhvr>
                                        <p:cTn id="4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2" grpId="0"/>
      <p:bldP spid="23" grpId="0" animBg="1"/>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anim calcmode="lin" valueType="num">
                      <p:cBhvr>
                        <p:cTn dur="500" fill="hold"/>
                        <p:tgtEl>
                          <p:spTgt spid="40"/>
                        </p:tgtEl>
                        <p:attrNameLst>
                          <p:attrName>ppt_x</p:attrName>
                        </p:attrNameLst>
                      </p:cBhvr>
                      <p:tavLst>
                        <p:tav tm="0">
                          <p:val>
                            <p:strVal val="#ppt_x"/>
                          </p:val>
                        </p:tav>
                        <p:tav tm="100000">
                          <p:val>
                            <p:strVal val="#ppt_x"/>
                          </p:val>
                        </p:tav>
                      </p:tavLst>
                    </p:anim>
                    <p:anim calcmode="lin" valueType="num">
                      <p:cBhvr>
                        <p:cTn dur="500" fill="hold"/>
                        <p:tgtEl>
                          <p:spTgt spid="40"/>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10" presetClass="entr" presetSubtype="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p:bldP spid="19" grpId="0" animBg="1"/>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ig image with descri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Picture Placeholder 2"/>
          <p:cNvSpPr>
            <a:spLocks noGrp="1"/>
          </p:cNvSpPr>
          <p:nvPr>
            <p:ph type="pic" sz="quarter" idx="17"/>
          </p:nvPr>
        </p:nvSpPr>
        <p:spPr>
          <a:xfrm>
            <a:off x="0" y="1278123"/>
            <a:ext cx="9144000" cy="250647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 name="Text Placeholder 2"/>
          <p:cNvSpPr>
            <a:spLocks noGrp="1"/>
          </p:cNvSpPr>
          <p:nvPr>
            <p:ph type="body" sz="quarter" idx="16" hasCustomPrompt="1"/>
          </p:nvPr>
        </p:nvSpPr>
        <p:spPr>
          <a:xfrm>
            <a:off x="443971" y="4501987"/>
            <a:ext cx="8230129" cy="649977"/>
          </a:xfrm>
          <a:prstGeom prst="rect">
            <a:avLst/>
          </a:prstGeom>
        </p:spPr>
        <p:txBody>
          <a:bodyPr vert="horz" lIns="0" tIns="0" rIns="0" bIns="0" numCol="2" spcCol="36000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p:txBody>
      </p:sp>
      <p:sp>
        <p:nvSpPr>
          <p:cNvPr id="6" name="Text Placeholder 7"/>
          <p:cNvSpPr>
            <a:spLocks noGrp="1"/>
          </p:cNvSpPr>
          <p:nvPr>
            <p:ph type="body" sz="quarter" idx="18" hasCustomPrompt="1"/>
          </p:nvPr>
        </p:nvSpPr>
        <p:spPr>
          <a:xfrm>
            <a:off x="427038" y="4050409"/>
            <a:ext cx="4157662" cy="359817"/>
          </a:xfrm>
          <a:prstGeom prst="rect">
            <a:avLst/>
          </a:prstGeom>
        </p:spPr>
        <p:txBody>
          <a:bodyPr vert="horz" lIns="0" tIns="40504" rIns="0" bIns="40504" anchor="ctr"/>
          <a:lstStyle>
            <a:lvl1pPr marL="0" indent="0" algn="l">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spTree>
    <p:extLst>
      <p:ext uri="{BB962C8B-B14F-4D97-AF65-F5344CB8AC3E}">
        <p14:creationId xmlns:p14="http://schemas.microsoft.com/office/powerpoint/2010/main" val="53093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nodePh="1">
                                  <p:stCondLst>
                                    <p:cond delay="80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400"/>
                                        <p:tgtEl>
                                          <p:spTgt spid="6">
                                            <p:txEl>
                                              <p:pRg st="0" end="0"/>
                                            </p:txEl>
                                          </p:spTgt>
                                        </p:tgtEl>
                                      </p:cBhvr>
                                    </p:animEffect>
                                    <p:anim calcmode="lin" valueType="num">
                                      <p:cBhvr>
                                        <p:cTn id="24"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4" grpId="0"/>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ree images with resul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5" name="Picture Placeholder 2"/>
          <p:cNvSpPr>
            <a:spLocks noGrp="1"/>
          </p:cNvSpPr>
          <p:nvPr>
            <p:ph type="pic" sz="quarter" idx="48"/>
          </p:nvPr>
        </p:nvSpPr>
        <p:spPr>
          <a:xfrm>
            <a:off x="452437" y="1253067"/>
            <a:ext cx="2397131" cy="2455333"/>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5" name="Rectangle 54"/>
          <p:cNvSpPr/>
          <p:nvPr userDrawn="1"/>
        </p:nvSpPr>
        <p:spPr>
          <a:xfrm>
            <a:off x="452438" y="3708401"/>
            <a:ext cx="2397130" cy="101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Picture Placeholder 2"/>
          <p:cNvSpPr>
            <a:spLocks noGrp="1"/>
          </p:cNvSpPr>
          <p:nvPr>
            <p:ph type="pic" sz="quarter" idx="74"/>
          </p:nvPr>
        </p:nvSpPr>
        <p:spPr>
          <a:xfrm>
            <a:off x="3381900" y="1253067"/>
            <a:ext cx="2397131" cy="2455333"/>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68" name="Rectangle 67"/>
          <p:cNvSpPr/>
          <p:nvPr userDrawn="1"/>
        </p:nvSpPr>
        <p:spPr>
          <a:xfrm>
            <a:off x="3381900" y="3708401"/>
            <a:ext cx="2397130" cy="10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 Placeholder 2"/>
          <p:cNvSpPr>
            <a:spLocks noGrp="1"/>
          </p:cNvSpPr>
          <p:nvPr>
            <p:ph type="body" sz="quarter" idx="64" hasCustomPrompt="1"/>
          </p:nvPr>
        </p:nvSpPr>
        <p:spPr>
          <a:xfrm>
            <a:off x="972610" y="4598991"/>
            <a:ext cx="1876959"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77" name="Text Placeholder 7"/>
          <p:cNvSpPr>
            <a:spLocks noGrp="1"/>
          </p:cNvSpPr>
          <p:nvPr>
            <p:ph type="body" sz="quarter" idx="18" hasCustomPrompt="1"/>
          </p:nvPr>
        </p:nvSpPr>
        <p:spPr>
          <a:xfrm>
            <a:off x="972610" y="4050318"/>
            <a:ext cx="1876959" cy="287817"/>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RESULT 1</a:t>
            </a:r>
          </a:p>
        </p:txBody>
      </p:sp>
      <p:sp>
        <p:nvSpPr>
          <p:cNvPr id="78" name="Text Placeholder 7"/>
          <p:cNvSpPr>
            <a:spLocks noGrp="1"/>
          </p:cNvSpPr>
          <p:nvPr>
            <p:ph type="body" sz="quarter" idx="65" hasCustomPrompt="1"/>
          </p:nvPr>
        </p:nvSpPr>
        <p:spPr>
          <a:xfrm>
            <a:off x="972610" y="4393310"/>
            <a:ext cx="1876959"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9" name="Text Placeholder 7"/>
          <p:cNvSpPr>
            <a:spLocks noGrp="1"/>
          </p:cNvSpPr>
          <p:nvPr>
            <p:ph type="body" sz="quarter" idx="39" hasCustomPrompt="1"/>
          </p:nvPr>
        </p:nvSpPr>
        <p:spPr>
          <a:xfrm>
            <a:off x="452438" y="4106253"/>
            <a:ext cx="486306" cy="467234"/>
          </a:xfrm>
          <a:prstGeom prst="rect">
            <a:avLst/>
          </a:prstGeom>
        </p:spPr>
        <p:txBody>
          <a:bodyPr vert="horz" lIns="0" tIns="103884" rIns="0" bIns="103884" anchor="b"/>
          <a:lstStyle>
            <a:lvl1pPr marL="0" indent="0" algn="l">
              <a:lnSpc>
                <a:spcPct val="100000"/>
              </a:lnSpc>
              <a:spcBef>
                <a:spcPts val="0"/>
              </a:spcBef>
              <a:buNone/>
              <a:defRPr sz="3000" b="0">
                <a:solidFill>
                  <a:schemeClr val="bg1">
                    <a:lumMod val="65000"/>
                  </a:schemeClr>
                </a:solidFill>
                <a:latin typeface="FontAwesome"/>
                <a:cs typeface="FontAwesome"/>
              </a:defRPr>
            </a:lvl1pPr>
          </a:lstStyle>
          <a:p>
            <a:pPr lvl="0"/>
            <a:r>
              <a:rPr lang="es-ES_tradnl" dirty="0" err="1" smtClean="0"/>
              <a:t>ico</a:t>
            </a:r>
            <a:endParaRPr lang="es-ES_tradnl" dirty="0" smtClean="0"/>
          </a:p>
        </p:txBody>
      </p:sp>
      <p:sp>
        <p:nvSpPr>
          <p:cNvPr id="80" name="Text Placeholder 2"/>
          <p:cNvSpPr>
            <a:spLocks noGrp="1"/>
          </p:cNvSpPr>
          <p:nvPr>
            <p:ph type="body" sz="quarter" idx="66" hasCustomPrompt="1"/>
          </p:nvPr>
        </p:nvSpPr>
        <p:spPr>
          <a:xfrm>
            <a:off x="3902072" y="4598991"/>
            <a:ext cx="1876959"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81" name="Text Placeholder 7"/>
          <p:cNvSpPr>
            <a:spLocks noGrp="1"/>
          </p:cNvSpPr>
          <p:nvPr>
            <p:ph type="body" sz="quarter" idx="67" hasCustomPrompt="1"/>
          </p:nvPr>
        </p:nvSpPr>
        <p:spPr>
          <a:xfrm>
            <a:off x="3902072" y="4050318"/>
            <a:ext cx="1876959" cy="287817"/>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RESULT 1</a:t>
            </a:r>
          </a:p>
        </p:txBody>
      </p:sp>
      <p:sp>
        <p:nvSpPr>
          <p:cNvPr id="82" name="Text Placeholder 7"/>
          <p:cNvSpPr>
            <a:spLocks noGrp="1"/>
          </p:cNvSpPr>
          <p:nvPr>
            <p:ph type="body" sz="quarter" idx="68" hasCustomPrompt="1"/>
          </p:nvPr>
        </p:nvSpPr>
        <p:spPr>
          <a:xfrm>
            <a:off x="3902072" y="4393310"/>
            <a:ext cx="1876959"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83" name="Text Placeholder 7"/>
          <p:cNvSpPr>
            <a:spLocks noGrp="1"/>
          </p:cNvSpPr>
          <p:nvPr>
            <p:ph type="body" sz="quarter" idx="69" hasCustomPrompt="1"/>
          </p:nvPr>
        </p:nvSpPr>
        <p:spPr>
          <a:xfrm>
            <a:off x="3381900" y="4106253"/>
            <a:ext cx="486306" cy="467234"/>
          </a:xfrm>
          <a:prstGeom prst="rect">
            <a:avLst/>
          </a:prstGeom>
        </p:spPr>
        <p:txBody>
          <a:bodyPr vert="horz" lIns="0" tIns="103884" rIns="0" bIns="103884" anchor="b"/>
          <a:lstStyle>
            <a:lvl1pPr marL="0" indent="0" algn="l">
              <a:lnSpc>
                <a:spcPct val="100000"/>
              </a:lnSpc>
              <a:spcBef>
                <a:spcPts val="0"/>
              </a:spcBef>
              <a:buNone/>
              <a:defRPr sz="3000" b="0">
                <a:solidFill>
                  <a:schemeClr val="bg1">
                    <a:lumMod val="65000"/>
                  </a:schemeClr>
                </a:solidFill>
                <a:latin typeface="FontAwesome"/>
                <a:cs typeface="FontAwesome"/>
              </a:defRPr>
            </a:lvl1pPr>
          </a:lstStyle>
          <a:p>
            <a:pPr lvl="0"/>
            <a:r>
              <a:rPr lang="es-ES_tradnl" dirty="0" err="1" smtClean="0"/>
              <a:t>ico</a:t>
            </a:r>
            <a:endParaRPr lang="es-ES_tradnl" dirty="0" smtClean="0"/>
          </a:p>
        </p:txBody>
      </p:sp>
      <p:sp>
        <p:nvSpPr>
          <p:cNvPr id="100" name="Picture Placeholder 2"/>
          <p:cNvSpPr>
            <a:spLocks noGrp="1"/>
          </p:cNvSpPr>
          <p:nvPr>
            <p:ph type="pic" sz="quarter" idx="75"/>
          </p:nvPr>
        </p:nvSpPr>
        <p:spPr>
          <a:xfrm>
            <a:off x="6289671" y="1253067"/>
            <a:ext cx="2397131" cy="2455333"/>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101" name="Rectangle 100"/>
          <p:cNvSpPr/>
          <p:nvPr userDrawn="1"/>
        </p:nvSpPr>
        <p:spPr>
          <a:xfrm>
            <a:off x="6284907" y="3708401"/>
            <a:ext cx="2397130" cy="10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 Placeholder 2"/>
          <p:cNvSpPr>
            <a:spLocks noGrp="1"/>
          </p:cNvSpPr>
          <p:nvPr>
            <p:ph type="body" sz="quarter" idx="70" hasCustomPrompt="1"/>
          </p:nvPr>
        </p:nvSpPr>
        <p:spPr>
          <a:xfrm>
            <a:off x="6805079" y="4598991"/>
            <a:ext cx="1876959" cy="701161"/>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p>
        </p:txBody>
      </p:sp>
      <p:sp>
        <p:nvSpPr>
          <p:cNvPr id="103" name="Text Placeholder 7"/>
          <p:cNvSpPr>
            <a:spLocks noGrp="1"/>
          </p:cNvSpPr>
          <p:nvPr>
            <p:ph type="body" sz="quarter" idx="71" hasCustomPrompt="1"/>
          </p:nvPr>
        </p:nvSpPr>
        <p:spPr>
          <a:xfrm>
            <a:off x="6805079" y="4050318"/>
            <a:ext cx="1876959" cy="287817"/>
          </a:xfrm>
          <a:prstGeom prst="rect">
            <a:avLst/>
          </a:prstGeom>
        </p:spPr>
        <p:txBody>
          <a:bodyPr vert="horz" lIns="0" tIns="40504" rIns="0" bIns="40504" anchor="ctr"/>
          <a:lstStyle>
            <a:lvl1pPr marL="0" indent="0" algn="l">
              <a:lnSpc>
                <a:spcPct val="100000"/>
              </a:lnSpc>
              <a:spcBef>
                <a:spcPts val="0"/>
              </a:spcBef>
              <a:buNone/>
              <a:defRPr sz="2000" b="1" baseline="0">
                <a:solidFill>
                  <a:schemeClr val="tx1">
                    <a:lumMod val="50000"/>
                    <a:lumOff val="50000"/>
                  </a:schemeClr>
                </a:solidFill>
                <a:latin typeface="Lato Regular"/>
                <a:cs typeface="Lato Regular"/>
              </a:defRPr>
            </a:lvl1pPr>
          </a:lstStyle>
          <a:p>
            <a:pPr lvl="0"/>
            <a:r>
              <a:rPr lang="es-ES_tradnl" dirty="0" smtClean="0"/>
              <a:t>RESULT 1</a:t>
            </a:r>
          </a:p>
        </p:txBody>
      </p:sp>
      <p:sp>
        <p:nvSpPr>
          <p:cNvPr id="104" name="Text Placeholder 7"/>
          <p:cNvSpPr>
            <a:spLocks noGrp="1"/>
          </p:cNvSpPr>
          <p:nvPr>
            <p:ph type="body" sz="quarter" idx="72" hasCustomPrompt="1"/>
          </p:nvPr>
        </p:nvSpPr>
        <p:spPr>
          <a:xfrm>
            <a:off x="6805079" y="4393310"/>
            <a:ext cx="1876959"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05" name="Text Placeholder 7"/>
          <p:cNvSpPr>
            <a:spLocks noGrp="1"/>
          </p:cNvSpPr>
          <p:nvPr>
            <p:ph type="body" sz="quarter" idx="73" hasCustomPrompt="1"/>
          </p:nvPr>
        </p:nvSpPr>
        <p:spPr>
          <a:xfrm>
            <a:off x="6284907" y="4106253"/>
            <a:ext cx="486306" cy="467234"/>
          </a:xfrm>
          <a:prstGeom prst="rect">
            <a:avLst/>
          </a:prstGeom>
        </p:spPr>
        <p:txBody>
          <a:bodyPr vert="horz" lIns="0" tIns="103884" rIns="0" bIns="103884" anchor="b"/>
          <a:lstStyle>
            <a:lvl1pPr marL="0" indent="0" algn="l">
              <a:lnSpc>
                <a:spcPct val="100000"/>
              </a:lnSpc>
              <a:spcBef>
                <a:spcPts val="0"/>
              </a:spcBef>
              <a:buNone/>
              <a:defRPr sz="3000" b="0">
                <a:solidFill>
                  <a:schemeClr val="bg1">
                    <a:lumMod val="65000"/>
                  </a:schemeClr>
                </a:solidFill>
                <a:latin typeface="FontAwesome"/>
                <a:cs typeface="FontAwesome"/>
              </a:defRPr>
            </a:lvl1pPr>
          </a:lstStyle>
          <a:p>
            <a:pPr lvl="0"/>
            <a:r>
              <a:rPr lang="es-ES_tradnl" dirty="0" err="1" smtClean="0"/>
              <a:t>ico</a:t>
            </a:r>
            <a:endParaRPr lang="es-ES_tradnl" dirty="0" smtClean="0"/>
          </a:p>
        </p:txBody>
      </p:sp>
    </p:spTree>
    <p:extLst>
      <p:ext uri="{BB962C8B-B14F-4D97-AF65-F5344CB8AC3E}">
        <p14:creationId xmlns:p14="http://schemas.microsoft.com/office/powerpoint/2010/main" val="340485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Effect transition="in" filter="fade">
                                      <p:cBhvr>
                                        <p:cTn id="19" dur="1000"/>
                                        <p:tgtEl>
                                          <p:spTgt spid="25"/>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par>
                                <p:cTn id="24" presetID="53" presetClass="entr" presetSubtype="16" fill="hold" grpId="0" nodeType="withEffect" nodePh="1">
                                  <p:stCondLst>
                                    <p:cond delay="800"/>
                                  </p:stCondLst>
                                  <p:endCondLst>
                                    <p:cond evt="begin" delay="0">
                                      <p:tn val="24"/>
                                    </p:cond>
                                  </p:endCondLst>
                                  <p:childTnLst>
                                    <p:set>
                                      <p:cBhvr>
                                        <p:cTn id="25" dur="1" fill="hold">
                                          <p:stCondLst>
                                            <p:cond delay="0"/>
                                          </p:stCondLst>
                                        </p:cTn>
                                        <p:tgtEl>
                                          <p:spTgt spid="58"/>
                                        </p:tgtEl>
                                        <p:attrNameLst>
                                          <p:attrName>style.visibility</p:attrName>
                                        </p:attrNameLst>
                                      </p:cBhvr>
                                      <p:to>
                                        <p:strVal val="visible"/>
                                      </p:to>
                                    </p:set>
                                    <p:anim calcmode="lin" valueType="num">
                                      <p:cBhvr>
                                        <p:cTn id="26" dur="1000" fill="hold"/>
                                        <p:tgtEl>
                                          <p:spTgt spid="58"/>
                                        </p:tgtEl>
                                        <p:attrNameLst>
                                          <p:attrName>ppt_w</p:attrName>
                                        </p:attrNameLst>
                                      </p:cBhvr>
                                      <p:tavLst>
                                        <p:tav tm="0">
                                          <p:val>
                                            <p:fltVal val="0"/>
                                          </p:val>
                                        </p:tav>
                                        <p:tav tm="100000">
                                          <p:val>
                                            <p:strVal val="#ppt_w"/>
                                          </p:val>
                                        </p:tav>
                                      </p:tavLst>
                                    </p:anim>
                                    <p:anim calcmode="lin" valueType="num">
                                      <p:cBhvr>
                                        <p:cTn id="27" dur="1000" fill="hold"/>
                                        <p:tgtEl>
                                          <p:spTgt spid="58"/>
                                        </p:tgtEl>
                                        <p:attrNameLst>
                                          <p:attrName>ppt_h</p:attrName>
                                        </p:attrNameLst>
                                      </p:cBhvr>
                                      <p:tavLst>
                                        <p:tav tm="0">
                                          <p:val>
                                            <p:fltVal val="0"/>
                                          </p:val>
                                        </p:tav>
                                        <p:tav tm="100000">
                                          <p:val>
                                            <p:strVal val="#ppt_h"/>
                                          </p:val>
                                        </p:tav>
                                      </p:tavLst>
                                    </p:anim>
                                    <p:animEffect transition="in" filter="fade">
                                      <p:cBhvr>
                                        <p:cTn id="28" dur="1000"/>
                                        <p:tgtEl>
                                          <p:spTgt spid="58"/>
                                        </p:tgtEl>
                                      </p:cBhvr>
                                    </p:animEffect>
                                  </p:childTnLst>
                                </p:cTn>
                              </p:par>
                            </p:childTnLst>
                          </p:cTn>
                        </p:par>
                        <p:par>
                          <p:cTn id="29" fill="hold">
                            <p:stCondLst>
                              <p:cond delay="3600"/>
                            </p:stCondLst>
                            <p:childTnLst>
                              <p:par>
                                <p:cTn id="30" presetID="22" presetClass="entr" presetSubtype="8"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par>
                                <p:cTn id="33" presetID="10" presetClass="entr" presetSubtype="0" fill="hold" grpId="0" nodeType="withEffect">
                                  <p:stCondLst>
                                    <p:cond delay="800"/>
                                  </p:stCondLst>
                                  <p:childTnLst>
                                    <p:set>
                                      <p:cBhvr>
                                        <p:cTn id="34" dur="1" fill="hold">
                                          <p:stCondLst>
                                            <p:cond delay="0"/>
                                          </p:stCondLst>
                                        </p:cTn>
                                        <p:tgtEl>
                                          <p:spTgt spid="76">
                                            <p:txEl>
                                              <p:pRg st="0" end="0"/>
                                            </p:txEl>
                                          </p:spTgt>
                                        </p:tgtEl>
                                        <p:attrNameLst>
                                          <p:attrName>style.visibility</p:attrName>
                                        </p:attrNameLst>
                                      </p:cBhvr>
                                      <p:to>
                                        <p:strVal val="visible"/>
                                      </p:to>
                                    </p:set>
                                    <p:animEffect transition="in" filter="fade">
                                      <p:cBhvr>
                                        <p:cTn id="35" dur="500"/>
                                        <p:tgtEl>
                                          <p:spTgt spid="76">
                                            <p:txEl>
                                              <p:pRg st="0" end="0"/>
                                            </p:txEl>
                                          </p:spTgt>
                                        </p:tgtEl>
                                      </p:cBhvr>
                                    </p:animEffect>
                                  </p:childTnLst>
                                </p:cTn>
                              </p:par>
                              <p:par>
                                <p:cTn id="36" presetID="42" presetClass="entr" presetSubtype="0" fill="hold" grpId="0" nodeType="withEffect">
                                  <p:stCondLst>
                                    <p:cond delay="200"/>
                                  </p:stCondLst>
                                  <p:childTnLst>
                                    <p:set>
                                      <p:cBhvr>
                                        <p:cTn id="37" dur="1" fill="hold">
                                          <p:stCondLst>
                                            <p:cond delay="0"/>
                                          </p:stCondLst>
                                        </p:cTn>
                                        <p:tgtEl>
                                          <p:spTgt spid="77">
                                            <p:txEl>
                                              <p:pRg st="0" end="0"/>
                                            </p:txEl>
                                          </p:spTgt>
                                        </p:tgtEl>
                                        <p:attrNameLst>
                                          <p:attrName>style.visibility</p:attrName>
                                        </p:attrNameLst>
                                      </p:cBhvr>
                                      <p:to>
                                        <p:strVal val="visible"/>
                                      </p:to>
                                    </p:set>
                                    <p:animEffect transition="in" filter="fade">
                                      <p:cBhvr>
                                        <p:cTn id="38" dur="400"/>
                                        <p:tgtEl>
                                          <p:spTgt spid="77">
                                            <p:txEl>
                                              <p:pRg st="0" end="0"/>
                                            </p:txEl>
                                          </p:spTgt>
                                        </p:tgtEl>
                                      </p:cBhvr>
                                    </p:animEffect>
                                    <p:anim calcmode="lin" valueType="num">
                                      <p:cBhvr>
                                        <p:cTn id="39" dur="400" fill="hold"/>
                                        <p:tgtEl>
                                          <p:spTgt spid="77">
                                            <p:txEl>
                                              <p:pRg st="0" end="0"/>
                                            </p:txEl>
                                          </p:spTgt>
                                        </p:tgtEl>
                                        <p:attrNameLst>
                                          <p:attrName>ppt_x</p:attrName>
                                        </p:attrNameLst>
                                      </p:cBhvr>
                                      <p:tavLst>
                                        <p:tav tm="0">
                                          <p:val>
                                            <p:strVal val="#ppt_x"/>
                                          </p:val>
                                        </p:tav>
                                        <p:tav tm="100000">
                                          <p:val>
                                            <p:strVal val="#ppt_x"/>
                                          </p:val>
                                        </p:tav>
                                      </p:tavLst>
                                    </p:anim>
                                    <p:anim calcmode="lin" valueType="num">
                                      <p:cBhvr>
                                        <p:cTn id="40" dur="400" fill="hold"/>
                                        <p:tgtEl>
                                          <p:spTgt spid="77">
                                            <p:txEl>
                                              <p:pRg st="0" end="0"/>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200"/>
                                  </p:stCondLst>
                                  <p:childTnLst>
                                    <p:set>
                                      <p:cBhvr>
                                        <p:cTn id="42" dur="1" fill="hold">
                                          <p:stCondLst>
                                            <p:cond delay="0"/>
                                          </p:stCondLst>
                                        </p:cTn>
                                        <p:tgtEl>
                                          <p:spTgt spid="78">
                                            <p:txEl>
                                              <p:pRg st="0" end="0"/>
                                            </p:txEl>
                                          </p:spTgt>
                                        </p:tgtEl>
                                        <p:attrNameLst>
                                          <p:attrName>style.visibility</p:attrName>
                                        </p:attrNameLst>
                                      </p:cBhvr>
                                      <p:to>
                                        <p:strVal val="visible"/>
                                      </p:to>
                                    </p:set>
                                    <p:animEffect transition="in" filter="fade">
                                      <p:cBhvr>
                                        <p:cTn id="43" dur="500"/>
                                        <p:tgtEl>
                                          <p:spTgt spid="78">
                                            <p:txEl>
                                              <p:pRg st="0" end="0"/>
                                            </p:txEl>
                                          </p:spTgt>
                                        </p:tgtEl>
                                      </p:cBhvr>
                                    </p:animEffect>
                                    <p:anim calcmode="lin" valueType="num">
                                      <p:cBhvr>
                                        <p:cTn id="44"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par>
                          <p:cTn id="46" fill="hold">
                            <p:stCondLst>
                              <p:cond delay="4900"/>
                            </p:stCondLst>
                            <p:childTnLst>
                              <p:par>
                                <p:cTn id="47" presetID="53" presetClass="entr" presetSubtype="16" fill="hold" grpId="0" nodeType="afterEffect">
                                  <p:stCondLst>
                                    <p:cond delay="0"/>
                                  </p:stCondLst>
                                  <p:childTnLst>
                                    <p:set>
                                      <p:cBhvr>
                                        <p:cTn id="48" dur="1" fill="hold">
                                          <p:stCondLst>
                                            <p:cond delay="0"/>
                                          </p:stCondLst>
                                        </p:cTn>
                                        <p:tgtEl>
                                          <p:spTgt spid="79">
                                            <p:txEl>
                                              <p:pRg st="0" end="0"/>
                                            </p:txEl>
                                          </p:spTgt>
                                        </p:tgtEl>
                                        <p:attrNameLst>
                                          <p:attrName>style.visibility</p:attrName>
                                        </p:attrNameLst>
                                      </p:cBhvr>
                                      <p:to>
                                        <p:strVal val="visible"/>
                                      </p:to>
                                    </p:set>
                                    <p:anim calcmode="lin" valueType="num">
                                      <p:cBhvr>
                                        <p:cTn id="49" dur="300" fill="hold"/>
                                        <p:tgtEl>
                                          <p:spTgt spid="79">
                                            <p:txEl>
                                              <p:pRg st="0" end="0"/>
                                            </p:txEl>
                                          </p:spTgt>
                                        </p:tgtEl>
                                        <p:attrNameLst>
                                          <p:attrName>ppt_w</p:attrName>
                                        </p:attrNameLst>
                                      </p:cBhvr>
                                      <p:tavLst>
                                        <p:tav tm="0">
                                          <p:val>
                                            <p:fltVal val="0"/>
                                          </p:val>
                                        </p:tav>
                                        <p:tav tm="100000">
                                          <p:val>
                                            <p:strVal val="#ppt_w"/>
                                          </p:val>
                                        </p:tav>
                                      </p:tavLst>
                                    </p:anim>
                                    <p:anim calcmode="lin" valueType="num">
                                      <p:cBhvr>
                                        <p:cTn id="50" dur="300" fill="hold"/>
                                        <p:tgtEl>
                                          <p:spTgt spid="79">
                                            <p:txEl>
                                              <p:pRg st="0" end="0"/>
                                            </p:txEl>
                                          </p:spTgt>
                                        </p:tgtEl>
                                        <p:attrNameLst>
                                          <p:attrName>ppt_h</p:attrName>
                                        </p:attrNameLst>
                                      </p:cBhvr>
                                      <p:tavLst>
                                        <p:tav tm="0">
                                          <p:val>
                                            <p:fltVal val="0"/>
                                          </p:val>
                                        </p:tav>
                                        <p:tav tm="100000">
                                          <p:val>
                                            <p:strVal val="#ppt_h"/>
                                          </p:val>
                                        </p:tav>
                                      </p:tavLst>
                                    </p:anim>
                                    <p:animEffect transition="in" filter="fade">
                                      <p:cBhvr>
                                        <p:cTn id="51" dur="300"/>
                                        <p:tgtEl>
                                          <p:spTgt spid="79">
                                            <p:txEl>
                                              <p:pRg st="0" end="0"/>
                                            </p:txEl>
                                          </p:spTgt>
                                        </p:tgtEl>
                                      </p:cBhvr>
                                    </p:animEffect>
                                  </p:childTnLst>
                                </p:cTn>
                              </p:par>
                              <p:par>
                                <p:cTn id="52" presetID="10" presetClass="entr" presetSubtype="0" fill="hold" grpId="0" nodeType="withEffect">
                                  <p:stCondLst>
                                    <p:cond delay="800"/>
                                  </p:stCondLst>
                                  <p:childTnLst>
                                    <p:set>
                                      <p:cBhvr>
                                        <p:cTn id="53" dur="1" fill="hold">
                                          <p:stCondLst>
                                            <p:cond delay="0"/>
                                          </p:stCondLst>
                                        </p:cTn>
                                        <p:tgtEl>
                                          <p:spTgt spid="80">
                                            <p:txEl>
                                              <p:pRg st="0" end="0"/>
                                            </p:txEl>
                                          </p:spTgt>
                                        </p:tgtEl>
                                        <p:attrNameLst>
                                          <p:attrName>style.visibility</p:attrName>
                                        </p:attrNameLst>
                                      </p:cBhvr>
                                      <p:to>
                                        <p:strVal val="visible"/>
                                      </p:to>
                                    </p:set>
                                    <p:animEffect transition="in" filter="fade">
                                      <p:cBhvr>
                                        <p:cTn id="54" dur="500"/>
                                        <p:tgtEl>
                                          <p:spTgt spid="80">
                                            <p:txEl>
                                              <p:pRg st="0" end="0"/>
                                            </p:txEl>
                                          </p:spTgt>
                                        </p:tgtEl>
                                      </p:cBhvr>
                                    </p:animEffect>
                                  </p:childTnLst>
                                </p:cTn>
                              </p:par>
                              <p:par>
                                <p:cTn id="55" presetID="42" presetClass="entr" presetSubtype="0" fill="hold" grpId="0" nodeType="withEffect">
                                  <p:stCondLst>
                                    <p:cond delay="200"/>
                                  </p:stCondLst>
                                  <p:childTnLst>
                                    <p:set>
                                      <p:cBhvr>
                                        <p:cTn id="56" dur="1" fill="hold">
                                          <p:stCondLst>
                                            <p:cond delay="0"/>
                                          </p:stCondLst>
                                        </p:cTn>
                                        <p:tgtEl>
                                          <p:spTgt spid="81">
                                            <p:txEl>
                                              <p:pRg st="0" end="0"/>
                                            </p:txEl>
                                          </p:spTgt>
                                        </p:tgtEl>
                                        <p:attrNameLst>
                                          <p:attrName>style.visibility</p:attrName>
                                        </p:attrNameLst>
                                      </p:cBhvr>
                                      <p:to>
                                        <p:strVal val="visible"/>
                                      </p:to>
                                    </p:set>
                                    <p:animEffect transition="in" filter="fade">
                                      <p:cBhvr>
                                        <p:cTn id="57" dur="400"/>
                                        <p:tgtEl>
                                          <p:spTgt spid="81">
                                            <p:txEl>
                                              <p:pRg st="0" end="0"/>
                                            </p:txEl>
                                          </p:spTgt>
                                        </p:tgtEl>
                                      </p:cBhvr>
                                    </p:animEffect>
                                    <p:anim calcmode="lin" valueType="num">
                                      <p:cBhvr>
                                        <p:cTn id="58" dur="400" fill="hold"/>
                                        <p:tgtEl>
                                          <p:spTgt spid="81">
                                            <p:txEl>
                                              <p:pRg st="0" end="0"/>
                                            </p:txEl>
                                          </p:spTgt>
                                        </p:tgtEl>
                                        <p:attrNameLst>
                                          <p:attrName>ppt_x</p:attrName>
                                        </p:attrNameLst>
                                      </p:cBhvr>
                                      <p:tavLst>
                                        <p:tav tm="0">
                                          <p:val>
                                            <p:strVal val="#ppt_x"/>
                                          </p:val>
                                        </p:tav>
                                        <p:tav tm="100000">
                                          <p:val>
                                            <p:strVal val="#ppt_x"/>
                                          </p:val>
                                        </p:tav>
                                      </p:tavLst>
                                    </p:anim>
                                    <p:anim calcmode="lin" valueType="num">
                                      <p:cBhvr>
                                        <p:cTn id="59" dur="400" fill="hold"/>
                                        <p:tgtEl>
                                          <p:spTgt spid="81">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00"/>
                                  </p:stCondLst>
                                  <p:childTnLst>
                                    <p:set>
                                      <p:cBhvr>
                                        <p:cTn id="61" dur="1" fill="hold">
                                          <p:stCondLst>
                                            <p:cond delay="0"/>
                                          </p:stCondLst>
                                        </p:cTn>
                                        <p:tgtEl>
                                          <p:spTgt spid="82">
                                            <p:txEl>
                                              <p:pRg st="0" end="0"/>
                                            </p:txEl>
                                          </p:spTgt>
                                        </p:tgtEl>
                                        <p:attrNameLst>
                                          <p:attrName>style.visibility</p:attrName>
                                        </p:attrNameLst>
                                      </p:cBhvr>
                                      <p:to>
                                        <p:strVal val="visible"/>
                                      </p:to>
                                    </p:set>
                                    <p:animEffect transition="in" filter="fade">
                                      <p:cBhvr>
                                        <p:cTn id="62" dur="500"/>
                                        <p:tgtEl>
                                          <p:spTgt spid="82">
                                            <p:txEl>
                                              <p:pRg st="0" end="0"/>
                                            </p:txEl>
                                          </p:spTgt>
                                        </p:tgtEl>
                                      </p:cBhvr>
                                    </p:animEffect>
                                    <p:anim calcmode="lin" valueType="num">
                                      <p:cBhvr>
                                        <p:cTn id="63"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64" dur="500" fill="hold"/>
                                        <p:tgtEl>
                                          <p:spTgt spid="82">
                                            <p:txEl>
                                              <p:pRg st="0" end="0"/>
                                            </p:txEl>
                                          </p:spTgt>
                                        </p:tgtEl>
                                        <p:attrNameLst>
                                          <p:attrName>ppt_y</p:attrName>
                                        </p:attrNameLst>
                                      </p:cBhvr>
                                      <p:tavLst>
                                        <p:tav tm="0">
                                          <p:val>
                                            <p:strVal val="#ppt_y+.1"/>
                                          </p:val>
                                        </p:tav>
                                        <p:tav tm="100000">
                                          <p:val>
                                            <p:strVal val="#ppt_y"/>
                                          </p:val>
                                        </p:tav>
                                      </p:tavLst>
                                    </p:anim>
                                  </p:childTnLst>
                                </p:cTn>
                              </p:par>
                            </p:childTnLst>
                          </p:cTn>
                        </p:par>
                        <p:par>
                          <p:cTn id="65" fill="hold">
                            <p:stCondLst>
                              <p:cond delay="6200"/>
                            </p:stCondLst>
                            <p:childTnLst>
                              <p:par>
                                <p:cTn id="66" presetID="53" presetClass="entr" presetSubtype="16" fill="hold" grpId="0" nodeType="afterEffect">
                                  <p:stCondLst>
                                    <p:cond delay="0"/>
                                  </p:stCondLst>
                                  <p:childTnLst>
                                    <p:set>
                                      <p:cBhvr>
                                        <p:cTn id="67" dur="1" fill="hold">
                                          <p:stCondLst>
                                            <p:cond delay="0"/>
                                          </p:stCondLst>
                                        </p:cTn>
                                        <p:tgtEl>
                                          <p:spTgt spid="83">
                                            <p:txEl>
                                              <p:pRg st="0" end="0"/>
                                            </p:txEl>
                                          </p:spTgt>
                                        </p:tgtEl>
                                        <p:attrNameLst>
                                          <p:attrName>style.visibility</p:attrName>
                                        </p:attrNameLst>
                                      </p:cBhvr>
                                      <p:to>
                                        <p:strVal val="visible"/>
                                      </p:to>
                                    </p:set>
                                    <p:anim calcmode="lin" valueType="num">
                                      <p:cBhvr>
                                        <p:cTn id="68" dur="300" fill="hold"/>
                                        <p:tgtEl>
                                          <p:spTgt spid="83">
                                            <p:txEl>
                                              <p:pRg st="0" end="0"/>
                                            </p:txEl>
                                          </p:spTgt>
                                        </p:tgtEl>
                                        <p:attrNameLst>
                                          <p:attrName>ppt_w</p:attrName>
                                        </p:attrNameLst>
                                      </p:cBhvr>
                                      <p:tavLst>
                                        <p:tav tm="0">
                                          <p:val>
                                            <p:fltVal val="0"/>
                                          </p:val>
                                        </p:tav>
                                        <p:tav tm="100000">
                                          <p:val>
                                            <p:strVal val="#ppt_w"/>
                                          </p:val>
                                        </p:tav>
                                      </p:tavLst>
                                    </p:anim>
                                    <p:anim calcmode="lin" valueType="num">
                                      <p:cBhvr>
                                        <p:cTn id="69" dur="300" fill="hold"/>
                                        <p:tgtEl>
                                          <p:spTgt spid="83">
                                            <p:txEl>
                                              <p:pRg st="0" end="0"/>
                                            </p:txEl>
                                          </p:spTgt>
                                        </p:tgtEl>
                                        <p:attrNameLst>
                                          <p:attrName>ppt_h</p:attrName>
                                        </p:attrNameLst>
                                      </p:cBhvr>
                                      <p:tavLst>
                                        <p:tav tm="0">
                                          <p:val>
                                            <p:fltVal val="0"/>
                                          </p:val>
                                        </p:tav>
                                        <p:tav tm="100000">
                                          <p:val>
                                            <p:strVal val="#ppt_h"/>
                                          </p:val>
                                        </p:tav>
                                      </p:tavLst>
                                    </p:anim>
                                    <p:animEffect transition="in" filter="fade">
                                      <p:cBhvr>
                                        <p:cTn id="70" dur="300"/>
                                        <p:tgtEl>
                                          <p:spTgt spid="83">
                                            <p:txEl>
                                              <p:pRg st="0" end="0"/>
                                            </p:txEl>
                                          </p:spTgt>
                                        </p:tgtEl>
                                      </p:cBhvr>
                                    </p:animEffect>
                                  </p:childTnLst>
                                </p:cTn>
                              </p:par>
                              <p:par>
                                <p:cTn id="71" presetID="53" presetClass="entr" presetSubtype="16" fill="hold" grpId="0" nodeType="withEffect" nodePh="1">
                                  <p:stCondLst>
                                    <p:cond delay="800"/>
                                  </p:stCondLst>
                                  <p:endCondLst>
                                    <p:cond evt="begin" delay="0">
                                      <p:tn val="71"/>
                                    </p:cond>
                                  </p:endCondLst>
                                  <p:childTnLst>
                                    <p:set>
                                      <p:cBhvr>
                                        <p:cTn id="72" dur="1" fill="hold">
                                          <p:stCondLst>
                                            <p:cond delay="0"/>
                                          </p:stCondLst>
                                        </p:cTn>
                                        <p:tgtEl>
                                          <p:spTgt spid="100"/>
                                        </p:tgtEl>
                                        <p:attrNameLst>
                                          <p:attrName>style.visibility</p:attrName>
                                        </p:attrNameLst>
                                      </p:cBhvr>
                                      <p:to>
                                        <p:strVal val="visible"/>
                                      </p:to>
                                    </p:set>
                                    <p:anim calcmode="lin" valueType="num">
                                      <p:cBhvr>
                                        <p:cTn id="73" dur="1000" fill="hold"/>
                                        <p:tgtEl>
                                          <p:spTgt spid="100"/>
                                        </p:tgtEl>
                                        <p:attrNameLst>
                                          <p:attrName>ppt_w</p:attrName>
                                        </p:attrNameLst>
                                      </p:cBhvr>
                                      <p:tavLst>
                                        <p:tav tm="0">
                                          <p:val>
                                            <p:fltVal val="0"/>
                                          </p:val>
                                        </p:tav>
                                        <p:tav tm="100000">
                                          <p:val>
                                            <p:strVal val="#ppt_w"/>
                                          </p:val>
                                        </p:tav>
                                      </p:tavLst>
                                    </p:anim>
                                    <p:anim calcmode="lin" valueType="num">
                                      <p:cBhvr>
                                        <p:cTn id="74" dur="1000" fill="hold"/>
                                        <p:tgtEl>
                                          <p:spTgt spid="100"/>
                                        </p:tgtEl>
                                        <p:attrNameLst>
                                          <p:attrName>ppt_h</p:attrName>
                                        </p:attrNameLst>
                                      </p:cBhvr>
                                      <p:tavLst>
                                        <p:tav tm="0">
                                          <p:val>
                                            <p:fltVal val="0"/>
                                          </p:val>
                                        </p:tav>
                                        <p:tav tm="100000">
                                          <p:val>
                                            <p:strVal val="#ppt_h"/>
                                          </p:val>
                                        </p:tav>
                                      </p:tavLst>
                                    </p:anim>
                                    <p:animEffect transition="in" filter="fade">
                                      <p:cBhvr>
                                        <p:cTn id="75" dur="1000"/>
                                        <p:tgtEl>
                                          <p:spTgt spid="100"/>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101"/>
                                        </p:tgtEl>
                                        <p:attrNameLst>
                                          <p:attrName>style.visibility</p:attrName>
                                        </p:attrNameLst>
                                      </p:cBhvr>
                                      <p:to>
                                        <p:strVal val="visible"/>
                                      </p:to>
                                    </p:set>
                                    <p:animEffect transition="in" filter="wipe(left)">
                                      <p:cBhvr>
                                        <p:cTn id="79" dur="500"/>
                                        <p:tgtEl>
                                          <p:spTgt spid="101"/>
                                        </p:tgtEl>
                                      </p:cBhvr>
                                    </p:animEffect>
                                  </p:childTnLst>
                                </p:cTn>
                              </p:par>
                              <p:par>
                                <p:cTn id="80" presetID="10" presetClass="entr" presetSubtype="0" fill="hold" grpId="0" nodeType="withEffect">
                                  <p:stCondLst>
                                    <p:cond delay="800"/>
                                  </p:stCondLst>
                                  <p:childTnLst>
                                    <p:set>
                                      <p:cBhvr>
                                        <p:cTn id="81" dur="1" fill="hold">
                                          <p:stCondLst>
                                            <p:cond delay="0"/>
                                          </p:stCondLst>
                                        </p:cTn>
                                        <p:tgtEl>
                                          <p:spTgt spid="102">
                                            <p:txEl>
                                              <p:pRg st="0" end="0"/>
                                            </p:txEl>
                                          </p:spTgt>
                                        </p:tgtEl>
                                        <p:attrNameLst>
                                          <p:attrName>style.visibility</p:attrName>
                                        </p:attrNameLst>
                                      </p:cBhvr>
                                      <p:to>
                                        <p:strVal val="visible"/>
                                      </p:to>
                                    </p:set>
                                    <p:animEffect transition="in" filter="fade">
                                      <p:cBhvr>
                                        <p:cTn id="82" dur="500"/>
                                        <p:tgtEl>
                                          <p:spTgt spid="102">
                                            <p:txEl>
                                              <p:pRg st="0" end="0"/>
                                            </p:txEl>
                                          </p:spTgt>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103">
                                            <p:txEl>
                                              <p:pRg st="0" end="0"/>
                                            </p:txEl>
                                          </p:spTgt>
                                        </p:tgtEl>
                                        <p:attrNameLst>
                                          <p:attrName>style.visibility</p:attrName>
                                        </p:attrNameLst>
                                      </p:cBhvr>
                                      <p:to>
                                        <p:strVal val="visible"/>
                                      </p:to>
                                    </p:set>
                                    <p:animEffect transition="in" filter="fade">
                                      <p:cBhvr>
                                        <p:cTn id="85" dur="400"/>
                                        <p:tgtEl>
                                          <p:spTgt spid="103">
                                            <p:txEl>
                                              <p:pRg st="0" end="0"/>
                                            </p:txEl>
                                          </p:spTgt>
                                        </p:tgtEl>
                                      </p:cBhvr>
                                    </p:animEffect>
                                    <p:anim calcmode="lin" valueType="num">
                                      <p:cBhvr>
                                        <p:cTn id="86" dur="400" fill="hold"/>
                                        <p:tgtEl>
                                          <p:spTgt spid="103">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103">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104">
                                            <p:txEl>
                                              <p:pRg st="0" end="0"/>
                                            </p:txEl>
                                          </p:spTgt>
                                        </p:tgtEl>
                                        <p:attrNameLst>
                                          <p:attrName>style.visibility</p:attrName>
                                        </p:attrNameLst>
                                      </p:cBhvr>
                                      <p:to>
                                        <p:strVal val="visible"/>
                                      </p:to>
                                    </p:set>
                                    <p:animEffect transition="in" filter="fade">
                                      <p:cBhvr>
                                        <p:cTn id="90" dur="500"/>
                                        <p:tgtEl>
                                          <p:spTgt spid="104">
                                            <p:txEl>
                                              <p:pRg st="0" end="0"/>
                                            </p:txEl>
                                          </p:spTgt>
                                        </p:tgtEl>
                                      </p:cBhvr>
                                    </p:animEffect>
                                    <p:anim calcmode="lin" valueType="num">
                                      <p:cBhvr>
                                        <p:cTn id="91" dur="500" fill="hold"/>
                                        <p:tgtEl>
                                          <p:spTgt spid="104">
                                            <p:txEl>
                                              <p:pRg st="0" end="0"/>
                                            </p:txEl>
                                          </p:spTgt>
                                        </p:tgtEl>
                                        <p:attrNameLst>
                                          <p:attrName>ppt_x</p:attrName>
                                        </p:attrNameLst>
                                      </p:cBhvr>
                                      <p:tavLst>
                                        <p:tav tm="0">
                                          <p:val>
                                            <p:strVal val="#ppt_x"/>
                                          </p:val>
                                        </p:tav>
                                        <p:tav tm="100000">
                                          <p:val>
                                            <p:strVal val="#ppt_x"/>
                                          </p:val>
                                        </p:tav>
                                      </p:tavLst>
                                    </p:anim>
                                    <p:anim calcmode="lin" valueType="num">
                                      <p:cBhvr>
                                        <p:cTn id="92" dur="500" fill="hold"/>
                                        <p:tgtEl>
                                          <p:spTgt spid="104">
                                            <p:txEl>
                                              <p:pRg st="0" end="0"/>
                                            </p:txEl>
                                          </p:spTgt>
                                        </p:tgtEl>
                                        <p:attrNameLst>
                                          <p:attrName>ppt_y</p:attrName>
                                        </p:attrNameLst>
                                      </p:cBhvr>
                                      <p:tavLst>
                                        <p:tav tm="0">
                                          <p:val>
                                            <p:strVal val="#ppt_y+.1"/>
                                          </p:val>
                                        </p:tav>
                                        <p:tav tm="100000">
                                          <p:val>
                                            <p:strVal val="#ppt_y"/>
                                          </p:val>
                                        </p:tav>
                                      </p:tavLst>
                                    </p:anim>
                                  </p:childTnLst>
                                </p:cTn>
                              </p:par>
                            </p:childTnLst>
                          </p:cTn>
                        </p:par>
                        <p:par>
                          <p:cTn id="93" fill="hold">
                            <p:stCondLst>
                              <p:cond delay="9300"/>
                            </p:stCondLst>
                            <p:childTnLst>
                              <p:par>
                                <p:cTn id="94" presetID="53" presetClass="entr" presetSubtype="16" fill="hold" grpId="0" nodeType="afterEffect">
                                  <p:stCondLst>
                                    <p:cond delay="0"/>
                                  </p:stCondLst>
                                  <p:childTnLst>
                                    <p:set>
                                      <p:cBhvr>
                                        <p:cTn id="95" dur="1" fill="hold">
                                          <p:stCondLst>
                                            <p:cond delay="0"/>
                                          </p:stCondLst>
                                        </p:cTn>
                                        <p:tgtEl>
                                          <p:spTgt spid="105">
                                            <p:txEl>
                                              <p:pRg st="0" end="0"/>
                                            </p:txEl>
                                          </p:spTgt>
                                        </p:tgtEl>
                                        <p:attrNameLst>
                                          <p:attrName>style.visibility</p:attrName>
                                        </p:attrNameLst>
                                      </p:cBhvr>
                                      <p:to>
                                        <p:strVal val="visible"/>
                                      </p:to>
                                    </p:set>
                                    <p:anim calcmode="lin" valueType="num">
                                      <p:cBhvr>
                                        <p:cTn id="96" dur="300" fill="hold"/>
                                        <p:tgtEl>
                                          <p:spTgt spid="105">
                                            <p:txEl>
                                              <p:pRg st="0" end="0"/>
                                            </p:txEl>
                                          </p:spTgt>
                                        </p:tgtEl>
                                        <p:attrNameLst>
                                          <p:attrName>ppt_w</p:attrName>
                                        </p:attrNameLst>
                                      </p:cBhvr>
                                      <p:tavLst>
                                        <p:tav tm="0">
                                          <p:val>
                                            <p:fltVal val="0"/>
                                          </p:val>
                                        </p:tav>
                                        <p:tav tm="100000">
                                          <p:val>
                                            <p:strVal val="#ppt_w"/>
                                          </p:val>
                                        </p:tav>
                                      </p:tavLst>
                                    </p:anim>
                                    <p:anim calcmode="lin" valueType="num">
                                      <p:cBhvr>
                                        <p:cTn id="97" dur="300" fill="hold"/>
                                        <p:tgtEl>
                                          <p:spTgt spid="105">
                                            <p:txEl>
                                              <p:pRg st="0" end="0"/>
                                            </p:txEl>
                                          </p:spTgt>
                                        </p:tgtEl>
                                        <p:attrNameLst>
                                          <p:attrName>ppt_h</p:attrName>
                                        </p:attrNameLst>
                                      </p:cBhvr>
                                      <p:tavLst>
                                        <p:tav tm="0">
                                          <p:val>
                                            <p:fltVal val="0"/>
                                          </p:val>
                                        </p:tav>
                                        <p:tav tm="100000">
                                          <p:val>
                                            <p:strVal val="#ppt_h"/>
                                          </p:val>
                                        </p:tav>
                                      </p:tavLst>
                                    </p:anim>
                                    <p:animEffect transition="in" filter="fade">
                                      <p:cBhvr>
                                        <p:cTn id="98" dur="300"/>
                                        <p:tgtEl>
                                          <p:spTgt spid="1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5" grpId="0"/>
      <p:bldP spid="55" grpId="0" animBg="1"/>
      <p:bldP spid="58" grpId="0"/>
      <p:bldP spid="68" grpId="0" animBg="1"/>
      <p:bldP spid="76" grpId="0" build="p">
        <p:tmplLst>
          <p:tmpl lvl="1">
            <p:tnLst>
              <p:par>
                <p:cTn presetID="10" presetClass="entr" presetSubtype="0" fill="hold" nodeType="withEffect">
                  <p:stCondLst>
                    <p:cond delay="80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childTnLst>
                </p:cTn>
              </p:par>
            </p:tnLst>
          </p:tmpl>
        </p:tmplLst>
      </p:bldP>
      <p:bldP spid="77" grpId="0" build="p">
        <p:tmplLst>
          <p:tmpl lvl="1">
            <p:tnLst>
              <p:par>
                <p:cTn presetID="42" presetClass="entr" presetSubtype="0" fill="hold" nodeType="withEffect">
                  <p:stCondLst>
                    <p:cond delay="200"/>
                  </p:stCondLst>
                  <p:childTnLst>
                    <p:set>
                      <p:cBhvr>
                        <p:cTn dur="1" fill="hold">
                          <p:stCondLst>
                            <p:cond delay="0"/>
                          </p:stCondLst>
                        </p:cTn>
                        <p:tgtEl>
                          <p:spTgt spid="77"/>
                        </p:tgtEl>
                        <p:attrNameLst>
                          <p:attrName>style.visibility</p:attrName>
                        </p:attrNameLst>
                      </p:cBhvr>
                      <p:to>
                        <p:strVal val="visible"/>
                      </p:to>
                    </p:set>
                    <p:animEffect transition="in" filter="fade">
                      <p:cBhvr>
                        <p:cTn dur="400"/>
                        <p:tgtEl>
                          <p:spTgt spid="77"/>
                        </p:tgtEl>
                      </p:cBhvr>
                    </p:animEffect>
                    <p:anim calcmode="lin" valueType="num">
                      <p:cBhvr>
                        <p:cTn dur="400" fill="hold"/>
                        <p:tgtEl>
                          <p:spTgt spid="77"/>
                        </p:tgtEl>
                        <p:attrNameLst>
                          <p:attrName>ppt_x</p:attrName>
                        </p:attrNameLst>
                      </p:cBhvr>
                      <p:tavLst>
                        <p:tav tm="0">
                          <p:val>
                            <p:strVal val="#ppt_x"/>
                          </p:val>
                        </p:tav>
                        <p:tav tm="100000">
                          <p:val>
                            <p:strVal val="#ppt_x"/>
                          </p:val>
                        </p:tav>
                      </p:tavLst>
                    </p:anim>
                    <p:anim calcmode="lin" valueType="num">
                      <p:cBhvr>
                        <p:cTn dur="400" fill="hold"/>
                        <p:tgtEl>
                          <p:spTgt spid="77"/>
                        </p:tgtEl>
                        <p:attrNameLst>
                          <p:attrName>ppt_y</p:attrName>
                        </p:attrNameLst>
                      </p:cBhvr>
                      <p:tavLst>
                        <p:tav tm="0">
                          <p:val>
                            <p:strVal val="#ppt_y+.1"/>
                          </p:val>
                        </p:tav>
                        <p:tav tm="100000">
                          <p:val>
                            <p:strVal val="#ppt_y"/>
                          </p:val>
                        </p:tav>
                      </p:tavLst>
                    </p:anim>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79" grpId="0" build="p">
        <p:tmplLst>
          <p:tmpl lvl="1">
            <p:tnLst>
              <p:par>
                <p:cTn presetID="53" presetClass="entr" presetSubtype="16"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p:cTn dur="300" fill="hold"/>
                        <p:tgtEl>
                          <p:spTgt spid="79"/>
                        </p:tgtEl>
                        <p:attrNameLst>
                          <p:attrName>ppt_w</p:attrName>
                        </p:attrNameLst>
                      </p:cBhvr>
                      <p:tavLst>
                        <p:tav tm="0">
                          <p:val>
                            <p:fltVal val="0"/>
                          </p:val>
                        </p:tav>
                        <p:tav tm="100000">
                          <p:val>
                            <p:strVal val="#ppt_w"/>
                          </p:val>
                        </p:tav>
                      </p:tavLst>
                    </p:anim>
                    <p:anim calcmode="lin" valueType="num">
                      <p:cBhvr>
                        <p:cTn dur="300" fill="hold"/>
                        <p:tgtEl>
                          <p:spTgt spid="79"/>
                        </p:tgtEl>
                        <p:attrNameLst>
                          <p:attrName>ppt_h</p:attrName>
                        </p:attrNameLst>
                      </p:cBhvr>
                      <p:tavLst>
                        <p:tav tm="0">
                          <p:val>
                            <p:fltVal val="0"/>
                          </p:val>
                        </p:tav>
                        <p:tav tm="100000">
                          <p:val>
                            <p:strVal val="#ppt_h"/>
                          </p:val>
                        </p:tav>
                      </p:tavLst>
                    </p:anim>
                    <p:animEffect transition="in" filter="fade">
                      <p:cBhvr>
                        <p:cTn dur="300"/>
                        <p:tgtEl>
                          <p:spTgt spid="79"/>
                        </p:tgtEl>
                      </p:cBhvr>
                    </p:animEffect>
                  </p:childTnLst>
                </p:cTn>
              </p:par>
            </p:tnLst>
          </p:tmpl>
        </p:tmplLst>
      </p:bldP>
      <p:bldP spid="80" grpId="0" build="p">
        <p:tmplLst>
          <p:tmpl lvl="1">
            <p:tnLst>
              <p:par>
                <p:cTn presetID="10" presetClass="entr" presetSubtype="0" fill="hold" nodeType="withEffect">
                  <p:stCondLst>
                    <p:cond delay="800"/>
                  </p:stCondLst>
                  <p:childTnLst>
                    <p:set>
                      <p:cBhvr>
                        <p:cTn dur="1" fill="hold">
                          <p:stCondLst>
                            <p:cond delay="0"/>
                          </p:stCondLst>
                        </p:cTn>
                        <p:tgtEl>
                          <p:spTgt spid="80"/>
                        </p:tgtEl>
                        <p:attrNameLst>
                          <p:attrName>style.visibility</p:attrName>
                        </p:attrNameLst>
                      </p:cBhvr>
                      <p:to>
                        <p:strVal val="visible"/>
                      </p:to>
                    </p:set>
                    <p:animEffect transition="in" filter="fade">
                      <p:cBhvr>
                        <p:cTn dur="500"/>
                        <p:tgtEl>
                          <p:spTgt spid="80"/>
                        </p:tgtEl>
                      </p:cBhvr>
                    </p:animEffect>
                  </p:childTnLst>
                </p:cTn>
              </p:par>
            </p:tnLst>
          </p:tmpl>
        </p:tmplLst>
      </p:bldP>
      <p:bldP spid="81" grpId="0" build="p">
        <p:tmplLst>
          <p:tmpl lvl="1">
            <p:tnLst>
              <p:par>
                <p:cTn presetID="42" presetClass="entr" presetSubtype="0" fill="hold" nodeType="withEffect">
                  <p:stCondLst>
                    <p:cond delay="200"/>
                  </p:stCondLst>
                  <p:childTnLst>
                    <p:set>
                      <p:cBhvr>
                        <p:cTn dur="1" fill="hold">
                          <p:stCondLst>
                            <p:cond delay="0"/>
                          </p:stCondLst>
                        </p:cTn>
                        <p:tgtEl>
                          <p:spTgt spid="81"/>
                        </p:tgtEl>
                        <p:attrNameLst>
                          <p:attrName>style.visibility</p:attrName>
                        </p:attrNameLst>
                      </p:cBhvr>
                      <p:to>
                        <p:strVal val="visible"/>
                      </p:to>
                    </p:set>
                    <p:animEffect transition="in" filter="fade">
                      <p:cBhvr>
                        <p:cTn dur="400"/>
                        <p:tgtEl>
                          <p:spTgt spid="81"/>
                        </p:tgtEl>
                      </p:cBhvr>
                    </p:animEffect>
                    <p:anim calcmode="lin" valueType="num">
                      <p:cBhvr>
                        <p:cTn dur="400" fill="hold"/>
                        <p:tgtEl>
                          <p:spTgt spid="81"/>
                        </p:tgtEl>
                        <p:attrNameLst>
                          <p:attrName>ppt_x</p:attrName>
                        </p:attrNameLst>
                      </p:cBhvr>
                      <p:tavLst>
                        <p:tav tm="0">
                          <p:val>
                            <p:strVal val="#ppt_x"/>
                          </p:val>
                        </p:tav>
                        <p:tav tm="100000">
                          <p:val>
                            <p:strVal val="#ppt_x"/>
                          </p:val>
                        </p:tav>
                      </p:tavLst>
                    </p:anim>
                    <p:anim calcmode="lin" valueType="num">
                      <p:cBhvr>
                        <p:cTn dur="400" fill="hold"/>
                        <p:tgtEl>
                          <p:spTgt spid="81"/>
                        </p:tgtEl>
                        <p:attrNameLst>
                          <p:attrName>ppt_y</p:attrName>
                        </p:attrNameLst>
                      </p:cBhvr>
                      <p:tavLst>
                        <p:tav tm="0">
                          <p:val>
                            <p:strVal val="#ppt_y+.1"/>
                          </p:val>
                        </p:tav>
                        <p:tav tm="100000">
                          <p:val>
                            <p:strVal val="#ppt_y"/>
                          </p:val>
                        </p:tav>
                      </p:tavLst>
                    </p:anim>
                  </p:childTnLst>
                </p:cTn>
              </p:par>
            </p:tnLst>
          </p:tmpl>
        </p:tmplLst>
      </p:bldP>
      <p:bldP spid="82" grpId="0" build="p">
        <p:tmplLst>
          <p:tmpl lvl="1">
            <p:tnLst>
              <p:par>
                <p:cTn presetID="42" presetClass="entr" presetSubtype="0" fill="hold" nodeType="withEffect">
                  <p:stCondLst>
                    <p:cond delay="20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anim calcmode="lin" valueType="num">
                      <p:cBhvr>
                        <p:cTn dur="500" fill="hold"/>
                        <p:tgtEl>
                          <p:spTgt spid="82"/>
                        </p:tgtEl>
                        <p:attrNameLst>
                          <p:attrName>ppt_x</p:attrName>
                        </p:attrNameLst>
                      </p:cBhvr>
                      <p:tavLst>
                        <p:tav tm="0">
                          <p:val>
                            <p:strVal val="#ppt_x"/>
                          </p:val>
                        </p:tav>
                        <p:tav tm="100000">
                          <p:val>
                            <p:strVal val="#ppt_x"/>
                          </p:val>
                        </p:tav>
                      </p:tavLst>
                    </p:anim>
                    <p:anim calcmode="lin" valueType="num">
                      <p:cBhvr>
                        <p:cTn dur="500" fill="hold"/>
                        <p:tgtEl>
                          <p:spTgt spid="82"/>
                        </p:tgtEl>
                        <p:attrNameLst>
                          <p:attrName>ppt_y</p:attrName>
                        </p:attrNameLst>
                      </p:cBhvr>
                      <p:tavLst>
                        <p:tav tm="0">
                          <p:val>
                            <p:strVal val="#ppt_y+.1"/>
                          </p:val>
                        </p:tav>
                        <p:tav tm="100000">
                          <p:val>
                            <p:strVal val="#ppt_y"/>
                          </p:val>
                        </p:tav>
                      </p:tavLst>
                    </p:anim>
                  </p:childTnLst>
                </p:cTn>
              </p:par>
            </p:tnLst>
          </p:tmpl>
        </p:tmplLst>
      </p:bldP>
      <p:bldP spid="83" grpId="0" build="p">
        <p:tmplLst>
          <p:tmpl lvl="1">
            <p:tnLst>
              <p:par>
                <p:cTn presetID="53" presetClass="entr" presetSubtype="16"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p:cTn dur="300" fill="hold"/>
                        <p:tgtEl>
                          <p:spTgt spid="83"/>
                        </p:tgtEl>
                        <p:attrNameLst>
                          <p:attrName>ppt_w</p:attrName>
                        </p:attrNameLst>
                      </p:cBhvr>
                      <p:tavLst>
                        <p:tav tm="0">
                          <p:val>
                            <p:fltVal val="0"/>
                          </p:val>
                        </p:tav>
                        <p:tav tm="100000">
                          <p:val>
                            <p:strVal val="#ppt_w"/>
                          </p:val>
                        </p:tav>
                      </p:tavLst>
                    </p:anim>
                    <p:anim calcmode="lin" valueType="num">
                      <p:cBhvr>
                        <p:cTn dur="300" fill="hold"/>
                        <p:tgtEl>
                          <p:spTgt spid="83"/>
                        </p:tgtEl>
                        <p:attrNameLst>
                          <p:attrName>ppt_h</p:attrName>
                        </p:attrNameLst>
                      </p:cBhvr>
                      <p:tavLst>
                        <p:tav tm="0">
                          <p:val>
                            <p:fltVal val="0"/>
                          </p:val>
                        </p:tav>
                        <p:tav tm="100000">
                          <p:val>
                            <p:strVal val="#ppt_h"/>
                          </p:val>
                        </p:tav>
                      </p:tavLst>
                    </p:anim>
                    <p:animEffect transition="in" filter="fade">
                      <p:cBhvr>
                        <p:cTn dur="300"/>
                        <p:tgtEl>
                          <p:spTgt spid="83"/>
                        </p:tgtEl>
                      </p:cBhvr>
                    </p:animEffect>
                  </p:childTnLst>
                </p:cTn>
              </p:par>
            </p:tnLst>
          </p:tmpl>
        </p:tmplLst>
      </p:bldP>
      <p:bldP spid="100" grpId="0"/>
      <p:bldP spid="101" grpId="0" animBg="1"/>
      <p:bldP spid="102" grpId="0" build="p">
        <p:tmplLst>
          <p:tmpl lvl="1">
            <p:tnLst>
              <p:par>
                <p:cTn presetID="10" presetClass="entr" presetSubtype="0" fill="hold" nodeType="withEffect">
                  <p:stCondLst>
                    <p:cond delay="80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childTnLst>
                </p:cTn>
              </p:par>
            </p:tnLst>
          </p:tmpl>
        </p:tmplLst>
      </p:bldP>
      <p:bldP spid="103" grpId="0" build="p">
        <p:tmplLst>
          <p:tmpl lvl="1">
            <p:tnLst>
              <p:par>
                <p:cTn presetID="42" presetClass="entr" presetSubtype="0" fill="hold" nodeType="withEffect">
                  <p:stCondLst>
                    <p:cond delay="200"/>
                  </p:stCondLst>
                  <p:childTnLst>
                    <p:set>
                      <p:cBhvr>
                        <p:cTn dur="1" fill="hold">
                          <p:stCondLst>
                            <p:cond delay="0"/>
                          </p:stCondLst>
                        </p:cTn>
                        <p:tgtEl>
                          <p:spTgt spid="103"/>
                        </p:tgtEl>
                        <p:attrNameLst>
                          <p:attrName>style.visibility</p:attrName>
                        </p:attrNameLst>
                      </p:cBhvr>
                      <p:to>
                        <p:strVal val="visible"/>
                      </p:to>
                    </p:set>
                    <p:animEffect transition="in" filter="fade">
                      <p:cBhvr>
                        <p:cTn dur="400"/>
                        <p:tgtEl>
                          <p:spTgt spid="103"/>
                        </p:tgtEl>
                      </p:cBhvr>
                    </p:animEffect>
                    <p:anim calcmode="lin" valueType="num">
                      <p:cBhvr>
                        <p:cTn dur="400" fill="hold"/>
                        <p:tgtEl>
                          <p:spTgt spid="103"/>
                        </p:tgtEl>
                        <p:attrNameLst>
                          <p:attrName>ppt_x</p:attrName>
                        </p:attrNameLst>
                      </p:cBhvr>
                      <p:tavLst>
                        <p:tav tm="0">
                          <p:val>
                            <p:strVal val="#ppt_x"/>
                          </p:val>
                        </p:tav>
                        <p:tav tm="100000">
                          <p:val>
                            <p:strVal val="#ppt_x"/>
                          </p:val>
                        </p:tav>
                      </p:tavLst>
                    </p:anim>
                    <p:anim calcmode="lin" valueType="num">
                      <p:cBhvr>
                        <p:cTn dur="400" fill="hold"/>
                        <p:tgtEl>
                          <p:spTgt spid="103"/>
                        </p:tgtEl>
                        <p:attrNameLst>
                          <p:attrName>ppt_y</p:attrName>
                        </p:attrNameLst>
                      </p:cBhvr>
                      <p:tavLst>
                        <p:tav tm="0">
                          <p:val>
                            <p:strVal val="#ppt_y+.1"/>
                          </p:val>
                        </p:tav>
                        <p:tav tm="100000">
                          <p:val>
                            <p:strVal val="#ppt_y"/>
                          </p:val>
                        </p:tav>
                      </p:tavLst>
                    </p:anim>
                  </p:childTnLst>
                </p:cTn>
              </p:par>
            </p:tnLst>
          </p:tmpl>
        </p:tmplLst>
      </p:bldP>
      <p:bldP spid="104" grpId="0" build="p">
        <p:tmplLst>
          <p:tmpl lvl="1">
            <p:tnLst>
              <p:par>
                <p:cTn presetID="42" presetClass="entr" presetSubtype="0" fill="hold" nodeType="withEffect">
                  <p:stCondLst>
                    <p:cond delay="200"/>
                  </p:stCondLst>
                  <p:childTnLst>
                    <p:set>
                      <p:cBhvr>
                        <p:cTn dur="1" fill="hold">
                          <p:stCondLst>
                            <p:cond delay="0"/>
                          </p:stCondLst>
                        </p:cTn>
                        <p:tgtEl>
                          <p:spTgt spid="104"/>
                        </p:tgtEl>
                        <p:attrNameLst>
                          <p:attrName>style.visibility</p:attrName>
                        </p:attrNameLst>
                      </p:cBhvr>
                      <p:to>
                        <p:strVal val="visible"/>
                      </p:to>
                    </p:set>
                    <p:animEffect transition="in" filter="fade">
                      <p:cBhvr>
                        <p:cTn dur="500"/>
                        <p:tgtEl>
                          <p:spTgt spid="104"/>
                        </p:tgtEl>
                      </p:cBhvr>
                    </p:animEffect>
                    <p:anim calcmode="lin" valueType="num">
                      <p:cBhvr>
                        <p:cTn dur="500" fill="hold"/>
                        <p:tgtEl>
                          <p:spTgt spid="104"/>
                        </p:tgtEl>
                        <p:attrNameLst>
                          <p:attrName>ppt_x</p:attrName>
                        </p:attrNameLst>
                      </p:cBhvr>
                      <p:tavLst>
                        <p:tav tm="0">
                          <p:val>
                            <p:strVal val="#ppt_x"/>
                          </p:val>
                        </p:tav>
                        <p:tav tm="100000">
                          <p:val>
                            <p:strVal val="#ppt_x"/>
                          </p:val>
                        </p:tav>
                      </p:tavLst>
                    </p:anim>
                    <p:anim calcmode="lin" valueType="num">
                      <p:cBhvr>
                        <p:cTn dur="500" fill="hold"/>
                        <p:tgtEl>
                          <p:spTgt spid="104"/>
                        </p:tgtEl>
                        <p:attrNameLst>
                          <p:attrName>ppt_y</p:attrName>
                        </p:attrNameLst>
                      </p:cBhvr>
                      <p:tavLst>
                        <p:tav tm="0">
                          <p:val>
                            <p:strVal val="#ppt_y+.1"/>
                          </p:val>
                        </p:tav>
                        <p:tav tm="100000">
                          <p:val>
                            <p:strVal val="#ppt_y"/>
                          </p:val>
                        </p:tav>
                      </p:tavLst>
                    </p:anim>
                  </p:childTnLst>
                </p:cTn>
              </p:par>
            </p:tnLst>
          </p:tmpl>
        </p:tmplLst>
      </p:bldP>
      <p:bldP spid="105" grpId="0" build="p">
        <p:tmplLst>
          <p:tmpl lvl="1">
            <p:tnLst>
              <p:par>
                <p:cTn presetID="53" presetClass="entr" presetSubtype="16" fill="hold" nodeType="afterEffect">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p:cTn dur="300" fill="hold"/>
                        <p:tgtEl>
                          <p:spTgt spid="105"/>
                        </p:tgtEl>
                        <p:attrNameLst>
                          <p:attrName>ppt_w</p:attrName>
                        </p:attrNameLst>
                      </p:cBhvr>
                      <p:tavLst>
                        <p:tav tm="0">
                          <p:val>
                            <p:fltVal val="0"/>
                          </p:val>
                        </p:tav>
                        <p:tav tm="100000">
                          <p:val>
                            <p:strVal val="#ppt_w"/>
                          </p:val>
                        </p:tav>
                      </p:tavLst>
                    </p:anim>
                    <p:anim calcmode="lin" valueType="num">
                      <p:cBhvr>
                        <p:cTn dur="300" fill="hold"/>
                        <p:tgtEl>
                          <p:spTgt spid="105"/>
                        </p:tgtEl>
                        <p:attrNameLst>
                          <p:attrName>ppt_h</p:attrName>
                        </p:attrNameLst>
                      </p:cBhvr>
                      <p:tavLst>
                        <p:tav tm="0">
                          <p:val>
                            <p:fltVal val="0"/>
                          </p:val>
                        </p:tav>
                        <p:tav tm="100000">
                          <p:val>
                            <p:strVal val="#ppt_h"/>
                          </p:val>
                        </p:tav>
                      </p:tavLst>
                    </p:anim>
                    <p:animEffect transition="in" filter="fade">
                      <p:cBhvr>
                        <p:cTn dur="300"/>
                        <p:tgtEl>
                          <p:spTgt spid="105"/>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hree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2" name="Picture Placeholder 2"/>
          <p:cNvSpPr>
            <a:spLocks noGrp="1"/>
          </p:cNvSpPr>
          <p:nvPr>
            <p:ph type="pic" sz="quarter" idx="48"/>
          </p:nvPr>
        </p:nvSpPr>
        <p:spPr>
          <a:xfrm>
            <a:off x="452438" y="1151469"/>
            <a:ext cx="2607735" cy="3268134"/>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3" name="Rectangle 22"/>
          <p:cNvSpPr/>
          <p:nvPr userDrawn="1"/>
        </p:nvSpPr>
        <p:spPr>
          <a:xfrm>
            <a:off x="452437" y="4419603"/>
            <a:ext cx="2607735" cy="8974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7"/>
          <p:cNvSpPr>
            <a:spLocks noGrp="1"/>
          </p:cNvSpPr>
          <p:nvPr>
            <p:ph type="body" sz="quarter" idx="18" hasCustomPrompt="1"/>
          </p:nvPr>
        </p:nvSpPr>
        <p:spPr>
          <a:xfrm>
            <a:off x="596371" y="4476123"/>
            <a:ext cx="1898661" cy="433170"/>
          </a:xfrm>
          <a:prstGeom prst="rect">
            <a:avLst/>
          </a:prstGeom>
        </p:spPr>
        <p:txBody>
          <a:bodyPr vert="horz" lIns="0" tIns="40504" rIns="0" bIns="40504" anchor="ctr"/>
          <a:lstStyle>
            <a:lvl1pPr marL="0" indent="0" algn="l">
              <a:lnSpc>
                <a:spcPct val="100000"/>
              </a:lnSpc>
              <a:spcBef>
                <a:spcPts val="0"/>
              </a:spcBef>
              <a:buNone/>
              <a:defRPr sz="2000" b="1" baseline="0">
                <a:solidFill>
                  <a:schemeClr val="bg1"/>
                </a:solidFill>
                <a:latin typeface="Lato Regular"/>
                <a:cs typeface="Lato Regular"/>
              </a:defRPr>
            </a:lvl1pPr>
          </a:lstStyle>
          <a:p>
            <a:pPr lvl="0"/>
            <a:r>
              <a:rPr lang="es-ES_tradnl" dirty="0" smtClean="0"/>
              <a:t>2015</a:t>
            </a:r>
          </a:p>
        </p:txBody>
      </p:sp>
      <p:sp>
        <p:nvSpPr>
          <p:cNvPr id="25" name="Text Placeholder 7"/>
          <p:cNvSpPr>
            <a:spLocks noGrp="1"/>
          </p:cNvSpPr>
          <p:nvPr>
            <p:ph type="body" sz="quarter" idx="65" hasCustomPrompt="1"/>
          </p:nvPr>
        </p:nvSpPr>
        <p:spPr>
          <a:xfrm>
            <a:off x="587905" y="5010892"/>
            <a:ext cx="2324629" cy="21778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cxnSp>
        <p:nvCxnSpPr>
          <p:cNvPr id="26" name="Straight Connector 25"/>
          <p:cNvCxnSpPr/>
          <p:nvPr userDrawn="1"/>
        </p:nvCxnSpPr>
        <p:spPr>
          <a:xfrm>
            <a:off x="596371" y="4947392"/>
            <a:ext cx="2339771" cy="0"/>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 Placeholder 7"/>
          <p:cNvSpPr>
            <a:spLocks noGrp="1"/>
          </p:cNvSpPr>
          <p:nvPr>
            <p:ph type="body" sz="quarter" idx="39" hasCustomPrompt="1"/>
          </p:nvPr>
        </p:nvSpPr>
        <p:spPr>
          <a:xfrm>
            <a:off x="2495032" y="4476123"/>
            <a:ext cx="441110" cy="433170"/>
          </a:xfrm>
          <a:prstGeom prst="rect">
            <a:avLst/>
          </a:prstGeom>
        </p:spPr>
        <p:txBody>
          <a:bodyPr vert="horz" lIns="0" tIns="103884" rIns="0" bIns="103884" anchor="ctr"/>
          <a:lstStyle>
            <a:lvl1pPr marL="0" indent="0" algn="r">
              <a:lnSpc>
                <a:spcPct val="100000"/>
              </a:lnSpc>
              <a:spcBef>
                <a:spcPts val="0"/>
              </a:spcBef>
              <a:buNone/>
              <a:defRPr sz="2000" b="0">
                <a:solidFill>
                  <a:schemeClr val="bg1"/>
                </a:solidFill>
                <a:latin typeface="FontAwesome"/>
                <a:cs typeface="FontAwesome"/>
              </a:defRPr>
            </a:lvl1pPr>
          </a:lstStyle>
          <a:p>
            <a:pPr lvl="0"/>
            <a:r>
              <a:rPr lang="es-ES_tradnl" dirty="0" err="1" smtClean="0"/>
              <a:t>ico</a:t>
            </a:r>
            <a:endParaRPr lang="es-ES_tradnl" dirty="0" smtClean="0"/>
          </a:p>
        </p:txBody>
      </p:sp>
      <p:sp>
        <p:nvSpPr>
          <p:cNvPr id="28" name="Picture Placeholder 2"/>
          <p:cNvSpPr>
            <a:spLocks noGrp="1"/>
          </p:cNvSpPr>
          <p:nvPr>
            <p:ph type="pic" sz="quarter" idx="74"/>
          </p:nvPr>
        </p:nvSpPr>
        <p:spPr>
          <a:xfrm>
            <a:off x="3255961" y="1151469"/>
            <a:ext cx="2607735" cy="3268134"/>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9" name="Rectangle 28"/>
          <p:cNvSpPr/>
          <p:nvPr userDrawn="1"/>
        </p:nvSpPr>
        <p:spPr>
          <a:xfrm>
            <a:off x="3255960" y="4419603"/>
            <a:ext cx="2607735" cy="8974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 Placeholder 7"/>
          <p:cNvSpPr>
            <a:spLocks noGrp="1"/>
          </p:cNvSpPr>
          <p:nvPr>
            <p:ph type="body" sz="quarter" idx="76" hasCustomPrompt="1"/>
          </p:nvPr>
        </p:nvSpPr>
        <p:spPr>
          <a:xfrm>
            <a:off x="3388460" y="4476123"/>
            <a:ext cx="1898661" cy="433170"/>
          </a:xfrm>
          <a:prstGeom prst="rect">
            <a:avLst/>
          </a:prstGeom>
        </p:spPr>
        <p:txBody>
          <a:bodyPr vert="horz" lIns="0" tIns="40504" rIns="0" bIns="40504" anchor="ctr"/>
          <a:lstStyle>
            <a:lvl1pPr marL="0" indent="0" algn="l">
              <a:lnSpc>
                <a:spcPct val="100000"/>
              </a:lnSpc>
              <a:spcBef>
                <a:spcPts val="0"/>
              </a:spcBef>
              <a:buNone/>
              <a:defRPr sz="2000" b="1" baseline="0">
                <a:solidFill>
                  <a:schemeClr val="bg1"/>
                </a:solidFill>
                <a:latin typeface="Lato Regular"/>
                <a:cs typeface="Lato Regular"/>
              </a:defRPr>
            </a:lvl1pPr>
          </a:lstStyle>
          <a:p>
            <a:pPr lvl="0"/>
            <a:r>
              <a:rPr lang="es-ES_tradnl" dirty="0" smtClean="0"/>
              <a:t>2015</a:t>
            </a:r>
          </a:p>
        </p:txBody>
      </p:sp>
      <p:sp>
        <p:nvSpPr>
          <p:cNvPr id="31" name="Text Placeholder 7"/>
          <p:cNvSpPr>
            <a:spLocks noGrp="1"/>
          </p:cNvSpPr>
          <p:nvPr>
            <p:ph type="body" sz="quarter" idx="77" hasCustomPrompt="1"/>
          </p:nvPr>
        </p:nvSpPr>
        <p:spPr>
          <a:xfrm>
            <a:off x="3379994" y="5010892"/>
            <a:ext cx="2324629" cy="21778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cxnSp>
        <p:nvCxnSpPr>
          <p:cNvPr id="32" name="Straight Connector 31"/>
          <p:cNvCxnSpPr/>
          <p:nvPr userDrawn="1"/>
        </p:nvCxnSpPr>
        <p:spPr>
          <a:xfrm>
            <a:off x="3379994" y="4947392"/>
            <a:ext cx="2339771" cy="0"/>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3" name="Text Placeholder 7"/>
          <p:cNvSpPr>
            <a:spLocks noGrp="1"/>
          </p:cNvSpPr>
          <p:nvPr>
            <p:ph type="body" sz="quarter" idx="80" hasCustomPrompt="1"/>
          </p:nvPr>
        </p:nvSpPr>
        <p:spPr>
          <a:xfrm>
            <a:off x="5263513" y="4476123"/>
            <a:ext cx="441110" cy="433170"/>
          </a:xfrm>
          <a:prstGeom prst="rect">
            <a:avLst/>
          </a:prstGeom>
        </p:spPr>
        <p:txBody>
          <a:bodyPr vert="horz" lIns="0" tIns="103884" rIns="0" bIns="103884" anchor="ctr"/>
          <a:lstStyle>
            <a:lvl1pPr marL="0" indent="0" algn="r">
              <a:lnSpc>
                <a:spcPct val="100000"/>
              </a:lnSpc>
              <a:spcBef>
                <a:spcPts val="0"/>
              </a:spcBef>
              <a:buNone/>
              <a:defRPr sz="2000" b="0">
                <a:solidFill>
                  <a:schemeClr val="bg1"/>
                </a:solidFill>
                <a:latin typeface="FontAwesome"/>
                <a:cs typeface="FontAwesome"/>
              </a:defRPr>
            </a:lvl1pPr>
          </a:lstStyle>
          <a:p>
            <a:pPr lvl="0"/>
            <a:r>
              <a:rPr lang="es-ES_tradnl" dirty="0" err="1" smtClean="0"/>
              <a:t>ico</a:t>
            </a:r>
            <a:endParaRPr lang="es-ES_tradnl" dirty="0" smtClean="0"/>
          </a:p>
        </p:txBody>
      </p:sp>
      <p:sp>
        <p:nvSpPr>
          <p:cNvPr id="41" name="Picture Placeholder 2"/>
          <p:cNvSpPr>
            <a:spLocks noGrp="1"/>
          </p:cNvSpPr>
          <p:nvPr>
            <p:ph type="pic" sz="quarter" idx="75"/>
          </p:nvPr>
        </p:nvSpPr>
        <p:spPr>
          <a:xfrm>
            <a:off x="6043076" y="1151469"/>
            <a:ext cx="2607735" cy="3268134"/>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42" name="Rectangle 41"/>
          <p:cNvSpPr/>
          <p:nvPr userDrawn="1"/>
        </p:nvSpPr>
        <p:spPr>
          <a:xfrm>
            <a:off x="6043075" y="4419603"/>
            <a:ext cx="2607735" cy="8974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 Placeholder 7"/>
          <p:cNvSpPr>
            <a:spLocks noGrp="1"/>
          </p:cNvSpPr>
          <p:nvPr>
            <p:ph type="body" sz="quarter" idx="78" hasCustomPrompt="1"/>
          </p:nvPr>
        </p:nvSpPr>
        <p:spPr>
          <a:xfrm>
            <a:off x="6178539" y="4476123"/>
            <a:ext cx="1898661" cy="433170"/>
          </a:xfrm>
          <a:prstGeom prst="rect">
            <a:avLst/>
          </a:prstGeom>
        </p:spPr>
        <p:txBody>
          <a:bodyPr vert="horz" lIns="0" tIns="40504" rIns="0" bIns="40504" anchor="ctr"/>
          <a:lstStyle>
            <a:lvl1pPr marL="0" indent="0" algn="l">
              <a:lnSpc>
                <a:spcPct val="100000"/>
              </a:lnSpc>
              <a:spcBef>
                <a:spcPts val="0"/>
              </a:spcBef>
              <a:buNone/>
              <a:defRPr sz="2000" b="1" baseline="0">
                <a:solidFill>
                  <a:schemeClr val="bg1"/>
                </a:solidFill>
                <a:latin typeface="Lato Regular"/>
                <a:cs typeface="Lato Regular"/>
              </a:defRPr>
            </a:lvl1pPr>
          </a:lstStyle>
          <a:p>
            <a:pPr lvl="0"/>
            <a:r>
              <a:rPr lang="es-ES_tradnl" dirty="0" smtClean="0"/>
              <a:t>2015</a:t>
            </a:r>
          </a:p>
        </p:txBody>
      </p:sp>
      <p:sp>
        <p:nvSpPr>
          <p:cNvPr id="46" name="Text Placeholder 7"/>
          <p:cNvSpPr>
            <a:spLocks noGrp="1"/>
          </p:cNvSpPr>
          <p:nvPr>
            <p:ph type="body" sz="quarter" idx="79" hasCustomPrompt="1"/>
          </p:nvPr>
        </p:nvSpPr>
        <p:spPr>
          <a:xfrm>
            <a:off x="6170073" y="5010892"/>
            <a:ext cx="2324629" cy="21778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cxnSp>
        <p:nvCxnSpPr>
          <p:cNvPr id="48" name="Straight Connector 47"/>
          <p:cNvCxnSpPr/>
          <p:nvPr userDrawn="1"/>
        </p:nvCxnSpPr>
        <p:spPr>
          <a:xfrm>
            <a:off x="6178539" y="4947392"/>
            <a:ext cx="2339771"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5" name="Text Placeholder 7"/>
          <p:cNvSpPr>
            <a:spLocks noGrp="1"/>
          </p:cNvSpPr>
          <p:nvPr>
            <p:ph type="body" sz="quarter" idx="81" hasCustomPrompt="1"/>
          </p:nvPr>
        </p:nvSpPr>
        <p:spPr>
          <a:xfrm>
            <a:off x="8092223" y="4476123"/>
            <a:ext cx="441110" cy="433170"/>
          </a:xfrm>
          <a:prstGeom prst="rect">
            <a:avLst/>
          </a:prstGeom>
        </p:spPr>
        <p:txBody>
          <a:bodyPr vert="horz" lIns="0" tIns="103884" rIns="0" bIns="103884" anchor="ctr"/>
          <a:lstStyle>
            <a:lvl1pPr marL="0" indent="0" algn="r">
              <a:lnSpc>
                <a:spcPct val="100000"/>
              </a:lnSpc>
              <a:spcBef>
                <a:spcPts val="0"/>
              </a:spcBef>
              <a:buNone/>
              <a:defRPr sz="2000" b="0">
                <a:solidFill>
                  <a:schemeClr val="bg1"/>
                </a:solidFill>
                <a:latin typeface="FontAwesome"/>
                <a:cs typeface="FontAwesome"/>
              </a:defRPr>
            </a:lvl1pPr>
          </a:lstStyle>
          <a:p>
            <a:pPr lvl="0"/>
            <a:r>
              <a:rPr lang="es-ES_tradnl" dirty="0" err="1" smtClean="0"/>
              <a:t>ico</a:t>
            </a:r>
            <a:endParaRPr lang="es-ES_tradnl" dirty="0" smtClean="0"/>
          </a:p>
        </p:txBody>
      </p:sp>
    </p:spTree>
    <p:extLst>
      <p:ext uri="{BB962C8B-B14F-4D97-AF65-F5344CB8AC3E}">
        <p14:creationId xmlns:p14="http://schemas.microsoft.com/office/powerpoint/2010/main" val="132470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42" presetClass="entr" presetSubtype="0" fill="hold" grpId="0" nodeType="withEffect">
                                  <p:stCondLst>
                                    <p:cond delay="20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fade">
                                      <p:cBhvr>
                                        <p:cTn id="26" dur="400"/>
                                        <p:tgtEl>
                                          <p:spTgt spid="24">
                                            <p:txEl>
                                              <p:pRg st="0" end="0"/>
                                            </p:txEl>
                                          </p:spTgt>
                                        </p:tgtEl>
                                      </p:cBhvr>
                                    </p:animEffect>
                                    <p:anim calcmode="lin" valueType="num">
                                      <p:cBhvr>
                                        <p:cTn id="27" dur="4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8" dur="400" fill="hold"/>
                                        <p:tgtEl>
                                          <p:spTgt spid="24">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25">
                                            <p:txEl>
                                              <p:pRg st="0" end="0"/>
                                            </p:txEl>
                                          </p:spTgt>
                                        </p:tgtEl>
                                        <p:attrNameLst>
                                          <p:attrName>style.visibility</p:attrName>
                                        </p:attrNameLst>
                                      </p:cBhvr>
                                      <p:to>
                                        <p:strVal val="visible"/>
                                      </p:to>
                                    </p:set>
                                    <p:animEffect transition="in" filter="fade">
                                      <p:cBhvr>
                                        <p:cTn id="31" dur="500"/>
                                        <p:tgtEl>
                                          <p:spTgt spid="25">
                                            <p:txEl>
                                              <p:pRg st="0" end="0"/>
                                            </p:txEl>
                                          </p:spTgt>
                                        </p:tgtEl>
                                      </p:cBhvr>
                                    </p:animEffect>
                                    <p:anim calcmode="lin" valueType="num">
                                      <p:cBhvr>
                                        <p:cTn id="32"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p:cTn id="41" dur="3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42" dur="3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43" dur="300"/>
                                        <p:tgtEl>
                                          <p:spTgt spid="27">
                                            <p:txEl>
                                              <p:pRg st="0" end="0"/>
                                            </p:txEl>
                                          </p:spTgt>
                                        </p:tgtEl>
                                      </p:cBhvr>
                                    </p:animEffect>
                                  </p:childTnLst>
                                </p:cTn>
                              </p:par>
                              <p:par>
                                <p:cTn id="44" presetID="53" presetClass="entr" presetSubtype="16" fill="hold" grpId="0" nodeType="withEffect" nodePh="1">
                                  <p:stCondLst>
                                    <p:cond delay="800"/>
                                  </p:stCondLst>
                                  <p:endCondLst>
                                    <p:cond evt="begin" delay="0">
                                      <p:tn val="44"/>
                                    </p:cond>
                                  </p:end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Effect transition="in" filter="fade">
                                      <p:cBhvr>
                                        <p:cTn id="48" dur="1000"/>
                                        <p:tgtEl>
                                          <p:spTgt spid="28"/>
                                        </p:tgtEl>
                                      </p:cBhvr>
                                    </p:animEffect>
                                  </p:childTnLst>
                                </p:cTn>
                              </p:par>
                            </p:childTnLst>
                          </p:cTn>
                        </p:par>
                        <p:par>
                          <p:cTn id="49" fill="hold">
                            <p:stCondLst>
                              <p:cond delay="48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42" presetClass="entr" presetSubtype="0" fill="hold" grpId="0" nodeType="withEffect">
                                  <p:stCondLst>
                                    <p:cond delay="200"/>
                                  </p:stCondLst>
                                  <p:childTnLst>
                                    <p:set>
                                      <p:cBhvr>
                                        <p:cTn id="54" dur="1" fill="hold">
                                          <p:stCondLst>
                                            <p:cond delay="0"/>
                                          </p:stCondLst>
                                        </p:cTn>
                                        <p:tgtEl>
                                          <p:spTgt spid="30">
                                            <p:txEl>
                                              <p:pRg st="0" end="0"/>
                                            </p:txEl>
                                          </p:spTgt>
                                        </p:tgtEl>
                                        <p:attrNameLst>
                                          <p:attrName>style.visibility</p:attrName>
                                        </p:attrNameLst>
                                      </p:cBhvr>
                                      <p:to>
                                        <p:strVal val="visible"/>
                                      </p:to>
                                    </p:set>
                                    <p:animEffect transition="in" filter="fade">
                                      <p:cBhvr>
                                        <p:cTn id="55" dur="400"/>
                                        <p:tgtEl>
                                          <p:spTgt spid="30">
                                            <p:txEl>
                                              <p:pRg st="0" end="0"/>
                                            </p:txEl>
                                          </p:spTgt>
                                        </p:tgtEl>
                                      </p:cBhvr>
                                    </p:animEffect>
                                    <p:anim calcmode="lin" valueType="num">
                                      <p:cBhvr>
                                        <p:cTn id="56"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7" dur="400" fill="hold"/>
                                        <p:tgtEl>
                                          <p:spTgt spid="30">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00"/>
                                  </p:stCondLst>
                                  <p:childTnLst>
                                    <p:set>
                                      <p:cBhvr>
                                        <p:cTn id="59" dur="1" fill="hold">
                                          <p:stCondLst>
                                            <p:cond delay="0"/>
                                          </p:stCondLst>
                                        </p:cTn>
                                        <p:tgtEl>
                                          <p:spTgt spid="31">
                                            <p:txEl>
                                              <p:pRg st="0" end="0"/>
                                            </p:txEl>
                                          </p:spTgt>
                                        </p:tgtEl>
                                        <p:attrNameLst>
                                          <p:attrName>style.visibility</p:attrName>
                                        </p:attrNameLst>
                                      </p:cBhvr>
                                      <p:to>
                                        <p:strVal val="visible"/>
                                      </p:to>
                                    </p:set>
                                    <p:animEffect transition="in" filter="fade">
                                      <p:cBhvr>
                                        <p:cTn id="60" dur="500"/>
                                        <p:tgtEl>
                                          <p:spTgt spid="31">
                                            <p:txEl>
                                              <p:pRg st="0" end="0"/>
                                            </p:txEl>
                                          </p:spTgt>
                                        </p:tgtEl>
                                      </p:cBhvr>
                                    </p:animEffect>
                                    <p:anim calcmode="lin" valueType="num">
                                      <p:cBhvr>
                                        <p:cTn id="6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62"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63" fill="hold">
                            <p:stCondLst>
                              <p:cond delay="5500"/>
                            </p:stCondLst>
                            <p:childTnLst>
                              <p:par>
                                <p:cTn id="64" presetID="22" presetClass="entr" presetSubtype="8" fill="hold"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left)">
                                      <p:cBhvr>
                                        <p:cTn id="66" dur="500"/>
                                        <p:tgtEl>
                                          <p:spTgt spid="32"/>
                                        </p:tgtEl>
                                      </p:cBhvr>
                                    </p:animEffect>
                                  </p:childTnLst>
                                </p:cTn>
                              </p:par>
                            </p:childTnLst>
                          </p:cTn>
                        </p:par>
                        <p:par>
                          <p:cTn id="67" fill="hold">
                            <p:stCondLst>
                              <p:cond delay="6000"/>
                            </p:stCondLst>
                            <p:childTnLst>
                              <p:par>
                                <p:cTn id="68" presetID="53" presetClass="entr" presetSubtype="16" fill="hold" grpId="0" nodeType="afterEffect">
                                  <p:stCondLst>
                                    <p:cond delay="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p:cTn id="70"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71"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72" dur="300"/>
                                        <p:tgtEl>
                                          <p:spTgt spid="33">
                                            <p:txEl>
                                              <p:pRg st="0" end="0"/>
                                            </p:txEl>
                                          </p:spTgt>
                                        </p:tgtEl>
                                      </p:cBhvr>
                                    </p:animEffect>
                                  </p:childTnLst>
                                </p:cTn>
                              </p:par>
                              <p:par>
                                <p:cTn id="73" presetID="53" presetClass="entr" presetSubtype="16" fill="hold" grpId="0" nodeType="withEffect" nodePh="1">
                                  <p:stCondLst>
                                    <p:cond delay="800"/>
                                  </p:stCondLst>
                                  <p:endCondLst>
                                    <p:cond evt="begin" delay="0">
                                      <p:tn val="73"/>
                                    </p:cond>
                                  </p:endCondLst>
                                  <p:childTnLst>
                                    <p:set>
                                      <p:cBhvr>
                                        <p:cTn id="74" dur="1" fill="hold">
                                          <p:stCondLst>
                                            <p:cond delay="0"/>
                                          </p:stCondLst>
                                        </p:cTn>
                                        <p:tgtEl>
                                          <p:spTgt spid="41"/>
                                        </p:tgtEl>
                                        <p:attrNameLst>
                                          <p:attrName>style.visibility</p:attrName>
                                        </p:attrNameLst>
                                      </p:cBhvr>
                                      <p:to>
                                        <p:strVal val="visible"/>
                                      </p:to>
                                    </p:set>
                                    <p:anim calcmode="lin" valueType="num">
                                      <p:cBhvr>
                                        <p:cTn id="75" dur="1000" fill="hold"/>
                                        <p:tgtEl>
                                          <p:spTgt spid="41"/>
                                        </p:tgtEl>
                                        <p:attrNameLst>
                                          <p:attrName>ppt_w</p:attrName>
                                        </p:attrNameLst>
                                      </p:cBhvr>
                                      <p:tavLst>
                                        <p:tav tm="0">
                                          <p:val>
                                            <p:fltVal val="0"/>
                                          </p:val>
                                        </p:tav>
                                        <p:tav tm="100000">
                                          <p:val>
                                            <p:strVal val="#ppt_w"/>
                                          </p:val>
                                        </p:tav>
                                      </p:tavLst>
                                    </p:anim>
                                    <p:anim calcmode="lin" valueType="num">
                                      <p:cBhvr>
                                        <p:cTn id="76" dur="1000" fill="hold"/>
                                        <p:tgtEl>
                                          <p:spTgt spid="41"/>
                                        </p:tgtEl>
                                        <p:attrNameLst>
                                          <p:attrName>ppt_h</p:attrName>
                                        </p:attrNameLst>
                                      </p:cBhvr>
                                      <p:tavLst>
                                        <p:tav tm="0">
                                          <p:val>
                                            <p:fltVal val="0"/>
                                          </p:val>
                                        </p:tav>
                                        <p:tav tm="100000">
                                          <p:val>
                                            <p:strVal val="#ppt_h"/>
                                          </p:val>
                                        </p:tav>
                                      </p:tavLst>
                                    </p:anim>
                                    <p:animEffect transition="in" filter="fade">
                                      <p:cBhvr>
                                        <p:cTn id="77" dur="1000"/>
                                        <p:tgtEl>
                                          <p:spTgt spid="41"/>
                                        </p:tgtEl>
                                      </p:cBhvr>
                                    </p:animEffect>
                                  </p:childTnLst>
                                </p:cTn>
                              </p:par>
                            </p:childTnLst>
                          </p:cTn>
                        </p:par>
                        <p:par>
                          <p:cTn id="78" fill="hold">
                            <p:stCondLst>
                              <p:cond delay="7800"/>
                            </p:stCondLst>
                            <p:childTnLst>
                              <p:par>
                                <p:cTn id="79" presetID="22" presetClass="entr" presetSubtype="8"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left)">
                                      <p:cBhvr>
                                        <p:cTn id="81" dur="500"/>
                                        <p:tgtEl>
                                          <p:spTgt spid="42"/>
                                        </p:tgtEl>
                                      </p:cBhvr>
                                    </p:animEffect>
                                  </p:childTnLst>
                                </p:cTn>
                              </p:par>
                              <p:par>
                                <p:cTn id="82" presetID="42" presetClass="entr" presetSubtype="0" fill="hold" grpId="0" nodeType="withEffect">
                                  <p:stCondLst>
                                    <p:cond delay="200"/>
                                  </p:stCondLst>
                                  <p:childTnLst>
                                    <p:set>
                                      <p:cBhvr>
                                        <p:cTn id="83" dur="1" fill="hold">
                                          <p:stCondLst>
                                            <p:cond delay="0"/>
                                          </p:stCondLst>
                                        </p:cTn>
                                        <p:tgtEl>
                                          <p:spTgt spid="45">
                                            <p:txEl>
                                              <p:pRg st="0" end="0"/>
                                            </p:txEl>
                                          </p:spTgt>
                                        </p:tgtEl>
                                        <p:attrNameLst>
                                          <p:attrName>style.visibility</p:attrName>
                                        </p:attrNameLst>
                                      </p:cBhvr>
                                      <p:to>
                                        <p:strVal val="visible"/>
                                      </p:to>
                                    </p:set>
                                    <p:animEffect transition="in" filter="fade">
                                      <p:cBhvr>
                                        <p:cTn id="84" dur="400"/>
                                        <p:tgtEl>
                                          <p:spTgt spid="45">
                                            <p:txEl>
                                              <p:pRg st="0" end="0"/>
                                            </p:txEl>
                                          </p:spTgt>
                                        </p:tgtEl>
                                      </p:cBhvr>
                                    </p:animEffect>
                                    <p:anim calcmode="lin" valueType="num">
                                      <p:cBhvr>
                                        <p:cTn id="85" dur="4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86" dur="400" fill="hold"/>
                                        <p:tgtEl>
                                          <p:spTgt spid="45">
                                            <p:txEl>
                                              <p:pRg st="0" end="0"/>
                                            </p:tx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200"/>
                                  </p:stCondLst>
                                  <p:childTnLst>
                                    <p:set>
                                      <p:cBhvr>
                                        <p:cTn id="88" dur="1" fill="hold">
                                          <p:stCondLst>
                                            <p:cond delay="0"/>
                                          </p:stCondLst>
                                        </p:cTn>
                                        <p:tgtEl>
                                          <p:spTgt spid="46">
                                            <p:txEl>
                                              <p:pRg st="0" end="0"/>
                                            </p:txEl>
                                          </p:spTgt>
                                        </p:tgtEl>
                                        <p:attrNameLst>
                                          <p:attrName>style.visibility</p:attrName>
                                        </p:attrNameLst>
                                      </p:cBhvr>
                                      <p:to>
                                        <p:strVal val="visible"/>
                                      </p:to>
                                    </p:set>
                                    <p:animEffect transition="in" filter="fade">
                                      <p:cBhvr>
                                        <p:cTn id="89" dur="500"/>
                                        <p:tgtEl>
                                          <p:spTgt spid="46">
                                            <p:txEl>
                                              <p:pRg st="0" end="0"/>
                                            </p:txEl>
                                          </p:spTgt>
                                        </p:tgtEl>
                                      </p:cBhvr>
                                    </p:animEffect>
                                    <p:anim calcmode="lin" valueType="num">
                                      <p:cBhvr>
                                        <p:cTn id="90"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91" dur="5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par>
                          <p:cTn id="92" fill="hold">
                            <p:stCondLst>
                              <p:cond delay="8500"/>
                            </p:stCondLst>
                            <p:childTnLst>
                              <p:par>
                                <p:cTn id="93" presetID="22" presetClass="entr" presetSubtype="8" fill="hold" nodeType="after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wipe(left)">
                                      <p:cBhvr>
                                        <p:cTn id="95" dur="500"/>
                                        <p:tgtEl>
                                          <p:spTgt spid="48"/>
                                        </p:tgtEl>
                                      </p:cBhvr>
                                    </p:animEffect>
                                  </p:childTnLst>
                                </p:cTn>
                              </p:par>
                            </p:childTnLst>
                          </p:cTn>
                        </p:par>
                        <p:par>
                          <p:cTn id="96" fill="hold">
                            <p:stCondLst>
                              <p:cond delay="9000"/>
                            </p:stCondLst>
                            <p:childTnLst>
                              <p:par>
                                <p:cTn id="97" presetID="53" presetClass="entr" presetSubtype="16" fill="hold" grpId="0" nodeType="afterEffect">
                                  <p:stCondLst>
                                    <p:cond delay="0"/>
                                  </p:stCondLst>
                                  <p:childTnLst>
                                    <p:set>
                                      <p:cBhvr>
                                        <p:cTn id="98" dur="1" fill="hold">
                                          <p:stCondLst>
                                            <p:cond delay="0"/>
                                          </p:stCondLst>
                                        </p:cTn>
                                        <p:tgtEl>
                                          <p:spTgt spid="55">
                                            <p:txEl>
                                              <p:pRg st="0" end="0"/>
                                            </p:txEl>
                                          </p:spTgt>
                                        </p:tgtEl>
                                        <p:attrNameLst>
                                          <p:attrName>style.visibility</p:attrName>
                                        </p:attrNameLst>
                                      </p:cBhvr>
                                      <p:to>
                                        <p:strVal val="visible"/>
                                      </p:to>
                                    </p:set>
                                    <p:anim calcmode="lin" valueType="num">
                                      <p:cBhvr>
                                        <p:cTn id="99" dur="3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100" dur="3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101" dur="3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2" grpId="0"/>
      <p:bldP spid="23" grpId="0" animBg="1"/>
      <p:bldP spid="24" grpId="0" build="p">
        <p:tmplLst>
          <p:tmpl lvl="1">
            <p:tnLst>
              <p:par>
                <p:cTn presetID="42" presetClass="entr" presetSubtype="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Effect transition="in" filter="fade">
                      <p:cBhvr>
                        <p:cTn dur="400"/>
                        <p:tgtEl>
                          <p:spTgt spid="24"/>
                        </p:tgtEl>
                      </p:cBhvr>
                    </p:animEffect>
                    <p:anim calcmode="lin" valueType="num">
                      <p:cBhvr>
                        <p:cTn dur="400" fill="hold"/>
                        <p:tgtEl>
                          <p:spTgt spid="24"/>
                        </p:tgtEl>
                        <p:attrNameLst>
                          <p:attrName>ppt_x</p:attrName>
                        </p:attrNameLst>
                      </p:cBhvr>
                      <p:tavLst>
                        <p:tav tm="0">
                          <p:val>
                            <p:strVal val="#ppt_x"/>
                          </p:val>
                        </p:tav>
                        <p:tav tm="100000">
                          <p:val>
                            <p:strVal val="#ppt_x"/>
                          </p:val>
                        </p:tav>
                      </p:tavLst>
                    </p:anim>
                    <p:anim calcmode="lin" valueType="num">
                      <p:cBhvr>
                        <p:cTn dur="400" fill="hold"/>
                        <p:tgtEl>
                          <p:spTgt spid="24"/>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53" presetClass="entr" presetSubtype="16"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300" fill="hold"/>
                        <p:tgtEl>
                          <p:spTgt spid="27"/>
                        </p:tgtEl>
                        <p:attrNameLst>
                          <p:attrName>ppt_w</p:attrName>
                        </p:attrNameLst>
                      </p:cBhvr>
                      <p:tavLst>
                        <p:tav tm="0">
                          <p:val>
                            <p:fltVal val="0"/>
                          </p:val>
                        </p:tav>
                        <p:tav tm="100000">
                          <p:val>
                            <p:strVal val="#ppt_w"/>
                          </p:val>
                        </p:tav>
                      </p:tavLst>
                    </p:anim>
                    <p:anim calcmode="lin" valueType="num">
                      <p:cBhvr>
                        <p:cTn dur="300" fill="hold"/>
                        <p:tgtEl>
                          <p:spTgt spid="27"/>
                        </p:tgtEl>
                        <p:attrNameLst>
                          <p:attrName>ppt_h</p:attrName>
                        </p:attrNameLst>
                      </p:cBhvr>
                      <p:tavLst>
                        <p:tav tm="0">
                          <p:val>
                            <p:fltVal val="0"/>
                          </p:val>
                        </p:tav>
                        <p:tav tm="100000">
                          <p:val>
                            <p:strVal val="#ppt_h"/>
                          </p:val>
                        </p:tav>
                      </p:tavLst>
                    </p:anim>
                    <p:animEffect transition="in" filter="fade">
                      <p:cBhvr>
                        <p:cTn dur="300"/>
                        <p:tgtEl>
                          <p:spTgt spid="27"/>
                        </p:tgtEl>
                      </p:cBhvr>
                    </p:animEffect>
                  </p:childTnLst>
                </p:cTn>
              </p:par>
            </p:tnLst>
          </p:tmpl>
        </p:tmplLst>
      </p:bldP>
      <p:bldP spid="28" grpId="0"/>
      <p:bldP spid="29" grpId="0" animBg="1"/>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41" grpId="0"/>
      <p:bldP spid="42" grpId="0" animBg="1"/>
      <p:bldP spid="45" grpId="0" build="p">
        <p:tmplLst>
          <p:tmpl lvl="1">
            <p:tnLst>
              <p:par>
                <p:cTn presetID="42" presetClass="entr" presetSubtype="0" fill="hold" nodeType="withEffect">
                  <p:stCondLst>
                    <p:cond delay="200"/>
                  </p:stCondLst>
                  <p:childTnLst>
                    <p:set>
                      <p:cBhvr>
                        <p:cTn dur="1" fill="hold">
                          <p:stCondLst>
                            <p:cond delay="0"/>
                          </p:stCondLst>
                        </p:cTn>
                        <p:tgtEl>
                          <p:spTgt spid="45"/>
                        </p:tgtEl>
                        <p:attrNameLst>
                          <p:attrName>style.visibility</p:attrName>
                        </p:attrNameLst>
                      </p:cBhvr>
                      <p:to>
                        <p:strVal val="visible"/>
                      </p:to>
                    </p:set>
                    <p:animEffect transition="in" filter="fade">
                      <p:cBhvr>
                        <p:cTn dur="400"/>
                        <p:tgtEl>
                          <p:spTgt spid="45"/>
                        </p:tgtEl>
                      </p:cBhvr>
                    </p:animEffect>
                    <p:anim calcmode="lin" valueType="num">
                      <p:cBhvr>
                        <p:cTn dur="400" fill="hold"/>
                        <p:tgtEl>
                          <p:spTgt spid="45"/>
                        </p:tgtEl>
                        <p:attrNameLst>
                          <p:attrName>ppt_x</p:attrName>
                        </p:attrNameLst>
                      </p:cBhvr>
                      <p:tavLst>
                        <p:tav tm="0">
                          <p:val>
                            <p:strVal val="#ppt_x"/>
                          </p:val>
                        </p:tav>
                        <p:tav tm="100000">
                          <p:val>
                            <p:strVal val="#ppt_x"/>
                          </p:val>
                        </p:tav>
                      </p:tavLst>
                    </p:anim>
                    <p:anim calcmode="lin" valueType="num">
                      <p:cBhvr>
                        <p:cTn dur="400" fill="hold"/>
                        <p:tgtEl>
                          <p:spTgt spid="45"/>
                        </p:tgtEl>
                        <p:attrNameLst>
                          <p:attrName>ppt_y</p:attrName>
                        </p:attrNameLst>
                      </p:cBhvr>
                      <p:tavLst>
                        <p:tav tm="0">
                          <p:val>
                            <p:strVal val="#ppt_y+.1"/>
                          </p:val>
                        </p:tav>
                        <p:tav tm="100000">
                          <p:val>
                            <p:strVal val="#ppt_y"/>
                          </p:val>
                        </p:tav>
                      </p:tavLst>
                    </p:anim>
                  </p:childTnLst>
                </p:cTn>
              </p:par>
            </p:tnLst>
          </p:tmpl>
        </p:tmplLst>
      </p:bldP>
      <p:bldP spid="46" grpId="0" build="p">
        <p:tmplLst>
          <p:tmpl lvl="1">
            <p:tnLst>
              <p:par>
                <p:cTn presetID="42" presetClass="entr" presetSubtype="0" fill="hold" nodeType="withEffect">
                  <p:stCondLst>
                    <p:cond delay="2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anim calcmode="lin" valueType="num">
                      <p:cBhvr>
                        <p:cTn dur="500" fill="hold"/>
                        <p:tgtEl>
                          <p:spTgt spid="46"/>
                        </p:tgtEl>
                        <p:attrNameLst>
                          <p:attrName>ppt_x</p:attrName>
                        </p:attrNameLst>
                      </p:cBhvr>
                      <p:tavLst>
                        <p:tav tm="0">
                          <p:val>
                            <p:strVal val="#ppt_x"/>
                          </p:val>
                        </p:tav>
                        <p:tav tm="100000">
                          <p:val>
                            <p:strVal val="#ppt_x"/>
                          </p:val>
                        </p:tav>
                      </p:tavLst>
                    </p:anim>
                    <p:anim calcmode="lin" valueType="num">
                      <p:cBhvr>
                        <p:cTn dur="500" fill="hold"/>
                        <p:tgtEl>
                          <p:spTgt spid="46"/>
                        </p:tgtEl>
                        <p:attrNameLst>
                          <p:attrName>ppt_y</p:attrName>
                        </p:attrNameLst>
                      </p:cBhvr>
                      <p:tavLst>
                        <p:tav tm="0">
                          <p:val>
                            <p:strVal val="#ppt_y+.1"/>
                          </p:val>
                        </p:tav>
                        <p:tav tm="100000">
                          <p:val>
                            <p:strVal val="#ppt_y"/>
                          </p:val>
                        </p:tav>
                      </p:tavLst>
                    </p:anim>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300" fill="hold"/>
                        <p:tgtEl>
                          <p:spTgt spid="55"/>
                        </p:tgtEl>
                        <p:attrNameLst>
                          <p:attrName>ppt_w</p:attrName>
                        </p:attrNameLst>
                      </p:cBhvr>
                      <p:tavLst>
                        <p:tav tm="0">
                          <p:val>
                            <p:fltVal val="0"/>
                          </p:val>
                        </p:tav>
                        <p:tav tm="100000">
                          <p:val>
                            <p:strVal val="#ppt_w"/>
                          </p:val>
                        </p:tav>
                      </p:tavLst>
                    </p:anim>
                    <p:anim calcmode="lin" valueType="num">
                      <p:cBhvr>
                        <p:cTn dur="300" fill="hold"/>
                        <p:tgtEl>
                          <p:spTgt spid="55"/>
                        </p:tgtEl>
                        <p:attrNameLst>
                          <p:attrName>ppt_h</p:attrName>
                        </p:attrNameLst>
                      </p:cBhvr>
                      <p:tavLst>
                        <p:tav tm="0">
                          <p:val>
                            <p:fltVal val="0"/>
                          </p:val>
                        </p:tav>
                        <p:tav tm="100000">
                          <p:val>
                            <p:strVal val="#ppt_h"/>
                          </p:val>
                        </p:tav>
                      </p:tavLst>
                    </p:anim>
                    <p:animEffect transition="in" filter="fade">
                      <p:cBhvr>
                        <p:cTn dur="300"/>
                        <p:tgtEl>
                          <p:spTgt spid="55"/>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our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2" name="Picture Placeholder 2"/>
          <p:cNvSpPr>
            <a:spLocks noGrp="1"/>
          </p:cNvSpPr>
          <p:nvPr>
            <p:ph type="pic" sz="quarter" idx="48"/>
          </p:nvPr>
        </p:nvSpPr>
        <p:spPr>
          <a:xfrm>
            <a:off x="452438" y="1049869"/>
            <a:ext cx="3903662" cy="1718731"/>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3" name="Rectangle 22"/>
          <p:cNvSpPr/>
          <p:nvPr userDrawn="1"/>
        </p:nvSpPr>
        <p:spPr>
          <a:xfrm>
            <a:off x="452437" y="2768600"/>
            <a:ext cx="3903663" cy="3238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Placeholder 7"/>
          <p:cNvSpPr>
            <a:spLocks noGrp="1"/>
          </p:cNvSpPr>
          <p:nvPr>
            <p:ph type="body" sz="quarter" idx="65" hasCustomPrompt="1"/>
          </p:nvPr>
        </p:nvSpPr>
        <p:spPr>
          <a:xfrm>
            <a:off x="524405" y="2812105"/>
            <a:ext cx="3742795" cy="215999"/>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3" name="Picture Placeholder 2"/>
          <p:cNvSpPr>
            <a:spLocks noGrp="1"/>
          </p:cNvSpPr>
          <p:nvPr>
            <p:ph type="pic" sz="quarter" idx="66"/>
          </p:nvPr>
        </p:nvSpPr>
        <p:spPr>
          <a:xfrm>
            <a:off x="4778376" y="1049869"/>
            <a:ext cx="3903662" cy="1718731"/>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44" name="Rectangle 43"/>
          <p:cNvSpPr/>
          <p:nvPr userDrawn="1"/>
        </p:nvSpPr>
        <p:spPr>
          <a:xfrm>
            <a:off x="4778375" y="2768600"/>
            <a:ext cx="3903663" cy="3238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Placeholder 7"/>
          <p:cNvSpPr>
            <a:spLocks noGrp="1"/>
          </p:cNvSpPr>
          <p:nvPr>
            <p:ph type="body" sz="quarter" idx="67" hasCustomPrompt="1"/>
          </p:nvPr>
        </p:nvSpPr>
        <p:spPr>
          <a:xfrm>
            <a:off x="4850343" y="2812105"/>
            <a:ext cx="3742795" cy="215999"/>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4" name="Picture Placeholder 2"/>
          <p:cNvSpPr>
            <a:spLocks noGrp="1"/>
          </p:cNvSpPr>
          <p:nvPr>
            <p:ph type="pic" sz="quarter" idx="68"/>
          </p:nvPr>
        </p:nvSpPr>
        <p:spPr>
          <a:xfrm>
            <a:off x="452438" y="3246969"/>
            <a:ext cx="3903662" cy="1718731"/>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6" name="Rectangle 55"/>
          <p:cNvSpPr/>
          <p:nvPr userDrawn="1"/>
        </p:nvSpPr>
        <p:spPr>
          <a:xfrm>
            <a:off x="452437" y="4965700"/>
            <a:ext cx="3903663" cy="3238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 Placeholder 7"/>
          <p:cNvSpPr>
            <a:spLocks noGrp="1"/>
          </p:cNvSpPr>
          <p:nvPr>
            <p:ph type="body" sz="quarter" idx="69" hasCustomPrompt="1"/>
          </p:nvPr>
        </p:nvSpPr>
        <p:spPr>
          <a:xfrm>
            <a:off x="524405" y="5009205"/>
            <a:ext cx="3742795" cy="215999"/>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8" name="Picture Placeholder 2"/>
          <p:cNvSpPr>
            <a:spLocks noGrp="1"/>
          </p:cNvSpPr>
          <p:nvPr>
            <p:ph type="pic" sz="quarter" idx="70"/>
          </p:nvPr>
        </p:nvSpPr>
        <p:spPr>
          <a:xfrm>
            <a:off x="4778376" y="3246969"/>
            <a:ext cx="3903662" cy="1718731"/>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9" name="Rectangle 58"/>
          <p:cNvSpPr/>
          <p:nvPr userDrawn="1"/>
        </p:nvSpPr>
        <p:spPr>
          <a:xfrm>
            <a:off x="4778375" y="4965700"/>
            <a:ext cx="3903663" cy="32389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 Placeholder 7"/>
          <p:cNvSpPr>
            <a:spLocks noGrp="1"/>
          </p:cNvSpPr>
          <p:nvPr>
            <p:ph type="body" sz="quarter" idx="71" hasCustomPrompt="1"/>
          </p:nvPr>
        </p:nvSpPr>
        <p:spPr>
          <a:xfrm>
            <a:off x="4850343" y="5009205"/>
            <a:ext cx="3742795" cy="215999"/>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extLst>
      <p:ext uri="{BB962C8B-B14F-4D97-AF65-F5344CB8AC3E}">
        <p14:creationId xmlns:p14="http://schemas.microsoft.com/office/powerpoint/2010/main" val="246453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42" presetClass="entr" presetSubtype="0" fill="hold" grpId="0" nodeType="withEffect">
                                  <p:stCondLst>
                                    <p:cond delay="200"/>
                                  </p:stCondLst>
                                  <p:childTnLst>
                                    <p:set>
                                      <p:cBhvr>
                                        <p:cTn id="25" dur="1" fill="hold">
                                          <p:stCondLst>
                                            <p:cond delay="0"/>
                                          </p:stCondLst>
                                        </p:cTn>
                                        <p:tgtEl>
                                          <p:spTgt spid="40">
                                            <p:txEl>
                                              <p:pRg st="0" end="0"/>
                                            </p:txEl>
                                          </p:spTgt>
                                        </p:tgtEl>
                                        <p:attrNameLst>
                                          <p:attrName>style.visibility</p:attrName>
                                        </p:attrNameLst>
                                      </p:cBhvr>
                                      <p:to>
                                        <p:strVal val="visible"/>
                                      </p:to>
                                    </p:set>
                                    <p:animEffect transition="in" filter="fade">
                                      <p:cBhvr>
                                        <p:cTn id="26" dur="500"/>
                                        <p:tgtEl>
                                          <p:spTgt spid="40">
                                            <p:txEl>
                                              <p:pRg st="0" end="0"/>
                                            </p:txEl>
                                          </p:spTgt>
                                        </p:tgtEl>
                                      </p:cBhvr>
                                    </p:animEffect>
                                    <p:anim calcmode="lin" valueType="num">
                                      <p:cBhvr>
                                        <p:cTn id="27"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40">
                                            <p:txEl>
                                              <p:pRg st="0" end="0"/>
                                            </p:txEl>
                                          </p:spTgt>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nodePh="1">
                                  <p:stCondLst>
                                    <p:cond delay="800"/>
                                  </p:stCondLst>
                                  <p:endCondLst>
                                    <p:cond evt="begin" delay="0">
                                      <p:tn val="29"/>
                                    </p:cond>
                                  </p:end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fltVal val="0"/>
                                          </p:val>
                                        </p:tav>
                                        <p:tav tm="100000">
                                          <p:val>
                                            <p:strVal val="#ppt_w"/>
                                          </p:val>
                                        </p:tav>
                                      </p:tavLst>
                                    </p:anim>
                                    <p:anim calcmode="lin" valueType="num">
                                      <p:cBhvr>
                                        <p:cTn id="32" dur="1000" fill="hold"/>
                                        <p:tgtEl>
                                          <p:spTgt spid="43"/>
                                        </p:tgtEl>
                                        <p:attrNameLst>
                                          <p:attrName>ppt_h</p:attrName>
                                        </p:attrNameLst>
                                      </p:cBhvr>
                                      <p:tavLst>
                                        <p:tav tm="0">
                                          <p:val>
                                            <p:fltVal val="0"/>
                                          </p:val>
                                        </p:tav>
                                        <p:tav tm="100000">
                                          <p:val>
                                            <p:strVal val="#ppt_h"/>
                                          </p:val>
                                        </p:tav>
                                      </p:tavLst>
                                    </p:anim>
                                    <p:animEffect transition="in" filter="fade">
                                      <p:cBhvr>
                                        <p:cTn id="33" dur="1000"/>
                                        <p:tgtEl>
                                          <p:spTgt spid="43"/>
                                        </p:tgtEl>
                                      </p:cBhvr>
                                    </p:animEffect>
                                  </p:childTnLst>
                                </p:cTn>
                              </p:par>
                            </p:childTnLst>
                          </p:cTn>
                        </p:par>
                        <p:par>
                          <p:cTn id="34" fill="hold">
                            <p:stCondLst>
                              <p:cond delay="3600"/>
                            </p:stCondLst>
                            <p:childTnLst>
                              <p:par>
                                <p:cTn id="35" presetID="22" presetClass="entr" presetSubtype="8"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42" presetClass="entr" presetSubtype="0" fill="hold" grpId="0" nodeType="withEffect">
                                  <p:stCondLst>
                                    <p:cond delay="200"/>
                                  </p:stCondLst>
                                  <p:childTnLst>
                                    <p:set>
                                      <p:cBhvr>
                                        <p:cTn id="39" dur="1" fill="hold">
                                          <p:stCondLst>
                                            <p:cond delay="0"/>
                                          </p:stCondLst>
                                        </p:cTn>
                                        <p:tgtEl>
                                          <p:spTgt spid="47">
                                            <p:txEl>
                                              <p:pRg st="0" end="0"/>
                                            </p:txEl>
                                          </p:spTgt>
                                        </p:tgtEl>
                                        <p:attrNameLst>
                                          <p:attrName>style.visibility</p:attrName>
                                        </p:attrNameLst>
                                      </p:cBhvr>
                                      <p:to>
                                        <p:strVal val="visible"/>
                                      </p:to>
                                    </p:set>
                                    <p:animEffect transition="in" filter="fade">
                                      <p:cBhvr>
                                        <p:cTn id="40" dur="500"/>
                                        <p:tgtEl>
                                          <p:spTgt spid="47">
                                            <p:txEl>
                                              <p:pRg st="0" end="0"/>
                                            </p:txEl>
                                          </p:spTgt>
                                        </p:tgtEl>
                                      </p:cBhvr>
                                    </p:animEffect>
                                    <p:anim calcmode="lin" valueType="num">
                                      <p:cBhvr>
                                        <p:cTn id="41"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47">
                                            <p:txEl>
                                              <p:pRg st="0" end="0"/>
                                            </p:txEl>
                                          </p:spTgt>
                                        </p:tgtEl>
                                        <p:attrNameLst>
                                          <p:attrName>ppt_y</p:attrName>
                                        </p:attrNameLst>
                                      </p:cBhvr>
                                      <p:tavLst>
                                        <p:tav tm="0">
                                          <p:val>
                                            <p:strVal val="#ppt_y+.1"/>
                                          </p:val>
                                        </p:tav>
                                        <p:tav tm="100000">
                                          <p:val>
                                            <p:strVal val="#ppt_y"/>
                                          </p:val>
                                        </p:tav>
                                      </p:tavLst>
                                    </p:anim>
                                  </p:childTnLst>
                                </p:cTn>
                              </p:par>
                              <p:par>
                                <p:cTn id="43" presetID="53" presetClass="entr" presetSubtype="16" fill="hold" grpId="0" nodeType="withEffect" nodePh="1">
                                  <p:stCondLst>
                                    <p:cond delay="800"/>
                                  </p:stCondLst>
                                  <p:endCondLst>
                                    <p:cond evt="begin" delay="0">
                                      <p:tn val="43"/>
                                    </p:cond>
                                  </p:endCondLst>
                                  <p:childTnLst>
                                    <p:set>
                                      <p:cBhvr>
                                        <p:cTn id="44" dur="1" fill="hold">
                                          <p:stCondLst>
                                            <p:cond delay="0"/>
                                          </p:stCondLst>
                                        </p:cTn>
                                        <p:tgtEl>
                                          <p:spTgt spid="54"/>
                                        </p:tgtEl>
                                        <p:attrNameLst>
                                          <p:attrName>style.visibility</p:attrName>
                                        </p:attrNameLst>
                                      </p:cBhvr>
                                      <p:to>
                                        <p:strVal val="visible"/>
                                      </p:to>
                                    </p:set>
                                    <p:anim calcmode="lin" valueType="num">
                                      <p:cBhvr>
                                        <p:cTn id="45" dur="1000" fill="hold"/>
                                        <p:tgtEl>
                                          <p:spTgt spid="54"/>
                                        </p:tgtEl>
                                        <p:attrNameLst>
                                          <p:attrName>ppt_w</p:attrName>
                                        </p:attrNameLst>
                                      </p:cBhvr>
                                      <p:tavLst>
                                        <p:tav tm="0">
                                          <p:val>
                                            <p:fltVal val="0"/>
                                          </p:val>
                                        </p:tav>
                                        <p:tav tm="100000">
                                          <p:val>
                                            <p:strVal val="#ppt_w"/>
                                          </p:val>
                                        </p:tav>
                                      </p:tavLst>
                                    </p:anim>
                                    <p:anim calcmode="lin" valueType="num">
                                      <p:cBhvr>
                                        <p:cTn id="46" dur="1000" fill="hold"/>
                                        <p:tgtEl>
                                          <p:spTgt spid="54"/>
                                        </p:tgtEl>
                                        <p:attrNameLst>
                                          <p:attrName>ppt_h</p:attrName>
                                        </p:attrNameLst>
                                      </p:cBhvr>
                                      <p:tavLst>
                                        <p:tav tm="0">
                                          <p:val>
                                            <p:fltVal val="0"/>
                                          </p:val>
                                        </p:tav>
                                        <p:tav tm="100000">
                                          <p:val>
                                            <p:strVal val="#ppt_h"/>
                                          </p:val>
                                        </p:tav>
                                      </p:tavLst>
                                    </p:anim>
                                    <p:animEffect transition="in" filter="fade">
                                      <p:cBhvr>
                                        <p:cTn id="47" dur="1000"/>
                                        <p:tgtEl>
                                          <p:spTgt spid="54"/>
                                        </p:tgtEl>
                                      </p:cBhvr>
                                    </p:animEffect>
                                  </p:childTnLst>
                                </p:cTn>
                              </p:par>
                            </p:childTnLst>
                          </p:cTn>
                        </p:par>
                        <p:par>
                          <p:cTn id="48" fill="hold">
                            <p:stCondLst>
                              <p:cond delay="5400"/>
                            </p:stCondLst>
                            <p:childTnLst>
                              <p:par>
                                <p:cTn id="49" presetID="22" presetClass="entr" presetSubtype="8"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left)">
                                      <p:cBhvr>
                                        <p:cTn id="51" dur="500"/>
                                        <p:tgtEl>
                                          <p:spTgt spid="56"/>
                                        </p:tgtEl>
                                      </p:cBhvr>
                                    </p:animEffect>
                                  </p:childTnLst>
                                </p:cTn>
                              </p:par>
                              <p:par>
                                <p:cTn id="52" presetID="42" presetClass="entr" presetSubtype="0" fill="hold" grpId="0" nodeType="withEffect">
                                  <p:stCondLst>
                                    <p:cond delay="200"/>
                                  </p:stCondLst>
                                  <p:childTnLst>
                                    <p:set>
                                      <p:cBhvr>
                                        <p:cTn id="53" dur="1" fill="hold">
                                          <p:stCondLst>
                                            <p:cond delay="0"/>
                                          </p:stCondLst>
                                        </p:cTn>
                                        <p:tgtEl>
                                          <p:spTgt spid="57">
                                            <p:txEl>
                                              <p:pRg st="0" end="0"/>
                                            </p:txEl>
                                          </p:spTgt>
                                        </p:tgtEl>
                                        <p:attrNameLst>
                                          <p:attrName>style.visibility</p:attrName>
                                        </p:attrNameLst>
                                      </p:cBhvr>
                                      <p:to>
                                        <p:strVal val="visible"/>
                                      </p:to>
                                    </p:set>
                                    <p:animEffect transition="in" filter="fade">
                                      <p:cBhvr>
                                        <p:cTn id="54" dur="500"/>
                                        <p:tgtEl>
                                          <p:spTgt spid="57">
                                            <p:txEl>
                                              <p:pRg st="0" end="0"/>
                                            </p:txEl>
                                          </p:spTgt>
                                        </p:tgtEl>
                                      </p:cBhvr>
                                    </p:animEffect>
                                    <p:anim calcmode="lin" valueType="num">
                                      <p:cBhvr>
                                        <p:cTn id="55"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57">
                                            <p:txEl>
                                              <p:pRg st="0" end="0"/>
                                            </p:txEl>
                                          </p:spTgt>
                                        </p:tgtEl>
                                        <p:attrNameLst>
                                          <p:attrName>ppt_y</p:attrName>
                                        </p:attrNameLst>
                                      </p:cBhvr>
                                      <p:tavLst>
                                        <p:tav tm="0">
                                          <p:val>
                                            <p:strVal val="#ppt_y+.1"/>
                                          </p:val>
                                        </p:tav>
                                        <p:tav tm="100000">
                                          <p:val>
                                            <p:strVal val="#ppt_y"/>
                                          </p:val>
                                        </p:tav>
                                      </p:tavLst>
                                    </p:anim>
                                  </p:childTnLst>
                                </p:cTn>
                              </p:par>
                              <p:par>
                                <p:cTn id="57" presetID="53" presetClass="entr" presetSubtype="16" fill="hold" grpId="0" nodeType="withEffect" nodePh="1">
                                  <p:stCondLst>
                                    <p:cond delay="800"/>
                                  </p:stCondLst>
                                  <p:endCondLst>
                                    <p:cond evt="begin" delay="0">
                                      <p:tn val="57"/>
                                    </p:cond>
                                  </p:endCondLst>
                                  <p:childTnLst>
                                    <p:set>
                                      <p:cBhvr>
                                        <p:cTn id="58" dur="1" fill="hold">
                                          <p:stCondLst>
                                            <p:cond delay="0"/>
                                          </p:stCondLst>
                                        </p:cTn>
                                        <p:tgtEl>
                                          <p:spTgt spid="58"/>
                                        </p:tgtEl>
                                        <p:attrNameLst>
                                          <p:attrName>style.visibility</p:attrName>
                                        </p:attrNameLst>
                                      </p:cBhvr>
                                      <p:to>
                                        <p:strVal val="visible"/>
                                      </p:to>
                                    </p:set>
                                    <p:anim calcmode="lin" valueType="num">
                                      <p:cBhvr>
                                        <p:cTn id="59" dur="1000" fill="hold"/>
                                        <p:tgtEl>
                                          <p:spTgt spid="58"/>
                                        </p:tgtEl>
                                        <p:attrNameLst>
                                          <p:attrName>ppt_w</p:attrName>
                                        </p:attrNameLst>
                                      </p:cBhvr>
                                      <p:tavLst>
                                        <p:tav tm="0">
                                          <p:val>
                                            <p:fltVal val="0"/>
                                          </p:val>
                                        </p:tav>
                                        <p:tav tm="100000">
                                          <p:val>
                                            <p:strVal val="#ppt_w"/>
                                          </p:val>
                                        </p:tav>
                                      </p:tavLst>
                                    </p:anim>
                                    <p:anim calcmode="lin" valueType="num">
                                      <p:cBhvr>
                                        <p:cTn id="60" dur="1000" fill="hold"/>
                                        <p:tgtEl>
                                          <p:spTgt spid="58"/>
                                        </p:tgtEl>
                                        <p:attrNameLst>
                                          <p:attrName>ppt_h</p:attrName>
                                        </p:attrNameLst>
                                      </p:cBhvr>
                                      <p:tavLst>
                                        <p:tav tm="0">
                                          <p:val>
                                            <p:fltVal val="0"/>
                                          </p:val>
                                        </p:tav>
                                        <p:tav tm="100000">
                                          <p:val>
                                            <p:strVal val="#ppt_h"/>
                                          </p:val>
                                        </p:tav>
                                      </p:tavLst>
                                    </p:anim>
                                    <p:animEffect transition="in" filter="fade">
                                      <p:cBhvr>
                                        <p:cTn id="61" dur="1000"/>
                                        <p:tgtEl>
                                          <p:spTgt spid="58"/>
                                        </p:tgtEl>
                                      </p:cBhvr>
                                    </p:animEffect>
                                  </p:childTnLst>
                                </p:cTn>
                              </p:par>
                            </p:childTnLst>
                          </p:cTn>
                        </p:par>
                        <p:par>
                          <p:cTn id="62" fill="hold">
                            <p:stCondLst>
                              <p:cond delay="7200"/>
                            </p:stCondLst>
                            <p:childTnLst>
                              <p:par>
                                <p:cTn id="63" presetID="22" presetClass="entr" presetSubtype="8" fill="hold" grpId="0" nodeType="after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left)">
                                      <p:cBhvr>
                                        <p:cTn id="65" dur="500"/>
                                        <p:tgtEl>
                                          <p:spTgt spid="59"/>
                                        </p:tgtEl>
                                      </p:cBhvr>
                                    </p:animEffect>
                                  </p:childTnLst>
                                </p:cTn>
                              </p:par>
                              <p:par>
                                <p:cTn id="66" presetID="42" presetClass="entr" presetSubtype="0" fill="hold" grpId="0" nodeType="withEffect">
                                  <p:stCondLst>
                                    <p:cond delay="200"/>
                                  </p:stCondLst>
                                  <p:childTnLst>
                                    <p:set>
                                      <p:cBhvr>
                                        <p:cTn id="67" dur="1" fill="hold">
                                          <p:stCondLst>
                                            <p:cond delay="0"/>
                                          </p:stCondLst>
                                        </p:cTn>
                                        <p:tgtEl>
                                          <p:spTgt spid="60">
                                            <p:txEl>
                                              <p:pRg st="0" end="0"/>
                                            </p:txEl>
                                          </p:spTgt>
                                        </p:tgtEl>
                                        <p:attrNameLst>
                                          <p:attrName>style.visibility</p:attrName>
                                        </p:attrNameLst>
                                      </p:cBhvr>
                                      <p:to>
                                        <p:strVal val="visible"/>
                                      </p:to>
                                    </p:set>
                                    <p:animEffect transition="in" filter="fade">
                                      <p:cBhvr>
                                        <p:cTn id="68" dur="500"/>
                                        <p:tgtEl>
                                          <p:spTgt spid="60">
                                            <p:txEl>
                                              <p:pRg st="0" end="0"/>
                                            </p:txEl>
                                          </p:spTgt>
                                        </p:tgtEl>
                                      </p:cBhvr>
                                    </p:animEffect>
                                    <p:anim calcmode="lin" valueType="num">
                                      <p:cBhvr>
                                        <p:cTn id="69"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70" dur="500" fill="hold"/>
                                        <p:tgtEl>
                                          <p:spTgt spid="6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2" grpId="0"/>
      <p:bldP spid="23" grpId="0" animBg="1"/>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anim calcmode="lin" valueType="num">
                      <p:cBhvr>
                        <p:cTn dur="500" fill="hold"/>
                        <p:tgtEl>
                          <p:spTgt spid="40"/>
                        </p:tgtEl>
                        <p:attrNameLst>
                          <p:attrName>ppt_x</p:attrName>
                        </p:attrNameLst>
                      </p:cBhvr>
                      <p:tavLst>
                        <p:tav tm="0">
                          <p:val>
                            <p:strVal val="#ppt_x"/>
                          </p:val>
                        </p:tav>
                        <p:tav tm="100000">
                          <p:val>
                            <p:strVal val="#ppt_x"/>
                          </p:val>
                        </p:tav>
                      </p:tavLst>
                    </p:anim>
                    <p:anim calcmode="lin" valueType="num">
                      <p:cBhvr>
                        <p:cTn dur="500" fill="hold"/>
                        <p:tgtEl>
                          <p:spTgt spid="40"/>
                        </p:tgtEl>
                        <p:attrNameLst>
                          <p:attrName>ppt_y</p:attrName>
                        </p:attrNameLst>
                      </p:cBhvr>
                      <p:tavLst>
                        <p:tav tm="0">
                          <p:val>
                            <p:strVal val="#ppt_y+.1"/>
                          </p:val>
                        </p:tav>
                        <p:tav tm="100000">
                          <p:val>
                            <p:strVal val="#ppt_y"/>
                          </p:val>
                        </p:tav>
                      </p:tavLst>
                    </p:anim>
                  </p:childTnLst>
                </p:cTn>
              </p:par>
            </p:tnLst>
          </p:tmpl>
        </p:tmplLst>
      </p:bldP>
      <p:bldP spid="43" grpId="0"/>
      <p:bldP spid="44" grpId="0" animBg="1"/>
      <p:bldP spid="47" grpId="0" build="p">
        <p:tmplLst>
          <p:tmpl lvl="1">
            <p:tnLst>
              <p:par>
                <p:cTn presetID="42" presetClass="entr" presetSubtype="0" fill="hold" nodeType="withEffect">
                  <p:stCondLst>
                    <p:cond delay="2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anim calcmode="lin" valueType="num">
                      <p:cBhvr>
                        <p:cTn dur="500" fill="hold"/>
                        <p:tgtEl>
                          <p:spTgt spid="47"/>
                        </p:tgtEl>
                        <p:attrNameLst>
                          <p:attrName>ppt_x</p:attrName>
                        </p:attrNameLst>
                      </p:cBhvr>
                      <p:tavLst>
                        <p:tav tm="0">
                          <p:val>
                            <p:strVal val="#ppt_x"/>
                          </p:val>
                        </p:tav>
                        <p:tav tm="100000">
                          <p:val>
                            <p:strVal val="#ppt_x"/>
                          </p:val>
                        </p:tav>
                      </p:tavLst>
                    </p:anim>
                    <p:anim calcmode="lin" valueType="num">
                      <p:cBhvr>
                        <p:cTn dur="500" fill="hold"/>
                        <p:tgtEl>
                          <p:spTgt spid="47"/>
                        </p:tgtEl>
                        <p:attrNameLst>
                          <p:attrName>ppt_y</p:attrName>
                        </p:attrNameLst>
                      </p:cBhvr>
                      <p:tavLst>
                        <p:tav tm="0">
                          <p:val>
                            <p:strVal val="#ppt_y+.1"/>
                          </p:val>
                        </p:tav>
                        <p:tav tm="100000">
                          <p:val>
                            <p:strVal val="#ppt_y"/>
                          </p:val>
                        </p:tav>
                      </p:tavLst>
                    </p:anim>
                  </p:childTnLst>
                </p:cTn>
              </p:par>
            </p:tnLst>
          </p:tmpl>
        </p:tmplLst>
      </p:bldP>
      <p:bldP spid="54" grpId="0"/>
      <p:bldP spid="56" grpId="0" animBg="1"/>
      <p:bldP spid="57" grpId="0" build="p">
        <p:tmplLst>
          <p:tmpl lvl="1">
            <p:tnLst>
              <p:par>
                <p:cTn presetID="42" presetClass="entr" presetSubtype="0" fill="hold" nodeType="withEffect">
                  <p:stCondLst>
                    <p:cond delay="20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anim calcmode="lin" valueType="num">
                      <p:cBhvr>
                        <p:cTn dur="500" fill="hold"/>
                        <p:tgtEl>
                          <p:spTgt spid="57"/>
                        </p:tgtEl>
                        <p:attrNameLst>
                          <p:attrName>ppt_x</p:attrName>
                        </p:attrNameLst>
                      </p:cBhvr>
                      <p:tavLst>
                        <p:tav tm="0">
                          <p:val>
                            <p:strVal val="#ppt_x"/>
                          </p:val>
                        </p:tav>
                        <p:tav tm="100000">
                          <p:val>
                            <p:strVal val="#ppt_x"/>
                          </p:val>
                        </p:tav>
                      </p:tavLst>
                    </p:anim>
                    <p:anim calcmode="lin" valueType="num">
                      <p:cBhvr>
                        <p:cTn dur="500" fill="hold"/>
                        <p:tgtEl>
                          <p:spTgt spid="57"/>
                        </p:tgtEl>
                        <p:attrNameLst>
                          <p:attrName>ppt_y</p:attrName>
                        </p:attrNameLst>
                      </p:cBhvr>
                      <p:tavLst>
                        <p:tav tm="0">
                          <p:val>
                            <p:strVal val="#ppt_y+.1"/>
                          </p:val>
                        </p:tav>
                        <p:tav tm="100000">
                          <p:val>
                            <p:strVal val="#ppt_y"/>
                          </p:val>
                        </p:tav>
                      </p:tavLst>
                    </p:anim>
                  </p:childTnLst>
                </p:cTn>
              </p:par>
            </p:tnLst>
          </p:tmpl>
        </p:tmplLst>
      </p:bldP>
      <p:bldP spid="58" grpId="0"/>
      <p:bldP spid="59" grpId="0" animBg="1"/>
      <p:bldP spid="60" grpId="0" build="p">
        <p:tmplLst>
          <p:tmpl lvl="1">
            <p:tnLst>
              <p:par>
                <p:cTn presetID="42" presetClass="entr" presetSubtype="0" fill="hold" nodeType="withEffect">
                  <p:stCondLst>
                    <p:cond delay="20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anim calcmode="lin" valueType="num">
                      <p:cBhvr>
                        <p:cTn dur="500" fill="hold"/>
                        <p:tgtEl>
                          <p:spTgt spid="60"/>
                        </p:tgtEl>
                        <p:attrNameLst>
                          <p:attrName>ppt_x</p:attrName>
                        </p:attrNameLst>
                      </p:cBhvr>
                      <p:tavLst>
                        <p:tav tm="0">
                          <p:val>
                            <p:strVal val="#ppt_x"/>
                          </p:val>
                        </p:tav>
                        <p:tav tm="100000">
                          <p:val>
                            <p:strVal val="#ppt_x"/>
                          </p:val>
                        </p:tav>
                      </p:tavLst>
                    </p:anim>
                    <p:anim calcmode="lin" valueType="num">
                      <p:cBhvr>
                        <p:cTn dur="500" fill="hold"/>
                        <p:tgtEl>
                          <p:spTgt spid="6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ive images with descri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5" name="Picture Placeholder 2"/>
          <p:cNvSpPr>
            <a:spLocks noGrp="1"/>
          </p:cNvSpPr>
          <p:nvPr>
            <p:ph type="pic" sz="quarter" idx="48"/>
          </p:nvPr>
        </p:nvSpPr>
        <p:spPr>
          <a:xfrm>
            <a:off x="452437" y="1143001"/>
            <a:ext cx="1457327" cy="2819400"/>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5" name="Rectangle 54"/>
          <p:cNvSpPr/>
          <p:nvPr userDrawn="1"/>
        </p:nvSpPr>
        <p:spPr>
          <a:xfrm>
            <a:off x="452438" y="3962401"/>
            <a:ext cx="1457326" cy="101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Picture Placeholder 2"/>
          <p:cNvSpPr>
            <a:spLocks noGrp="1"/>
          </p:cNvSpPr>
          <p:nvPr>
            <p:ph type="pic" sz="quarter" idx="74"/>
          </p:nvPr>
        </p:nvSpPr>
        <p:spPr>
          <a:xfrm>
            <a:off x="2124600" y="1143001"/>
            <a:ext cx="1457327" cy="2819400"/>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68" name="Rectangle 67"/>
          <p:cNvSpPr/>
          <p:nvPr userDrawn="1"/>
        </p:nvSpPr>
        <p:spPr>
          <a:xfrm>
            <a:off x="2124600" y="3962401"/>
            <a:ext cx="1457326" cy="10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Picture Placeholder 2"/>
          <p:cNvSpPr>
            <a:spLocks noGrp="1"/>
          </p:cNvSpPr>
          <p:nvPr>
            <p:ph type="pic" sz="quarter" idx="75"/>
          </p:nvPr>
        </p:nvSpPr>
        <p:spPr>
          <a:xfrm>
            <a:off x="3813171" y="1143001"/>
            <a:ext cx="1457327" cy="2819400"/>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101" name="Rectangle 100"/>
          <p:cNvSpPr/>
          <p:nvPr userDrawn="1"/>
        </p:nvSpPr>
        <p:spPr>
          <a:xfrm>
            <a:off x="3808407" y="3962401"/>
            <a:ext cx="1457326" cy="10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icture Placeholder 2"/>
          <p:cNvSpPr>
            <a:spLocks noGrp="1"/>
          </p:cNvSpPr>
          <p:nvPr>
            <p:ph type="pic" sz="quarter" idx="76"/>
          </p:nvPr>
        </p:nvSpPr>
        <p:spPr>
          <a:xfrm>
            <a:off x="5502271" y="1143001"/>
            <a:ext cx="1457327" cy="2819400"/>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3" name="Rectangle 22"/>
          <p:cNvSpPr/>
          <p:nvPr userDrawn="1"/>
        </p:nvSpPr>
        <p:spPr>
          <a:xfrm>
            <a:off x="5497507" y="3962401"/>
            <a:ext cx="1457326" cy="1016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icture Placeholder 2"/>
          <p:cNvSpPr>
            <a:spLocks noGrp="1"/>
          </p:cNvSpPr>
          <p:nvPr>
            <p:ph type="pic" sz="quarter" idx="77"/>
          </p:nvPr>
        </p:nvSpPr>
        <p:spPr>
          <a:xfrm>
            <a:off x="7216773" y="1143001"/>
            <a:ext cx="1457327" cy="2819400"/>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6" name="Rectangle 25"/>
          <p:cNvSpPr/>
          <p:nvPr userDrawn="1"/>
        </p:nvSpPr>
        <p:spPr>
          <a:xfrm>
            <a:off x="7212009" y="3962401"/>
            <a:ext cx="1457326" cy="10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 Placeholder 2"/>
          <p:cNvSpPr>
            <a:spLocks noGrp="1"/>
          </p:cNvSpPr>
          <p:nvPr>
            <p:ph type="body" sz="quarter" idx="64" hasCustomPrompt="1"/>
          </p:nvPr>
        </p:nvSpPr>
        <p:spPr>
          <a:xfrm>
            <a:off x="443971" y="4636475"/>
            <a:ext cx="8230129"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p>
        </p:txBody>
      </p:sp>
      <p:sp>
        <p:nvSpPr>
          <p:cNvPr id="28" name="Text Placeholder 7"/>
          <p:cNvSpPr>
            <a:spLocks noGrp="1"/>
          </p:cNvSpPr>
          <p:nvPr>
            <p:ph type="body" sz="quarter" idx="18" hasCustomPrompt="1"/>
          </p:nvPr>
        </p:nvSpPr>
        <p:spPr>
          <a:xfrm>
            <a:off x="427038" y="4257826"/>
            <a:ext cx="8247062" cy="359817"/>
          </a:xfrm>
          <a:prstGeom prst="rect">
            <a:avLst/>
          </a:prstGeom>
        </p:spPr>
        <p:txBody>
          <a:bodyPr vert="horz" lIns="0" tIns="40504" rIns="0" bIns="40504" anchor="ctr"/>
          <a:lstStyle>
            <a:lvl1pPr marL="0" indent="0" algn="l">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spTree>
    <p:extLst>
      <p:ext uri="{BB962C8B-B14F-4D97-AF65-F5344CB8AC3E}">
        <p14:creationId xmlns:p14="http://schemas.microsoft.com/office/powerpoint/2010/main" val="42683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Effect transition="in" filter="fade">
                                      <p:cBhvr>
                                        <p:cTn id="19" dur="1000"/>
                                        <p:tgtEl>
                                          <p:spTgt spid="25"/>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par>
                                <p:cTn id="24" presetID="53" presetClass="entr" presetSubtype="16" fill="hold" grpId="0" nodeType="withEffect" nodePh="1">
                                  <p:stCondLst>
                                    <p:cond delay="800"/>
                                  </p:stCondLst>
                                  <p:endCondLst>
                                    <p:cond evt="begin" delay="0">
                                      <p:tn val="24"/>
                                    </p:cond>
                                  </p:endCondLst>
                                  <p:childTnLst>
                                    <p:set>
                                      <p:cBhvr>
                                        <p:cTn id="25" dur="1" fill="hold">
                                          <p:stCondLst>
                                            <p:cond delay="0"/>
                                          </p:stCondLst>
                                        </p:cTn>
                                        <p:tgtEl>
                                          <p:spTgt spid="58"/>
                                        </p:tgtEl>
                                        <p:attrNameLst>
                                          <p:attrName>style.visibility</p:attrName>
                                        </p:attrNameLst>
                                      </p:cBhvr>
                                      <p:to>
                                        <p:strVal val="visible"/>
                                      </p:to>
                                    </p:set>
                                    <p:anim calcmode="lin" valueType="num">
                                      <p:cBhvr>
                                        <p:cTn id="26" dur="1000" fill="hold"/>
                                        <p:tgtEl>
                                          <p:spTgt spid="58"/>
                                        </p:tgtEl>
                                        <p:attrNameLst>
                                          <p:attrName>ppt_w</p:attrName>
                                        </p:attrNameLst>
                                      </p:cBhvr>
                                      <p:tavLst>
                                        <p:tav tm="0">
                                          <p:val>
                                            <p:fltVal val="0"/>
                                          </p:val>
                                        </p:tav>
                                        <p:tav tm="100000">
                                          <p:val>
                                            <p:strVal val="#ppt_w"/>
                                          </p:val>
                                        </p:tav>
                                      </p:tavLst>
                                    </p:anim>
                                    <p:anim calcmode="lin" valueType="num">
                                      <p:cBhvr>
                                        <p:cTn id="27" dur="1000" fill="hold"/>
                                        <p:tgtEl>
                                          <p:spTgt spid="58"/>
                                        </p:tgtEl>
                                        <p:attrNameLst>
                                          <p:attrName>ppt_h</p:attrName>
                                        </p:attrNameLst>
                                      </p:cBhvr>
                                      <p:tavLst>
                                        <p:tav tm="0">
                                          <p:val>
                                            <p:fltVal val="0"/>
                                          </p:val>
                                        </p:tav>
                                        <p:tav tm="100000">
                                          <p:val>
                                            <p:strVal val="#ppt_h"/>
                                          </p:val>
                                        </p:tav>
                                      </p:tavLst>
                                    </p:anim>
                                    <p:animEffect transition="in" filter="fade">
                                      <p:cBhvr>
                                        <p:cTn id="28" dur="1000"/>
                                        <p:tgtEl>
                                          <p:spTgt spid="58"/>
                                        </p:tgtEl>
                                      </p:cBhvr>
                                    </p:animEffect>
                                  </p:childTnLst>
                                </p:cTn>
                              </p:par>
                            </p:childTnLst>
                          </p:cTn>
                        </p:par>
                        <p:par>
                          <p:cTn id="29" fill="hold">
                            <p:stCondLst>
                              <p:cond delay="3600"/>
                            </p:stCondLst>
                            <p:childTnLst>
                              <p:par>
                                <p:cTn id="30" presetID="22" presetClass="entr" presetSubtype="8"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par>
                                <p:cTn id="33" presetID="53" presetClass="entr" presetSubtype="16" fill="hold" grpId="0" nodeType="withEffect" nodePh="1">
                                  <p:stCondLst>
                                    <p:cond delay="800"/>
                                  </p:stCondLst>
                                  <p:endCondLst>
                                    <p:cond evt="begin" delay="0">
                                      <p:tn val="33"/>
                                    </p:cond>
                                  </p:endCondLst>
                                  <p:childTnLst>
                                    <p:set>
                                      <p:cBhvr>
                                        <p:cTn id="34" dur="1" fill="hold">
                                          <p:stCondLst>
                                            <p:cond delay="0"/>
                                          </p:stCondLst>
                                        </p:cTn>
                                        <p:tgtEl>
                                          <p:spTgt spid="100"/>
                                        </p:tgtEl>
                                        <p:attrNameLst>
                                          <p:attrName>style.visibility</p:attrName>
                                        </p:attrNameLst>
                                      </p:cBhvr>
                                      <p:to>
                                        <p:strVal val="visible"/>
                                      </p:to>
                                    </p:set>
                                    <p:anim calcmode="lin" valueType="num">
                                      <p:cBhvr>
                                        <p:cTn id="35" dur="1000" fill="hold"/>
                                        <p:tgtEl>
                                          <p:spTgt spid="100"/>
                                        </p:tgtEl>
                                        <p:attrNameLst>
                                          <p:attrName>ppt_w</p:attrName>
                                        </p:attrNameLst>
                                      </p:cBhvr>
                                      <p:tavLst>
                                        <p:tav tm="0">
                                          <p:val>
                                            <p:fltVal val="0"/>
                                          </p:val>
                                        </p:tav>
                                        <p:tav tm="100000">
                                          <p:val>
                                            <p:strVal val="#ppt_w"/>
                                          </p:val>
                                        </p:tav>
                                      </p:tavLst>
                                    </p:anim>
                                    <p:anim calcmode="lin" valueType="num">
                                      <p:cBhvr>
                                        <p:cTn id="36" dur="1000" fill="hold"/>
                                        <p:tgtEl>
                                          <p:spTgt spid="100"/>
                                        </p:tgtEl>
                                        <p:attrNameLst>
                                          <p:attrName>ppt_h</p:attrName>
                                        </p:attrNameLst>
                                      </p:cBhvr>
                                      <p:tavLst>
                                        <p:tav tm="0">
                                          <p:val>
                                            <p:fltVal val="0"/>
                                          </p:val>
                                        </p:tav>
                                        <p:tav tm="100000">
                                          <p:val>
                                            <p:strVal val="#ppt_h"/>
                                          </p:val>
                                        </p:tav>
                                      </p:tavLst>
                                    </p:anim>
                                    <p:animEffect transition="in" filter="fade">
                                      <p:cBhvr>
                                        <p:cTn id="37" dur="1000"/>
                                        <p:tgtEl>
                                          <p:spTgt spid="100"/>
                                        </p:tgtEl>
                                      </p:cBhvr>
                                    </p:animEffect>
                                  </p:childTnLst>
                                </p:cTn>
                              </p:par>
                            </p:childTnLst>
                          </p:cTn>
                        </p:par>
                        <p:par>
                          <p:cTn id="38" fill="hold">
                            <p:stCondLst>
                              <p:cond delay="5400"/>
                            </p:stCondLst>
                            <p:childTnLst>
                              <p:par>
                                <p:cTn id="39" presetID="22" presetClass="entr" presetSubtype="8" fill="hold" grpId="0" nodeType="after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wipe(left)">
                                      <p:cBhvr>
                                        <p:cTn id="41" dur="500"/>
                                        <p:tgtEl>
                                          <p:spTgt spid="101"/>
                                        </p:tgtEl>
                                      </p:cBhvr>
                                    </p:animEffect>
                                  </p:childTnLst>
                                </p:cTn>
                              </p:par>
                              <p:par>
                                <p:cTn id="42" presetID="53" presetClass="entr" presetSubtype="16" fill="hold" grpId="0" nodeType="withEffect" nodePh="1">
                                  <p:stCondLst>
                                    <p:cond delay="800"/>
                                  </p:stCondLst>
                                  <p:endCondLst>
                                    <p:cond evt="begin" delay="0">
                                      <p:tn val="42"/>
                                    </p:cond>
                                  </p:endCondLst>
                                  <p:childTnLst>
                                    <p:set>
                                      <p:cBhvr>
                                        <p:cTn id="43" dur="1" fill="hold">
                                          <p:stCondLst>
                                            <p:cond delay="0"/>
                                          </p:stCondLst>
                                        </p:cTn>
                                        <p:tgtEl>
                                          <p:spTgt spid="22"/>
                                        </p:tgtEl>
                                        <p:attrNameLst>
                                          <p:attrName>style.visibility</p:attrName>
                                        </p:attrNameLst>
                                      </p:cBhvr>
                                      <p:to>
                                        <p:strVal val="visible"/>
                                      </p:to>
                                    </p:set>
                                    <p:anim calcmode="lin" valueType="num">
                                      <p:cBhvr>
                                        <p:cTn id="44" dur="1000" fill="hold"/>
                                        <p:tgtEl>
                                          <p:spTgt spid="22"/>
                                        </p:tgtEl>
                                        <p:attrNameLst>
                                          <p:attrName>ppt_w</p:attrName>
                                        </p:attrNameLst>
                                      </p:cBhvr>
                                      <p:tavLst>
                                        <p:tav tm="0">
                                          <p:val>
                                            <p:fltVal val="0"/>
                                          </p:val>
                                        </p:tav>
                                        <p:tav tm="100000">
                                          <p:val>
                                            <p:strVal val="#ppt_w"/>
                                          </p:val>
                                        </p:tav>
                                      </p:tavLst>
                                    </p:anim>
                                    <p:anim calcmode="lin" valueType="num">
                                      <p:cBhvr>
                                        <p:cTn id="45" dur="1000" fill="hold"/>
                                        <p:tgtEl>
                                          <p:spTgt spid="22"/>
                                        </p:tgtEl>
                                        <p:attrNameLst>
                                          <p:attrName>ppt_h</p:attrName>
                                        </p:attrNameLst>
                                      </p:cBhvr>
                                      <p:tavLst>
                                        <p:tav tm="0">
                                          <p:val>
                                            <p:fltVal val="0"/>
                                          </p:val>
                                        </p:tav>
                                        <p:tav tm="100000">
                                          <p:val>
                                            <p:strVal val="#ppt_h"/>
                                          </p:val>
                                        </p:tav>
                                      </p:tavLst>
                                    </p:anim>
                                    <p:animEffect transition="in" filter="fade">
                                      <p:cBhvr>
                                        <p:cTn id="46" dur="1000"/>
                                        <p:tgtEl>
                                          <p:spTgt spid="22"/>
                                        </p:tgtEl>
                                      </p:cBhvr>
                                    </p:animEffect>
                                  </p:childTnLst>
                                </p:cTn>
                              </p:par>
                            </p:childTnLst>
                          </p:cTn>
                        </p:par>
                        <p:par>
                          <p:cTn id="47" fill="hold">
                            <p:stCondLst>
                              <p:cond delay="72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53" presetClass="entr" presetSubtype="16" fill="hold" grpId="0" nodeType="withEffect" nodePh="1">
                                  <p:stCondLst>
                                    <p:cond delay="800"/>
                                  </p:stCondLst>
                                  <p:endCondLst>
                                    <p:cond evt="begin" delay="0">
                                      <p:tn val="51"/>
                                    </p:cond>
                                  </p:end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Effect transition="in" filter="fade">
                                      <p:cBhvr>
                                        <p:cTn id="55" dur="1000"/>
                                        <p:tgtEl>
                                          <p:spTgt spid="24"/>
                                        </p:tgtEl>
                                      </p:cBhvr>
                                    </p:animEffect>
                                  </p:childTnLst>
                                </p:cTn>
                              </p:par>
                            </p:childTnLst>
                          </p:cTn>
                        </p:par>
                        <p:par>
                          <p:cTn id="56" fill="hold">
                            <p:stCondLst>
                              <p:cond delay="9000"/>
                            </p:stCondLst>
                            <p:childTnLst>
                              <p:par>
                                <p:cTn id="57" presetID="22" presetClass="entr" presetSubtype="8"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par>
                                <p:cTn id="60" presetID="10" presetClass="entr" presetSubtype="0" fill="hold" grpId="0" nodeType="withEffect">
                                  <p:stCondLst>
                                    <p:cond delay="80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par>
                                <p:cTn id="63" presetID="42" presetClass="entr" presetSubtype="0" fill="hold" grpId="0" nodeType="withEffect">
                                  <p:stCondLst>
                                    <p:cond delay="200"/>
                                  </p:stCondLst>
                                  <p:childTnLst>
                                    <p:set>
                                      <p:cBhvr>
                                        <p:cTn id="64" dur="1" fill="hold">
                                          <p:stCondLst>
                                            <p:cond delay="0"/>
                                          </p:stCondLst>
                                        </p:cTn>
                                        <p:tgtEl>
                                          <p:spTgt spid="28">
                                            <p:txEl>
                                              <p:pRg st="0" end="0"/>
                                            </p:txEl>
                                          </p:spTgt>
                                        </p:tgtEl>
                                        <p:attrNameLst>
                                          <p:attrName>style.visibility</p:attrName>
                                        </p:attrNameLst>
                                      </p:cBhvr>
                                      <p:to>
                                        <p:strVal val="visible"/>
                                      </p:to>
                                    </p:set>
                                    <p:animEffect transition="in" filter="fade">
                                      <p:cBhvr>
                                        <p:cTn id="65" dur="400"/>
                                        <p:tgtEl>
                                          <p:spTgt spid="28">
                                            <p:txEl>
                                              <p:pRg st="0" end="0"/>
                                            </p:txEl>
                                          </p:spTgt>
                                        </p:tgtEl>
                                      </p:cBhvr>
                                    </p:animEffect>
                                    <p:anim calcmode="lin" valueType="num">
                                      <p:cBhvr>
                                        <p:cTn id="66"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67" dur="4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5" grpId="0"/>
      <p:bldP spid="55" grpId="0" animBg="1"/>
      <p:bldP spid="58" grpId="0"/>
      <p:bldP spid="68" grpId="0" animBg="1"/>
      <p:bldP spid="100" grpId="0"/>
      <p:bldP spid="101" grpId="0" animBg="1"/>
      <p:bldP spid="22" grpId="0"/>
      <p:bldP spid="23" grpId="0" animBg="1"/>
      <p:bldP spid="24" grpId="0"/>
      <p:bldP spid="26" grpId="0" animBg="1"/>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ix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2" name="Picture Placeholder 2"/>
          <p:cNvSpPr>
            <a:spLocks noGrp="1"/>
          </p:cNvSpPr>
          <p:nvPr>
            <p:ph type="pic" sz="quarter" idx="48"/>
          </p:nvPr>
        </p:nvSpPr>
        <p:spPr>
          <a:xfrm>
            <a:off x="452438" y="1155701"/>
            <a:ext cx="2607735" cy="1536702"/>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3" name="Rectangle 22"/>
          <p:cNvSpPr/>
          <p:nvPr userDrawn="1"/>
        </p:nvSpPr>
        <p:spPr>
          <a:xfrm>
            <a:off x="452437" y="2692403"/>
            <a:ext cx="2607735" cy="4825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7"/>
          <p:cNvSpPr>
            <a:spLocks noGrp="1"/>
          </p:cNvSpPr>
          <p:nvPr>
            <p:ph type="body" sz="quarter" idx="65" hasCustomPrompt="1"/>
          </p:nvPr>
        </p:nvSpPr>
        <p:spPr>
          <a:xfrm>
            <a:off x="587906" y="2825123"/>
            <a:ext cx="1922150" cy="21778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7"/>
          <p:cNvSpPr>
            <a:spLocks noGrp="1"/>
          </p:cNvSpPr>
          <p:nvPr>
            <p:ph type="body" sz="quarter" idx="39" hasCustomPrompt="1"/>
          </p:nvPr>
        </p:nvSpPr>
        <p:spPr>
          <a:xfrm>
            <a:off x="2495032" y="2748923"/>
            <a:ext cx="441110" cy="324477"/>
          </a:xfrm>
          <a:prstGeom prst="rect">
            <a:avLst/>
          </a:prstGeom>
        </p:spPr>
        <p:txBody>
          <a:bodyPr vert="horz" lIns="0" tIns="103884" rIns="0" bIns="103884" anchor="ctr"/>
          <a:lstStyle>
            <a:lvl1pPr marL="0" indent="0" algn="r">
              <a:lnSpc>
                <a:spcPct val="100000"/>
              </a:lnSpc>
              <a:spcBef>
                <a:spcPts val="0"/>
              </a:spcBef>
              <a:buNone/>
              <a:defRPr sz="1800" b="0">
                <a:solidFill>
                  <a:schemeClr val="bg1"/>
                </a:solidFill>
                <a:latin typeface="FontAwesome"/>
                <a:cs typeface="FontAwesome"/>
              </a:defRPr>
            </a:lvl1pPr>
          </a:lstStyle>
          <a:p>
            <a:pPr lvl="0"/>
            <a:r>
              <a:rPr lang="es-ES_tradnl" dirty="0" err="1" smtClean="0"/>
              <a:t>ico</a:t>
            </a:r>
            <a:endParaRPr lang="es-ES_tradnl" dirty="0" smtClean="0"/>
          </a:p>
        </p:txBody>
      </p:sp>
      <p:sp>
        <p:nvSpPr>
          <p:cNvPr id="28" name="Picture Placeholder 2"/>
          <p:cNvSpPr>
            <a:spLocks noGrp="1"/>
          </p:cNvSpPr>
          <p:nvPr>
            <p:ph type="pic" sz="quarter" idx="74"/>
          </p:nvPr>
        </p:nvSpPr>
        <p:spPr>
          <a:xfrm>
            <a:off x="3255961" y="1155701"/>
            <a:ext cx="2607735" cy="1536702"/>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9" name="Rectangle 28"/>
          <p:cNvSpPr/>
          <p:nvPr userDrawn="1"/>
        </p:nvSpPr>
        <p:spPr>
          <a:xfrm>
            <a:off x="3255960" y="2692403"/>
            <a:ext cx="2607735" cy="4825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Placeholder 7"/>
          <p:cNvSpPr>
            <a:spLocks noGrp="1"/>
          </p:cNvSpPr>
          <p:nvPr>
            <p:ph type="body" sz="quarter" idx="77" hasCustomPrompt="1"/>
          </p:nvPr>
        </p:nvSpPr>
        <p:spPr>
          <a:xfrm>
            <a:off x="3379995" y="2825123"/>
            <a:ext cx="1922150" cy="21778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3" name="Text Placeholder 7"/>
          <p:cNvSpPr>
            <a:spLocks noGrp="1"/>
          </p:cNvSpPr>
          <p:nvPr>
            <p:ph type="body" sz="quarter" idx="80" hasCustomPrompt="1"/>
          </p:nvPr>
        </p:nvSpPr>
        <p:spPr>
          <a:xfrm>
            <a:off x="5263513" y="2748923"/>
            <a:ext cx="441110" cy="324477"/>
          </a:xfrm>
          <a:prstGeom prst="rect">
            <a:avLst/>
          </a:prstGeom>
        </p:spPr>
        <p:txBody>
          <a:bodyPr vert="horz" lIns="0" tIns="103884" rIns="0" bIns="103884" anchor="ctr"/>
          <a:lstStyle>
            <a:lvl1pPr marL="0" indent="0" algn="r">
              <a:lnSpc>
                <a:spcPct val="100000"/>
              </a:lnSpc>
              <a:spcBef>
                <a:spcPts val="0"/>
              </a:spcBef>
              <a:buNone/>
              <a:defRPr sz="1800" b="0">
                <a:solidFill>
                  <a:schemeClr val="bg1"/>
                </a:solidFill>
                <a:latin typeface="FontAwesome"/>
                <a:cs typeface="FontAwesome"/>
              </a:defRPr>
            </a:lvl1pPr>
          </a:lstStyle>
          <a:p>
            <a:pPr lvl="0"/>
            <a:r>
              <a:rPr lang="es-ES_tradnl" dirty="0" err="1" smtClean="0"/>
              <a:t>ico</a:t>
            </a:r>
            <a:endParaRPr lang="es-ES_tradnl" dirty="0" smtClean="0"/>
          </a:p>
        </p:txBody>
      </p:sp>
      <p:sp>
        <p:nvSpPr>
          <p:cNvPr id="41" name="Picture Placeholder 2"/>
          <p:cNvSpPr>
            <a:spLocks noGrp="1"/>
          </p:cNvSpPr>
          <p:nvPr>
            <p:ph type="pic" sz="quarter" idx="75"/>
          </p:nvPr>
        </p:nvSpPr>
        <p:spPr>
          <a:xfrm>
            <a:off x="6043076" y="1155701"/>
            <a:ext cx="2607735" cy="1536702"/>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42" name="Rectangle 41"/>
          <p:cNvSpPr/>
          <p:nvPr userDrawn="1"/>
        </p:nvSpPr>
        <p:spPr>
          <a:xfrm>
            <a:off x="6043075" y="2692403"/>
            <a:ext cx="2607735" cy="48259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 Placeholder 7"/>
          <p:cNvSpPr>
            <a:spLocks noGrp="1"/>
          </p:cNvSpPr>
          <p:nvPr>
            <p:ph type="body" sz="quarter" idx="79" hasCustomPrompt="1"/>
          </p:nvPr>
        </p:nvSpPr>
        <p:spPr>
          <a:xfrm>
            <a:off x="6170074" y="2825123"/>
            <a:ext cx="1922150" cy="21778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5" name="Text Placeholder 7"/>
          <p:cNvSpPr>
            <a:spLocks noGrp="1"/>
          </p:cNvSpPr>
          <p:nvPr>
            <p:ph type="body" sz="quarter" idx="81" hasCustomPrompt="1"/>
          </p:nvPr>
        </p:nvSpPr>
        <p:spPr>
          <a:xfrm>
            <a:off x="8092223" y="2748923"/>
            <a:ext cx="441110" cy="324477"/>
          </a:xfrm>
          <a:prstGeom prst="rect">
            <a:avLst/>
          </a:prstGeom>
        </p:spPr>
        <p:txBody>
          <a:bodyPr vert="horz" lIns="0" tIns="103884" rIns="0" bIns="103884" anchor="ctr"/>
          <a:lstStyle>
            <a:lvl1pPr marL="0" indent="0" algn="r">
              <a:lnSpc>
                <a:spcPct val="100000"/>
              </a:lnSpc>
              <a:spcBef>
                <a:spcPts val="0"/>
              </a:spcBef>
              <a:buNone/>
              <a:defRPr sz="1800" b="0">
                <a:solidFill>
                  <a:schemeClr val="bg1"/>
                </a:solidFill>
                <a:latin typeface="FontAwesome"/>
                <a:cs typeface="FontAwesome"/>
              </a:defRPr>
            </a:lvl1pPr>
          </a:lstStyle>
          <a:p>
            <a:pPr lvl="0"/>
            <a:r>
              <a:rPr lang="es-ES_tradnl" dirty="0" err="1" smtClean="0"/>
              <a:t>ico</a:t>
            </a:r>
            <a:endParaRPr lang="es-ES_tradnl" dirty="0" smtClean="0"/>
          </a:p>
        </p:txBody>
      </p:sp>
      <p:sp>
        <p:nvSpPr>
          <p:cNvPr id="51" name="Picture Placeholder 2"/>
          <p:cNvSpPr>
            <a:spLocks noGrp="1"/>
          </p:cNvSpPr>
          <p:nvPr>
            <p:ph type="pic" sz="quarter" idx="82"/>
          </p:nvPr>
        </p:nvSpPr>
        <p:spPr>
          <a:xfrm>
            <a:off x="452438" y="3352801"/>
            <a:ext cx="2607735" cy="1536702"/>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2" name="Rectangle 51"/>
          <p:cNvSpPr/>
          <p:nvPr userDrawn="1"/>
        </p:nvSpPr>
        <p:spPr>
          <a:xfrm>
            <a:off x="452437" y="4889503"/>
            <a:ext cx="2607735" cy="4825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 Placeholder 7"/>
          <p:cNvSpPr>
            <a:spLocks noGrp="1"/>
          </p:cNvSpPr>
          <p:nvPr>
            <p:ph type="body" sz="quarter" idx="83" hasCustomPrompt="1"/>
          </p:nvPr>
        </p:nvSpPr>
        <p:spPr>
          <a:xfrm>
            <a:off x="587906" y="5022223"/>
            <a:ext cx="1922150" cy="21778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4" name="Text Placeholder 7"/>
          <p:cNvSpPr>
            <a:spLocks noGrp="1"/>
          </p:cNvSpPr>
          <p:nvPr>
            <p:ph type="body" sz="quarter" idx="84" hasCustomPrompt="1"/>
          </p:nvPr>
        </p:nvSpPr>
        <p:spPr>
          <a:xfrm>
            <a:off x="2495032" y="4946023"/>
            <a:ext cx="441110" cy="324477"/>
          </a:xfrm>
          <a:prstGeom prst="rect">
            <a:avLst/>
          </a:prstGeom>
        </p:spPr>
        <p:txBody>
          <a:bodyPr vert="horz" lIns="0" tIns="103884" rIns="0" bIns="103884" anchor="ctr"/>
          <a:lstStyle>
            <a:lvl1pPr marL="0" indent="0" algn="r">
              <a:lnSpc>
                <a:spcPct val="100000"/>
              </a:lnSpc>
              <a:spcBef>
                <a:spcPts val="0"/>
              </a:spcBef>
              <a:buNone/>
              <a:defRPr sz="1800" b="0">
                <a:solidFill>
                  <a:schemeClr val="bg1"/>
                </a:solidFill>
                <a:latin typeface="FontAwesome"/>
                <a:cs typeface="FontAwesome"/>
              </a:defRPr>
            </a:lvl1pPr>
          </a:lstStyle>
          <a:p>
            <a:pPr lvl="0"/>
            <a:r>
              <a:rPr lang="es-ES_tradnl" dirty="0" err="1" smtClean="0"/>
              <a:t>ico</a:t>
            </a:r>
            <a:endParaRPr lang="es-ES_tradnl" dirty="0" smtClean="0"/>
          </a:p>
        </p:txBody>
      </p:sp>
      <p:sp>
        <p:nvSpPr>
          <p:cNvPr id="56" name="Picture Placeholder 2"/>
          <p:cNvSpPr>
            <a:spLocks noGrp="1"/>
          </p:cNvSpPr>
          <p:nvPr>
            <p:ph type="pic" sz="quarter" idx="85"/>
          </p:nvPr>
        </p:nvSpPr>
        <p:spPr>
          <a:xfrm>
            <a:off x="3255961" y="3352801"/>
            <a:ext cx="2607735" cy="1536702"/>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7" name="Rectangle 56"/>
          <p:cNvSpPr/>
          <p:nvPr userDrawn="1"/>
        </p:nvSpPr>
        <p:spPr>
          <a:xfrm>
            <a:off x="3255960" y="4889503"/>
            <a:ext cx="2607735" cy="48259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 Placeholder 7"/>
          <p:cNvSpPr>
            <a:spLocks noGrp="1"/>
          </p:cNvSpPr>
          <p:nvPr>
            <p:ph type="body" sz="quarter" idx="86" hasCustomPrompt="1"/>
          </p:nvPr>
        </p:nvSpPr>
        <p:spPr>
          <a:xfrm>
            <a:off x="3379995" y="5022223"/>
            <a:ext cx="1922150" cy="21778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9" name="Text Placeholder 7"/>
          <p:cNvSpPr>
            <a:spLocks noGrp="1"/>
          </p:cNvSpPr>
          <p:nvPr>
            <p:ph type="body" sz="quarter" idx="87" hasCustomPrompt="1"/>
          </p:nvPr>
        </p:nvSpPr>
        <p:spPr>
          <a:xfrm>
            <a:off x="5263513" y="4946023"/>
            <a:ext cx="441110" cy="324477"/>
          </a:xfrm>
          <a:prstGeom prst="rect">
            <a:avLst/>
          </a:prstGeom>
        </p:spPr>
        <p:txBody>
          <a:bodyPr vert="horz" lIns="0" tIns="103884" rIns="0" bIns="103884" anchor="ctr"/>
          <a:lstStyle>
            <a:lvl1pPr marL="0" indent="0" algn="r">
              <a:lnSpc>
                <a:spcPct val="100000"/>
              </a:lnSpc>
              <a:spcBef>
                <a:spcPts val="0"/>
              </a:spcBef>
              <a:buNone/>
              <a:defRPr sz="1800" b="0">
                <a:solidFill>
                  <a:schemeClr val="bg1"/>
                </a:solidFill>
                <a:latin typeface="FontAwesome"/>
                <a:cs typeface="FontAwesome"/>
              </a:defRPr>
            </a:lvl1pPr>
          </a:lstStyle>
          <a:p>
            <a:pPr lvl="0"/>
            <a:r>
              <a:rPr lang="es-ES_tradnl" dirty="0" err="1" smtClean="0"/>
              <a:t>ico</a:t>
            </a:r>
            <a:endParaRPr lang="es-ES_tradnl" dirty="0" smtClean="0"/>
          </a:p>
        </p:txBody>
      </p:sp>
      <p:sp>
        <p:nvSpPr>
          <p:cNvPr id="60" name="Picture Placeholder 2"/>
          <p:cNvSpPr>
            <a:spLocks noGrp="1"/>
          </p:cNvSpPr>
          <p:nvPr>
            <p:ph type="pic" sz="quarter" idx="88"/>
          </p:nvPr>
        </p:nvSpPr>
        <p:spPr>
          <a:xfrm>
            <a:off x="6043076" y="3352801"/>
            <a:ext cx="2607735" cy="1536702"/>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61" name="Rectangle 60"/>
          <p:cNvSpPr/>
          <p:nvPr userDrawn="1"/>
        </p:nvSpPr>
        <p:spPr>
          <a:xfrm>
            <a:off x="6043075" y="4889503"/>
            <a:ext cx="2607735" cy="48259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 Placeholder 7"/>
          <p:cNvSpPr>
            <a:spLocks noGrp="1"/>
          </p:cNvSpPr>
          <p:nvPr>
            <p:ph type="body" sz="quarter" idx="89" hasCustomPrompt="1"/>
          </p:nvPr>
        </p:nvSpPr>
        <p:spPr>
          <a:xfrm>
            <a:off x="6170074" y="5022223"/>
            <a:ext cx="1922150" cy="217788"/>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63" name="Text Placeholder 7"/>
          <p:cNvSpPr>
            <a:spLocks noGrp="1"/>
          </p:cNvSpPr>
          <p:nvPr>
            <p:ph type="body" sz="quarter" idx="90" hasCustomPrompt="1"/>
          </p:nvPr>
        </p:nvSpPr>
        <p:spPr>
          <a:xfrm>
            <a:off x="8092223" y="4946023"/>
            <a:ext cx="441110" cy="324477"/>
          </a:xfrm>
          <a:prstGeom prst="rect">
            <a:avLst/>
          </a:prstGeom>
        </p:spPr>
        <p:txBody>
          <a:bodyPr vert="horz" lIns="0" tIns="103884" rIns="0" bIns="103884" anchor="ctr"/>
          <a:lstStyle>
            <a:lvl1pPr marL="0" indent="0" algn="r">
              <a:lnSpc>
                <a:spcPct val="100000"/>
              </a:lnSpc>
              <a:spcBef>
                <a:spcPts val="0"/>
              </a:spcBef>
              <a:buNone/>
              <a:defRPr sz="1800" b="0">
                <a:solidFill>
                  <a:schemeClr val="bg1"/>
                </a:solidFill>
                <a:latin typeface="FontAwesome"/>
                <a:cs typeface="FontAwesome"/>
              </a:defRPr>
            </a:lvl1pPr>
          </a:lstStyle>
          <a:p>
            <a:pPr lvl="0"/>
            <a:r>
              <a:rPr lang="es-ES_tradnl" dirty="0" err="1" smtClean="0"/>
              <a:t>ico</a:t>
            </a:r>
            <a:endParaRPr lang="es-ES_tradnl" dirty="0" smtClean="0"/>
          </a:p>
        </p:txBody>
      </p:sp>
    </p:spTree>
    <p:extLst>
      <p:ext uri="{BB962C8B-B14F-4D97-AF65-F5344CB8AC3E}">
        <p14:creationId xmlns:p14="http://schemas.microsoft.com/office/powerpoint/2010/main" val="175630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42" presetClass="entr" presetSubtype="0" fill="hold" grpId="0" nodeType="withEffect">
                                  <p:stCondLst>
                                    <p:cond delay="20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fade">
                                      <p:cBhvr>
                                        <p:cTn id="26" dur="500"/>
                                        <p:tgtEl>
                                          <p:spTgt spid="25">
                                            <p:txEl>
                                              <p:pRg st="0" end="0"/>
                                            </p:txEl>
                                          </p:spTgt>
                                        </p:tgtEl>
                                      </p:cBhvr>
                                    </p:animEffect>
                                    <p:anim calcmode="lin" valueType="num">
                                      <p:cBhvr>
                                        <p:cTn id="2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3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3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300"/>
                                        <p:tgtEl>
                                          <p:spTgt spid="27">
                                            <p:txEl>
                                              <p:pRg st="0" end="0"/>
                                            </p:txEl>
                                          </p:spTgt>
                                        </p:tgtEl>
                                      </p:cBhvr>
                                    </p:animEffect>
                                  </p:childTnLst>
                                </p:cTn>
                              </p:par>
                              <p:par>
                                <p:cTn id="35" presetID="53" presetClass="entr" presetSubtype="16" fill="hold" grpId="0" nodeType="withEffect" nodePh="1">
                                  <p:stCondLst>
                                    <p:cond delay="800"/>
                                  </p:stCondLst>
                                  <p:endCondLst>
                                    <p:cond evt="begin" delay="0">
                                      <p:tn val="35"/>
                                    </p:cond>
                                  </p:endCondLst>
                                  <p:childTnLst>
                                    <p:set>
                                      <p:cBhvr>
                                        <p:cTn id="36" dur="1" fill="hold">
                                          <p:stCondLst>
                                            <p:cond delay="0"/>
                                          </p:stCondLst>
                                        </p:cTn>
                                        <p:tgtEl>
                                          <p:spTgt spid="28"/>
                                        </p:tgtEl>
                                        <p:attrNameLst>
                                          <p:attrName>style.visibility</p:attrName>
                                        </p:attrNameLst>
                                      </p:cBhvr>
                                      <p:to>
                                        <p:strVal val="visible"/>
                                      </p:to>
                                    </p:set>
                                    <p:anim calcmode="lin" valueType="num">
                                      <p:cBhvr>
                                        <p:cTn id="37" dur="1000" fill="hold"/>
                                        <p:tgtEl>
                                          <p:spTgt spid="28"/>
                                        </p:tgtEl>
                                        <p:attrNameLst>
                                          <p:attrName>ppt_w</p:attrName>
                                        </p:attrNameLst>
                                      </p:cBhvr>
                                      <p:tavLst>
                                        <p:tav tm="0">
                                          <p:val>
                                            <p:fltVal val="0"/>
                                          </p:val>
                                        </p:tav>
                                        <p:tav tm="100000">
                                          <p:val>
                                            <p:strVal val="#ppt_w"/>
                                          </p:val>
                                        </p:tav>
                                      </p:tavLst>
                                    </p:anim>
                                    <p:anim calcmode="lin" valueType="num">
                                      <p:cBhvr>
                                        <p:cTn id="38" dur="1000" fill="hold"/>
                                        <p:tgtEl>
                                          <p:spTgt spid="28"/>
                                        </p:tgtEl>
                                        <p:attrNameLst>
                                          <p:attrName>ppt_h</p:attrName>
                                        </p:attrNameLst>
                                      </p:cBhvr>
                                      <p:tavLst>
                                        <p:tav tm="0">
                                          <p:val>
                                            <p:fltVal val="0"/>
                                          </p:val>
                                        </p:tav>
                                        <p:tav tm="100000">
                                          <p:val>
                                            <p:strVal val="#ppt_h"/>
                                          </p:val>
                                        </p:tav>
                                      </p:tavLst>
                                    </p:anim>
                                    <p:animEffect transition="in" filter="fade">
                                      <p:cBhvr>
                                        <p:cTn id="39" dur="1000"/>
                                        <p:tgtEl>
                                          <p:spTgt spid="28"/>
                                        </p:tgtEl>
                                      </p:cBhvr>
                                    </p:animEffect>
                                  </p:childTnLst>
                                </p:cTn>
                              </p:par>
                            </p:childTnLst>
                          </p:cTn>
                        </p:par>
                        <p:par>
                          <p:cTn id="40" fill="hold">
                            <p:stCondLst>
                              <p:cond delay="4300"/>
                            </p:stCondLst>
                            <p:childTnLst>
                              <p:par>
                                <p:cTn id="41" presetID="22" presetClass="entr" presetSubtype="8"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42" presetClass="entr" presetSubtype="0" fill="hold" grpId="0" nodeType="withEffect">
                                  <p:stCondLst>
                                    <p:cond delay="200"/>
                                  </p:stCondLst>
                                  <p:childTnLst>
                                    <p:set>
                                      <p:cBhvr>
                                        <p:cTn id="45" dur="1" fill="hold">
                                          <p:stCondLst>
                                            <p:cond delay="0"/>
                                          </p:stCondLst>
                                        </p:cTn>
                                        <p:tgtEl>
                                          <p:spTgt spid="31">
                                            <p:txEl>
                                              <p:pRg st="0" end="0"/>
                                            </p:txEl>
                                          </p:spTgt>
                                        </p:tgtEl>
                                        <p:attrNameLst>
                                          <p:attrName>style.visibility</p:attrName>
                                        </p:attrNameLst>
                                      </p:cBhvr>
                                      <p:to>
                                        <p:strVal val="visible"/>
                                      </p:to>
                                    </p:set>
                                    <p:animEffect transition="in" filter="fade">
                                      <p:cBhvr>
                                        <p:cTn id="46" dur="500"/>
                                        <p:tgtEl>
                                          <p:spTgt spid="31">
                                            <p:txEl>
                                              <p:pRg st="0" end="0"/>
                                            </p:txEl>
                                          </p:spTgt>
                                        </p:tgtEl>
                                      </p:cBhvr>
                                    </p:animEffect>
                                    <p:anim calcmode="lin" valueType="num">
                                      <p:cBhvr>
                                        <p:cTn id="4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53" presetClass="entr" presetSubtype="16" fill="hold" grpId="0" nodeType="after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 calcmode="lin" valueType="num">
                                      <p:cBhvr>
                                        <p:cTn id="52"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3"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4" dur="300"/>
                                        <p:tgtEl>
                                          <p:spTgt spid="33">
                                            <p:txEl>
                                              <p:pRg st="0" end="0"/>
                                            </p:txEl>
                                          </p:spTgt>
                                        </p:tgtEl>
                                      </p:cBhvr>
                                    </p:animEffect>
                                  </p:childTnLst>
                                </p:cTn>
                              </p:par>
                              <p:par>
                                <p:cTn id="55" presetID="53" presetClass="entr" presetSubtype="16" fill="hold" grpId="0" nodeType="withEffect" nodePh="1">
                                  <p:stCondLst>
                                    <p:cond delay="800"/>
                                  </p:stCondLst>
                                  <p:endCondLst>
                                    <p:cond evt="begin" delay="0">
                                      <p:tn val="55"/>
                                    </p:cond>
                                  </p:endCondLst>
                                  <p:childTnLst>
                                    <p:set>
                                      <p:cBhvr>
                                        <p:cTn id="56" dur="1" fill="hold">
                                          <p:stCondLst>
                                            <p:cond delay="0"/>
                                          </p:stCondLst>
                                        </p:cTn>
                                        <p:tgtEl>
                                          <p:spTgt spid="41"/>
                                        </p:tgtEl>
                                        <p:attrNameLst>
                                          <p:attrName>style.visibility</p:attrName>
                                        </p:attrNameLst>
                                      </p:cBhvr>
                                      <p:to>
                                        <p:strVal val="visible"/>
                                      </p:to>
                                    </p:set>
                                    <p:anim calcmode="lin" valueType="num">
                                      <p:cBhvr>
                                        <p:cTn id="57" dur="1000" fill="hold"/>
                                        <p:tgtEl>
                                          <p:spTgt spid="41"/>
                                        </p:tgtEl>
                                        <p:attrNameLst>
                                          <p:attrName>ppt_w</p:attrName>
                                        </p:attrNameLst>
                                      </p:cBhvr>
                                      <p:tavLst>
                                        <p:tav tm="0">
                                          <p:val>
                                            <p:fltVal val="0"/>
                                          </p:val>
                                        </p:tav>
                                        <p:tav tm="100000">
                                          <p:val>
                                            <p:strVal val="#ppt_w"/>
                                          </p:val>
                                        </p:tav>
                                      </p:tavLst>
                                    </p:anim>
                                    <p:anim calcmode="lin" valueType="num">
                                      <p:cBhvr>
                                        <p:cTn id="58" dur="1000" fill="hold"/>
                                        <p:tgtEl>
                                          <p:spTgt spid="41"/>
                                        </p:tgtEl>
                                        <p:attrNameLst>
                                          <p:attrName>ppt_h</p:attrName>
                                        </p:attrNameLst>
                                      </p:cBhvr>
                                      <p:tavLst>
                                        <p:tav tm="0">
                                          <p:val>
                                            <p:fltVal val="0"/>
                                          </p:val>
                                        </p:tav>
                                        <p:tav tm="100000">
                                          <p:val>
                                            <p:strVal val="#ppt_h"/>
                                          </p:val>
                                        </p:tav>
                                      </p:tavLst>
                                    </p:anim>
                                    <p:animEffect transition="in" filter="fade">
                                      <p:cBhvr>
                                        <p:cTn id="59" dur="1000"/>
                                        <p:tgtEl>
                                          <p:spTgt spid="41"/>
                                        </p:tgtEl>
                                      </p:cBhvr>
                                    </p:animEffect>
                                  </p:childTnLst>
                                </p:cTn>
                              </p:par>
                            </p:childTnLst>
                          </p:cTn>
                        </p:par>
                        <p:par>
                          <p:cTn id="60" fill="hold">
                            <p:stCondLst>
                              <p:cond delay="6800"/>
                            </p:stCondLst>
                            <p:childTnLst>
                              <p:par>
                                <p:cTn id="61" presetID="22" presetClass="entr" presetSubtype="8" fill="hold" grpId="0"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500"/>
                                        <p:tgtEl>
                                          <p:spTgt spid="42"/>
                                        </p:tgtEl>
                                      </p:cBhvr>
                                    </p:animEffect>
                                  </p:childTnLst>
                                </p:cTn>
                              </p:par>
                              <p:par>
                                <p:cTn id="64" presetID="42" presetClass="entr" presetSubtype="0" fill="hold" grpId="0" nodeType="withEffect">
                                  <p:stCondLst>
                                    <p:cond delay="200"/>
                                  </p:stCondLst>
                                  <p:childTnLst>
                                    <p:set>
                                      <p:cBhvr>
                                        <p:cTn id="65" dur="1" fill="hold">
                                          <p:stCondLst>
                                            <p:cond delay="0"/>
                                          </p:stCondLst>
                                        </p:cTn>
                                        <p:tgtEl>
                                          <p:spTgt spid="46">
                                            <p:txEl>
                                              <p:pRg st="0" end="0"/>
                                            </p:txEl>
                                          </p:spTgt>
                                        </p:tgtEl>
                                        <p:attrNameLst>
                                          <p:attrName>style.visibility</p:attrName>
                                        </p:attrNameLst>
                                      </p:cBhvr>
                                      <p:to>
                                        <p:strVal val="visible"/>
                                      </p:to>
                                    </p:set>
                                    <p:animEffect transition="in" filter="fade">
                                      <p:cBhvr>
                                        <p:cTn id="66" dur="500"/>
                                        <p:tgtEl>
                                          <p:spTgt spid="46">
                                            <p:txEl>
                                              <p:pRg st="0" end="0"/>
                                            </p:txEl>
                                          </p:spTgt>
                                        </p:tgtEl>
                                      </p:cBhvr>
                                    </p:animEffect>
                                    <p:anim calcmode="lin" valueType="num">
                                      <p:cBhvr>
                                        <p:cTn id="67"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68" dur="5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par>
                          <p:cTn id="69" fill="hold">
                            <p:stCondLst>
                              <p:cond delay="7500"/>
                            </p:stCondLst>
                            <p:childTnLst>
                              <p:par>
                                <p:cTn id="70" presetID="53" presetClass="entr" presetSubtype="16" fill="hold" grpId="0" nodeType="afterEffect">
                                  <p:stCondLst>
                                    <p:cond delay="0"/>
                                  </p:stCondLst>
                                  <p:childTnLst>
                                    <p:set>
                                      <p:cBhvr>
                                        <p:cTn id="71" dur="1" fill="hold">
                                          <p:stCondLst>
                                            <p:cond delay="0"/>
                                          </p:stCondLst>
                                        </p:cTn>
                                        <p:tgtEl>
                                          <p:spTgt spid="55">
                                            <p:txEl>
                                              <p:pRg st="0" end="0"/>
                                            </p:txEl>
                                          </p:spTgt>
                                        </p:tgtEl>
                                        <p:attrNameLst>
                                          <p:attrName>style.visibility</p:attrName>
                                        </p:attrNameLst>
                                      </p:cBhvr>
                                      <p:to>
                                        <p:strVal val="visible"/>
                                      </p:to>
                                    </p:set>
                                    <p:anim calcmode="lin" valueType="num">
                                      <p:cBhvr>
                                        <p:cTn id="72" dur="3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3" dur="3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4" dur="300"/>
                                        <p:tgtEl>
                                          <p:spTgt spid="55">
                                            <p:txEl>
                                              <p:pRg st="0" end="0"/>
                                            </p:txEl>
                                          </p:spTgt>
                                        </p:tgtEl>
                                      </p:cBhvr>
                                    </p:animEffect>
                                  </p:childTnLst>
                                </p:cTn>
                              </p:par>
                              <p:par>
                                <p:cTn id="75" presetID="53" presetClass="entr" presetSubtype="16" fill="hold" grpId="0" nodeType="withEffect" nodePh="1">
                                  <p:stCondLst>
                                    <p:cond delay="800"/>
                                  </p:stCondLst>
                                  <p:endCondLst>
                                    <p:cond evt="begin" delay="0">
                                      <p:tn val="75"/>
                                    </p:cond>
                                  </p:endCondLst>
                                  <p:childTnLst>
                                    <p:set>
                                      <p:cBhvr>
                                        <p:cTn id="76" dur="1" fill="hold">
                                          <p:stCondLst>
                                            <p:cond delay="0"/>
                                          </p:stCondLst>
                                        </p:cTn>
                                        <p:tgtEl>
                                          <p:spTgt spid="51"/>
                                        </p:tgtEl>
                                        <p:attrNameLst>
                                          <p:attrName>style.visibility</p:attrName>
                                        </p:attrNameLst>
                                      </p:cBhvr>
                                      <p:to>
                                        <p:strVal val="visible"/>
                                      </p:to>
                                    </p:set>
                                    <p:anim calcmode="lin" valueType="num">
                                      <p:cBhvr>
                                        <p:cTn id="77" dur="1000" fill="hold"/>
                                        <p:tgtEl>
                                          <p:spTgt spid="51"/>
                                        </p:tgtEl>
                                        <p:attrNameLst>
                                          <p:attrName>ppt_w</p:attrName>
                                        </p:attrNameLst>
                                      </p:cBhvr>
                                      <p:tavLst>
                                        <p:tav tm="0">
                                          <p:val>
                                            <p:fltVal val="0"/>
                                          </p:val>
                                        </p:tav>
                                        <p:tav tm="100000">
                                          <p:val>
                                            <p:strVal val="#ppt_w"/>
                                          </p:val>
                                        </p:tav>
                                      </p:tavLst>
                                    </p:anim>
                                    <p:anim calcmode="lin" valueType="num">
                                      <p:cBhvr>
                                        <p:cTn id="78" dur="1000" fill="hold"/>
                                        <p:tgtEl>
                                          <p:spTgt spid="51"/>
                                        </p:tgtEl>
                                        <p:attrNameLst>
                                          <p:attrName>ppt_h</p:attrName>
                                        </p:attrNameLst>
                                      </p:cBhvr>
                                      <p:tavLst>
                                        <p:tav tm="0">
                                          <p:val>
                                            <p:fltVal val="0"/>
                                          </p:val>
                                        </p:tav>
                                        <p:tav tm="100000">
                                          <p:val>
                                            <p:strVal val="#ppt_h"/>
                                          </p:val>
                                        </p:tav>
                                      </p:tavLst>
                                    </p:anim>
                                    <p:animEffect transition="in" filter="fade">
                                      <p:cBhvr>
                                        <p:cTn id="79" dur="1000"/>
                                        <p:tgtEl>
                                          <p:spTgt spid="51"/>
                                        </p:tgtEl>
                                      </p:cBhvr>
                                    </p:animEffect>
                                  </p:childTnLst>
                                </p:cTn>
                              </p:par>
                            </p:childTnLst>
                          </p:cTn>
                        </p:par>
                        <p:par>
                          <p:cTn id="80" fill="hold">
                            <p:stCondLst>
                              <p:cond delay="9300"/>
                            </p:stCondLst>
                            <p:childTnLst>
                              <p:par>
                                <p:cTn id="81" presetID="22" presetClass="entr" presetSubtype="8" fill="hold" grpId="0" nodeType="after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left)">
                                      <p:cBhvr>
                                        <p:cTn id="83" dur="500"/>
                                        <p:tgtEl>
                                          <p:spTgt spid="52"/>
                                        </p:tgtEl>
                                      </p:cBhvr>
                                    </p:animEffect>
                                  </p:childTnLst>
                                </p:cTn>
                              </p:par>
                              <p:par>
                                <p:cTn id="84" presetID="42" presetClass="entr" presetSubtype="0" fill="hold" grpId="0" nodeType="withEffect">
                                  <p:stCondLst>
                                    <p:cond delay="200"/>
                                  </p:stCondLst>
                                  <p:childTnLst>
                                    <p:set>
                                      <p:cBhvr>
                                        <p:cTn id="85" dur="1" fill="hold">
                                          <p:stCondLst>
                                            <p:cond delay="0"/>
                                          </p:stCondLst>
                                        </p:cTn>
                                        <p:tgtEl>
                                          <p:spTgt spid="53">
                                            <p:txEl>
                                              <p:pRg st="0" end="0"/>
                                            </p:txEl>
                                          </p:spTgt>
                                        </p:tgtEl>
                                        <p:attrNameLst>
                                          <p:attrName>style.visibility</p:attrName>
                                        </p:attrNameLst>
                                      </p:cBhvr>
                                      <p:to>
                                        <p:strVal val="visible"/>
                                      </p:to>
                                    </p:set>
                                    <p:animEffect transition="in" filter="fade">
                                      <p:cBhvr>
                                        <p:cTn id="86" dur="500"/>
                                        <p:tgtEl>
                                          <p:spTgt spid="53">
                                            <p:txEl>
                                              <p:pRg st="0" end="0"/>
                                            </p:txEl>
                                          </p:spTgt>
                                        </p:tgtEl>
                                      </p:cBhvr>
                                    </p:animEffect>
                                    <p:anim calcmode="lin" valueType="num">
                                      <p:cBhvr>
                                        <p:cTn id="87"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88" dur="5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53" presetClass="entr" presetSubtype="16" fill="hold" grpId="0" nodeType="afterEffect">
                                  <p:stCondLst>
                                    <p:cond delay="0"/>
                                  </p:stCondLst>
                                  <p:childTnLst>
                                    <p:set>
                                      <p:cBhvr>
                                        <p:cTn id="91" dur="1" fill="hold">
                                          <p:stCondLst>
                                            <p:cond delay="0"/>
                                          </p:stCondLst>
                                        </p:cTn>
                                        <p:tgtEl>
                                          <p:spTgt spid="54">
                                            <p:txEl>
                                              <p:pRg st="0" end="0"/>
                                            </p:txEl>
                                          </p:spTgt>
                                        </p:tgtEl>
                                        <p:attrNameLst>
                                          <p:attrName>style.visibility</p:attrName>
                                        </p:attrNameLst>
                                      </p:cBhvr>
                                      <p:to>
                                        <p:strVal val="visible"/>
                                      </p:to>
                                    </p:set>
                                    <p:anim calcmode="lin" valueType="num">
                                      <p:cBhvr>
                                        <p:cTn id="92" dur="3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93" dur="3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94" dur="300"/>
                                        <p:tgtEl>
                                          <p:spTgt spid="54">
                                            <p:txEl>
                                              <p:pRg st="0" end="0"/>
                                            </p:txEl>
                                          </p:spTgt>
                                        </p:tgtEl>
                                      </p:cBhvr>
                                    </p:animEffect>
                                  </p:childTnLst>
                                </p:cTn>
                              </p:par>
                              <p:par>
                                <p:cTn id="95" presetID="53" presetClass="entr" presetSubtype="16" fill="hold" grpId="0" nodeType="withEffect" nodePh="1">
                                  <p:stCondLst>
                                    <p:cond delay="800"/>
                                  </p:stCondLst>
                                  <p:endCondLst>
                                    <p:cond evt="begin" delay="0">
                                      <p:tn val="95"/>
                                    </p:cond>
                                  </p:endCondLst>
                                  <p:childTnLst>
                                    <p:set>
                                      <p:cBhvr>
                                        <p:cTn id="96" dur="1" fill="hold">
                                          <p:stCondLst>
                                            <p:cond delay="0"/>
                                          </p:stCondLst>
                                        </p:cTn>
                                        <p:tgtEl>
                                          <p:spTgt spid="56"/>
                                        </p:tgtEl>
                                        <p:attrNameLst>
                                          <p:attrName>style.visibility</p:attrName>
                                        </p:attrNameLst>
                                      </p:cBhvr>
                                      <p:to>
                                        <p:strVal val="visible"/>
                                      </p:to>
                                    </p:set>
                                    <p:anim calcmode="lin" valueType="num">
                                      <p:cBhvr>
                                        <p:cTn id="97" dur="1000" fill="hold"/>
                                        <p:tgtEl>
                                          <p:spTgt spid="56"/>
                                        </p:tgtEl>
                                        <p:attrNameLst>
                                          <p:attrName>ppt_w</p:attrName>
                                        </p:attrNameLst>
                                      </p:cBhvr>
                                      <p:tavLst>
                                        <p:tav tm="0">
                                          <p:val>
                                            <p:fltVal val="0"/>
                                          </p:val>
                                        </p:tav>
                                        <p:tav tm="100000">
                                          <p:val>
                                            <p:strVal val="#ppt_w"/>
                                          </p:val>
                                        </p:tav>
                                      </p:tavLst>
                                    </p:anim>
                                    <p:anim calcmode="lin" valueType="num">
                                      <p:cBhvr>
                                        <p:cTn id="98" dur="1000" fill="hold"/>
                                        <p:tgtEl>
                                          <p:spTgt spid="56"/>
                                        </p:tgtEl>
                                        <p:attrNameLst>
                                          <p:attrName>ppt_h</p:attrName>
                                        </p:attrNameLst>
                                      </p:cBhvr>
                                      <p:tavLst>
                                        <p:tav tm="0">
                                          <p:val>
                                            <p:fltVal val="0"/>
                                          </p:val>
                                        </p:tav>
                                        <p:tav tm="100000">
                                          <p:val>
                                            <p:strVal val="#ppt_h"/>
                                          </p:val>
                                        </p:tav>
                                      </p:tavLst>
                                    </p:anim>
                                    <p:animEffect transition="in" filter="fade">
                                      <p:cBhvr>
                                        <p:cTn id="99" dur="1000"/>
                                        <p:tgtEl>
                                          <p:spTgt spid="56"/>
                                        </p:tgtEl>
                                      </p:cBhvr>
                                    </p:animEffect>
                                  </p:childTnLst>
                                </p:cTn>
                              </p:par>
                            </p:childTnLst>
                          </p:cTn>
                        </p:par>
                        <p:par>
                          <p:cTn id="100" fill="hold">
                            <p:stCondLst>
                              <p:cond delay="11800"/>
                            </p:stCondLst>
                            <p:childTnLst>
                              <p:par>
                                <p:cTn id="101" presetID="22" presetClass="entr" presetSubtype="8" fill="hold" grpId="0"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wipe(left)">
                                      <p:cBhvr>
                                        <p:cTn id="103" dur="500"/>
                                        <p:tgtEl>
                                          <p:spTgt spid="57"/>
                                        </p:tgtEl>
                                      </p:cBhvr>
                                    </p:animEffect>
                                  </p:childTnLst>
                                </p:cTn>
                              </p:par>
                              <p:par>
                                <p:cTn id="104" presetID="42" presetClass="entr" presetSubtype="0" fill="hold" grpId="0" nodeType="withEffect">
                                  <p:stCondLst>
                                    <p:cond delay="200"/>
                                  </p:stCondLst>
                                  <p:childTnLst>
                                    <p:set>
                                      <p:cBhvr>
                                        <p:cTn id="105" dur="1" fill="hold">
                                          <p:stCondLst>
                                            <p:cond delay="0"/>
                                          </p:stCondLst>
                                        </p:cTn>
                                        <p:tgtEl>
                                          <p:spTgt spid="58">
                                            <p:txEl>
                                              <p:pRg st="0" end="0"/>
                                            </p:txEl>
                                          </p:spTgt>
                                        </p:tgtEl>
                                        <p:attrNameLst>
                                          <p:attrName>style.visibility</p:attrName>
                                        </p:attrNameLst>
                                      </p:cBhvr>
                                      <p:to>
                                        <p:strVal val="visible"/>
                                      </p:to>
                                    </p:set>
                                    <p:animEffect transition="in" filter="fade">
                                      <p:cBhvr>
                                        <p:cTn id="106" dur="500"/>
                                        <p:tgtEl>
                                          <p:spTgt spid="58">
                                            <p:txEl>
                                              <p:pRg st="0" end="0"/>
                                            </p:txEl>
                                          </p:spTgt>
                                        </p:tgtEl>
                                      </p:cBhvr>
                                    </p:animEffect>
                                    <p:anim calcmode="lin" valueType="num">
                                      <p:cBhvr>
                                        <p:cTn id="107"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08" dur="500" fill="hold"/>
                                        <p:tgtEl>
                                          <p:spTgt spid="58">
                                            <p:txEl>
                                              <p:pRg st="0" end="0"/>
                                            </p:txEl>
                                          </p:spTgt>
                                        </p:tgtEl>
                                        <p:attrNameLst>
                                          <p:attrName>ppt_y</p:attrName>
                                        </p:attrNameLst>
                                      </p:cBhvr>
                                      <p:tavLst>
                                        <p:tav tm="0">
                                          <p:val>
                                            <p:strVal val="#ppt_y+.1"/>
                                          </p:val>
                                        </p:tav>
                                        <p:tav tm="100000">
                                          <p:val>
                                            <p:strVal val="#ppt_y"/>
                                          </p:val>
                                        </p:tav>
                                      </p:tavLst>
                                    </p:anim>
                                  </p:childTnLst>
                                </p:cTn>
                              </p:par>
                            </p:childTnLst>
                          </p:cTn>
                        </p:par>
                        <p:par>
                          <p:cTn id="109" fill="hold">
                            <p:stCondLst>
                              <p:cond delay="12500"/>
                            </p:stCondLst>
                            <p:childTnLst>
                              <p:par>
                                <p:cTn id="110" presetID="53" presetClass="entr" presetSubtype="16" fill="hold" grpId="0" nodeType="afterEffect">
                                  <p:stCondLst>
                                    <p:cond delay="0"/>
                                  </p:stCondLst>
                                  <p:childTnLst>
                                    <p:set>
                                      <p:cBhvr>
                                        <p:cTn id="111" dur="1" fill="hold">
                                          <p:stCondLst>
                                            <p:cond delay="0"/>
                                          </p:stCondLst>
                                        </p:cTn>
                                        <p:tgtEl>
                                          <p:spTgt spid="59">
                                            <p:txEl>
                                              <p:pRg st="0" end="0"/>
                                            </p:txEl>
                                          </p:spTgt>
                                        </p:tgtEl>
                                        <p:attrNameLst>
                                          <p:attrName>style.visibility</p:attrName>
                                        </p:attrNameLst>
                                      </p:cBhvr>
                                      <p:to>
                                        <p:strVal val="visible"/>
                                      </p:to>
                                    </p:set>
                                    <p:anim calcmode="lin" valueType="num">
                                      <p:cBhvr>
                                        <p:cTn id="112" dur="3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113" dur="300" fill="hold"/>
                                        <p:tgtEl>
                                          <p:spTgt spid="59">
                                            <p:txEl>
                                              <p:pRg st="0" end="0"/>
                                            </p:txEl>
                                          </p:spTgt>
                                        </p:tgtEl>
                                        <p:attrNameLst>
                                          <p:attrName>ppt_h</p:attrName>
                                        </p:attrNameLst>
                                      </p:cBhvr>
                                      <p:tavLst>
                                        <p:tav tm="0">
                                          <p:val>
                                            <p:fltVal val="0"/>
                                          </p:val>
                                        </p:tav>
                                        <p:tav tm="100000">
                                          <p:val>
                                            <p:strVal val="#ppt_h"/>
                                          </p:val>
                                        </p:tav>
                                      </p:tavLst>
                                    </p:anim>
                                    <p:animEffect transition="in" filter="fade">
                                      <p:cBhvr>
                                        <p:cTn id="114" dur="300"/>
                                        <p:tgtEl>
                                          <p:spTgt spid="59">
                                            <p:txEl>
                                              <p:pRg st="0" end="0"/>
                                            </p:txEl>
                                          </p:spTgt>
                                        </p:tgtEl>
                                      </p:cBhvr>
                                    </p:animEffect>
                                  </p:childTnLst>
                                </p:cTn>
                              </p:par>
                              <p:par>
                                <p:cTn id="115" presetID="53" presetClass="entr" presetSubtype="16" fill="hold" grpId="0" nodeType="withEffect" nodePh="1">
                                  <p:stCondLst>
                                    <p:cond delay="800"/>
                                  </p:stCondLst>
                                  <p:endCondLst>
                                    <p:cond evt="begin" delay="0">
                                      <p:tn val="115"/>
                                    </p:cond>
                                  </p:endCondLst>
                                  <p:childTnLst>
                                    <p:set>
                                      <p:cBhvr>
                                        <p:cTn id="116" dur="1" fill="hold">
                                          <p:stCondLst>
                                            <p:cond delay="0"/>
                                          </p:stCondLst>
                                        </p:cTn>
                                        <p:tgtEl>
                                          <p:spTgt spid="60"/>
                                        </p:tgtEl>
                                        <p:attrNameLst>
                                          <p:attrName>style.visibility</p:attrName>
                                        </p:attrNameLst>
                                      </p:cBhvr>
                                      <p:to>
                                        <p:strVal val="visible"/>
                                      </p:to>
                                    </p:set>
                                    <p:anim calcmode="lin" valueType="num">
                                      <p:cBhvr>
                                        <p:cTn id="117" dur="1000" fill="hold"/>
                                        <p:tgtEl>
                                          <p:spTgt spid="60"/>
                                        </p:tgtEl>
                                        <p:attrNameLst>
                                          <p:attrName>ppt_w</p:attrName>
                                        </p:attrNameLst>
                                      </p:cBhvr>
                                      <p:tavLst>
                                        <p:tav tm="0">
                                          <p:val>
                                            <p:fltVal val="0"/>
                                          </p:val>
                                        </p:tav>
                                        <p:tav tm="100000">
                                          <p:val>
                                            <p:strVal val="#ppt_w"/>
                                          </p:val>
                                        </p:tav>
                                      </p:tavLst>
                                    </p:anim>
                                    <p:anim calcmode="lin" valueType="num">
                                      <p:cBhvr>
                                        <p:cTn id="118" dur="1000" fill="hold"/>
                                        <p:tgtEl>
                                          <p:spTgt spid="60"/>
                                        </p:tgtEl>
                                        <p:attrNameLst>
                                          <p:attrName>ppt_h</p:attrName>
                                        </p:attrNameLst>
                                      </p:cBhvr>
                                      <p:tavLst>
                                        <p:tav tm="0">
                                          <p:val>
                                            <p:fltVal val="0"/>
                                          </p:val>
                                        </p:tav>
                                        <p:tav tm="100000">
                                          <p:val>
                                            <p:strVal val="#ppt_h"/>
                                          </p:val>
                                        </p:tav>
                                      </p:tavLst>
                                    </p:anim>
                                    <p:animEffect transition="in" filter="fade">
                                      <p:cBhvr>
                                        <p:cTn id="119" dur="1000"/>
                                        <p:tgtEl>
                                          <p:spTgt spid="60"/>
                                        </p:tgtEl>
                                      </p:cBhvr>
                                    </p:animEffect>
                                  </p:childTnLst>
                                </p:cTn>
                              </p:par>
                            </p:childTnLst>
                          </p:cTn>
                        </p:par>
                        <p:par>
                          <p:cTn id="120" fill="hold">
                            <p:stCondLst>
                              <p:cond delay="14300"/>
                            </p:stCondLst>
                            <p:childTnLst>
                              <p:par>
                                <p:cTn id="121" presetID="22" presetClass="entr" presetSubtype="8" fill="hold" grpId="0" nodeType="after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wipe(left)">
                                      <p:cBhvr>
                                        <p:cTn id="123" dur="500"/>
                                        <p:tgtEl>
                                          <p:spTgt spid="61"/>
                                        </p:tgtEl>
                                      </p:cBhvr>
                                    </p:animEffect>
                                  </p:childTnLst>
                                </p:cTn>
                              </p:par>
                              <p:par>
                                <p:cTn id="124" presetID="42" presetClass="entr" presetSubtype="0" fill="hold" grpId="0" nodeType="withEffect">
                                  <p:stCondLst>
                                    <p:cond delay="200"/>
                                  </p:stCondLst>
                                  <p:childTnLst>
                                    <p:set>
                                      <p:cBhvr>
                                        <p:cTn id="125" dur="1" fill="hold">
                                          <p:stCondLst>
                                            <p:cond delay="0"/>
                                          </p:stCondLst>
                                        </p:cTn>
                                        <p:tgtEl>
                                          <p:spTgt spid="62">
                                            <p:txEl>
                                              <p:pRg st="0" end="0"/>
                                            </p:txEl>
                                          </p:spTgt>
                                        </p:tgtEl>
                                        <p:attrNameLst>
                                          <p:attrName>style.visibility</p:attrName>
                                        </p:attrNameLst>
                                      </p:cBhvr>
                                      <p:to>
                                        <p:strVal val="visible"/>
                                      </p:to>
                                    </p:set>
                                    <p:animEffect transition="in" filter="fade">
                                      <p:cBhvr>
                                        <p:cTn id="126" dur="500"/>
                                        <p:tgtEl>
                                          <p:spTgt spid="62">
                                            <p:txEl>
                                              <p:pRg st="0" end="0"/>
                                            </p:txEl>
                                          </p:spTgt>
                                        </p:tgtEl>
                                      </p:cBhvr>
                                    </p:animEffect>
                                    <p:anim calcmode="lin" valueType="num">
                                      <p:cBhvr>
                                        <p:cTn id="127"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128" dur="500" fill="hold"/>
                                        <p:tgtEl>
                                          <p:spTgt spid="62">
                                            <p:txEl>
                                              <p:pRg st="0" end="0"/>
                                            </p:txEl>
                                          </p:spTgt>
                                        </p:tgtEl>
                                        <p:attrNameLst>
                                          <p:attrName>ppt_y</p:attrName>
                                        </p:attrNameLst>
                                      </p:cBhvr>
                                      <p:tavLst>
                                        <p:tav tm="0">
                                          <p:val>
                                            <p:strVal val="#ppt_y+.1"/>
                                          </p:val>
                                        </p:tav>
                                        <p:tav tm="100000">
                                          <p:val>
                                            <p:strVal val="#ppt_y"/>
                                          </p:val>
                                        </p:tav>
                                      </p:tavLst>
                                    </p:anim>
                                  </p:childTnLst>
                                </p:cTn>
                              </p:par>
                            </p:childTnLst>
                          </p:cTn>
                        </p:par>
                        <p:par>
                          <p:cTn id="129" fill="hold">
                            <p:stCondLst>
                              <p:cond delay="15000"/>
                            </p:stCondLst>
                            <p:childTnLst>
                              <p:par>
                                <p:cTn id="130" presetID="53" presetClass="entr" presetSubtype="16" fill="hold" grpId="0" nodeType="afterEffect">
                                  <p:stCondLst>
                                    <p:cond delay="0"/>
                                  </p:stCondLst>
                                  <p:childTnLst>
                                    <p:set>
                                      <p:cBhvr>
                                        <p:cTn id="131" dur="1" fill="hold">
                                          <p:stCondLst>
                                            <p:cond delay="0"/>
                                          </p:stCondLst>
                                        </p:cTn>
                                        <p:tgtEl>
                                          <p:spTgt spid="63">
                                            <p:txEl>
                                              <p:pRg st="0" end="0"/>
                                            </p:txEl>
                                          </p:spTgt>
                                        </p:tgtEl>
                                        <p:attrNameLst>
                                          <p:attrName>style.visibility</p:attrName>
                                        </p:attrNameLst>
                                      </p:cBhvr>
                                      <p:to>
                                        <p:strVal val="visible"/>
                                      </p:to>
                                    </p:set>
                                    <p:anim calcmode="lin" valueType="num">
                                      <p:cBhvr>
                                        <p:cTn id="132" dur="3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133" dur="3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134" dur="300"/>
                                        <p:tgtEl>
                                          <p:spTgt spid="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2" grpId="0"/>
      <p:bldP spid="23" grpId="0" animBg="1"/>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53" presetClass="entr" presetSubtype="16"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300" fill="hold"/>
                        <p:tgtEl>
                          <p:spTgt spid="27"/>
                        </p:tgtEl>
                        <p:attrNameLst>
                          <p:attrName>ppt_w</p:attrName>
                        </p:attrNameLst>
                      </p:cBhvr>
                      <p:tavLst>
                        <p:tav tm="0">
                          <p:val>
                            <p:fltVal val="0"/>
                          </p:val>
                        </p:tav>
                        <p:tav tm="100000">
                          <p:val>
                            <p:strVal val="#ppt_w"/>
                          </p:val>
                        </p:tav>
                      </p:tavLst>
                    </p:anim>
                    <p:anim calcmode="lin" valueType="num">
                      <p:cBhvr>
                        <p:cTn dur="300" fill="hold"/>
                        <p:tgtEl>
                          <p:spTgt spid="27"/>
                        </p:tgtEl>
                        <p:attrNameLst>
                          <p:attrName>ppt_h</p:attrName>
                        </p:attrNameLst>
                      </p:cBhvr>
                      <p:tavLst>
                        <p:tav tm="0">
                          <p:val>
                            <p:fltVal val="0"/>
                          </p:val>
                        </p:tav>
                        <p:tav tm="100000">
                          <p:val>
                            <p:strVal val="#ppt_h"/>
                          </p:val>
                        </p:tav>
                      </p:tavLst>
                    </p:anim>
                    <p:animEffect transition="in" filter="fade">
                      <p:cBhvr>
                        <p:cTn dur="300"/>
                        <p:tgtEl>
                          <p:spTgt spid="27"/>
                        </p:tgtEl>
                      </p:cBhvr>
                    </p:animEffect>
                  </p:childTnLst>
                </p:cTn>
              </p:par>
            </p:tnLst>
          </p:tmpl>
        </p:tmplLst>
      </p:bldP>
      <p:bldP spid="28" grpId="0"/>
      <p:bldP spid="29" grpId="0" animBg="1"/>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41" grpId="0"/>
      <p:bldP spid="42" grpId="0" animBg="1"/>
      <p:bldP spid="46" grpId="0" build="p">
        <p:tmplLst>
          <p:tmpl lvl="1">
            <p:tnLst>
              <p:par>
                <p:cTn presetID="42" presetClass="entr" presetSubtype="0" fill="hold" nodeType="withEffect">
                  <p:stCondLst>
                    <p:cond delay="2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anim calcmode="lin" valueType="num">
                      <p:cBhvr>
                        <p:cTn dur="500" fill="hold"/>
                        <p:tgtEl>
                          <p:spTgt spid="46"/>
                        </p:tgtEl>
                        <p:attrNameLst>
                          <p:attrName>ppt_x</p:attrName>
                        </p:attrNameLst>
                      </p:cBhvr>
                      <p:tavLst>
                        <p:tav tm="0">
                          <p:val>
                            <p:strVal val="#ppt_x"/>
                          </p:val>
                        </p:tav>
                        <p:tav tm="100000">
                          <p:val>
                            <p:strVal val="#ppt_x"/>
                          </p:val>
                        </p:tav>
                      </p:tavLst>
                    </p:anim>
                    <p:anim calcmode="lin" valueType="num">
                      <p:cBhvr>
                        <p:cTn dur="500" fill="hold"/>
                        <p:tgtEl>
                          <p:spTgt spid="46"/>
                        </p:tgtEl>
                        <p:attrNameLst>
                          <p:attrName>ppt_y</p:attrName>
                        </p:attrNameLst>
                      </p:cBhvr>
                      <p:tavLst>
                        <p:tav tm="0">
                          <p:val>
                            <p:strVal val="#ppt_y+.1"/>
                          </p:val>
                        </p:tav>
                        <p:tav tm="100000">
                          <p:val>
                            <p:strVal val="#ppt_y"/>
                          </p:val>
                        </p:tav>
                      </p:tavLst>
                    </p:anim>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300" fill="hold"/>
                        <p:tgtEl>
                          <p:spTgt spid="55"/>
                        </p:tgtEl>
                        <p:attrNameLst>
                          <p:attrName>ppt_w</p:attrName>
                        </p:attrNameLst>
                      </p:cBhvr>
                      <p:tavLst>
                        <p:tav tm="0">
                          <p:val>
                            <p:fltVal val="0"/>
                          </p:val>
                        </p:tav>
                        <p:tav tm="100000">
                          <p:val>
                            <p:strVal val="#ppt_w"/>
                          </p:val>
                        </p:tav>
                      </p:tavLst>
                    </p:anim>
                    <p:anim calcmode="lin" valueType="num">
                      <p:cBhvr>
                        <p:cTn dur="300" fill="hold"/>
                        <p:tgtEl>
                          <p:spTgt spid="55"/>
                        </p:tgtEl>
                        <p:attrNameLst>
                          <p:attrName>ppt_h</p:attrName>
                        </p:attrNameLst>
                      </p:cBhvr>
                      <p:tavLst>
                        <p:tav tm="0">
                          <p:val>
                            <p:fltVal val="0"/>
                          </p:val>
                        </p:tav>
                        <p:tav tm="100000">
                          <p:val>
                            <p:strVal val="#ppt_h"/>
                          </p:val>
                        </p:tav>
                      </p:tavLst>
                    </p:anim>
                    <p:animEffect transition="in" filter="fade">
                      <p:cBhvr>
                        <p:cTn dur="300"/>
                        <p:tgtEl>
                          <p:spTgt spid="55"/>
                        </p:tgtEl>
                      </p:cBhvr>
                    </p:animEffect>
                  </p:childTnLst>
                </p:cTn>
              </p:par>
            </p:tnLst>
          </p:tmpl>
        </p:tmplLst>
      </p:bldP>
      <p:bldP spid="51" grpId="0"/>
      <p:bldP spid="52" grpId="0" animBg="1"/>
      <p:bldP spid="53" grpId="0" build="p">
        <p:tmplLst>
          <p:tmpl lvl="1">
            <p:tnLst>
              <p:par>
                <p:cTn presetID="42" presetClass="entr" presetSubtype="0" fill="hold" nodeType="withEffect">
                  <p:stCondLst>
                    <p:cond delay="2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anim calcmode="lin" valueType="num">
                      <p:cBhvr>
                        <p:cTn dur="500" fill="hold"/>
                        <p:tgtEl>
                          <p:spTgt spid="53"/>
                        </p:tgtEl>
                        <p:attrNameLst>
                          <p:attrName>ppt_x</p:attrName>
                        </p:attrNameLst>
                      </p:cBhvr>
                      <p:tavLst>
                        <p:tav tm="0">
                          <p:val>
                            <p:strVal val="#ppt_x"/>
                          </p:val>
                        </p:tav>
                        <p:tav tm="100000">
                          <p:val>
                            <p:strVal val="#ppt_x"/>
                          </p:val>
                        </p:tav>
                      </p:tavLst>
                    </p:anim>
                    <p:anim calcmode="lin" valueType="num">
                      <p:cBhvr>
                        <p:cTn dur="500" fill="hold"/>
                        <p:tgtEl>
                          <p:spTgt spid="53"/>
                        </p:tgtEl>
                        <p:attrNameLst>
                          <p:attrName>ppt_y</p:attrName>
                        </p:attrNameLst>
                      </p:cBhvr>
                      <p:tavLst>
                        <p:tav tm="0">
                          <p:val>
                            <p:strVal val="#ppt_y+.1"/>
                          </p:val>
                        </p:tav>
                        <p:tav tm="100000">
                          <p:val>
                            <p:strVal val="#ppt_y"/>
                          </p:val>
                        </p:tav>
                      </p:tavLst>
                    </p:anim>
                  </p:childTnLst>
                </p:cTn>
              </p:par>
            </p:tnLst>
          </p:tmpl>
        </p:tmplLst>
      </p:bldP>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300" fill="hold"/>
                        <p:tgtEl>
                          <p:spTgt spid="54"/>
                        </p:tgtEl>
                        <p:attrNameLst>
                          <p:attrName>ppt_w</p:attrName>
                        </p:attrNameLst>
                      </p:cBhvr>
                      <p:tavLst>
                        <p:tav tm="0">
                          <p:val>
                            <p:fltVal val="0"/>
                          </p:val>
                        </p:tav>
                        <p:tav tm="100000">
                          <p:val>
                            <p:strVal val="#ppt_w"/>
                          </p:val>
                        </p:tav>
                      </p:tavLst>
                    </p:anim>
                    <p:anim calcmode="lin" valueType="num">
                      <p:cBhvr>
                        <p:cTn dur="300" fill="hold"/>
                        <p:tgtEl>
                          <p:spTgt spid="54"/>
                        </p:tgtEl>
                        <p:attrNameLst>
                          <p:attrName>ppt_h</p:attrName>
                        </p:attrNameLst>
                      </p:cBhvr>
                      <p:tavLst>
                        <p:tav tm="0">
                          <p:val>
                            <p:fltVal val="0"/>
                          </p:val>
                        </p:tav>
                        <p:tav tm="100000">
                          <p:val>
                            <p:strVal val="#ppt_h"/>
                          </p:val>
                        </p:tav>
                      </p:tavLst>
                    </p:anim>
                    <p:animEffect transition="in" filter="fade">
                      <p:cBhvr>
                        <p:cTn dur="300"/>
                        <p:tgtEl>
                          <p:spTgt spid="54"/>
                        </p:tgtEl>
                      </p:cBhvr>
                    </p:animEffect>
                  </p:childTnLst>
                </p:cTn>
              </p:par>
            </p:tnLst>
          </p:tmpl>
        </p:tmplLst>
      </p:bldP>
      <p:bldP spid="56" grpId="0"/>
      <p:bldP spid="57" grpId="0" animBg="1"/>
      <p:bldP spid="58" grpId="0" build="p">
        <p:tmplLst>
          <p:tmpl lvl="1">
            <p:tnLst>
              <p:par>
                <p:cTn presetID="42" presetClass="entr" presetSubtype="0" fill="hold" nodeType="with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anim calcmode="lin" valueType="num">
                      <p:cBhvr>
                        <p:cTn dur="500" fill="hold"/>
                        <p:tgtEl>
                          <p:spTgt spid="58"/>
                        </p:tgtEl>
                        <p:attrNameLst>
                          <p:attrName>ppt_x</p:attrName>
                        </p:attrNameLst>
                      </p:cBhvr>
                      <p:tavLst>
                        <p:tav tm="0">
                          <p:val>
                            <p:strVal val="#ppt_x"/>
                          </p:val>
                        </p:tav>
                        <p:tav tm="100000">
                          <p:val>
                            <p:strVal val="#ppt_x"/>
                          </p:val>
                        </p:tav>
                      </p:tavLst>
                    </p:anim>
                    <p:anim calcmode="lin" valueType="num">
                      <p:cBhvr>
                        <p:cTn dur="500" fill="hold"/>
                        <p:tgtEl>
                          <p:spTgt spid="58"/>
                        </p:tgtEl>
                        <p:attrNameLst>
                          <p:attrName>ppt_y</p:attrName>
                        </p:attrNameLst>
                      </p:cBhvr>
                      <p:tavLst>
                        <p:tav tm="0">
                          <p:val>
                            <p:strVal val="#ppt_y+.1"/>
                          </p:val>
                        </p:tav>
                        <p:tav tm="100000">
                          <p:val>
                            <p:strVal val="#ppt_y"/>
                          </p:val>
                        </p:tav>
                      </p:tavLst>
                    </p:anim>
                  </p:childTnLst>
                </p:cTn>
              </p:par>
            </p:tnLst>
          </p:tmpl>
        </p:tmplLst>
      </p:bldP>
      <p:bldP spid="59" grpId="0" build="p">
        <p:tmplLst>
          <p:tmpl lvl="1">
            <p:tnLst>
              <p:par>
                <p:cTn presetID="53" presetClass="entr" presetSubtype="16"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p:cTn dur="300" fill="hold"/>
                        <p:tgtEl>
                          <p:spTgt spid="59"/>
                        </p:tgtEl>
                        <p:attrNameLst>
                          <p:attrName>ppt_w</p:attrName>
                        </p:attrNameLst>
                      </p:cBhvr>
                      <p:tavLst>
                        <p:tav tm="0">
                          <p:val>
                            <p:fltVal val="0"/>
                          </p:val>
                        </p:tav>
                        <p:tav tm="100000">
                          <p:val>
                            <p:strVal val="#ppt_w"/>
                          </p:val>
                        </p:tav>
                      </p:tavLst>
                    </p:anim>
                    <p:anim calcmode="lin" valueType="num">
                      <p:cBhvr>
                        <p:cTn dur="300" fill="hold"/>
                        <p:tgtEl>
                          <p:spTgt spid="59"/>
                        </p:tgtEl>
                        <p:attrNameLst>
                          <p:attrName>ppt_h</p:attrName>
                        </p:attrNameLst>
                      </p:cBhvr>
                      <p:tavLst>
                        <p:tav tm="0">
                          <p:val>
                            <p:fltVal val="0"/>
                          </p:val>
                        </p:tav>
                        <p:tav tm="100000">
                          <p:val>
                            <p:strVal val="#ppt_h"/>
                          </p:val>
                        </p:tav>
                      </p:tavLst>
                    </p:anim>
                    <p:animEffect transition="in" filter="fade">
                      <p:cBhvr>
                        <p:cTn dur="300"/>
                        <p:tgtEl>
                          <p:spTgt spid="59"/>
                        </p:tgtEl>
                      </p:cBhvr>
                    </p:animEffect>
                  </p:childTnLst>
                </p:cTn>
              </p:par>
            </p:tnLst>
          </p:tmpl>
        </p:tmplLst>
      </p:bldP>
      <p:bldP spid="60" grpId="0"/>
      <p:bldP spid="61" grpId="0" animBg="1"/>
      <p:bldP spid="62" grpId="0" build="p">
        <p:tmplLst>
          <p:tmpl lvl="1">
            <p:tnLst>
              <p:par>
                <p:cTn presetID="42" presetClass="entr" presetSubtype="0" fill="hold" nodeType="withEffect">
                  <p:stCondLst>
                    <p:cond delay="20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anim calcmode="lin" valueType="num">
                      <p:cBhvr>
                        <p:cTn dur="500" fill="hold"/>
                        <p:tgtEl>
                          <p:spTgt spid="62"/>
                        </p:tgtEl>
                        <p:attrNameLst>
                          <p:attrName>ppt_x</p:attrName>
                        </p:attrNameLst>
                      </p:cBhvr>
                      <p:tavLst>
                        <p:tav tm="0">
                          <p:val>
                            <p:strVal val="#ppt_x"/>
                          </p:val>
                        </p:tav>
                        <p:tav tm="100000">
                          <p:val>
                            <p:strVal val="#ppt_x"/>
                          </p:val>
                        </p:tav>
                      </p:tavLst>
                    </p:anim>
                    <p:anim calcmode="lin" valueType="num">
                      <p:cBhvr>
                        <p:cTn dur="500" fill="hold"/>
                        <p:tgtEl>
                          <p:spTgt spid="62"/>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300" fill="hold"/>
                        <p:tgtEl>
                          <p:spTgt spid="63"/>
                        </p:tgtEl>
                        <p:attrNameLst>
                          <p:attrName>ppt_w</p:attrName>
                        </p:attrNameLst>
                      </p:cBhvr>
                      <p:tavLst>
                        <p:tav tm="0">
                          <p:val>
                            <p:fltVal val="0"/>
                          </p:val>
                        </p:tav>
                        <p:tav tm="100000">
                          <p:val>
                            <p:strVal val="#ppt_w"/>
                          </p:val>
                        </p:tav>
                      </p:tavLst>
                    </p:anim>
                    <p:anim calcmode="lin" valueType="num">
                      <p:cBhvr>
                        <p:cTn dur="300" fill="hold"/>
                        <p:tgtEl>
                          <p:spTgt spid="63"/>
                        </p:tgtEl>
                        <p:attrNameLst>
                          <p:attrName>ppt_h</p:attrName>
                        </p:attrNameLst>
                      </p:cBhvr>
                      <p:tavLst>
                        <p:tav tm="0">
                          <p:val>
                            <p:fltVal val="0"/>
                          </p:val>
                        </p:tav>
                        <p:tav tm="100000">
                          <p:val>
                            <p:strVal val="#ppt_h"/>
                          </p:val>
                        </p:tav>
                      </p:tavLst>
                    </p:anim>
                    <p:animEffect transition="in" filter="fade">
                      <p:cBhvr>
                        <p:cTn dur="300"/>
                        <p:tgtEl>
                          <p:spTgt spid="63"/>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les images slide">
    <p:spTree>
      <p:nvGrpSpPr>
        <p:cNvPr id="1" name=""/>
        <p:cNvGrpSpPr/>
        <p:nvPr/>
      </p:nvGrpSpPr>
      <p:grpSpPr>
        <a:xfrm>
          <a:off x="0" y="0"/>
          <a:ext cx="0" cy="0"/>
          <a:chOff x="0" y="0"/>
          <a:chExt cx="0" cy="0"/>
        </a:xfrm>
      </p:grpSpPr>
      <p:sp>
        <p:nvSpPr>
          <p:cNvPr id="22" name="Picture Placeholder 2"/>
          <p:cNvSpPr>
            <a:spLocks noGrp="1" noChangeAspect="1"/>
          </p:cNvSpPr>
          <p:nvPr>
            <p:ph type="pic" sz="quarter" idx="48"/>
          </p:nvPr>
        </p:nvSpPr>
        <p:spPr>
          <a:xfrm>
            <a:off x="0" y="0"/>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73" name="Picture Placeholder 2"/>
          <p:cNvSpPr>
            <a:spLocks noGrp="1" noChangeAspect="1"/>
          </p:cNvSpPr>
          <p:nvPr>
            <p:ph type="pic" sz="quarter" idx="49"/>
          </p:nvPr>
        </p:nvSpPr>
        <p:spPr>
          <a:xfrm>
            <a:off x="1295997" y="0"/>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74" name="Picture Placeholder 2"/>
          <p:cNvSpPr>
            <a:spLocks noGrp="1" noChangeAspect="1"/>
          </p:cNvSpPr>
          <p:nvPr>
            <p:ph type="pic" sz="quarter" idx="50"/>
          </p:nvPr>
        </p:nvSpPr>
        <p:spPr>
          <a:xfrm>
            <a:off x="2591994" y="0"/>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75" name="Picture Placeholder 2"/>
          <p:cNvSpPr>
            <a:spLocks noGrp="1" noChangeAspect="1"/>
          </p:cNvSpPr>
          <p:nvPr>
            <p:ph type="pic" sz="quarter" idx="51"/>
          </p:nvPr>
        </p:nvSpPr>
        <p:spPr>
          <a:xfrm>
            <a:off x="3887991" y="0"/>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76" name="Picture Placeholder 2"/>
          <p:cNvSpPr>
            <a:spLocks noGrp="1" noChangeAspect="1"/>
          </p:cNvSpPr>
          <p:nvPr>
            <p:ph type="pic" sz="quarter" idx="52"/>
          </p:nvPr>
        </p:nvSpPr>
        <p:spPr>
          <a:xfrm>
            <a:off x="5183988" y="0"/>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77" name="Picture Placeholder 2"/>
          <p:cNvSpPr>
            <a:spLocks noGrp="1" noChangeAspect="1"/>
          </p:cNvSpPr>
          <p:nvPr>
            <p:ph type="pic" sz="quarter" idx="53"/>
          </p:nvPr>
        </p:nvSpPr>
        <p:spPr>
          <a:xfrm>
            <a:off x="6479985" y="0"/>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78" name="Picture Placeholder 2"/>
          <p:cNvSpPr>
            <a:spLocks noGrp="1" noChangeAspect="1"/>
          </p:cNvSpPr>
          <p:nvPr>
            <p:ph type="pic" sz="quarter" idx="54"/>
          </p:nvPr>
        </p:nvSpPr>
        <p:spPr>
          <a:xfrm>
            <a:off x="7775982" y="0"/>
            <a:ext cx="1368018"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79" name="Picture Placeholder 2"/>
          <p:cNvSpPr>
            <a:spLocks noGrp="1" noChangeAspect="1"/>
          </p:cNvSpPr>
          <p:nvPr>
            <p:ph type="pic" sz="quarter" idx="55"/>
          </p:nvPr>
        </p:nvSpPr>
        <p:spPr>
          <a:xfrm>
            <a:off x="0" y="1295996"/>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0" name="Picture Placeholder 2"/>
          <p:cNvSpPr>
            <a:spLocks noGrp="1" noChangeAspect="1"/>
          </p:cNvSpPr>
          <p:nvPr>
            <p:ph type="pic" sz="quarter" idx="56"/>
          </p:nvPr>
        </p:nvSpPr>
        <p:spPr>
          <a:xfrm>
            <a:off x="1295997" y="1295996"/>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1" name="Picture Placeholder 2"/>
          <p:cNvSpPr>
            <a:spLocks noGrp="1" noChangeAspect="1"/>
          </p:cNvSpPr>
          <p:nvPr>
            <p:ph type="pic" sz="quarter" idx="57"/>
          </p:nvPr>
        </p:nvSpPr>
        <p:spPr>
          <a:xfrm>
            <a:off x="2591994" y="1295996"/>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2" name="Picture Placeholder 2"/>
          <p:cNvSpPr>
            <a:spLocks noGrp="1" noChangeAspect="1"/>
          </p:cNvSpPr>
          <p:nvPr>
            <p:ph type="pic" sz="quarter" idx="58"/>
          </p:nvPr>
        </p:nvSpPr>
        <p:spPr>
          <a:xfrm>
            <a:off x="3887991" y="1295996"/>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3" name="Picture Placeholder 2"/>
          <p:cNvSpPr>
            <a:spLocks noGrp="1" noChangeAspect="1"/>
          </p:cNvSpPr>
          <p:nvPr>
            <p:ph type="pic" sz="quarter" idx="59"/>
          </p:nvPr>
        </p:nvSpPr>
        <p:spPr>
          <a:xfrm>
            <a:off x="5183988" y="1295996"/>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4" name="Picture Placeholder 2"/>
          <p:cNvSpPr>
            <a:spLocks noGrp="1" noChangeAspect="1"/>
          </p:cNvSpPr>
          <p:nvPr>
            <p:ph type="pic" sz="quarter" idx="60"/>
          </p:nvPr>
        </p:nvSpPr>
        <p:spPr>
          <a:xfrm>
            <a:off x="6479985" y="1295996"/>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5" name="Picture Placeholder 2"/>
          <p:cNvSpPr>
            <a:spLocks noGrp="1" noChangeAspect="1"/>
          </p:cNvSpPr>
          <p:nvPr>
            <p:ph type="pic" sz="quarter" idx="61"/>
          </p:nvPr>
        </p:nvSpPr>
        <p:spPr>
          <a:xfrm>
            <a:off x="7775982" y="1295996"/>
            <a:ext cx="1368018"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6" name="Picture Placeholder 2"/>
          <p:cNvSpPr>
            <a:spLocks noGrp="1" noChangeAspect="1"/>
          </p:cNvSpPr>
          <p:nvPr>
            <p:ph type="pic" sz="quarter" idx="62"/>
          </p:nvPr>
        </p:nvSpPr>
        <p:spPr>
          <a:xfrm>
            <a:off x="0" y="2591992"/>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7" name="Picture Placeholder 2"/>
          <p:cNvSpPr>
            <a:spLocks noGrp="1" noChangeAspect="1"/>
          </p:cNvSpPr>
          <p:nvPr>
            <p:ph type="pic" sz="quarter" idx="63"/>
          </p:nvPr>
        </p:nvSpPr>
        <p:spPr>
          <a:xfrm>
            <a:off x="1295997" y="2591992"/>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8" name="Picture Placeholder 2"/>
          <p:cNvSpPr>
            <a:spLocks noGrp="1" noChangeAspect="1"/>
          </p:cNvSpPr>
          <p:nvPr>
            <p:ph type="pic" sz="quarter" idx="64"/>
          </p:nvPr>
        </p:nvSpPr>
        <p:spPr>
          <a:xfrm>
            <a:off x="2591994" y="2591992"/>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9" name="Picture Placeholder 2"/>
          <p:cNvSpPr>
            <a:spLocks noGrp="1" noChangeAspect="1"/>
          </p:cNvSpPr>
          <p:nvPr>
            <p:ph type="pic" sz="quarter" idx="65"/>
          </p:nvPr>
        </p:nvSpPr>
        <p:spPr>
          <a:xfrm>
            <a:off x="3887991" y="2591992"/>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90" name="Picture Placeholder 2"/>
          <p:cNvSpPr>
            <a:spLocks noGrp="1" noChangeAspect="1"/>
          </p:cNvSpPr>
          <p:nvPr>
            <p:ph type="pic" sz="quarter" idx="66"/>
          </p:nvPr>
        </p:nvSpPr>
        <p:spPr>
          <a:xfrm>
            <a:off x="5183988" y="2591992"/>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91" name="Picture Placeholder 2"/>
          <p:cNvSpPr>
            <a:spLocks noGrp="1" noChangeAspect="1"/>
          </p:cNvSpPr>
          <p:nvPr>
            <p:ph type="pic" sz="quarter" idx="67"/>
          </p:nvPr>
        </p:nvSpPr>
        <p:spPr>
          <a:xfrm>
            <a:off x="6479985" y="2591992"/>
            <a:ext cx="1295996"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92" name="Picture Placeholder 2"/>
          <p:cNvSpPr>
            <a:spLocks noGrp="1" noChangeAspect="1"/>
          </p:cNvSpPr>
          <p:nvPr>
            <p:ph type="pic" sz="quarter" idx="68"/>
          </p:nvPr>
        </p:nvSpPr>
        <p:spPr>
          <a:xfrm>
            <a:off x="7775982" y="2591992"/>
            <a:ext cx="1368018" cy="1295996"/>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93" name="Text Placeholder 2"/>
          <p:cNvSpPr>
            <a:spLocks noGrp="1"/>
          </p:cNvSpPr>
          <p:nvPr>
            <p:ph type="body" sz="quarter" idx="69" hasCustomPrompt="1"/>
          </p:nvPr>
        </p:nvSpPr>
        <p:spPr>
          <a:xfrm>
            <a:off x="443971" y="4636475"/>
            <a:ext cx="8230129"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p>
        </p:txBody>
      </p:sp>
      <p:sp>
        <p:nvSpPr>
          <p:cNvPr id="94" name="Text Placeholder 7"/>
          <p:cNvSpPr>
            <a:spLocks noGrp="1"/>
          </p:cNvSpPr>
          <p:nvPr>
            <p:ph type="body" sz="quarter" idx="18" hasCustomPrompt="1"/>
          </p:nvPr>
        </p:nvSpPr>
        <p:spPr>
          <a:xfrm>
            <a:off x="427038" y="4257826"/>
            <a:ext cx="8247062" cy="359817"/>
          </a:xfrm>
          <a:prstGeom prst="rect">
            <a:avLst/>
          </a:prstGeom>
        </p:spPr>
        <p:txBody>
          <a:bodyPr vert="horz" lIns="0" tIns="40504" rIns="0" bIns="40504" anchor="ctr"/>
          <a:lstStyle>
            <a:lvl1pPr marL="0" indent="0" algn="l">
              <a:lnSpc>
                <a:spcPct val="100000"/>
              </a:lnSpc>
              <a:spcBef>
                <a:spcPts val="0"/>
              </a:spcBef>
              <a:buNone/>
              <a:defRPr sz="1600" b="1" baseline="0">
                <a:solidFill>
                  <a:schemeClr val="tx1">
                    <a:lumMod val="75000"/>
                    <a:lumOff val="25000"/>
                  </a:schemeClr>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spTree>
    <p:extLst>
      <p:ext uri="{BB962C8B-B14F-4D97-AF65-F5344CB8AC3E}">
        <p14:creationId xmlns:p14="http://schemas.microsoft.com/office/powerpoint/2010/main" val="34951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80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par>
                                <p:cTn id="10" presetID="53" presetClass="entr" presetSubtype="16" fill="hold" grpId="0" nodeType="withEffect" nodePh="1">
                                  <p:stCondLst>
                                    <p:cond delay="800"/>
                                  </p:stCondLst>
                                  <p:endCondLst>
                                    <p:cond evt="begin" delay="0">
                                      <p:tn val="10"/>
                                    </p:cond>
                                  </p:endCondLst>
                                  <p:childTnLst>
                                    <p:set>
                                      <p:cBhvr>
                                        <p:cTn id="11" dur="1" fill="hold">
                                          <p:stCondLst>
                                            <p:cond delay="0"/>
                                          </p:stCondLst>
                                        </p:cTn>
                                        <p:tgtEl>
                                          <p:spTgt spid="73"/>
                                        </p:tgtEl>
                                        <p:attrNameLst>
                                          <p:attrName>style.visibility</p:attrName>
                                        </p:attrNameLst>
                                      </p:cBhvr>
                                      <p:to>
                                        <p:strVal val="visible"/>
                                      </p:to>
                                    </p:set>
                                    <p:anim calcmode="lin" valueType="num">
                                      <p:cBhvr>
                                        <p:cTn id="12" dur="1000" fill="hold"/>
                                        <p:tgtEl>
                                          <p:spTgt spid="73"/>
                                        </p:tgtEl>
                                        <p:attrNameLst>
                                          <p:attrName>ppt_w</p:attrName>
                                        </p:attrNameLst>
                                      </p:cBhvr>
                                      <p:tavLst>
                                        <p:tav tm="0">
                                          <p:val>
                                            <p:fltVal val="0"/>
                                          </p:val>
                                        </p:tav>
                                        <p:tav tm="100000">
                                          <p:val>
                                            <p:strVal val="#ppt_w"/>
                                          </p:val>
                                        </p:tav>
                                      </p:tavLst>
                                    </p:anim>
                                    <p:anim calcmode="lin" valueType="num">
                                      <p:cBhvr>
                                        <p:cTn id="13" dur="1000" fill="hold"/>
                                        <p:tgtEl>
                                          <p:spTgt spid="73"/>
                                        </p:tgtEl>
                                        <p:attrNameLst>
                                          <p:attrName>ppt_h</p:attrName>
                                        </p:attrNameLst>
                                      </p:cBhvr>
                                      <p:tavLst>
                                        <p:tav tm="0">
                                          <p:val>
                                            <p:fltVal val="0"/>
                                          </p:val>
                                        </p:tav>
                                        <p:tav tm="100000">
                                          <p:val>
                                            <p:strVal val="#ppt_h"/>
                                          </p:val>
                                        </p:tav>
                                      </p:tavLst>
                                    </p:anim>
                                    <p:animEffect transition="in" filter="fade">
                                      <p:cBhvr>
                                        <p:cTn id="14" dur="1000"/>
                                        <p:tgtEl>
                                          <p:spTgt spid="73"/>
                                        </p:tgtEl>
                                      </p:cBhvr>
                                    </p:animEffect>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74"/>
                                        </p:tgtEl>
                                        <p:attrNameLst>
                                          <p:attrName>style.visibility</p:attrName>
                                        </p:attrNameLst>
                                      </p:cBhvr>
                                      <p:to>
                                        <p:strVal val="visible"/>
                                      </p:to>
                                    </p:set>
                                    <p:anim calcmode="lin" valueType="num">
                                      <p:cBhvr>
                                        <p:cTn id="17" dur="1000" fill="hold"/>
                                        <p:tgtEl>
                                          <p:spTgt spid="74"/>
                                        </p:tgtEl>
                                        <p:attrNameLst>
                                          <p:attrName>ppt_w</p:attrName>
                                        </p:attrNameLst>
                                      </p:cBhvr>
                                      <p:tavLst>
                                        <p:tav tm="0">
                                          <p:val>
                                            <p:fltVal val="0"/>
                                          </p:val>
                                        </p:tav>
                                        <p:tav tm="100000">
                                          <p:val>
                                            <p:strVal val="#ppt_w"/>
                                          </p:val>
                                        </p:tav>
                                      </p:tavLst>
                                    </p:anim>
                                    <p:anim calcmode="lin" valueType="num">
                                      <p:cBhvr>
                                        <p:cTn id="18" dur="1000" fill="hold"/>
                                        <p:tgtEl>
                                          <p:spTgt spid="74"/>
                                        </p:tgtEl>
                                        <p:attrNameLst>
                                          <p:attrName>ppt_h</p:attrName>
                                        </p:attrNameLst>
                                      </p:cBhvr>
                                      <p:tavLst>
                                        <p:tav tm="0">
                                          <p:val>
                                            <p:fltVal val="0"/>
                                          </p:val>
                                        </p:tav>
                                        <p:tav tm="100000">
                                          <p:val>
                                            <p:strVal val="#ppt_h"/>
                                          </p:val>
                                        </p:tav>
                                      </p:tavLst>
                                    </p:anim>
                                    <p:animEffect transition="in" filter="fade">
                                      <p:cBhvr>
                                        <p:cTn id="19" dur="1000"/>
                                        <p:tgtEl>
                                          <p:spTgt spid="74"/>
                                        </p:tgtEl>
                                      </p:cBhvr>
                                    </p:animEffect>
                                  </p:childTnLst>
                                </p:cTn>
                              </p:par>
                              <p:par>
                                <p:cTn id="20" presetID="53" presetClass="entr" presetSubtype="16" fill="hold" grpId="0" nodeType="withEffect" nodePh="1">
                                  <p:stCondLst>
                                    <p:cond delay="800"/>
                                  </p:stCondLst>
                                  <p:endCondLst>
                                    <p:cond evt="begin" delay="0">
                                      <p:tn val="20"/>
                                    </p:cond>
                                  </p:endCondLst>
                                  <p:childTnLst>
                                    <p:set>
                                      <p:cBhvr>
                                        <p:cTn id="21" dur="1" fill="hold">
                                          <p:stCondLst>
                                            <p:cond delay="0"/>
                                          </p:stCondLst>
                                        </p:cTn>
                                        <p:tgtEl>
                                          <p:spTgt spid="75"/>
                                        </p:tgtEl>
                                        <p:attrNameLst>
                                          <p:attrName>style.visibility</p:attrName>
                                        </p:attrNameLst>
                                      </p:cBhvr>
                                      <p:to>
                                        <p:strVal val="visible"/>
                                      </p:to>
                                    </p:set>
                                    <p:anim calcmode="lin" valueType="num">
                                      <p:cBhvr>
                                        <p:cTn id="22" dur="1000" fill="hold"/>
                                        <p:tgtEl>
                                          <p:spTgt spid="75"/>
                                        </p:tgtEl>
                                        <p:attrNameLst>
                                          <p:attrName>ppt_w</p:attrName>
                                        </p:attrNameLst>
                                      </p:cBhvr>
                                      <p:tavLst>
                                        <p:tav tm="0">
                                          <p:val>
                                            <p:fltVal val="0"/>
                                          </p:val>
                                        </p:tav>
                                        <p:tav tm="100000">
                                          <p:val>
                                            <p:strVal val="#ppt_w"/>
                                          </p:val>
                                        </p:tav>
                                      </p:tavLst>
                                    </p:anim>
                                    <p:anim calcmode="lin" valueType="num">
                                      <p:cBhvr>
                                        <p:cTn id="23" dur="1000" fill="hold"/>
                                        <p:tgtEl>
                                          <p:spTgt spid="75"/>
                                        </p:tgtEl>
                                        <p:attrNameLst>
                                          <p:attrName>ppt_h</p:attrName>
                                        </p:attrNameLst>
                                      </p:cBhvr>
                                      <p:tavLst>
                                        <p:tav tm="0">
                                          <p:val>
                                            <p:fltVal val="0"/>
                                          </p:val>
                                        </p:tav>
                                        <p:tav tm="100000">
                                          <p:val>
                                            <p:strVal val="#ppt_h"/>
                                          </p:val>
                                        </p:tav>
                                      </p:tavLst>
                                    </p:anim>
                                    <p:animEffect transition="in" filter="fade">
                                      <p:cBhvr>
                                        <p:cTn id="24" dur="1000"/>
                                        <p:tgtEl>
                                          <p:spTgt spid="75"/>
                                        </p:tgtEl>
                                      </p:cBhvr>
                                    </p:animEffect>
                                  </p:childTnLst>
                                </p:cTn>
                              </p:par>
                              <p:par>
                                <p:cTn id="25" presetID="53" presetClass="entr" presetSubtype="16" fill="hold" grpId="0" nodeType="withEffect" nodePh="1">
                                  <p:stCondLst>
                                    <p:cond delay="800"/>
                                  </p:stCondLst>
                                  <p:endCondLst>
                                    <p:cond evt="begin" delay="0">
                                      <p:tn val="25"/>
                                    </p:cond>
                                  </p:endCondLst>
                                  <p:childTnLst>
                                    <p:set>
                                      <p:cBhvr>
                                        <p:cTn id="26" dur="1" fill="hold">
                                          <p:stCondLst>
                                            <p:cond delay="0"/>
                                          </p:stCondLst>
                                        </p:cTn>
                                        <p:tgtEl>
                                          <p:spTgt spid="76"/>
                                        </p:tgtEl>
                                        <p:attrNameLst>
                                          <p:attrName>style.visibility</p:attrName>
                                        </p:attrNameLst>
                                      </p:cBhvr>
                                      <p:to>
                                        <p:strVal val="visible"/>
                                      </p:to>
                                    </p:set>
                                    <p:anim calcmode="lin" valueType="num">
                                      <p:cBhvr>
                                        <p:cTn id="27" dur="1000" fill="hold"/>
                                        <p:tgtEl>
                                          <p:spTgt spid="76"/>
                                        </p:tgtEl>
                                        <p:attrNameLst>
                                          <p:attrName>ppt_w</p:attrName>
                                        </p:attrNameLst>
                                      </p:cBhvr>
                                      <p:tavLst>
                                        <p:tav tm="0">
                                          <p:val>
                                            <p:fltVal val="0"/>
                                          </p:val>
                                        </p:tav>
                                        <p:tav tm="100000">
                                          <p:val>
                                            <p:strVal val="#ppt_w"/>
                                          </p:val>
                                        </p:tav>
                                      </p:tavLst>
                                    </p:anim>
                                    <p:anim calcmode="lin" valueType="num">
                                      <p:cBhvr>
                                        <p:cTn id="28" dur="1000" fill="hold"/>
                                        <p:tgtEl>
                                          <p:spTgt spid="76"/>
                                        </p:tgtEl>
                                        <p:attrNameLst>
                                          <p:attrName>ppt_h</p:attrName>
                                        </p:attrNameLst>
                                      </p:cBhvr>
                                      <p:tavLst>
                                        <p:tav tm="0">
                                          <p:val>
                                            <p:fltVal val="0"/>
                                          </p:val>
                                        </p:tav>
                                        <p:tav tm="100000">
                                          <p:val>
                                            <p:strVal val="#ppt_h"/>
                                          </p:val>
                                        </p:tav>
                                      </p:tavLst>
                                    </p:anim>
                                    <p:animEffect transition="in" filter="fade">
                                      <p:cBhvr>
                                        <p:cTn id="29" dur="1000"/>
                                        <p:tgtEl>
                                          <p:spTgt spid="76"/>
                                        </p:tgtEl>
                                      </p:cBhvr>
                                    </p:animEffect>
                                  </p:childTnLst>
                                </p:cTn>
                              </p:par>
                              <p:par>
                                <p:cTn id="30" presetID="53" presetClass="entr" presetSubtype="16" fill="hold" grpId="0" nodeType="withEffect" nodePh="1">
                                  <p:stCondLst>
                                    <p:cond delay="800"/>
                                  </p:stCondLst>
                                  <p:endCondLst>
                                    <p:cond evt="begin" delay="0">
                                      <p:tn val="30"/>
                                    </p:cond>
                                  </p:endCondLst>
                                  <p:childTnLst>
                                    <p:set>
                                      <p:cBhvr>
                                        <p:cTn id="31" dur="1" fill="hold">
                                          <p:stCondLst>
                                            <p:cond delay="0"/>
                                          </p:stCondLst>
                                        </p:cTn>
                                        <p:tgtEl>
                                          <p:spTgt spid="77"/>
                                        </p:tgtEl>
                                        <p:attrNameLst>
                                          <p:attrName>style.visibility</p:attrName>
                                        </p:attrNameLst>
                                      </p:cBhvr>
                                      <p:to>
                                        <p:strVal val="visible"/>
                                      </p:to>
                                    </p:set>
                                    <p:anim calcmode="lin" valueType="num">
                                      <p:cBhvr>
                                        <p:cTn id="32" dur="1000" fill="hold"/>
                                        <p:tgtEl>
                                          <p:spTgt spid="77"/>
                                        </p:tgtEl>
                                        <p:attrNameLst>
                                          <p:attrName>ppt_w</p:attrName>
                                        </p:attrNameLst>
                                      </p:cBhvr>
                                      <p:tavLst>
                                        <p:tav tm="0">
                                          <p:val>
                                            <p:fltVal val="0"/>
                                          </p:val>
                                        </p:tav>
                                        <p:tav tm="100000">
                                          <p:val>
                                            <p:strVal val="#ppt_w"/>
                                          </p:val>
                                        </p:tav>
                                      </p:tavLst>
                                    </p:anim>
                                    <p:anim calcmode="lin" valueType="num">
                                      <p:cBhvr>
                                        <p:cTn id="33" dur="1000" fill="hold"/>
                                        <p:tgtEl>
                                          <p:spTgt spid="77"/>
                                        </p:tgtEl>
                                        <p:attrNameLst>
                                          <p:attrName>ppt_h</p:attrName>
                                        </p:attrNameLst>
                                      </p:cBhvr>
                                      <p:tavLst>
                                        <p:tav tm="0">
                                          <p:val>
                                            <p:fltVal val="0"/>
                                          </p:val>
                                        </p:tav>
                                        <p:tav tm="100000">
                                          <p:val>
                                            <p:strVal val="#ppt_h"/>
                                          </p:val>
                                        </p:tav>
                                      </p:tavLst>
                                    </p:anim>
                                    <p:animEffect transition="in" filter="fade">
                                      <p:cBhvr>
                                        <p:cTn id="34" dur="1000"/>
                                        <p:tgtEl>
                                          <p:spTgt spid="77"/>
                                        </p:tgtEl>
                                      </p:cBhvr>
                                    </p:animEffect>
                                  </p:childTnLst>
                                </p:cTn>
                              </p:par>
                              <p:par>
                                <p:cTn id="35" presetID="53" presetClass="entr" presetSubtype="16" fill="hold" grpId="0" nodeType="withEffect" nodePh="1">
                                  <p:stCondLst>
                                    <p:cond delay="800"/>
                                  </p:stCondLst>
                                  <p:endCondLst>
                                    <p:cond evt="begin" delay="0">
                                      <p:tn val="35"/>
                                    </p:cond>
                                  </p:endCondLst>
                                  <p:childTnLst>
                                    <p:set>
                                      <p:cBhvr>
                                        <p:cTn id="36" dur="1" fill="hold">
                                          <p:stCondLst>
                                            <p:cond delay="0"/>
                                          </p:stCondLst>
                                        </p:cTn>
                                        <p:tgtEl>
                                          <p:spTgt spid="78"/>
                                        </p:tgtEl>
                                        <p:attrNameLst>
                                          <p:attrName>style.visibility</p:attrName>
                                        </p:attrNameLst>
                                      </p:cBhvr>
                                      <p:to>
                                        <p:strVal val="visible"/>
                                      </p:to>
                                    </p:set>
                                    <p:anim calcmode="lin" valueType="num">
                                      <p:cBhvr>
                                        <p:cTn id="37" dur="1000" fill="hold"/>
                                        <p:tgtEl>
                                          <p:spTgt spid="78"/>
                                        </p:tgtEl>
                                        <p:attrNameLst>
                                          <p:attrName>ppt_w</p:attrName>
                                        </p:attrNameLst>
                                      </p:cBhvr>
                                      <p:tavLst>
                                        <p:tav tm="0">
                                          <p:val>
                                            <p:fltVal val="0"/>
                                          </p:val>
                                        </p:tav>
                                        <p:tav tm="100000">
                                          <p:val>
                                            <p:strVal val="#ppt_w"/>
                                          </p:val>
                                        </p:tav>
                                      </p:tavLst>
                                    </p:anim>
                                    <p:anim calcmode="lin" valueType="num">
                                      <p:cBhvr>
                                        <p:cTn id="38" dur="1000" fill="hold"/>
                                        <p:tgtEl>
                                          <p:spTgt spid="78"/>
                                        </p:tgtEl>
                                        <p:attrNameLst>
                                          <p:attrName>ppt_h</p:attrName>
                                        </p:attrNameLst>
                                      </p:cBhvr>
                                      <p:tavLst>
                                        <p:tav tm="0">
                                          <p:val>
                                            <p:fltVal val="0"/>
                                          </p:val>
                                        </p:tav>
                                        <p:tav tm="100000">
                                          <p:val>
                                            <p:strVal val="#ppt_h"/>
                                          </p:val>
                                        </p:tav>
                                      </p:tavLst>
                                    </p:anim>
                                    <p:animEffect transition="in" filter="fade">
                                      <p:cBhvr>
                                        <p:cTn id="39" dur="1000"/>
                                        <p:tgtEl>
                                          <p:spTgt spid="78"/>
                                        </p:tgtEl>
                                      </p:cBhvr>
                                    </p:animEffect>
                                  </p:childTnLst>
                                </p:cTn>
                              </p:par>
                              <p:par>
                                <p:cTn id="40" presetID="53" presetClass="entr" presetSubtype="16" fill="hold" grpId="0" nodeType="withEffect" nodePh="1">
                                  <p:stCondLst>
                                    <p:cond delay="800"/>
                                  </p:stCondLst>
                                  <p:endCondLst>
                                    <p:cond evt="begin" delay="0">
                                      <p:tn val="40"/>
                                    </p:cond>
                                  </p:endCondLst>
                                  <p:childTnLst>
                                    <p:set>
                                      <p:cBhvr>
                                        <p:cTn id="41" dur="1" fill="hold">
                                          <p:stCondLst>
                                            <p:cond delay="0"/>
                                          </p:stCondLst>
                                        </p:cTn>
                                        <p:tgtEl>
                                          <p:spTgt spid="79"/>
                                        </p:tgtEl>
                                        <p:attrNameLst>
                                          <p:attrName>style.visibility</p:attrName>
                                        </p:attrNameLst>
                                      </p:cBhvr>
                                      <p:to>
                                        <p:strVal val="visible"/>
                                      </p:to>
                                    </p:set>
                                    <p:anim calcmode="lin" valueType="num">
                                      <p:cBhvr>
                                        <p:cTn id="42" dur="1000" fill="hold"/>
                                        <p:tgtEl>
                                          <p:spTgt spid="79"/>
                                        </p:tgtEl>
                                        <p:attrNameLst>
                                          <p:attrName>ppt_w</p:attrName>
                                        </p:attrNameLst>
                                      </p:cBhvr>
                                      <p:tavLst>
                                        <p:tav tm="0">
                                          <p:val>
                                            <p:fltVal val="0"/>
                                          </p:val>
                                        </p:tav>
                                        <p:tav tm="100000">
                                          <p:val>
                                            <p:strVal val="#ppt_w"/>
                                          </p:val>
                                        </p:tav>
                                      </p:tavLst>
                                    </p:anim>
                                    <p:anim calcmode="lin" valueType="num">
                                      <p:cBhvr>
                                        <p:cTn id="43" dur="1000" fill="hold"/>
                                        <p:tgtEl>
                                          <p:spTgt spid="79"/>
                                        </p:tgtEl>
                                        <p:attrNameLst>
                                          <p:attrName>ppt_h</p:attrName>
                                        </p:attrNameLst>
                                      </p:cBhvr>
                                      <p:tavLst>
                                        <p:tav tm="0">
                                          <p:val>
                                            <p:fltVal val="0"/>
                                          </p:val>
                                        </p:tav>
                                        <p:tav tm="100000">
                                          <p:val>
                                            <p:strVal val="#ppt_h"/>
                                          </p:val>
                                        </p:tav>
                                      </p:tavLst>
                                    </p:anim>
                                    <p:animEffect transition="in" filter="fade">
                                      <p:cBhvr>
                                        <p:cTn id="44" dur="1000"/>
                                        <p:tgtEl>
                                          <p:spTgt spid="79"/>
                                        </p:tgtEl>
                                      </p:cBhvr>
                                    </p:animEffect>
                                  </p:childTnLst>
                                </p:cTn>
                              </p:par>
                              <p:par>
                                <p:cTn id="45" presetID="53" presetClass="entr" presetSubtype="16" fill="hold" grpId="0" nodeType="withEffect" nodePh="1">
                                  <p:stCondLst>
                                    <p:cond delay="800"/>
                                  </p:stCondLst>
                                  <p:endCondLst>
                                    <p:cond evt="begin" delay="0">
                                      <p:tn val="45"/>
                                    </p:cond>
                                  </p:endCondLst>
                                  <p:childTnLst>
                                    <p:set>
                                      <p:cBhvr>
                                        <p:cTn id="46" dur="1" fill="hold">
                                          <p:stCondLst>
                                            <p:cond delay="0"/>
                                          </p:stCondLst>
                                        </p:cTn>
                                        <p:tgtEl>
                                          <p:spTgt spid="80"/>
                                        </p:tgtEl>
                                        <p:attrNameLst>
                                          <p:attrName>style.visibility</p:attrName>
                                        </p:attrNameLst>
                                      </p:cBhvr>
                                      <p:to>
                                        <p:strVal val="visible"/>
                                      </p:to>
                                    </p:set>
                                    <p:anim calcmode="lin" valueType="num">
                                      <p:cBhvr>
                                        <p:cTn id="47" dur="1000" fill="hold"/>
                                        <p:tgtEl>
                                          <p:spTgt spid="80"/>
                                        </p:tgtEl>
                                        <p:attrNameLst>
                                          <p:attrName>ppt_w</p:attrName>
                                        </p:attrNameLst>
                                      </p:cBhvr>
                                      <p:tavLst>
                                        <p:tav tm="0">
                                          <p:val>
                                            <p:fltVal val="0"/>
                                          </p:val>
                                        </p:tav>
                                        <p:tav tm="100000">
                                          <p:val>
                                            <p:strVal val="#ppt_w"/>
                                          </p:val>
                                        </p:tav>
                                      </p:tavLst>
                                    </p:anim>
                                    <p:anim calcmode="lin" valueType="num">
                                      <p:cBhvr>
                                        <p:cTn id="48" dur="1000" fill="hold"/>
                                        <p:tgtEl>
                                          <p:spTgt spid="80"/>
                                        </p:tgtEl>
                                        <p:attrNameLst>
                                          <p:attrName>ppt_h</p:attrName>
                                        </p:attrNameLst>
                                      </p:cBhvr>
                                      <p:tavLst>
                                        <p:tav tm="0">
                                          <p:val>
                                            <p:fltVal val="0"/>
                                          </p:val>
                                        </p:tav>
                                        <p:tav tm="100000">
                                          <p:val>
                                            <p:strVal val="#ppt_h"/>
                                          </p:val>
                                        </p:tav>
                                      </p:tavLst>
                                    </p:anim>
                                    <p:animEffect transition="in" filter="fade">
                                      <p:cBhvr>
                                        <p:cTn id="49" dur="1000"/>
                                        <p:tgtEl>
                                          <p:spTgt spid="80"/>
                                        </p:tgtEl>
                                      </p:cBhvr>
                                    </p:animEffect>
                                  </p:childTnLst>
                                </p:cTn>
                              </p:par>
                              <p:par>
                                <p:cTn id="50" presetID="53" presetClass="entr" presetSubtype="16" fill="hold" grpId="0" nodeType="withEffect" nodePh="1">
                                  <p:stCondLst>
                                    <p:cond delay="800"/>
                                  </p:stCondLst>
                                  <p:endCondLst>
                                    <p:cond evt="begin" delay="0">
                                      <p:tn val="50"/>
                                    </p:cond>
                                  </p:endCondLst>
                                  <p:childTnLst>
                                    <p:set>
                                      <p:cBhvr>
                                        <p:cTn id="51" dur="1" fill="hold">
                                          <p:stCondLst>
                                            <p:cond delay="0"/>
                                          </p:stCondLst>
                                        </p:cTn>
                                        <p:tgtEl>
                                          <p:spTgt spid="81"/>
                                        </p:tgtEl>
                                        <p:attrNameLst>
                                          <p:attrName>style.visibility</p:attrName>
                                        </p:attrNameLst>
                                      </p:cBhvr>
                                      <p:to>
                                        <p:strVal val="visible"/>
                                      </p:to>
                                    </p:set>
                                    <p:anim calcmode="lin" valueType="num">
                                      <p:cBhvr>
                                        <p:cTn id="52" dur="1000" fill="hold"/>
                                        <p:tgtEl>
                                          <p:spTgt spid="81"/>
                                        </p:tgtEl>
                                        <p:attrNameLst>
                                          <p:attrName>ppt_w</p:attrName>
                                        </p:attrNameLst>
                                      </p:cBhvr>
                                      <p:tavLst>
                                        <p:tav tm="0">
                                          <p:val>
                                            <p:fltVal val="0"/>
                                          </p:val>
                                        </p:tav>
                                        <p:tav tm="100000">
                                          <p:val>
                                            <p:strVal val="#ppt_w"/>
                                          </p:val>
                                        </p:tav>
                                      </p:tavLst>
                                    </p:anim>
                                    <p:anim calcmode="lin" valueType="num">
                                      <p:cBhvr>
                                        <p:cTn id="53" dur="1000" fill="hold"/>
                                        <p:tgtEl>
                                          <p:spTgt spid="81"/>
                                        </p:tgtEl>
                                        <p:attrNameLst>
                                          <p:attrName>ppt_h</p:attrName>
                                        </p:attrNameLst>
                                      </p:cBhvr>
                                      <p:tavLst>
                                        <p:tav tm="0">
                                          <p:val>
                                            <p:fltVal val="0"/>
                                          </p:val>
                                        </p:tav>
                                        <p:tav tm="100000">
                                          <p:val>
                                            <p:strVal val="#ppt_h"/>
                                          </p:val>
                                        </p:tav>
                                      </p:tavLst>
                                    </p:anim>
                                    <p:animEffect transition="in" filter="fade">
                                      <p:cBhvr>
                                        <p:cTn id="54" dur="1000"/>
                                        <p:tgtEl>
                                          <p:spTgt spid="81"/>
                                        </p:tgtEl>
                                      </p:cBhvr>
                                    </p:animEffect>
                                  </p:childTnLst>
                                </p:cTn>
                              </p:par>
                              <p:par>
                                <p:cTn id="55" presetID="53" presetClass="entr" presetSubtype="16" fill="hold" grpId="0" nodeType="withEffect" nodePh="1">
                                  <p:stCondLst>
                                    <p:cond delay="800"/>
                                  </p:stCondLst>
                                  <p:endCondLst>
                                    <p:cond evt="begin" delay="0">
                                      <p:tn val="55"/>
                                    </p:cond>
                                  </p:endCondLst>
                                  <p:childTnLst>
                                    <p:set>
                                      <p:cBhvr>
                                        <p:cTn id="56" dur="1" fill="hold">
                                          <p:stCondLst>
                                            <p:cond delay="0"/>
                                          </p:stCondLst>
                                        </p:cTn>
                                        <p:tgtEl>
                                          <p:spTgt spid="82"/>
                                        </p:tgtEl>
                                        <p:attrNameLst>
                                          <p:attrName>style.visibility</p:attrName>
                                        </p:attrNameLst>
                                      </p:cBhvr>
                                      <p:to>
                                        <p:strVal val="visible"/>
                                      </p:to>
                                    </p:set>
                                    <p:anim calcmode="lin" valueType="num">
                                      <p:cBhvr>
                                        <p:cTn id="57" dur="1000" fill="hold"/>
                                        <p:tgtEl>
                                          <p:spTgt spid="82"/>
                                        </p:tgtEl>
                                        <p:attrNameLst>
                                          <p:attrName>ppt_w</p:attrName>
                                        </p:attrNameLst>
                                      </p:cBhvr>
                                      <p:tavLst>
                                        <p:tav tm="0">
                                          <p:val>
                                            <p:fltVal val="0"/>
                                          </p:val>
                                        </p:tav>
                                        <p:tav tm="100000">
                                          <p:val>
                                            <p:strVal val="#ppt_w"/>
                                          </p:val>
                                        </p:tav>
                                      </p:tavLst>
                                    </p:anim>
                                    <p:anim calcmode="lin" valueType="num">
                                      <p:cBhvr>
                                        <p:cTn id="58" dur="1000" fill="hold"/>
                                        <p:tgtEl>
                                          <p:spTgt spid="82"/>
                                        </p:tgtEl>
                                        <p:attrNameLst>
                                          <p:attrName>ppt_h</p:attrName>
                                        </p:attrNameLst>
                                      </p:cBhvr>
                                      <p:tavLst>
                                        <p:tav tm="0">
                                          <p:val>
                                            <p:fltVal val="0"/>
                                          </p:val>
                                        </p:tav>
                                        <p:tav tm="100000">
                                          <p:val>
                                            <p:strVal val="#ppt_h"/>
                                          </p:val>
                                        </p:tav>
                                      </p:tavLst>
                                    </p:anim>
                                    <p:animEffect transition="in" filter="fade">
                                      <p:cBhvr>
                                        <p:cTn id="59" dur="1000"/>
                                        <p:tgtEl>
                                          <p:spTgt spid="82"/>
                                        </p:tgtEl>
                                      </p:cBhvr>
                                    </p:animEffect>
                                  </p:childTnLst>
                                </p:cTn>
                              </p:par>
                              <p:par>
                                <p:cTn id="60" presetID="53" presetClass="entr" presetSubtype="16" fill="hold" grpId="0" nodeType="withEffect" nodePh="1">
                                  <p:stCondLst>
                                    <p:cond delay="800"/>
                                  </p:stCondLst>
                                  <p:endCondLst>
                                    <p:cond evt="begin" delay="0">
                                      <p:tn val="60"/>
                                    </p:cond>
                                  </p:endCondLst>
                                  <p:childTnLst>
                                    <p:set>
                                      <p:cBhvr>
                                        <p:cTn id="61" dur="1" fill="hold">
                                          <p:stCondLst>
                                            <p:cond delay="0"/>
                                          </p:stCondLst>
                                        </p:cTn>
                                        <p:tgtEl>
                                          <p:spTgt spid="83"/>
                                        </p:tgtEl>
                                        <p:attrNameLst>
                                          <p:attrName>style.visibility</p:attrName>
                                        </p:attrNameLst>
                                      </p:cBhvr>
                                      <p:to>
                                        <p:strVal val="visible"/>
                                      </p:to>
                                    </p:set>
                                    <p:anim calcmode="lin" valueType="num">
                                      <p:cBhvr>
                                        <p:cTn id="62" dur="1000" fill="hold"/>
                                        <p:tgtEl>
                                          <p:spTgt spid="83"/>
                                        </p:tgtEl>
                                        <p:attrNameLst>
                                          <p:attrName>ppt_w</p:attrName>
                                        </p:attrNameLst>
                                      </p:cBhvr>
                                      <p:tavLst>
                                        <p:tav tm="0">
                                          <p:val>
                                            <p:fltVal val="0"/>
                                          </p:val>
                                        </p:tav>
                                        <p:tav tm="100000">
                                          <p:val>
                                            <p:strVal val="#ppt_w"/>
                                          </p:val>
                                        </p:tav>
                                      </p:tavLst>
                                    </p:anim>
                                    <p:anim calcmode="lin" valueType="num">
                                      <p:cBhvr>
                                        <p:cTn id="63" dur="1000" fill="hold"/>
                                        <p:tgtEl>
                                          <p:spTgt spid="83"/>
                                        </p:tgtEl>
                                        <p:attrNameLst>
                                          <p:attrName>ppt_h</p:attrName>
                                        </p:attrNameLst>
                                      </p:cBhvr>
                                      <p:tavLst>
                                        <p:tav tm="0">
                                          <p:val>
                                            <p:fltVal val="0"/>
                                          </p:val>
                                        </p:tav>
                                        <p:tav tm="100000">
                                          <p:val>
                                            <p:strVal val="#ppt_h"/>
                                          </p:val>
                                        </p:tav>
                                      </p:tavLst>
                                    </p:anim>
                                    <p:animEffect transition="in" filter="fade">
                                      <p:cBhvr>
                                        <p:cTn id="64" dur="1000"/>
                                        <p:tgtEl>
                                          <p:spTgt spid="83"/>
                                        </p:tgtEl>
                                      </p:cBhvr>
                                    </p:animEffect>
                                  </p:childTnLst>
                                </p:cTn>
                              </p:par>
                              <p:par>
                                <p:cTn id="65" presetID="53" presetClass="entr" presetSubtype="16" fill="hold" grpId="0" nodeType="withEffect" nodePh="1">
                                  <p:stCondLst>
                                    <p:cond delay="800"/>
                                  </p:stCondLst>
                                  <p:endCondLst>
                                    <p:cond evt="begin" delay="0">
                                      <p:tn val="65"/>
                                    </p:cond>
                                  </p:endCondLst>
                                  <p:childTnLst>
                                    <p:set>
                                      <p:cBhvr>
                                        <p:cTn id="66" dur="1" fill="hold">
                                          <p:stCondLst>
                                            <p:cond delay="0"/>
                                          </p:stCondLst>
                                        </p:cTn>
                                        <p:tgtEl>
                                          <p:spTgt spid="84"/>
                                        </p:tgtEl>
                                        <p:attrNameLst>
                                          <p:attrName>style.visibility</p:attrName>
                                        </p:attrNameLst>
                                      </p:cBhvr>
                                      <p:to>
                                        <p:strVal val="visible"/>
                                      </p:to>
                                    </p:set>
                                    <p:anim calcmode="lin" valueType="num">
                                      <p:cBhvr>
                                        <p:cTn id="67" dur="1000" fill="hold"/>
                                        <p:tgtEl>
                                          <p:spTgt spid="84"/>
                                        </p:tgtEl>
                                        <p:attrNameLst>
                                          <p:attrName>ppt_w</p:attrName>
                                        </p:attrNameLst>
                                      </p:cBhvr>
                                      <p:tavLst>
                                        <p:tav tm="0">
                                          <p:val>
                                            <p:fltVal val="0"/>
                                          </p:val>
                                        </p:tav>
                                        <p:tav tm="100000">
                                          <p:val>
                                            <p:strVal val="#ppt_w"/>
                                          </p:val>
                                        </p:tav>
                                      </p:tavLst>
                                    </p:anim>
                                    <p:anim calcmode="lin" valueType="num">
                                      <p:cBhvr>
                                        <p:cTn id="68" dur="1000" fill="hold"/>
                                        <p:tgtEl>
                                          <p:spTgt spid="84"/>
                                        </p:tgtEl>
                                        <p:attrNameLst>
                                          <p:attrName>ppt_h</p:attrName>
                                        </p:attrNameLst>
                                      </p:cBhvr>
                                      <p:tavLst>
                                        <p:tav tm="0">
                                          <p:val>
                                            <p:fltVal val="0"/>
                                          </p:val>
                                        </p:tav>
                                        <p:tav tm="100000">
                                          <p:val>
                                            <p:strVal val="#ppt_h"/>
                                          </p:val>
                                        </p:tav>
                                      </p:tavLst>
                                    </p:anim>
                                    <p:animEffect transition="in" filter="fade">
                                      <p:cBhvr>
                                        <p:cTn id="69" dur="1000"/>
                                        <p:tgtEl>
                                          <p:spTgt spid="84"/>
                                        </p:tgtEl>
                                      </p:cBhvr>
                                    </p:animEffect>
                                  </p:childTnLst>
                                </p:cTn>
                              </p:par>
                              <p:par>
                                <p:cTn id="70" presetID="53" presetClass="entr" presetSubtype="16" fill="hold" grpId="0" nodeType="withEffect" nodePh="1">
                                  <p:stCondLst>
                                    <p:cond delay="800"/>
                                  </p:stCondLst>
                                  <p:endCondLst>
                                    <p:cond evt="begin" delay="0">
                                      <p:tn val="70"/>
                                    </p:cond>
                                  </p:endCondLst>
                                  <p:childTnLst>
                                    <p:set>
                                      <p:cBhvr>
                                        <p:cTn id="71" dur="1" fill="hold">
                                          <p:stCondLst>
                                            <p:cond delay="0"/>
                                          </p:stCondLst>
                                        </p:cTn>
                                        <p:tgtEl>
                                          <p:spTgt spid="85"/>
                                        </p:tgtEl>
                                        <p:attrNameLst>
                                          <p:attrName>style.visibility</p:attrName>
                                        </p:attrNameLst>
                                      </p:cBhvr>
                                      <p:to>
                                        <p:strVal val="visible"/>
                                      </p:to>
                                    </p:set>
                                    <p:anim calcmode="lin" valueType="num">
                                      <p:cBhvr>
                                        <p:cTn id="72" dur="1000" fill="hold"/>
                                        <p:tgtEl>
                                          <p:spTgt spid="85"/>
                                        </p:tgtEl>
                                        <p:attrNameLst>
                                          <p:attrName>ppt_w</p:attrName>
                                        </p:attrNameLst>
                                      </p:cBhvr>
                                      <p:tavLst>
                                        <p:tav tm="0">
                                          <p:val>
                                            <p:fltVal val="0"/>
                                          </p:val>
                                        </p:tav>
                                        <p:tav tm="100000">
                                          <p:val>
                                            <p:strVal val="#ppt_w"/>
                                          </p:val>
                                        </p:tav>
                                      </p:tavLst>
                                    </p:anim>
                                    <p:anim calcmode="lin" valueType="num">
                                      <p:cBhvr>
                                        <p:cTn id="73" dur="1000" fill="hold"/>
                                        <p:tgtEl>
                                          <p:spTgt spid="85"/>
                                        </p:tgtEl>
                                        <p:attrNameLst>
                                          <p:attrName>ppt_h</p:attrName>
                                        </p:attrNameLst>
                                      </p:cBhvr>
                                      <p:tavLst>
                                        <p:tav tm="0">
                                          <p:val>
                                            <p:fltVal val="0"/>
                                          </p:val>
                                        </p:tav>
                                        <p:tav tm="100000">
                                          <p:val>
                                            <p:strVal val="#ppt_h"/>
                                          </p:val>
                                        </p:tav>
                                      </p:tavLst>
                                    </p:anim>
                                    <p:animEffect transition="in" filter="fade">
                                      <p:cBhvr>
                                        <p:cTn id="74" dur="1000"/>
                                        <p:tgtEl>
                                          <p:spTgt spid="85"/>
                                        </p:tgtEl>
                                      </p:cBhvr>
                                    </p:animEffect>
                                  </p:childTnLst>
                                </p:cTn>
                              </p:par>
                              <p:par>
                                <p:cTn id="75" presetID="53" presetClass="entr" presetSubtype="16" fill="hold" grpId="0" nodeType="withEffect" nodePh="1">
                                  <p:stCondLst>
                                    <p:cond delay="800"/>
                                  </p:stCondLst>
                                  <p:endCondLst>
                                    <p:cond evt="begin" delay="0">
                                      <p:tn val="75"/>
                                    </p:cond>
                                  </p:endCondLst>
                                  <p:childTnLst>
                                    <p:set>
                                      <p:cBhvr>
                                        <p:cTn id="76" dur="1" fill="hold">
                                          <p:stCondLst>
                                            <p:cond delay="0"/>
                                          </p:stCondLst>
                                        </p:cTn>
                                        <p:tgtEl>
                                          <p:spTgt spid="86"/>
                                        </p:tgtEl>
                                        <p:attrNameLst>
                                          <p:attrName>style.visibility</p:attrName>
                                        </p:attrNameLst>
                                      </p:cBhvr>
                                      <p:to>
                                        <p:strVal val="visible"/>
                                      </p:to>
                                    </p:set>
                                    <p:anim calcmode="lin" valueType="num">
                                      <p:cBhvr>
                                        <p:cTn id="77" dur="1000" fill="hold"/>
                                        <p:tgtEl>
                                          <p:spTgt spid="86"/>
                                        </p:tgtEl>
                                        <p:attrNameLst>
                                          <p:attrName>ppt_w</p:attrName>
                                        </p:attrNameLst>
                                      </p:cBhvr>
                                      <p:tavLst>
                                        <p:tav tm="0">
                                          <p:val>
                                            <p:fltVal val="0"/>
                                          </p:val>
                                        </p:tav>
                                        <p:tav tm="100000">
                                          <p:val>
                                            <p:strVal val="#ppt_w"/>
                                          </p:val>
                                        </p:tav>
                                      </p:tavLst>
                                    </p:anim>
                                    <p:anim calcmode="lin" valueType="num">
                                      <p:cBhvr>
                                        <p:cTn id="78" dur="1000" fill="hold"/>
                                        <p:tgtEl>
                                          <p:spTgt spid="86"/>
                                        </p:tgtEl>
                                        <p:attrNameLst>
                                          <p:attrName>ppt_h</p:attrName>
                                        </p:attrNameLst>
                                      </p:cBhvr>
                                      <p:tavLst>
                                        <p:tav tm="0">
                                          <p:val>
                                            <p:fltVal val="0"/>
                                          </p:val>
                                        </p:tav>
                                        <p:tav tm="100000">
                                          <p:val>
                                            <p:strVal val="#ppt_h"/>
                                          </p:val>
                                        </p:tav>
                                      </p:tavLst>
                                    </p:anim>
                                    <p:animEffect transition="in" filter="fade">
                                      <p:cBhvr>
                                        <p:cTn id="79" dur="1000"/>
                                        <p:tgtEl>
                                          <p:spTgt spid="86"/>
                                        </p:tgtEl>
                                      </p:cBhvr>
                                    </p:animEffect>
                                  </p:childTnLst>
                                </p:cTn>
                              </p:par>
                              <p:par>
                                <p:cTn id="80" presetID="53" presetClass="entr" presetSubtype="16" fill="hold" grpId="0" nodeType="withEffect" nodePh="1">
                                  <p:stCondLst>
                                    <p:cond delay="800"/>
                                  </p:stCondLst>
                                  <p:endCondLst>
                                    <p:cond evt="begin" delay="0">
                                      <p:tn val="80"/>
                                    </p:cond>
                                  </p:endCondLst>
                                  <p:childTnLst>
                                    <p:set>
                                      <p:cBhvr>
                                        <p:cTn id="81" dur="1" fill="hold">
                                          <p:stCondLst>
                                            <p:cond delay="0"/>
                                          </p:stCondLst>
                                        </p:cTn>
                                        <p:tgtEl>
                                          <p:spTgt spid="87"/>
                                        </p:tgtEl>
                                        <p:attrNameLst>
                                          <p:attrName>style.visibility</p:attrName>
                                        </p:attrNameLst>
                                      </p:cBhvr>
                                      <p:to>
                                        <p:strVal val="visible"/>
                                      </p:to>
                                    </p:set>
                                    <p:anim calcmode="lin" valueType="num">
                                      <p:cBhvr>
                                        <p:cTn id="82" dur="1000" fill="hold"/>
                                        <p:tgtEl>
                                          <p:spTgt spid="87"/>
                                        </p:tgtEl>
                                        <p:attrNameLst>
                                          <p:attrName>ppt_w</p:attrName>
                                        </p:attrNameLst>
                                      </p:cBhvr>
                                      <p:tavLst>
                                        <p:tav tm="0">
                                          <p:val>
                                            <p:fltVal val="0"/>
                                          </p:val>
                                        </p:tav>
                                        <p:tav tm="100000">
                                          <p:val>
                                            <p:strVal val="#ppt_w"/>
                                          </p:val>
                                        </p:tav>
                                      </p:tavLst>
                                    </p:anim>
                                    <p:anim calcmode="lin" valueType="num">
                                      <p:cBhvr>
                                        <p:cTn id="83" dur="1000" fill="hold"/>
                                        <p:tgtEl>
                                          <p:spTgt spid="87"/>
                                        </p:tgtEl>
                                        <p:attrNameLst>
                                          <p:attrName>ppt_h</p:attrName>
                                        </p:attrNameLst>
                                      </p:cBhvr>
                                      <p:tavLst>
                                        <p:tav tm="0">
                                          <p:val>
                                            <p:fltVal val="0"/>
                                          </p:val>
                                        </p:tav>
                                        <p:tav tm="100000">
                                          <p:val>
                                            <p:strVal val="#ppt_h"/>
                                          </p:val>
                                        </p:tav>
                                      </p:tavLst>
                                    </p:anim>
                                    <p:animEffect transition="in" filter="fade">
                                      <p:cBhvr>
                                        <p:cTn id="84" dur="1000"/>
                                        <p:tgtEl>
                                          <p:spTgt spid="87"/>
                                        </p:tgtEl>
                                      </p:cBhvr>
                                    </p:animEffect>
                                  </p:childTnLst>
                                </p:cTn>
                              </p:par>
                              <p:par>
                                <p:cTn id="85" presetID="53" presetClass="entr" presetSubtype="16" fill="hold" grpId="0" nodeType="withEffect" nodePh="1">
                                  <p:stCondLst>
                                    <p:cond delay="800"/>
                                  </p:stCondLst>
                                  <p:endCondLst>
                                    <p:cond evt="begin" delay="0">
                                      <p:tn val="85"/>
                                    </p:cond>
                                  </p:endCondLst>
                                  <p:childTnLst>
                                    <p:set>
                                      <p:cBhvr>
                                        <p:cTn id="86" dur="1" fill="hold">
                                          <p:stCondLst>
                                            <p:cond delay="0"/>
                                          </p:stCondLst>
                                        </p:cTn>
                                        <p:tgtEl>
                                          <p:spTgt spid="88"/>
                                        </p:tgtEl>
                                        <p:attrNameLst>
                                          <p:attrName>style.visibility</p:attrName>
                                        </p:attrNameLst>
                                      </p:cBhvr>
                                      <p:to>
                                        <p:strVal val="visible"/>
                                      </p:to>
                                    </p:set>
                                    <p:anim calcmode="lin" valueType="num">
                                      <p:cBhvr>
                                        <p:cTn id="87" dur="1000" fill="hold"/>
                                        <p:tgtEl>
                                          <p:spTgt spid="88"/>
                                        </p:tgtEl>
                                        <p:attrNameLst>
                                          <p:attrName>ppt_w</p:attrName>
                                        </p:attrNameLst>
                                      </p:cBhvr>
                                      <p:tavLst>
                                        <p:tav tm="0">
                                          <p:val>
                                            <p:fltVal val="0"/>
                                          </p:val>
                                        </p:tav>
                                        <p:tav tm="100000">
                                          <p:val>
                                            <p:strVal val="#ppt_w"/>
                                          </p:val>
                                        </p:tav>
                                      </p:tavLst>
                                    </p:anim>
                                    <p:anim calcmode="lin" valueType="num">
                                      <p:cBhvr>
                                        <p:cTn id="88" dur="1000" fill="hold"/>
                                        <p:tgtEl>
                                          <p:spTgt spid="88"/>
                                        </p:tgtEl>
                                        <p:attrNameLst>
                                          <p:attrName>ppt_h</p:attrName>
                                        </p:attrNameLst>
                                      </p:cBhvr>
                                      <p:tavLst>
                                        <p:tav tm="0">
                                          <p:val>
                                            <p:fltVal val="0"/>
                                          </p:val>
                                        </p:tav>
                                        <p:tav tm="100000">
                                          <p:val>
                                            <p:strVal val="#ppt_h"/>
                                          </p:val>
                                        </p:tav>
                                      </p:tavLst>
                                    </p:anim>
                                    <p:animEffect transition="in" filter="fade">
                                      <p:cBhvr>
                                        <p:cTn id="89" dur="1000"/>
                                        <p:tgtEl>
                                          <p:spTgt spid="88"/>
                                        </p:tgtEl>
                                      </p:cBhvr>
                                    </p:animEffect>
                                  </p:childTnLst>
                                </p:cTn>
                              </p:par>
                              <p:par>
                                <p:cTn id="90" presetID="53" presetClass="entr" presetSubtype="16" fill="hold" grpId="0" nodeType="withEffect" nodePh="1">
                                  <p:stCondLst>
                                    <p:cond delay="800"/>
                                  </p:stCondLst>
                                  <p:endCondLst>
                                    <p:cond evt="begin" delay="0">
                                      <p:tn val="90"/>
                                    </p:cond>
                                  </p:endCondLst>
                                  <p:childTnLst>
                                    <p:set>
                                      <p:cBhvr>
                                        <p:cTn id="91" dur="1" fill="hold">
                                          <p:stCondLst>
                                            <p:cond delay="0"/>
                                          </p:stCondLst>
                                        </p:cTn>
                                        <p:tgtEl>
                                          <p:spTgt spid="89"/>
                                        </p:tgtEl>
                                        <p:attrNameLst>
                                          <p:attrName>style.visibility</p:attrName>
                                        </p:attrNameLst>
                                      </p:cBhvr>
                                      <p:to>
                                        <p:strVal val="visible"/>
                                      </p:to>
                                    </p:set>
                                    <p:anim calcmode="lin" valueType="num">
                                      <p:cBhvr>
                                        <p:cTn id="92" dur="1000" fill="hold"/>
                                        <p:tgtEl>
                                          <p:spTgt spid="89"/>
                                        </p:tgtEl>
                                        <p:attrNameLst>
                                          <p:attrName>ppt_w</p:attrName>
                                        </p:attrNameLst>
                                      </p:cBhvr>
                                      <p:tavLst>
                                        <p:tav tm="0">
                                          <p:val>
                                            <p:fltVal val="0"/>
                                          </p:val>
                                        </p:tav>
                                        <p:tav tm="100000">
                                          <p:val>
                                            <p:strVal val="#ppt_w"/>
                                          </p:val>
                                        </p:tav>
                                      </p:tavLst>
                                    </p:anim>
                                    <p:anim calcmode="lin" valueType="num">
                                      <p:cBhvr>
                                        <p:cTn id="93" dur="1000" fill="hold"/>
                                        <p:tgtEl>
                                          <p:spTgt spid="89"/>
                                        </p:tgtEl>
                                        <p:attrNameLst>
                                          <p:attrName>ppt_h</p:attrName>
                                        </p:attrNameLst>
                                      </p:cBhvr>
                                      <p:tavLst>
                                        <p:tav tm="0">
                                          <p:val>
                                            <p:fltVal val="0"/>
                                          </p:val>
                                        </p:tav>
                                        <p:tav tm="100000">
                                          <p:val>
                                            <p:strVal val="#ppt_h"/>
                                          </p:val>
                                        </p:tav>
                                      </p:tavLst>
                                    </p:anim>
                                    <p:animEffect transition="in" filter="fade">
                                      <p:cBhvr>
                                        <p:cTn id="94" dur="1000"/>
                                        <p:tgtEl>
                                          <p:spTgt spid="89"/>
                                        </p:tgtEl>
                                      </p:cBhvr>
                                    </p:animEffect>
                                  </p:childTnLst>
                                </p:cTn>
                              </p:par>
                              <p:par>
                                <p:cTn id="95" presetID="53" presetClass="entr" presetSubtype="16" fill="hold" grpId="0" nodeType="withEffect" nodePh="1">
                                  <p:stCondLst>
                                    <p:cond delay="800"/>
                                  </p:stCondLst>
                                  <p:endCondLst>
                                    <p:cond evt="begin" delay="0">
                                      <p:tn val="95"/>
                                    </p:cond>
                                  </p:endCondLst>
                                  <p:childTnLst>
                                    <p:set>
                                      <p:cBhvr>
                                        <p:cTn id="96" dur="1" fill="hold">
                                          <p:stCondLst>
                                            <p:cond delay="0"/>
                                          </p:stCondLst>
                                        </p:cTn>
                                        <p:tgtEl>
                                          <p:spTgt spid="90"/>
                                        </p:tgtEl>
                                        <p:attrNameLst>
                                          <p:attrName>style.visibility</p:attrName>
                                        </p:attrNameLst>
                                      </p:cBhvr>
                                      <p:to>
                                        <p:strVal val="visible"/>
                                      </p:to>
                                    </p:set>
                                    <p:anim calcmode="lin" valueType="num">
                                      <p:cBhvr>
                                        <p:cTn id="97" dur="1000" fill="hold"/>
                                        <p:tgtEl>
                                          <p:spTgt spid="90"/>
                                        </p:tgtEl>
                                        <p:attrNameLst>
                                          <p:attrName>ppt_w</p:attrName>
                                        </p:attrNameLst>
                                      </p:cBhvr>
                                      <p:tavLst>
                                        <p:tav tm="0">
                                          <p:val>
                                            <p:fltVal val="0"/>
                                          </p:val>
                                        </p:tav>
                                        <p:tav tm="100000">
                                          <p:val>
                                            <p:strVal val="#ppt_w"/>
                                          </p:val>
                                        </p:tav>
                                      </p:tavLst>
                                    </p:anim>
                                    <p:anim calcmode="lin" valueType="num">
                                      <p:cBhvr>
                                        <p:cTn id="98" dur="1000" fill="hold"/>
                                        <p:tgtEl>
                                          <p:spTgt spid="90"/>
                                        </p:tgtEl>
                                        <p:attrNameLst>
                                          <p:attrName>ppt_h</p:attrName>
                                        </p:attrNameLst>
                                      </p:cBhvr>
                                      <p:tavLst>
                                        <p:tav tm="0">
                                          <p:val>
                                            <p:fltVal val="0"/>
                                          </p:val>
                                        </p:tav>
                                        <p:tav tm="100000">
                                          <p:val>
                                            <p:strVal val="#ppt_h"/>
                                          </p:val>
                                        </p:tav>
                                      </p:tavLst>
                                    </p:anim>
                                    <p:animEffect transition="in" filter="fade">
                                      <p:cBhvr>
                                        <p:cTn id="99" dur="1000"/>
                                        <p:tgtEl>
                                          <p:spTgt spid="90"/>
                                        </p:tgtEl>
                                      </p:cBhvr>
                                    </p:animEffect>
                                  </p:childTnLst>
                                </p:cTn>
                              </p:par>
                              <p:par>
                                <p:cTn id="100" presetID="53" presetClass="entr" presetSubtype="16" fill="hold" grpId="0" nodeType="withEffect" nodePh="1">
                                  <p:stCondLst>
                                    <p:cond delay="800"/>
                                  </p:stCondLst>
                                  <p:endCondLst>
                                    <p:cond evt="begin" delay="0">
                                      <p:tn val="100"/>
                                    </p:cond>
                                  </p:endCondLst>
                                  <p:childTnLst>
                                    <p:set>
                                      <p:cBhvr>
                                        <p:cTn id="101" dur="1" fill="hold">
                                          <p:stCondLst>
                                            <p:cond delay="0"/>
                                          </p:stCondLst>
                                        </p:cTn>
                                        <p:tgtEl>
                                          <p:spTgt spid="91"/>
                                        </p:tgtEl>
                                        <p:attrNameLst>
                                          <p:attrName>style.visibility</p:attrName>
                                        </p:attrNameLst>
                                      </p:cBhvr>
                                      <p:to>
                                        <p:strVal val="visible"/>
                                      </p:to>
                                    </p:set>
                                    <p:anim calcmode="lin" valueType="num">
                                      <p:cBhvr>
                                        <p:cTn id="102" dur="1000" fill="hold"/>
                                        <p:tgtEl>
                                          <p:spTgt spid="91"/>
                                        </p:tgtEl>
                                        <p:attrNameLst>
                                          <p:attrName>ppt_w</p:attrName>
                                        </p:attrNameLst>
                                      </p:cBhvr>
                                      <p:tavLst>
                                        <p:tav tm="0">
                                          <p:val>
                                            <p:fltVal val="0"/>
                                          </p:val>
                                        </p:tav>
                                        <p:tav tm="100000">
                                          <p:val>
                                            <p:strVal val="#ppt_w"/>
                                          </p:val>
                                        </p:tav>
                                      </p:tavLst>
                                    </p:anim>
                                    <p:anim calcmode="lin" valueType="num">
                                      <p:cBhvr>
                                        <p:cTn id="103" dur="1000" fill="hold"/>
                                        <p:tgtEl>
                                          <p:spTgt spid="91"/>
                                        </p:tgtEl>
                                        <p:attrNameLst>
                                          <p:attrName>ppt_h</p:attrName>
                                        </p:attrNameLst>
                                      </p:cBhvr>
                                      <p:tavLst>
                                        <p:tav tm="0">
                                          <p:val>
                                            <p:fltVal val="0"/>
                                          </p:val>
                                        </p:tav>
                                        <p:tav tm="100000">
                                          <p:val>
                                            <p:strVal val="#ppt_h"/>
                                          </p:val>
                                        </p:tav>
                                      </p:tavLst>
                                    </p:anim>
                                    <p:animEffect transition="in" filter="fade">
                                      <p:cBhvr>
                                        <p:cTn id="104" dur="1000"/>
                                        <p:tgtEl>
                                          <p:spTgt spid="91"/>
                                        </p:tgtEl>
                                      </p:cBhvr>
                                    </p:animEffect>
                                  </p:childTnLst>
                                </p:cTn>
                              </p:par>
                              <p:par>
                                <p:cTn id="105" presetID="53" presetClass="entr" presetSubtype="16" fill="hold" grpId="0" nodeType="withEffect" nodePh="1">
                                  <p:stCondLst>
                                    <p:cond delay="800"/>
                                  </p:stCondLst>
                                  <p:endCondLst>
                                    <p:cond evt="begin" delay="0">
                                      <p:tn val="105"/>
                                    </p:cond>
                                  </p:endCondLst>
                                  <p:childTnLst>
                                    <p:set>
                                      <p:cBhvr>
                                        <p:cTn id="106" dur="1" fill="hold">
                                          <p:stCondLst>
                                            <p:cond delay="0"/>
                                          </p:stCondLst>
                                        </p:cTn>
                                        <p:tgtEl>
                                          <p:spTgt spid="92"/>
                                        </p:tgtEl>
                                        <p:attrNameLst>
                                          <p:attrName>style.visibility</p:attrName>
                                        </p:attrNameLst>
                                      </p:cBhvr>
                                      <p:to>
                                        <p:strVal val="visible"/>
                                      </p:to>
                                    </p:set>
                                    <p:anim calcmode="lin" valueType="num">
                                      <p:cBhvr>
                                        <p:cTn id="107" dur="1000" fill="hold"/>
                                        <p:tgtEl>
                                          <p:spTgt spid="92"/>
                                        </p:tgtEl>
                                        <p:attrNameLst>
                                          <p:attrName>ppt_w</p:attrName>
                                        </p:attrNameLst>
                                      </p:cBhvr>
                                      <p:tavLst>
                                        <p:tav tm="0">
                                          <p:val>
                                            <p:fltVal val="0"/>
                                          </p:val>
                                        </p:tav>
                                        <p:tav tm="100000">
                                          <p:val>
                                            <p:strVal val="#ppt_w"/>
                                          </p:val>
                                        </p:tav>
                                      </p:tavLst>
                                    </p:anim>
                                    <p:anim calcmode="lin" valueType="num">
                                      <p:cBhvr>
                                        <p:cTn id="108" dur="1000" fill="hold"/>
                                        <p:tgtEl>
                                          <p:spTgt spid="92"/>
                                        </p:tgtEl>
                                        <p:attrNameLst>
                                          <p:attrName>ppt_h</p:attrName>
                                        </p:attrNameLst>
                                      </p:cBhvr>
                                      <p:tavLst>
                                        <p:tav tm="0">
                                          <p:val>
                                            <p:fltVal val="0"/>
                                          </p:val>
                                        </p:tav>
                                        <p:tav tm="100000">
                                          <p:val>
                                            <p:strVal val="#ppt_h"/>
                                          </p:val>
                                        </p:tav>
                                      </p:tavLst>
                                    </p:anim>
                                    <p:animEffect transition="in" filter="fade">
                                      <p:cBhvr>
                                        <p:cTn id="109" dur="1000"/>
                                        <p:tgtEl>
                                          <p:spTgt spid="92"/>
                                        </p:tgtEl>
                                      </p:cBhvr>
                                    </p:animEffect>
                                  </p:childTnLst>
                                </p:cTn>
                              </p:par>
                              <p:par>
                                <p:cTn id="110" presetID="10" presetClass="entr" presetSubtype="0" fill="hold" grpId="0" nodeType="withEffect">
                                  <p:stCondLst>
                                    <p:cond delay="800"/>
                                  </p:stCondLst>
                                  <p:childTnLst>
                                    <p:set>
                                      <p:cBhvr>
                                        <p:cTn id="111" dur="1" fill="hold">
                                          <p:stCondLst>
                                            <p:cond delay="0"/>
                                          </p:stCondLst>
                                        </p:cTn>
                                        <p:tgtEl>
                                          <p:spTgt spid="93">
                                            <p:txEl>
                                              <p:pRg st="0" end="0"/>
                                            </p:txEl>
                                          </p:spTgt>
                                        </p:tgtEl>
                                        <p:attrNameLst>
                                          <p:attrName>style.visibility</p:attrName>
                                        </p:attrNameLst>
                                      </p:cBhvr>
                                      <p:to>
                                        <p:strVal val="visible"/>
                                      </p:to>
                                    </p:set>
                                    <p:animEffect transition="in" filter="fade">
                                      <p:cBhvr>
                                        <p:cTn id="112" dur="500"/>
                                        <p:tgtEl>
                                          <p:spTgt spid="93">
                                            <p:txEl>
                                              <p:pRg st="0" end="0"/>
                                            </p:txEl>
                                          </p:spTgt>
                                        </p:tgtEl>
                                      </p:cBhvr>
                                    </p:animEffect>
                                  </p:childTnLst>
                                </p:cTn>
                              </p:par>
                              <p:par>
                                <p:cTn id="113" presetID="42" presetClass="entr" presetSubtype="0" fill="hold" grpId="0" nodeType="withEffect">
                                  <p:stCondLst>
                                    <p:cond delay="200"/>
                                  </p:stCondLst>
                                  <p:childTnLst>
                                    <p:set>
                                      <p:cBhvr>
                                        <p:cTn id="114" dur="1" fill="hold">
                                          <p:stCondLst>
                                            <p:cond delay="0"/>
                                          </p:stCondLst>
                                        </p:cTn>
                                        <p:tgtEl>
                                          <p:spTgt spid="94">
                                            <p:txEl>
                                              <p:pRg st="0" end="0"/>
                                            </p:txEl>
                                          </p:spTgt>
                                        </p:tgtEl>
                                        <p:attrNameLst>
                                          <p:attrName>style.visibility</p:attrName>
                                        </p:attrNameLst>
                                      </p:cBhvr>
                                      <p:to>
                                        <p:strVal val="visible"/>
                                      </p:to>
                                    </p:set>
                                    <p:animEffect transition="in" filter="fade">
                                      <p:cBhvr>
                                        <p:cTn id="115" dur="400"/>
                                        <p:tgtEl>
                                          <p:spTgt spid="94">
                                            <p:txEl>
                                              <p:pRg st="0" end="0"/>
                                            </p:txEl>
                                          </p:spTgt>
                                        </p:tgtEl>
                                      </p:cBhvr>
                                    </p:animEffect>
                                    <p:anim calcmode="lin" valueType="num">
                                      <p:cBhvr>
                                        <p:cTn id="116" dur="400" fill="hold"/>
                                        <p:tgtEl>
                                          <p:spTgt spid="94">
                                            <p:txEl>
                                              <p:pRg st="0" end="0"/>
                                            </p:txEl>
                                          </p:spTgt>
                                        </p:tgtEl>
                                        <p:attrNameLst>
                                          <p:attrName>ppt_x</p:attrName>
                                        </p:attrNameLst>
                                      </p:cBhvr>
                                      <p:tavLst>
                                        <p:tav tm="0">
                                          <p:val>
                                            <p:strVal val="#ppt_x"/>
                                          </p:val>
                                        </p:tav>
                                        <p:tav tm="100000">
                                          <p:val>
                                            <p:strVal val="#ppt_x"/>
                                          </p:val>
                                        </p:tav>
                                      </p:tavLst>
                                    </p:anim>
                                    <p:anim calcmode="lin" valueType="num">
                                      <p:cBhvr>
                                        <p:cTn id="117" dur="400" fill="hold"/>
                                        <p:tgtEl>
                                          <p:spTgt spid="9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build="p">
        <p:tmplLst>
          <p:tmpl lvl="1">
            <p:tnLst>
              <p:par>
                <p:cTn presetID="10" presetClass="entr" presetSubtype="0" fill="hold" nodeType="withEffect">
                  <p:stCondLst>
                    <p:cond delay="800"/>
                  </p:stCondLst>
                  <p:childTnLst>
                    <p:set>
                      <p:cBhvr>
                        <p:cTn dur="1" fill="hold">
                          <p:stCondLst>
                            <p:cond delay="0"/>
                          </p:stCondLst>
                        </p:cTn>
                        <p:tgtEl>
                          <p:spTgt spid="93"/>
                        </p:tgtEl>
                        <p:attrNameLst>
                          <p:attrName>style.visibility</p:attrName>
                        </p:attrNameLst>
                      </p:cBhvr>
                      <p:to>
                        <p:strVal val="visible"/>
                      </p:to>
                    </p:set>
                    <p:animEffect transition="in" filter="fade">
                      <p:cBhvr>
                        <p:cTn dur="500"/>
                        <p:tgtEl>
                          <p:spTgt spid="93"/>
                        </p:tgtEl>
                      </p:cBhvr>
                    </p:animEffect>
                  </p:childTnLst>
                </p:cTn>
              </p:par>
            </p:tnLst>
          </p:tmpl>
        </p:tmplLst>
      </p:bldP>
      <p:bldP spid="94" grpId="0" build="p">
        <p:tmplLst>
          <p:tmpl lvl="1">
            <p:tnLst>
              <p:par>
                <p:cTn presetID="42" presetClass="entr" presetSubtype="0" fill="hold" nodeType="withEffect">
                  <p:stCondLst>
                    <p:cond delay="200"/>
                  </p:stCondLst>
                  <p:childTnLst>
                    <p:set>
                      <p:cBhvr>
                        <p:cTn dur="1" fill="hold">
                          <p:stCondLst>
                            <p:cond delay="0"/>
                          </p:stCondLst>
                        </p:cTn>
                        <p:tgtEl>
                          <p:spTgt spid="94"/>
                        </p:tgtEl>
                        <p:attrNameLst>
                          <p:attrName>style.visibility</p:attrName>
                        </p:attrNameLst>
                      </p:cBhvr>
                      <p:to>
                        <p:strVal val="visible"/>
                      </p:to>
                    </p:set>
                    <p:animEffect transition="in" filter="fade">
                      <p:cBhvr>
                        <p:cTn dur="400"/>
                        <p:tgtEl>
                          <p:spTgt spid="94"/>
                        </p:tgtEl>
                      </p:cBhvr>
                    </p:animEffect>
                    <p:anim calcmode="lin" valueType="num">
                      <p:cBhvr>
                        <p:cTn dur="400" fill="hold"/>
                        <p:tgtEl>
                          <p:spTgt spid="94"/>
                        </p:tgtEl>
                        <p:attrNameLst>
                          <p:attrName>ppt_x</p:attrName>
                        </p:attrNameLst>
                      </p:cBhvr>
                      <p:tavLst>
                        <p:tav tm="0">
                          <p:val>
                            <p:strVal val="#ppt_x"/>
                          </p:val>
                        </p:tav>
                        <p:tav tm="100000">
                          <p:val>
                            <p:strVal val="#ppt_x"/>
                          </p:val>
                        </p:tav>
                      </p:tavLst>
                    </p:anim>
                    <p:anim calcmode="lin" valueType="num">
                      <p:cBhvr>
                        <p:cTn dur="400" fill="hold"/>
                        <p:tgtEl>
                          <p:spTgt spid="9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les images slide 2">
    <p:spTree>
      <p:nvGrpSpPr>
        <p:cNvPr id="1" name=""/>
        <p:cNvGrpSpPr/>
        <p:nvPr/>
      </p:nvGrpSpPr>
      <p:grpSpPr>
        <a:xfrm>
          <a:off x="0" y="0"/>
          <a:ext cx="0" cy="0"/>
          <a:chOff x="0" y="0"/>
          <a:chExt cx="0" cy="0"/>
        </a:xfrm>
      </p:grpSpPr>
      <p:sp>
        <p:nvSpPr>
          <p:cNvPr id="22" name="Picture Placeholder 2"/>
          <p:cNvSpPr>
            <a:spLocks noGrp="1" noChangeAspect="1"/>
          </p:cNvSpPr>
          <p:nvPr>
            <p:ph type="pic" sz="quarter" idx="48"/>
          </p:nvPr>
        </p:nvSpPr>
        <p:spPr>
          <a:xfrm>
            <a:off x="165100" y="190500"/>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73" name="Picture Placeholder 2"/>
          <p:cNvSpPr>
            <a:spLocks noGrp="1" noChangeAspect="1"/>
          </p:cNvSpPr>
          <p:nvPr>
            <p:ph type="pic" sz="quarter" idx="49"/>
          </p:nvPr>
        </p:nvSpPr>
        <p:spPr>
          <a:xfrm>
            <a:off x="1664297" y="190500"/>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74" name="Picture Placeholder 2"/>
          <p:cNvSpPr>
            <a:spLocks noGrp="1" noChangeAspect="1"/>
          </p:cNvSpPr>
          <p:nvPr>
            <p:ph type="pic" sz="quarter" idx="50"/>
          </p:nvPr>
        </p:nvSpPr>
        <p:spPr>
          <a:xfrm>
            <a:off x="3163494" y="190500"/>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79" name="Picture Placeholder 2"/>
          <p:cNvSpPr>
            <a:spLocks noGrp="1" noChangeAspect="1"/>
          </p:cNvSpPr>
          <p:nvPr>
            <p:ph type="pic" sz="quarter" idx="55"/>
          </p:nvPr>
        </p:nvSpPr>
        <p:spPr>
          <a:xfrm>
            <a:off x="165100" y="1562696"/>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0" name="Picture Placeholder 2"/>
          <p:cNvSpPr>
            <a:spLocks noGrp="1" noChangeAspect="1"/>
          </p:cNvSpPr>
          <p:nvPr>
            <p:ph type="pic" sz="quarter" idx="56"/>
          </p:nvPr>
        </p:nvSpPr>
        <p:spPr>
          <a:xfrm>
            <a:off x="1664297" y="1562696"/>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1" name="Picture Placeholder 2"/>
          <p:cNvSpPr>
            <a:spLocks noGrp="1" noChangeAspect="1"/>
          </p:cNvSpPr>
          <p:nvPr>
            <p:ph type="pic" sz="quarter" idx="57"/>
          </p:nvPr>
        </p:nvSpPr>
        <p:spPr>
          <a:xfrm>
            <a:off x="3163494" y="1562696"/>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6" name="Picture Placeholder 2"/>
          <p:cNvSpPr>
            <a:spLocks noGrp="1" noChangeAspect="1"/>
          </p:cNvSpPr>
          <p:nvPr>
            <p:ph type="pic" sz="quarter" idx="62"/>
          </p:nvPr>
        </p:nvSpPr>
        <p:spPr>
          <a:xfrm>
            <a:off x="165100" y="2934892"/>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7" name="Picture Placeholder 2"/>
          <p:cNvSpPr>
            <a:spLocks noGrp="1" noChangeAspect="1"/>
          </p:cNvSpPr>
          <p:nvPr>
            <p:ph type="pic" sz="quarter" idx="63"/>
          </p:nvPr>
        </p:nvSpPr>
        <p:spPr>
          <a:xfrm>
            <a:off x="1664297" y="2934892"/>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88" name="Picture Placeholder 2"/>
          <p:cNvSpPr>
            <a:spLocks noGrp="1" noChangeAspect="1"/>
          </p:cNvSpPr>
          <p:nvPr>
            <p:ph type="pic" sz="quarter" idx="64"/>
          </p:nvPr>
        </p:nvSpPr>
        <p:spPr>
          <a:xfrm>
            <a:off x="3163494" y="2934892"/>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5" name="Picture Placeholder 2"/>
          <p:cNvSpPr>
            <a:spLocks noGrp="1" noChangeAspect="1"/>
          </p:cNvSpPr>
          <p:nvPr>
            <p:ph type="pic" sz="quarter" idx="70"/>
          </p:nvPr>
        </p:nvSpPr>
        <p:spPr>
          <a:xfrm>
            <a:off x="165100" y="4319788"/>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6" name="Picture Placeholder 2"/>
          <p:cNvSpPr>
            <a:spLocks noGrp="1" noChangeAspect="1"/>
          </p:cNvSpPr>
          <p:nvPr>
            <p:ph type="pic" sz="quarter" idx="71"/>
          </p:nvPr>
        </p:nvSpPr>
        <p:spPr>
          <a:xfrm>
            <a:off x="1664297" y="4319788"/>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27" name="Picture Placeholder 2"/>
          <p:cNvSpPr>
            <a:spLocks noGrp="1" noChangeAspect="1"/>
          </p:cNvSpPr>
          <p:nvPr>
            <p:ph type="pic" sz="quarter" idx="72"/>
          </p:nvPr>
        </p:nvSpPr>
        <p:spPr>
          <a:xfrm>
            <a:off x="3163494" y="4319788"/>
            <a:ext cx="1332306" cy="1214928"/>
          </a:xfrm>
          <a:prstGeom prst="rect">
            <a:avLst/>
          </a:pr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32" name="Text Placeholder 7"/>
          <p:cNvSpPr>
            <a:spLocks noGrp="1"/>
          </p:cNvSpPr>
          <p:nvPr>
            <p:ph type="body" sz="quarter" idx="10" hasCustomPrompt="1"/>
          </p:nvPr>
        </p:nvSpPr>
        <p:spPr>
          <a:xfrm>
            <a:off x="4778374" y="250548"/>
            <a:ext cx="3903663"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33" name="Text Placeholder 7"/>
          <p:cNvSpPr>
            <a:spLocks noGrp="1"/>
          </p:cNvSpPr>
          <p:nvPr>
            <p:ph type="body" sz="quarter" idx="11" hasCustomPrompt="1"/>
          </p:nvPr>
        </p:nvSpPr>
        <p:spPr>
          <a:xfrm>
            <a:off x="4778374" y="669317"/>
            <a:ext cx="3903663"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4" name="Text Placeholder 7"/>
          <p:cNvSpPr>
            <a:spLocks noGrp="1"/>
          </p:cNvSpPr>
          <p:nvPr>
            <p:ph type="body" sz="quarter" idx="40" hasCustomPrompt="1"/>
          </p:nvPr>
        </p:nvSpPr>
        <p:spPr>
          <a:xfrm>
            <a:off x="4763028" y="1203196"/>
            <a:ext cx="3925015" cy="359817"/>
          </a:xfrm>
          <a:prstGeom prst="rect">
            <a:avLst/>
          </a:prstGeom>
        </p:spPr>
        <p:txBody>
          <a:bodyPr vert="horz" lIns="0" tIns="40504" rIns="0" bIns="40504" anchor="ctr"/>
          <a:lstStyle>
            <a:lvl1pPr marL="0" indent="0" algn="l">
              <a:lnSpc>
                <a:spcPct val="100000"/>
              </a:lnSpc>
              <a:spcBef>
                <a:spcPts val="0"/>
              </a:spcBef>
              <a:buNone/>
              <a:defRPr sz="1600" b="1">
                <a:solidFill>
                  <a:schemeClr val="tx1">
                    <a:lumMod val="75000"/>
                    <a:lumOff val="25000"/>
                  </a:schemeClr>
                </a:solidFill>
                <a:latin typeface="Lato Light"/>
                <a:cs typeface="Lato Light"/>
              </a:defRPr>
            </a:lvl1pPr>
          </a:lstStyle>
          <a:p>
            <a:pPr lvl="0"/>
            <a:r>
              <a:rPr lang="es-ES_tradnl" dirty="0" err="1" smtClean="0"/>
              <a:t>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35" name="Text Placeholder 7"/>
          <p:cNvSpPr>
            <a:spLocks noGrp="1"/>
          </p:cNvSpPr>
          <p:nvPr>
            <p:ph type="body" sz="quarter" idx="41" hasCustomPrompt="1"/>
          </p:nvPr>
        </p:nvSpPr>
        <p:spPr>
          <a:xfrm>
            <a:off x="4763028" y="1605028"/>
            <a:ext cx="3925017"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36" name="Text Placeholder 2"/>
          <p:cNvSpPr>
            <a:spLocks noGrp="1"/>
          </p:cNvSpPr>
          <p:nvPr>
            <p:ph type="body" sz="quarter" idx="42" hasCustomPrompt="1"/>
          </p:nvPr>
        </p:nvSpPr>
        <p:spPr>
          <a:xfrm>
            <a:off x="4778374" y="1880840"/>
            <a:ext cx="3903663" cy="3653876"/>
          </a:xfrm>
          <a:prstGeom prst="rect">
            <a:avLst/>
          </a:prstGeom>
        </p:spPr>
        <p:txBody>
          <a:bodyPr vert="horz" lIns="0" tIns="0" rIns="0" bIns="0"/>
          <a:lstStyle>
            <a:lvl1pPr marL="0" marR="0" indent="0" algn="just" defTabSz="405037" rtl="0" eaLnBrk="1" fontAlgn="auto" latinLnBrk="0" hangingPunct="1">
              <a:lnSpc>
                <a:spcPct val="130000"/>
              </a:lnSpc>
              <a:spcBef>
                <a:spcPct val="20000"/>
              </a:spcBef>
              <a:spcAft>
                <a:spcPts val="0"/>
              </a:spcAft>
              <a:buClrTx/>
              <a:buSzTx/>
              <a:buFont typeface="Arial"/>
              <a:buNone/>
              <a:tabLst/>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a:p>
            <a:pPr lvl="0"/>
            <a:endParaRPr lang="en-US" dirty="0" smtClean="0"/>
          </a:p>
          <a:p>
            <a:pPr lvl="0"/>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fringillascipit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p:txBody>
      </p:sp>
    </p:spTree>
    <p:extLst>
      <p:ext uri="{BB962C8B-B14F-4D97-AF65-F5344CB8AC3E}">
        <p14:creationId xmlns:p14="http://schemas.microsoft.com/office/powerpoint/2010/main" val="42364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80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par>
                                <p:cTn id="10" presetID="53" presetClass="entr" presetSubtype="16" fill="hold" grpId="0" nodeType="withEffect" nodePh="1">
                                  <p:stCondLst>
                                    <p:cond delay="800"/>
                                  </p:stCondLst>
                                  <p:endCondLst>
                                    <p:cond evt="begin" delay="0">
                                      <p:tn val="10"/>
                                    </p:cond>
                                  </p:endCondLst>
                                  <p:childTnLst>
                                    <p:set>
                                      <p:cBhvr>
                                        <p:cTn id="11" dur="1" fill="hold">
                                          <p:stCondLst>
                                            <p:cond delay="0"/>
                                          </p:stCondLst>
                                        </p:cTn>
                                        <p:tgtEl>
                                          <p:spTgt spid="73"/>
                                        </p:tgtEl>
                                        <p:attrNameLst>
                                          <p:attrName>style.visibility</p:attrName>
                                        </p:attrNameLst>
                                      </p:cBhvr>
                                      <p:to>
                                        <p:strVal val="visible"/>
                                      </p:to>
                                    </p:set>
                                    <p:anim calcmode="lin" valueType="num">
                                      <p:cBhvr>
                                        <p:cTn id="12" dur="1000" fill="hold"/>
                                        <p:tgtEl>
                                          <p:spTgt spid="73"/>
                                        </p:tgtEl>
                                        <p:attrNameLst>
                                          <p:attrName>ppt_w</p:attrName>
                                        </p:attrNameLst>
                                      </p:cBhvr>
                                      <p:tavLst>
                                        <p:tav tm="0">
                                          <p:val>
                                            <p:fltVal val="0"/>
                                          </p:val>
                                        </p:tav>
                                        <p:tav tm="100000">
                                          <p:val>
                                            <p:strVal val="#ppt_w"/>
                                          </p:val>
                                        </p:tav>
                                      </p:tavLst>
                                    </p:anim>
                                    <p:anim calcmode="lin" valueType="num">
                                      <p:cBhvr>
                                        <p:cTn id="13" dur="1000" fill="hold"/>
                                        <p:tgtEl>
                                          <p:spTgt spid="73"/>
                                        </p:tgtEl>
                                        <p:attrNameLst>
                                          <p:attrName>ppt_h</p:attrName>
                                        </p:attrNameLst>
                                      </p:cBhvr>
                                      <p:tavLst>
                                        <p:tav tm="0">
                                          <p:val>
                                            <p:fltVal val="0"/>
                                          </p:val>
                                        </p:tav>
                                        <p:tav tm="100000">
                                          <p:val>
                                            <p:strVal val="#ppt_h"/>
                                          </p:val>
                                        </p:tav>
                                      </p:tavLst>
                                    </p:anim>
                                    <p:animEffect transition="in" filter="fade">
                                      <p:cBhvr>
                                        <p:cTn id="14" dur="1000"/>
                                        <p:tgtEl>
                                          <p:spTgt spid="73"/>
                                        </p:tgtEl>
                                      </p:cBhvr>
                                    </p:animEffect>
                                  </p:childTnLst>
                                </p:cTn>
                              </p:par>
                              <p:par>
                                <p:cTn id="15" presetID="53" presetClass="entr" presetSubtype="16" fill="hold" grpId="0" nodeType="withEffect" nodePh="1">
                                  <p:stCondLst>
                                    <p:cond delay="800"/>
                                  </p:stCondLst>
                                  <p:endCondLst>
                                    <p:cond evt="begin" delay="0">
                                      <p:tn val="15"/>
                                    </p:cond>
                                  </p:endCondLst>
                                  <p:childTnLst>
                                    <p:set>
                                      <p:cBhvr>
                                        <p:cTn id="16" dur="1" fill="hold">
                                          <p:stCondLst>
                                            <p:cond delay="0"/>
                                          </p:stCondLst>
                                        </p:cTn>
                                        <p:tgtEl>
                                          <p:spTgt spid="74"/>
                                        </p:tgtEl>
                                        <p:attrNameLst>
                                          <p:attrName>style.visibility</p:attrName>
                                        </p:attrNameLst>
                                      </p:cBhvr>
                                      <p:to>
                                        <p:strVal val="visible"/>
                                      </p:to>
                                    </p:set>
                                    <p:anim calcmode="lin" valueType="num">
                                      <p:cBhvr>
                                        <p:cTn id="17" dur="1000" fill="hold"/>
                                        <p:tgtEl>
                                          <p:spTgt spid="74"/>
                                        </p:tgtEl>
                                        <p:attrNameLst>
                                          <p:attrName>ppt_w</p:attrName>
                                        </p:attrNameLst>
                                      </p:cBhvr>
                                      <p:tavLst>
                                        <p:tav tm="0">
                                          <p:val>
                                            <p:fltVal val="0"/>
                                          </p:val>
                                        </p:tav>
                                        <p:tav tm="100000">
                                          <p:val>
                                            <p:strVal val="#ppt_w"/>
                                          </p:val>
                                        </p:tav>
                                      </p:tavLst>
                                    </p:anim>
                                    <p:anim calcmode="lin" valueType="num">
                                      <p:cBhvr>
                                        <p:cTn id="18" dur="1000" fill="hold"/>
                                        <p:tgtEl>
                                          <p:spTgt spid="74"/>
                                        </p:tgtEl>
                                        <p:attrNameLst>
                                          <p:attrName>ppt_h</p:attrName>
                                        </p:attrNameLst>
                                      </p:cBhvr>
                                      <p:tavLst>
                                        <p:tav tm="0">
                                          <p:val>
                                            <p:fltVal val="0"/>
                                          </p:val>
                                        </p:tav>
                                        <p:tav tm="100000">
                                          <p:val>
                                            <p:strVal val="#ppt_h"/>
                                          </p:val>
                                        </p:tav>
                                      </p:tavLst>
                                    </p:anim>
                                    <p:animEffect transition="in" filter="fade">
                                      <p:cBhvr>
                                        <p:cTn id="19" dur="1000"/>
                                        <p:tgtEl>
                                          <p:spTgt spid="74"/>
                                        </p:tgtEl>
                                      </p:cBhvr>
                                    </p:animEffect>
                                  </p:childTnLst>
                                </p:cTn>
                              </p:par>
                              <p:par>
                                <p:cTn id="20" presetID="53" presetClass="entr" presetSubtype="16" fill="hold" grpId="0" nodeType="withEffect" nodePh="1">
                                  <p:stCondLst>
                                    <p:cond delay="800"/>
                                  </p:stCondLst>
                                  <p:endCondLst>
                                    <p:cond evt="begin" delay="0">
                                      <p:tn val="20"/>
                                    </p:cond>
                                  </p:endCondLst>
                                  <p:childTnLst>
                                    <p:set>
                                      <p:cBhvr>
                                        <p:cTn id="21" dur="1" fill="hold">
                                          <p:stCondLst>
                                            <p:cond delay="0"/>
                                          </p:stCondLst>
                                        </p:cTn>
                                        <p:tgtEl>
                                          <p:spTgt spid="79"/>
                                        </p:tgtEl>
                                        <p:attrNameLst>
                                          <p:attrName>style.visibility</p:attrName>
                                        </p:attrNameLst>
                                      </p:cBhvr>
                                      <p:to>
                                        <p:strVal val="visible"/>
                                      </p:to>
                                    </p:set>
                                    <p:anim calcmode="lin" valueType="num">
                                      <p:cBhvr>
                                        <p:cTn id="22" dur="1000" fill="hold"/>
                                        <p:tgtEl>
                                          <p:spTgt spid="79"/>
                                        </p:tgtEl>
                                        <p:attrNameLst>
                                          <p:attrName>ppt_w</p:attrName>
                                        </p:attrNameLst>
                                      </p:cBhvr>
                                      <p:tavLst>
                                        <p:tav tm="0">
                                          <p:val>
                                            <p:fltVal val="0"/>
                                          </p:val>
                                        </p:tav>
                                        <p:tav tm="100000">
                                          <p:val>
                                            <p:strVal val="#ppt_w"/>
                                          </p:val>
                                        </p:tav>
                                      </p:tavLst>
                                    </p:anim>
                                    <p:anim calcmode="lin" valueType="num">
                                      <p:cBhvr>
                                        <p:cTn id="23" dur="1000" fill="hold"/>
                                        <p:tgtEl>
                                          <p:spTgt spid="79"/>
                                        </p:tgtEl>
                                        <p:attrNameLst>
                                          <p:attrName>ppt_h</p:attrName>
                                        </p:attrNameLst>
                                      </p:cBhvr>
                                      <p:tavLst>
                                        <p:tav tm="0">
                                          <p:val>
                                            <p:fltVal val="0"/>
                                          </p:val>
                                        </p:tav>
                                        <p:tav tm="100000">
                                          <p:val>
                                            <p:strVal val="#ppt_h"/>
                                          </p:val>
                                        </p:tav>
                                      </p:tavLst>
                                    </p:anim>
                                    <p:animEffect transition="in" filter="fade">
                                      <p:cBhvr>
                                        <p:cTn id="24" dur="1000"/>
                                        <p:tgtEl>
                                          <p:spTgt spid="79"/>
                                        </p:tgtEl>
                                      </p:cBhvr>
                                    </p:animEffect>
                                  </p:childTnLst>
                                </p:cTn>
                              </p:par>
                              <p:par>
                                <p:cTn id="25" presetID="53" presetClass="entr" presetSubtype="16" fill="hold" grpId="0" nodeType="withEffect" nodePh="1">
                                  <p:stCondLst>
                                    <p:cond delay="800"/>
                                  </p:stCondLst>
                                  <p:endCondLst>
                                    <p:cond evt="begin" delay="0">
                                      <p:tn val="25"/>
                                    </p:cond>
                                  </p:endCondLst>
                                  <p:childTnLst>
                                    <p:set>
                                      <p:cBhvr>
                                        <p:cTn id="26" dur="1" fill="hold">
                                          <p:stCondLst>
                                            <p:cond delay="0"/>
                                          </p:stCondLst>
                                        </p:cTn>
                                        <p:tgtEl>
                                          <p:spTgt spid="80"/>
                                        </p:tgtEl>
                                        <p:attrNameLst>
                                          <p:attrName>style.visibility</p:attrName>
                                        </p:attrNameLst>
                                      </p:cBhvr>
                                      <p:to>
                                        <p:strVal val="visible"/>
                                      </p:to>
                                    </p:set>
                                    <p:anim calcmode="lin" valueType="num">
                                      <p:cBhvr>
                                        <p:cTn id="27" dur="1000" fill="hold"/>
                                        <p:tgtEl>
                                          <p:spTgt spid="80"/>
                                        </p:tgtEl>
                                        <p:attrNameLst>
                                          <p:attrName>ppt_w</p:attrName>
                                        </p:attrNameLst>
                                      </p:cBhvr>
                                      <p:tavLst>
                                        <p:tav tm="0">
                                          <p:val>
                                            <p:fltVal val="0"/>
                                          </p:val>
                                        </p:tav>
                                        <p:tav tm="100000">
                                          <p:val>
                                            <p:strVal val="#ppt_w"/>
                                          </p:val>
                                        </p:tav>
                                      </p:tavLst>
                                    </p:anim>
                                    <p:anim calcmode="lin" valueType="num">
                                      <p:cBhvr>
                                        <p:cTn id="28" dur="1000" fill="hold"/>
                                        <p:tgtEl>
                                          <p:spTgt spid="80"/>
                                        </p:tgtEl>
                                        <p:attrNameLst>
                                          <p:attrName>ppt_h</p:attrName>
                                        </p:attrNameLst>
                                      </p:cBhvr>
                                      <p:tavLst>
                                        <p:tav tm="0">
                                          <p:val>
                                            <p:fltVal val="0"/>
                                          </p:val>
                                        </p:tav>
                                        <p:tav tm="100000">
                                          <p:val>
                                            <p:strVal val="#ppt_h"/>
                                          </p:val>
                                        </p:tav>
                                      </p:tavLst>
                                    </p:anim>
                                    <p:animEffect transition="in" filter="fade">
                                      <p:cBhvr>
                                        <p:cTn id="29" dur="1000"/>
                                        <p:tgtEl>
                                          <p:spTgt spid="80"/>
                                        </p:tgtEl>
                                      </p:cBhvr>
                                    </p:animEffect>
                                  </p:childTnLst>
                                </p:cTn>
                              </p:par>
                              <p:par>
                                <p:cTn id="30" presetID="53" presetClass="entr" presetSubtype="16" fill="hold" grpId="0" nodeType="withEffect" nodePh="1">
                                  <p:stCondLst>
                                    <p:cond delay="800"/>
                                  </p:stCondLst>
                                  <p:endCondLst>
                                    <p:cond evt="begin" delay="0">
                                      <p:tn val="30"/>
                                    </p:cond>
                                  </p:endCondLst>
                                  <p:childTnLst>
                                    <p:set>
                                      <p:cBhvr>
                                        <p:cTn id="31" dur="1" fill="hold">
                                          <p:stCondLst>
                                            <p:cond delay="0"/>
                                          </p:stCondLst>
                                        </p:cTn>
                                        <p:tgtEl>
                                          <p:spTgt spid="81"/>
                                        </p:tgtEl>
                                        <p:attrNameLst>
                                          <p:attrName>style.visibility</p:attrName>
                                        </p:attrNameLst>
                                      </p:cBhvr>
                                      <p:to>
                                        <p:strVal val="visible"/>
                                      </p:to>
                                    </p:set>
                                    <p:anim calcmode="lin" valueType="num">
                                      <p:cBhvr>
                                        <p:cTn id="32" dur="1000" fill="hold"/>
                                        <p:tgtEl>
                                          <p:spTgt spid="81"/>
                                        </p:tgtEl>
                                        <p:attrNameLst>
                                          <p:attrName>ppt_w</p:attrName>
                                        </p:attrNameLst>
                                      </p:cBhvr>
                                      <p:tavLst>
                                        <p:tav tm="0">
                                          <p:val>
                                            <p:fltVal val="0"/>
                                          </p:val>
                                        </p:tav>
                                        <p:tav tm="100000">
                                          <p:val>
                                            <p:strVal val="#ppt_w"/>
                                          </p:val>
                                        </p:tav>
                                      </p:tavLst>
                                    </p:anim>
                                    <p:anim calcmode="lin" valueType="num">
                                      <p:cBhvr>
                                        <p:cTn id="33" dur="1000" fill="hold"/>
                                        <p:tgtEl>
                                          <p:spTgt spid="81"/>
                                        </p:tgtEl>
                                        <p:attrNameLst>
                                          <p:attrName>ppt_h</p:attrName>
                                        </p:attrNameLst>
                                      </p:cBhvr>
                                      <p:tavLst>
                                        <p:tav tm="0">
                                          <p:val>
                                            <p:fltVal val="0"/>
                                          </p:val>
                                        </p:tav>
                                        <p:tav tm="100000">
                                          <p:val>
                                            <p:strVal val="#ppt_h"/>
                                          </p:val>
                                        </p:tav>
                                      </p:tavLst>
                                    </p:anim>
                                    <p:animEffect transition="in" filter="fade">
                                      <p:cBhvr>
                                        <p:cTn id="34" dur="1000"/>
                                        <p:tgtEl>
                                          <p:spTgt spid="81"/>
                                        </p:tgtEl>
                                      </p:cBhvr>
                                    </p:animEffect>
                                  </p:childTnLst>
                                </p:cTn>
                              </p:par>
                              <p:par>
                                <p:cTn id="35" presetID="53" presetClass="entr" presetSubtype="16" fill="hold" grpId="0" nodeType="withEffect" nodePh="1">
                                  <p:stCondLst>
                                    <p:cond delay="800"/>
                                  </p:stCondLst>
                                  <p:endCondLst>
                                    <p:cond evt="begin" delay="0">
                                      <p:tn val="35"/>
                                    </p:cond>
                                  </p:endCondLst>
                                  <p:childTnLst>
                                    <p:set>
                                      <p:cBhvr>
                                        <p:cTn id="36" dur="1" fill="hold">
                                          <p:stCondLst>
                                            <p:cond delay="0"/>
                                          </p:stCondLst>
                                        </p:cTn>
                                        <p:tgtEl>
                                          <p:spTgt spid="86"/>
                                        </p:tgtEl>
                                        <p:attrNameLst>
                                          <p:attrName>style.visibility</p:attrName>
                                        </p:attrNameLst>
                                      </p:cBhvr>
                                      <p:to>
                                        <p:strVal val="visible"/>
                                      </p:to>
                                    </p:set>
                                    <p:anim calcmode="lin" valueType="num">
                                      <p:cBhvr>
                                        <p:cTn id="37" dur="1000" fill="hold"/>
                                        <p:tgtEl>
                                          <p:spTgt spid="86"/>
                                        </p:tgtEl>
                                        <p:attrNameLst>
                                          <p:attrName>ppt_w</p:attrName>
                                        </p:attrNameLst>
                                      </p:cBhvr>
                                      <p:tavLst>
                                        <p:tav tm="0">
                                          <p:val>
                                            <p:fltVal val="0"/>
                                          </p:val>
                                        </p:tav>
                                        <p:tav tm="100000">
                                          <p:val>
                                            <p:strVal val="#ppt_w"/>
                                          </p:val>
                                        </p:tav>
                                      </p:tavLst>
                                    </p:anim>
                                    <p:anim calcmode="lin" valueType="num">
                                      <p:cBhvr>
                                        <p:cTn id="38" dur="1000" fill="hold"/>
                                        <p:tgtEl>
                                          <p:spTgt spid="86"/>
                                        </p:tgtEl>
                                        <p:attrNameLst>
                                          <p:attrName>ppt_h</p:attrName>
                                        </p:attrNameLst>
                                      </p:cBhvr>
                                      <p:tavLst>
                                        <p:tav tm="0">
                                          <p:val>
                                            <p:fltVal val="0"/>
                                          </p:val>
                                        </p:tav>
                                        <p:tav tm="100000">
                                          <p:val>
                                            <p:strVal val="#ppt_h"/>
                                          </p:val>
                                        </p:tav>
                                      </p:tavLst>
                                    </p:anim>
                                    <p:animEffect transition="in" filter="fade">
                                      <p:cBhvr>
                                        <p:cTn id="39" dur="1000"/>
                                        <p:tgtEl>
                                          <p:spTgt spid="86"/>
                                        </p:tgtEl>
                                      </p:cBhvr>
                                    </p:animEffect>
                                  </p:childTnLst>
                                </p:cTn>
                              </p:par>
                              <p:par>
                                <p:cTn id="40" presetID="53" presetClass="entr" presetSubtype="16" fill="hold" grpId="0" nodeType="withEffect" nodePh="1">
                                  <p:stCondLst>
                                    <p:cond delay="800"/>
                                  </p:stCondLst>
                                  <p:endCondLst>
                                    <p:cond evt="begin" delay="0">
                                      <p:tn val="40"/>
                                    </p:cond>
                                  </p:endCondLst>
                                  <p:childTnLst>
                                    <p:set>
                                      <p:cBhvr>
                                        <p:cTn id="41" dur="1" fill="hold">
                                          <p:stCondLst>
                                            <p:cond delay="0"/>
                                          </p:stCondLst>
                                        </p:cTn>
                                        <p:tgtEl>
                                          <p:spTgt spid="87"/>
                                        </p:tgtEl>
                                        <p:attrNameLst>
                                          <p:attrName>style.visibility</p:attrName>
                                        </p:attrNameLst>
                                      </p:cBhvr>
                                      <p:to>
                                        <p:strVal val="visible"/>
                                      </p:to>
                                    </p:set>
                                    <p:anim calcmode="lin" valueType="num">
                                      <p:cBhvr>
                                        <p:cTn id="42" dur="1000" fill="hold"/>
                                        <p:tgtEl>
                                          <p:spTgt spid="87"/>
                                        </p:tgtEl>
                                        <p:attrNameLst>
                                          <p:attrName>ppt_w</p:attrName>
                                        </p:attrNameLst>
                                      </p:cBhvr>
                                      <p:tavLst>
                                        <p:tav tm="0">
                                          <p:val>
                                            <p:fltVal val="0"/>
                                          </p:val>
                                        </p:tav>
                                        <p:tav tm="100000">
                                          <p:val>
                                            <p:strVal val="#ppt_w"/>
                                          </p:val>
                                        </p:tav>
                                      </p:tavLst>
                                    </p:anim>
                                    <p:anim calcmode="lin" valueType="num">
                                      <p:cBhvr>
                                        <p:cTn id="43" dur="1000" fill="hold"/>
                                        <p:tgtEl>
                                          <p:spTgt spid="87"/>
                                        </p:tgtEl>
                                        <p:attrNameLst>
                                          <p:attrName>ppt_h</p:attrName>
                                        </p:attrNameLst>
                                      </p:cBhvr>
                                      <p:tavLst>
                                        <p:tav tm="0">
                                          <p:val>
                                            <p:fltVal val="0"/>
                                          </p:val>
                                        </p:tav>
                                        <p:tav tm="100000">
                                          <p:val>
                                            <p:strVal val="#ppt_h"/>
                                          </p:val>
                                        </p:tav>
                                      </p:tavLst>
                                    </p:anim>
                                    <p:animEffect transition="in" filter="fade">
                                      <p:cBhvr>
                                        <p:cTn id="44" dur="1000"/>
                                        <p:tgtEl>
                                          <p:spTgt spid="87"/>
                                        </p:tgtEl>
                                      </p:cBhvr>
                                    </p:animEffect>
                                  </p:childTnLst>
                                </p:cTn>
                              </p:par>
                              <p:par>
                                <p:cTn id="45" presetID="53" presetClass="entr" presetSubtype="16" fill="hold" grpId="0" nodeType="withEffect" nodePh="1">
                                  <p:stCondLst>
                                    <p:cond delay="800"/>
                                  </p:stCondLst>
                                  <p:endCondLst>
                                    <p:cond evt="begin" delay="0">
                                      <p:tn val="45"/>
                                    </p:cond>
                                  </p:endCondLst>
                                  <p:childTnLst>
                                    <p:set>
                                      <p:cBhvr>
                                        <p:cTn id="46" dur="1" fill="hold">
                                          <p:stCondLst>
                                            <p:cond delay="0"/>
                                          </p:stCondLst>
                                        </p:cTn>
                                        <p:tgtEl>
                                          <p:spTgt spid="88"/>
                                        </p:tgtEl>
                                        <p:attrNameLst>
                                          <p:attrName>style.visibility</p:attrName>
                                        </p:attrNameLst>
                                      </p:cBhvr>
                                      <p:to>
                                        <p:strVal val="visible"/>
                                      </p:to>
                                    </p:set>
                                    <p:anim calcmode="lin" valueType="num">
                                      <p:cBhvr>
                                        <p:cTn id="47" dur="1000" fill="hold"/>
                                        <p:tgtEl>
                                          <p:spTgt spid="88"/>
                                        </p:tgtEl>
                                        <p:attrNameLst>
                                          <p:attrName>ppt_w</p:attrName>
                                        </p:attrNameLst>
                                      </p:cBhvr>
                                      <p:tavLst>
                                        <p:tav tm="0">
                                          <p:val>
                                            <p:fltVal val="0"/>
                                          </p:val>
                                        </p:tav>
                                        <p:tav tm="100000">
                                          <p:val>
                                            <p:strVal val="#ppt_w"/>
                                          </p:val>
                                        </p:tav>
                                      </p:tavLst>
                                    </p:anim>
                                    <p:anim calcmode="lin" valueType="num">
                                      <p:cBhvr>
                                        <p:cTn id="48" dur="1000" fill="hold"/>
                                        <p:tgtEl>
                                          <p:spTgt spid="88"/>
                                        </p:tgtEl>
                                        <p:attrNameLst>
                                          <p:attrName>ppt_h</p:attrName>
                                        </p:attrNameLst>
                                      </p:cBhvr>
                                      <p:tavLst>
                                        <p:tav tm="0">
                                          <p:val>
                                            <p:fltVal val="0"/>
                                          </p:val>
                                        </p:tav>
                                        <p:tav tm="100000">
                                          <p:val>
                                            <p:strVal val="#ppt_h"/>
                                          </p:val>
                                        </p:tav>
                                      </p:tavLst>
                                    </p:anim>
                                    <p:animEffect transition="in" filter="fade">
                                      <p:cBhvr>
                                        <p:cTn id="49" dur="1000"/>
                                        <p:tgtEl>
                                          <p:spTgt spid="88"/>
                                        </p:tgtEl>
                                      </p:cBhvr>
                                    </p:animEffect>
                                  </p:childTnLst>
                                </p:cTn>
                              </p:par>
                              <p:par>
                                <p:cTn id="50" presetID="53" presetClass="entr" presetSubtype="16" fill="hold" grpId="0" nodeType="withEffect" nodePh="1">
                                  <p:stCondLst>
                                    <p:cond delay="80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 calcmode="lin" valueType="num">
                                      <p:cBhvr>
                                        <p:cTn id="52" dur="1000" fill="hold"/>
                                        <p:tgtEl>
                                          <p:spTgt spid="25"/>
                                        </p:tgtEl>
                                        <p:attrNameLst>
                                          <p:attrName>ppt_w</p:attrName>
                                        </p:attrNameLst>
                                      </p:cBhvr>
                                      <p:tavLst>
                                        <p:tav tm="0">
                                          <p:val>
                                            <p:fltVal val="0"/>
                                          </p:val>
                                        </p:tav>
                                        <p:tav tm="100000">
                                          <p:val>
                                            <p:strVal val="#ppt_w"/>
                                          </p:val>
                                        </p:tav>
                                      </p:tavLst>
                                    </p:anim>
                                    <p:anim calcmode="lin" valueType="num">
                                      <p:cBhvr>
                                        <p:cTn id="53" dur="1000" fill="hold"/>
                                        <p:tgtEl>
                                          <p:spTgt spid="25"/>
                                        </p:tgtEl>
                                        <p:attrNameLst>
                                          <p:attrName>ppt_h</p:attrName>
                                        </p:attrNameLst>
                                      </p:cBhvr>
                                      <p:tavLst>
                                        <p:tav tm="0">
                                          <p:val>
                                            <p:fltVal val="0"/>
                                          </p:val>
                                        </p:tav>
                                        <p:tav tm="100000">
                                          <p:val>
                                            <p:strVal val="#ppt_h"/>
                                          </p:val>
                                        </p:tav>
                                      </p:tavLst>
                                    </p:anim>
                                    <p:animEffect transition="in" filter="fade">
                                      <p:cBhvr>
                                        <p:cTn id="54" dur="1000"/>
                                        <p:tgtEl>
                                          <p:spTgt spid="25"/>
                                        </p:tgtEl>
                                      </p:cBhvr>
                                    </p:animEffect>
                                  </p:childTnLst>
                                </p:cTn>
                              </p:par>
                              <p:par>
                                <p:cTn id="55" presetID="53" presetClass="entr" presetSubtype="16" fill="hold" grpId="0" nodeType="withEffect" nodePh="1">
                                  <p:stCondLst>
                                    <p:cond delay="800"/>
                                  </p:stCondLst>
                                  <p:endCondLst>
                                    <p:cond evt="begin" delay="0">
                                      <p:tn val="55"/>
                                    </p:cond>
                                  </p:endCondLst>
                                  <p:childTnLst>
                                    <p:set>
                                      <p:cBhvr>
                                        <p:cTn id="56" dur="1" fill="hold">
                                          <p:stCondLst>
                                            <p:cond delay="0"/>
                                          </p:stCondLst>
                                        </p:cTn>
                                        <p:tgtEl>
                                          <p:spTgt spid="26"/>
                                        </p:tgtEl>
                                        <p:attrNameLst>
                                          <p:attrName>style.visibility</p:attrName>
                                        </p:attrNameLst>
                                      </p:cBhvr>
                                      <p:to>
                                        <p:strVal val="visible"/>
                                      </p:to>
                                    </p:set>
                                    <p:anim calcmode="lin" valueType="num">
                                      <p:cBhvr>
                                        <p:cTn id="57" dur="1000" fill="hold"/>
                                        <p:tgtEl>
                                          <p:spTgt spid="26"/>
                                        </p:tgtEl>
                                        <p:attrNameLst>
                                          <p:attrName>ppt_w</p:attrName>
                                        </p:attrNameLst>
                                      </p:cBhvr>
                                      <p:tavLst>
                                        <p:tav tm="0">
                                          <p:val>
                                            <p:fltVal val="0"/>
                                          </p:val>
                                        </p:tav>
                                        <p:tav tm="100000">
                                          <p:val>
                                            <p:strVal val="#ppt_w"/>
                                          </p:val>
                                        </p:tav>
                                      </p:tavLst>
                                    </p:anim>
                                    <p:anim calcmode="lin" valueType="num">
                                      <p:cBhvr>
                                        <p:cTn id="58" dur="1000" fill="hold"/>
                                        <p:tgtEl>
                                          <p:spTgt spid="26"/>
                                        </p:tgtEl>
                                        <p:attrNameLst>
                                          <p:attrName>ppt_h</p:attrName>
                                        </p:attrNameLst>
                                      </p:cBhvr>
                                      <p:tavLst>
                                        <p:tav tm="0">
                                          <p:val>
                                            <p:fltVal val="0"/>
                                          </p:val>
                                        </p:tav>
                                        <p:tav tm="100000">
                                          <p:val>
                                            <p:strVal val="#ppt_h"/>
                                          </p:val>
                                        </p:tav>
                                      </p:tavLst>
                                    </p:anim>
                                    <p:animEffect transition="in" filter="fade">
                                      <p:cBhvr>
                                        <p:cTn id="59" dur="1000"/>
                                        <p:tgtEl>
                                          <p:spTgt spid="26"/>
                                        </p:tgtEl>
                                      </p:cBhvr>
                                    </p:animEffect>
                                  </p:childTnLst>
                                </p:cTn>
                              </p:par>
                              <p:par>
                                <p:cTn id="60" presetID="53" presetClass="entr" presetSubtype="16" fill="hold" grpId="0" nodeType="withEffect" nodePh="1">
                                  <p:stCondLst>
                                    <p:cond delay="800"/>
                                  </p:stCondLst>
                                  <p:endCondLst>
                                    <p:cond evt="begin" delay="0">
                                      <p:tn val="60"/>
                                    </p:cond>
                                  </p:endCondLst>
                                  <p:childTnLst>
                                    <p:set>
                                      <p:cBhvr>
                                        <p:cTn id="61" dur="1" fill="hold">
                                          <p:stCondLst>
                                            <p:cond delay="0"/>
                                          </p:stCondLst>
                                        </p:cTn>
                                        <p:tgtEl>
                                          <p:spTgt spid="27"/>
                                        </p:tgtEl>
                                        <p:attrNameLst>
                                          <p:attrName>style.visibility</p:attrName>
                                        </p:attrNameLst>
                                      </p:cBhvr>
                                      <p:to>
                                        <p:strVal val="visible"/>
                                      </p:to>
                                    </p:set>
                                    <p:anim calcmode="lin" valueType="num">
                                      <p:cBhvr>
                                        <p:cTn id="62" dur="1000" fill="hold"/>
                                        <p:tgtEl>
                                          <p:spTgt spid="27"/>
                                        </p:tgtEl>
                                        <p:attrNameLst>
                                          <p:attrName>ppt_w</p:attrName>
                                        </p:attrNameLst>
                                      </p:cBhvr>
                                      <p:tavLst>
                                        <p:tav tm="0">
                                          <p:val>
                                            <p:fltVal val="0"/>
                                          </p:val>
                                        </p:tav>
                                        <p:tav tm="100000">
                                          <p:val>
                                            <p:strVal val="#ppt_w"/>
                                          </p:val>
                                        </p:tav>
                                      </p:tavLst>
                                    </p:anim>
                                    <p:anim calcmode="lin" valueType="num">
                                      <p:cBhvr>
                                        <p:cTn id="63" dur="1000" fill="hold"/>
                                        <p:tgtEl>
                                          <p:spTgt spid="27"/>
                                        </p:tgtEl>
                                        <p:attrNameLst>
                                          <p:attrName>ppt_h</p:attrName>
                                        </p:attrNameLst>
                                      </p:cBhvr>
                                      <p:tavLst>
                                        <p:tav tm="0">
                                          <p:val>
                                            <p:fltVal val="0"/>
                                          </p:val>
                                        </p:tav>
                                        <p:tav tm="100000">
                                          <p:val>
                                            <p:strVal val="#ppt_h"/>
                                          </p:val>
                                        </p:tav>
                                      </p:tavLst>
                                    </p:anim>
                                    <p:animEffect transition="in" filter="fade">
                                      <p:cBhvr>
                                        <p:cTn id="64" dur="1000"/>
                                        <p:tgtEl>
                                          <p:spTgt spid="27"/>
                                        </p:tgtEl>
                                      </p:cBhvr>
                                    </p:animEffect>
                                  </p:childTnLst>
                                </p:cTn>
                              </p:par>
                              <p:par>
                                <p:cTn id="65" presetID="42" presetClass="entr" presetSubtype="0" fill="hold" grpId="0" nodeType="withEffect">
                                  <p:stCondLst>
                                    <p:cond delay="20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400"/>
                                        <p:tgtEl>
                                          <p:spTgt spid="32">
                                            <p:txEl>
                                              <p:pRg st="0" end="0"/>
                                            </p:txEl>
                                          </p:spTgt>
                                        </p:tgtEl>
                                      </p:cBhvr>
                                    </p:animEffect>
                                    <p:anim calcmode="lin" valueType="num">
                                      <p:cBhvr>
                                        <p:cTn id="68" dur="4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69" dur="400" fill="hold"/>
                                        <p:tgtEl>
                                          <p:spTgt spid="32">
                                            <p:txEl>
                                              <p:pRg st="0" end="0"/>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00"/>
                                  </p:stCondLst>
                                  <p:childTnLst>
                                    <p:set>
                                      <p:cBhvr>
                                        <p:cTn id="71" dur="1" fill="hold">
                                          <p:stCondLst>
                                            <p:cond delay="0"/>
                                          </p:stCondLst>
                                        </p:cTn>
                                        <p:tgtEl>
                                          <p:spTgt spid="33">
                                            <p:txEl>
                                              <p:pRg st="0" end="0"/>
                                            </p:txEl>
                                          </p:spTgt>
                                        </p:tgtEl>
                                        <p:attrNameLst>
                                          <p:attrName>style.visibility</p:attrName>
                                        </p:attrNameLst>
                                      </p:cBhvr>
                                      <p:to>
                                        <p:strVal val="visible"/>
                                      </p:to>
                                    </p:set>
                                    <p:animEffect transition="in" filter="fade">
                                      <p:cBhvr>
                                        <p:cTn id="72" dur="500"/>
                                        <p:tgtEl>
                                          <p:spTgt spid="33">
                                            <p:txEl>
                                              <p:pRg st="0" end="0"/>
                                            </p:txEl>
                                          </p:spTgt>
                                        </p:tgtEl>
                                      </p:cBhvr>
                                    </p:animEffect>
                                    <p:anim calcmode="lin" valueType="num">
                                      <p:cBhvr>
                                        <p:cTn id="73"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74" dur="500" fill="hold"/>
                                        <p:tgtEl>
                                          <p:spTgt spid="33">
                                            <p:txEl>
                                              <p:pRg st="0" end="0"/>
                                            </p:txEl>
                                          </p:spTgt>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200"/>
                                  </p:stCondLst>
                                  <p:childTnLst>
                                    <p:set>
                                      <p:cBhvr>
                                        <p:cTn id="76" dur="1" fill="hold">
                                          <p:stCondLst>
                                            <p:cond delay="0"/>
                                          </p:stCondLst>
                                        </p:cTn>
                                        <p:tgtEl>
                                          <p:spTgt spid="34">
                                            <p:txEl>
                                              <p:pRg st="0" end="0"/>
                                            </p:txEl>
                                          </p:spTgt>
                                        </p:tgtEl>
                                        <p:attrNameLst>
                                          <p:attrName>style.visibility</p:attrName>
                                        </p:attrNameLst>
                                      </p:cBhvr>
                                      <p:to>
                                        <p:strVal val="visible"/>
                                      </p:to>
                                    </p:set>
                                    <p:animEffect transition="in" filter="fade">
                                      <p:cBhvr>
                                        <p:cTn id="77" dur="400"/>
                                        <p:tgtEl>
                                          <p:spTgt spid="34">
                                            <p:txEl>
                                              <p:pRg st="0" end="0"/>
                                            </p:txEl>
                                          </p:spTgt>
                                        </p:tgtEl>
                                      </p:cBhvr>
                                    </p:animEffect>
                                    <p:anim calcmode="lin" valueType="num">
                                      <p:cBhvr>
                                        <p:cTn id="78"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79" dur="400" fill="hold"/>
                                        <p:tgtEl>
                                          <p:spTgt spid="34">
                                            <p:txEl>
                                              <p:pRg st="0" end="0"/>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200"/>
                                  </p:stCondLst>
                                  <p:childTnLst>
                                    <p:set>
                                      <p:cBhvr>
                                        <p:cTn id="81" dur="1" fill="hold">
                                          <p:stCondLst>
                                            <p:cond delay="0"/>
                                          </p:stCondLst>
                                        </p:cTn>
                                        <p:tgtEl>
                                          <p:spTgt spid="35">
                                            <p:txEl>
                                              <p:pRg st="0" end="0"/>
                                            </p:txEl>
                                          </p:spTgt>
                                        </p:tgtEl>
                                        <p:attrNameLst>
                                          <p:attrName>style.visibility</p:attrName>
                                        </p:attrNameLst>
                                      </p:cBhvr>
                                      <p:to>
                                        <p:strVal val="visible"/>
                                      </p:to>
                                    </p:set>
                                    <p:animEffect transition="in" filter="fade">
                                      <p:cBhvr>
                                        <p:cTn id="82" dur="500"/>
                                        <p:tgtEl>
                                          <p:spTgt spid="35">
                                            <p:txEl>
                                              <p:pRg st="0" end="0"/>
                                            </p:txEl>
                                          </p:spTgt>
                                        </p:tgtEl>
                                      </p:cBhvr>
                                    </p:animEffect>
                                    <p:anim calcmode="lin" valueType="num">
                                      <p:cBhvr>
                                        <p:cTn id="8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84" dur="500" fill="hold"/>
                                        <p:tgtEl>
                                          <p:spTgt spid="35">
                                            <p:txEl>
                                              <p:pRg st="0" end="0"/>
                                            </p:txEl>
                                          </p:spTgt>
                                        </p:tgtEl>
                                        <p:attrNameLst>
                                          <p:attrName>ppt_y</p:attrName>
                                        </p:attrNameLst>
                                      </p:cBhvr>
                                      <p:tavLst>
                                        <p:tav tm="0">
                                          <p:val>
                                            <p:strVal val="#ppt_y+.1"/>
                                          </p:val>
                                        </p:tav>
                                        <p:tav tm="100000">
                                          <p:val>
                                            <p:strVal val="#ppt_y"/>
                                          </p:val>
                                        </p:tav>
                                      </p:tavLst>
                                    </p:anim>
                                  </p:childTnLst>
                                </p:cTn>
                              </p:par>
                              <p:par>
                                <p:cTn id="85" presetID="10" presetClass="entr" presetSubtype="0" fill="hold" grpId="0" nodeType="withEffect">
                                  <p:stCondLst>
                                    <p:cond delay="800"/>
                                  </p:stCondLst>
                                  <p:childTnLst>
                                    <p:set>
                                      <p:cBhvr>
                                        <p:cTn id="86" dur="1" fill="hold">
                                          <p:stCondLst>
                                            <p:cond delay="0"/>
                                          </p:stCondLst>
                                        </p:cTn>
                                        <p:tgtEl>
                                          <p:spTgt spid="36">
                                            <p:txEl>
                                              <p:pRg st="0" end="0"/>
                                            </p:txEl>
                                          </p:spTgt>
                                        </p:tgtEl>
                                        <p:attrNameLst>
                                          <p:attrName>style.visibility</p:attrName>
                                        </p:attrNameLst>
                                      </p:cBhvr>
                                      <p:to>
                                        <p:strVal val="visible"/>
                                      </p:to>
                                    </p:set>
                                    <p:animEffect transition="in" filter="fade">
                                      <p:cBhvr>
                                        <p:cTn id="87" dur="500"/>
                                        <p:tgtEl>
                                          <p:spTgt spid="36">
                                            <p:txEl>
                                              <p:pRg st="0" end="0"/>
                                            </p:txEl>
                                          </p:spTgt>
                                        </p:tgtEl>
                                      </p:cBhvr>
                                    </p:animEffect>
                                  </p:childTnLst>
                                </p:cTn>
                              </p:par>
                              <p:par>
                                <p:cTn id="88" presetID="10" presetClass="entr" presetSubtype="0" fill="hold" grpId="0" nodeType="withEffect">
                                  <p:stCondLst>
                                    <p:cond delay="800"/>
                                  </p:stCondLst>
                                  <p:childTnLst>
                                    <p:set>
                                      <p:cBhvr>
                                        <p:cTn id="89" dur="1" fill="hold">
                                          <p:stCondLst>
                                            <p:cond delay="0"/>
                                          </p:stCondLst>
                                        </p:cTn>
                                        <p:tgtEl>
                                          <p:spTgt spid="36">
                                            <p:txEl>
                                              <p:pRg st="2" end="2"/>
                                            </p:txEl>
                                          </p:spTgt>
                                        </p:tgtEl>
                                        <p:attrNameLst>
                                          <p:attrName>style.visibility</p:attrName>
                                        </p:attrNameLst>
                                      </p:cBhvr>
                                      <p:to>
                                        <p:strVal val="visible"/>
                                      </p:to>
                                    </p:set>
                                    <p:animEffect transition="in" filter="fade">
                                      <p:cBhvr>
                                        <p:cTn id="90"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3" grpId="0"/>
      <p:bldP spid="74" grpId="0"/>
      <p:bldP spid="79" grpId="0"/>
      <p:bldP spid="80" grpId="0"/>
      <p:bldP spid="81" grpId="0"/>
      <p:bldP spid="86" grpId="0"/>
      <p:bldP spid="87" grpId="0"/>
      <p:bldP spid="88" grpId="0"/>
      <p:bldP spid="25" grpId="0"/>
      <p:bldP spid="26" grpId="0"/>
      <p:bldP spid="27" grpId="0"/>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400"/>
                        <p:tgtEl>
                          <p:spTgt spid="32"/>
                        </p:tgtEl>
                      </p:cBhvr>
                    </p:animEffect>
                    <p:anim calcmode="lin" valueType="num">
                      <p:cBhvr>
                        <p:cTn dur="400" fill="hold"/>
                        <p:tgtEl>
                          <p:spTgt spid="32"/>
                        </p:tgtEl>
                        <p:attrNameLst>
                          <p:attrName>ppt_x</p:attrName>
                        </p:attrNameLst>
                      </p:cBhvr>
                      <p:tavLst>
                        <p:tav tm="0">
                          <p:val>
                            <p:strVal val="#ppt_x"/>
                          </p:val>
                        </p:tav>
                        <p:tav tm="100000">
                          <p:val>
                            <p:strVal val="#ppt_x"/>
                          </p:val>
                        </p:tav>
                      </p:tavLst>
                    </p:anim>
                    <p:anim calcmode="lin" valueType="num">
                      <p:cBhvr>
                        <p:cTn dur="4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ext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 name="Text Placeholder 2"/>
          <p:cNvSpPr>
            <a:spLocks noGrp="1"/>
          </p:cNvSpPr>
          <p:nvPr>
            <p:ph type="body" sz="quarter" idx="16" hasCustomPrompt="1"/>
          </p:nvPr>
        </p:nvSpPr>
        <p:spPr>
          <a:xfrm>
            <a:off x="452438" y="1161914"/>
            <a:ext cx="8229600" cy="3812253"/>
          </a:xfrm>
          <a:prstGeom prst="rect">
            <a:avLst/>
          </a:prstGeom>
        </p:spPr>
        <p:txBody>
          <a:bodyPr vert="horz" lIns="95057" tIns="47529" rIns="95057" bIns="47529"/>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r>
              <a:rPr lang="en-US" dirty="0" err="1" smtClean="0"/>
              <a:t>Morbi</a:t>
            </a:r>
            <a:r>
              <a:rPr lang="en-US" dirty="0" smtClean="0"/>
              <a:t> </a:t>
            </a:r>
            <a:r>
              <a:rPr lang="en-US" dirty="0" err="1" smtClean="0"/>
              <a:t>sodales</a:t>
            </a:r>
            <a:r>
              <a:rPr lang="en-US" dirty="0" smtClean="0"/>
              <a:t> </a:t>
            </a:r>
            <a:r>
              <a:rPr lang="en-US" dirty="0" err="1" smtClean="0"/>
              <a:t>volutpat</a:t>
            </a:r>
            <a:r>
              <a:rPr lang="en-US" dirty="0" smtClean="0"/>
              <a:t> </a:t>
            </a:r>
            <a:r>
              <a:rPr lang="en-US" dirty="0" err="1" smtClean="0"/>
              <a:t>tellus</a:t>
            </a:r>
            <a:r>
              <a:rPr lang="en-US" dirty="0" smtClean="0"/>
              <a:t>, </a:t>
            </a:r>
            <a:r>
              <a:rPr lang="en-US" dirty="0" err="1" smtClean="0"/>
              <a:t>quis</a:t>
            </a:r>
            <a:r>
              <a:rPr lang="en-US" dirty="0" smtClean="0"/>
              <a:t> </a:t>
            </a:r>
            <a:r>
              <a:rPr lang="en-US" dirty="0" err="1" smtClean="0"/>
              <a:t>aliquam</a:t>
            </a:r>
            <a:r>
              <a:rPr lang="en-US" dirty="0" smtClean="0"/>
              <a:t> </a:t>
            </a:r>
            <a:r>
              <a:rPr lang="en-US" dirty="0" err="1" smtClean="0"/>
              <a:t>urna</a:t>
            </a:r>
            <a:r>
              <a:rPr lang="en-US" dirty="0" smtClean="0"/>
              <a:t> </a:t>
            </a:r>
            <a:r>
              <a:rPr lang="en-US" dirty="0" err="1" smtClean="0"/>
              <a:t>cursus</a:t>
            </a:r>
            <a:r>
              <a:rPr lang="en-US" dirty="0" smtClean="0"/>
              <a:t> et. </a:t>
            </a:r>
            <a:r>
              <a:rPr lang="en-US" dirty="0" err="1" smtClean="0"/>
              <a:t>Proin</a:t>
            </a:r>
            <a:r>
              <a:rPr lang="en-US" dirty="0" smtClean="0"/>
              <a:t> </a:t>
            </a:r>
            <a:r>
              <a:rPr lang="en-US" dirty="0" err="1" smtClean="0"/>
              <a:t>commodo</a:t>
            </a:r>
            <a:r>
              <a:rPr lang="en-US" dirty="0" smtClean="0"/>
              <a:t> </a:t>
            </a:r>
            <a:r>
              <a:rPr lang="en-US" dirty="0" err="1" smtClean="0"/>
              <a:t>arcu</a:t>
            </a:r>
            <a:r>
              <a:rPr lang="en-US" dirty="0" smtClean="0"/>
              <a:t> </a:t>
            </a:r>
            <a:r>
              <a:rPr lang="en-US" dirty="0" err="1" smtClean="0"/>
              <a:t>nec</a:t>
            </a:r>
            <a:r>
              <a:rPr lang="en-US" dirty="0" smtClean="0"/>
              <a:t> nisi </a:t>
            </a:r>
            <a:r>
              <a:rPr lang="en-US" dirty="0" err="1" smtClean="0"/>
              <a:t>rhoncus</a:t>
            </a:r>
            <a:r>
              <a:rPr lang="en-US" dirty="0" smtClean="0"/>
              <a:t> </a:t>
            </a:r>
            <a:r>
              <a:rPr lang="en-US" dirty="0" err="1" smtClean="0"/>
              <a:t>dapibus</a:t>
            </a:r>
            <a:r>
              <a:rPr lang="en-US" dirty="0" smtClean="0"/>
              <a:t>. </a:t>
            </a:r>
            <a:r>
              <a:rPr lang="en-US" dirty="0" err="1" smtClean="0"/>
              <a:t>Praesent</a:t>
            </a:r>
            <a:r>
              <a:rPr lang="en-US" dirty="0" smtClean="0"/>
              <a:t> </a:t>
            </a:r>
            <a:r>
              <a:rPr lang="en-US" dirty="0" err="1" smtClean="0"/>
              <a:t>nec</a:t>
            </a:r>
            <a:r>
              <a:rPr lang="en-US" dirty="0" smtClean="0"/>
              <a:t> </a:t>
            </a:r>
            <a:r>
              <a:rPr lang="en-US" dirty="0" err="1" smtClean="0"/>
              <a:t>elit</a:t>
            </a:r>
            <a:r>
              <a:rPr lang="en-US" dirty="0" smtClean="0"/>
              <a:t> non </a:t>
            </a:r>
            <a:r>
              <a:rPr lang="en-US" dirty="0" err="1" smtClean="0"/>
              <a:t>metus</a:t>
            </a:r>
            <a:r>
              <a:rPr lang="en-US" dirty="0" smtClean="0"/>
              <a:t> </a:t>
            </a:r>
            <a:r>
              <a:rPr lang="en-US" dirty="0" err="1" smtClean="0"/>
              <a:t>mollis</a:t>
            </a:r>
            <a:r>
              <a:rPr lang="en-US" dirty="0" smtClean="0"/>
              <a:t> </a:t>
            </a:r>
            <a:r>
              <a:rPr lang="en-US" dirty="0" err="1" smtClean="0"/>
              <a:t>placerat</a:t>
            </a:r>
            <a:r>
              <a:rPr lang="en-US" dirty="0" smtClean="0"/>
              <a:t>. </a:t>
            </a:r>
            <a:r>
              <a:rPr lang="en-US" dirty="0" err="1" smtClean="0"/>
              <a:t>Vivamus</a:t>
            </a:r>
            <a:r>
              <a:rPr lang="en-US" dirty="0" smtClean="0"/>
              <a:t> </a:t>
            </a:r>
            <a:r>
              <a:rPr lang="en-US" dirty="0" err="1" smtClean="0"/>
              <a:t>porta</a:t>
            </a:r>
            <a:r>
              <a:rPr lang="en-US" dirty="0" smtClean="0"/>
              <a:t> </a:t>
            </a:r>
            <a:r>
              <a:rPr lang="en-US" dirty="0" err="1" smtClean="0"/>
              <a:t>pulvinar</a:t>
            </a:r>
            <a:r>
              <a:rPr lang="en-US" dirty="0" smtClean="0"/>
              <a:t> </a:t>
            </a:r>
            <a:r>
              <a:rPr lang="en-US" dirty="0" err="1" smtClean="0"/>
              <a:t>iaculis</a:t>
            </a:r>
            <a:r>
              <a:rPr lang="en-US" dirty="0" smtClean="0"/>
              <a:t>. </a:t>
            </a:r>
            <a:r>
              <a:rPr lang="en-US" dirty="0" err="1" smtClean="0"/>
              <a:t>Donec</a:t>
            </a:r>
            <a:r>
              <a:rPr lang="en-US" dirty="0" smtClean="0"/>
              <a:t> </a:t>
            </a:r>
            <a:r>
              <a:rPr lang="en-US" dirty="0" err="1" smtClean="0"/>
              <a:t>augue</a:t>
            </a:r>
            <a:r>
              <a:rPr lang="en-US" dirty="0" smtClean="0"/>
              <a:t> </a:t>
            </a:r>
            <a:r>
              <a:rPr lang="en-US" dirty="0" err="1" smtClean="0"/>
              <a:t>arcu</a:t>
            </a:r>
            <a:r>
              <a:rPr lang="en-US" dirty="0" smtClean="0"/>
              <a:t>, </a:t>
            </a:r>
            <a:r>
              <a:rPr lang="en-US" dirty="0" err="1" smtClean="0"/>
              <a:t>volutpat</a:t>
            </a:r>
            <a:r>
              <a:rPr lang="en-US" dirty="0" smtClean="0"/>
              <a:t> </a:t>
            </a:r>
            <a:r>
              <a:rPr lang="en-US" dirty="0" err="1" smtClean="0"/>
              <a:t>nec</a:t>
            </a:r>
            <a:r>
              <a:rPr lang="en-US" dirty="0" smtClean="0"/>
              <a:t> </a:t>
            </a:r>
            <a:r>
              <a:rPr lang="en-US" dirty="0" err="1" smtClean="0"/>
              <a:t>risus</a:t>
            </a:r>
            <a:r>
              <a:rPr lang="en-US" dirty="0" smtClean="0"/>
              <a:t> </a:t>
            </a:r>
            <a:r>
              <a:rPr lang="en-US" dirty="0" err="1" smtClean="0"/>
              <a:t>eget</a:t>
            </a:r>
            <a:r>
              <a:rPr lang="en-US" dirty="0" smtClean="0"/>
              <a:t>, </a:t>
            </a:r>
            <a:r>
              <a:rPr lang="en-US" dirty="0" err="1" smtClean="0"/>
              <a:t>finibus</a:t>
            </a:r>
            <a:r>
              <a:rPr lang="en-US" dirty="0" smtClean="0"/>
              <a:t> </a:t>
            </a:r>
            <a:r>
              <a:rPr lang="en-US" dirty="0" err="1" smtClean="0"/>
              <a:t>lacinia</a:t>
            </a:r>
            <a:r>
              <a:rPr lang="en-US" dirty="0" smtClean="0"/>
              <a:t> ligula. </a:t>
            </a:r>
            <a:r>
              <a:rPr lang="en-US" dirty="0" err="1" smtClean="0"/>
              <a:t>Curabitur</a:t>
            </a:r>
            <a:r>
              <a:rPr lang="en-US" dirty="0" smtClean="0"/>
              <a:t> </a:t>
            </a:r>
            <a:r>
              <a:rPr lang="en-US" dirty="0" err="1" smtClean="0"/>
              <a:t>bibendum</a:t>
            </a:r>
            <a:r>
              <a:rPr lang="en-US" dirty="0" smtClean="0"/>
              <a:t> </a:t>
            </a:r>
            <a:r>
              <a:rPr lang="en-US" dirty="0" err="1" smtClean="0"/>
              <a:t>arcu</a:t>
            </a:r>
            <a:r>
              <a:rPr lang="en-US" dirty="0" smtClean="0"/>
              <a:t> sit </a:t>
            </a:r>
            <a:r>
              <a:rPr lang="en-US" dirty="0" err="1" smtClean="0"/>
              <a:t>amet</a:t>
            </a:r>
            <a:r>
              <a:rPr lang="en-US" dirty="0" smtClean="0"/>
              <a:t> </a:t>
            </a:r>
            <a:r>
              <a:rPr lang="en-US" dirty="0" err="1" smtClean="0"/>
              <a:t>faucibus</a:t>
            </a:r>
            <a:r>
              <a:rPr lang="en-US" dirty="0" smtClean="0"/>
              <a:t> </a:t>
            </a:r>
            <a:r>
              <a:rPr lang="en-US" dirty="0" err="1" smtClean="0"/>
              <a:t>posuere</a:t>
            </a:r>
            <a:r>
              <a:rPr lang="en-US" dirty="0" smtClean="0"/>
              <a:t>. </a:t>
            </a:r>
            <a:r>
              <a:rPr lang="en-US" dirty="0" err="1" smtClean="0"/>
              <a:t>Donec</a:t>
            </a:r>
            <a:r>
              <a:rPr lang="en-US" dirty="0" smtClean="0"/>
              <a:t> a </a:t>
            </a:r>
            <a:r>
              <a:rPr lang="en-US" dirty="0" err="1" smtClean="0"/>
              <a:t>est</a:t>
            </a:r>
            <a:r>
              <a:rPr lang="en-US" dirty="0" smtClean="0"/>
              <a:t> at </a:t>
            </a:r>
            <a:r>
              <a:rPr lang="en-US" dirty="0" err="1" smtClean="0"/>
              <a:t>arcu</a:t>
            </a:r>
            <a:r>
              <a:rPr lang="en-US" dirty="0" smtClean="0"/>
              <a:t> </a:t>
            </a:r>
            <a:r>
              <a:rPr lang="en-US" dirty="0" err="1" smtClean="0"/>
              <a:t>congue</a:t>
            </a:r>
            <a:r>
              <a:rPr lang="en-US" dirty="0" smtClean="0"/>
              <a:t> </a:t>
            </a:r>
            <a:r>
              <a:rPr lang="en-US" dirty="0" err="1" smtClean="0"/>
              <a:t>congue</a:t>
            </a:r>
            <a:r>
              <a:rPr lang="en-US" dirty="0" smtClean="0"/>
              <a:t> </a:t>
            </a:r>
            <a:r>
              <a:rPr lang="en-US" dirty="0" err="1" smtClean="0"/>
              <a:t>vel</a:t>
            </a:r>
            <a:r>
              <a:rPr lang="en-US" dirty="0" smtClean="0"/>
              <a:t> </a:t>
            </a:r>
            <a:r>
              <a:rPr lang="en-US" dirty="0" err="1" smtClean="0"/>
              <a:t>eget</a:t>
            </a:r>
            <a:r>
              <a:rPr lang="en-US" dirty="0" smtClean="0"/>
              <a:t> ex. </a:t>
            </a:r>
            <a:r>
              <a:rPr lang="en-US" dirty="0" err="1" smtClean="0"/>
              <a:t>Duis</a:t>
            </a:r>
            <a:r>
              <a:rPr lang="en-US" dirty="0" smtClean="0"/>
              <a:t> </a:t>
            </a:r>
            <a:r>
              <a:rPr lang="en-US" dirty="0" err="1" smtClean="0"/>
              <a:t>auctor</a:t>
            </a:r>
            <a:r>
              <a:rPr lang="en-US" dirty="0" smtClean="0"/>
              <a:t> </a:t>
            </a:r>
            <a:r>
              <a:rPr lang="en-US" dirty="0" err="1" smtClean="0"/>
              <a:t>lectus</a:t>
            </a:r>
            <a:r>
              <a:rPr lang="en-US" dirty="0" smtClean="0"/>
              <a:t> </a:t>
            </a:r>
            <a:r>
              <a:rPr lang="en-US" dirty="0" err="1" smtClean="0"/>
              <a:t>maximus</a:t>
            </a:r>
            <a:r>
              <a:rPr lang="en-US" dirty="0" smtClean="0"/>
              <a:t> </a:t>
            </a:r>
            <a:r>
              <a:rPr lang="en-US" dirty="0" err="1" smtClean="0"/>
              <a:t>sapien</a:t>
            </a:r>
            <a:r>
              <a:rPr lang="en-US" dirty="0" smtClean="0"/>
              <a:t> </a:t>
            </a:r>
            <a:r>
              <a:rPr lang="en-US" dirty="0" err="1" smtClean="0"/>
              <a:t>suscipit</a:t>
            </a:r>
            <a:r>
              <a:rPr lang="en-US" dirty="0" smtClean="0"/>
              <a:t> </a:t>
            </a:r>
            <a:r>
              <a:rPr lang="en-US" dirty="0" err="1" smtClean="0"/>
              <a:t>interdum</a:t>
            </a:r>
            <a:r>
              <a:rPr lang="en-US" dirty="0" smtClean="0"/>
              <a:t>.</a:t>
            </a:r>
          </a:p>
          <a:p>
            <a:pPr lvl="0"/>
            <a:endParaRPr lang="en-US" dirty="0" smtClean="0"/>
          </a:p>
          <a:p>
            <a:pPr lvl="0"/>
            <a:r>
              <a:rPr lang="en-US" dirty="0" err="1" smtClean="0"/>
              <a:t>Curabitur</a:t>
            </a:r>
            <a:r>
              <a:rPr lang="en-US" dirty="0" smtClean="0"/>
              <a:t> </a:t>
            </a:r>
            <a:r>
              <a:rPr lang="en-US" dirty="0" err="1" smtClean="0"/>
              <a:t>rhoncus</a:t>
            </a:r>
            <a:r>
              <a:rPr lang="en-US" dirty="0" smtClean="0"/>
              <a:t>, </a:t>
            </a:r>
            <a:r>
              <a:rPr lang="en-US" dirty="0" err="1" smtClean="0"/>
              <a:t>diam</a:t>
            </a:r>
            <a:r>
              <a:rPr lang="en-US" dirty="0" smtClean="0"/>
              <a:t> </a:t>
            </a:r>
            <a:r>
              <a:rPr lang="en-US" dirty="0" err="1" smtClean="0"/>
              <a:t>vel</a:t>
            </a:r>
            <a:r>
              <a:rPr lang="en-US" dirty="0" smtClean="0"/>
              <a:t> </a:t>
            </a:r>
            <a:r>
              <a:rPr lang="en-US" dirty="0" err="1" smtClean="0"/>
              <a:t>congue</a:t>
            </a:r>
            <a:r>
              <a:rPr lang="en-US" dirty="0" smtClean="0"/>
              <a:t> </a:t>
            </a:r>
            <a:r>
              <a:rPr lang="en-US" dirty="0" err="1" smtClean="0"/>
              <a:t>pulvinar</a:t>
            </a:r>
            <a:r>
              <a:rPr lang="en-US" dirty="0" smtClean="0"/>
              <a:t>, </a:t>
            </a:r>
            <a:r>
              <a:rPr lang="en-US" dirty="0" err="1" smtClean="0"/>
              <a:t>erat</a:t>
            </a:r>
            <a:r>
              <a:rPr lang="en-US" dirty="0" smtClean="0"/>
              <a:t> </a:t>
            </a:r>
            <a:r>
              <a:rPr lang="en-US" dirty="0" err="1" smtClean="0"/>
              <a:t>massa</a:t>
            </a:r>
            <a:r>
              <a:rPr lang="en-US" dirty="0" smtClean="0"/>
              <a:t> </a:t>
            </a:r>
            <a:r>
              <a:rPr lang="en-US" dirty="0" err="1" smtClean="0"/>
              <a:t>lacinia</a:t>
            </a:r>
            <a:r>
              <a:rPr lang="en-US" dirty="0" smtClean="0"/>
              <a:t> </a:t>
            </a:r>
            <a:r>
              <a:rPr lang="en-US" dirty="0" err="1" smtClean="0"/>
              <a:t>purus</a:t>
            </a:r>
            <a:r>
              <a:rPr lang="en-US" dirty="0" smtClean="0"/>
              <a:t>, in </a:t>
            </a:r>
            <a:r>
              <a:rPr lang="en-US" dirty="0" err="1" smtClean="0"/>
              <a:t>laoreet</a:t>
            </a:r>
            <a:r>
              <a:rPr lang="en-US" dirty="0" smtClean="0"/>
              <a:t> </a:t>
            </a:r>
            <a:r>
              <a:rPr lang="en-US" dirty="0" err="1" smtClean="0"/>
              <a:t>purus</a:t>
            </a:r>
            <a:r>
              <a:rPr lang="en-US" dirty="0" smtClean="0"/>
              <a:t> </a:t>
            </a:r>
            <a:r>
              <a:rPr lang="en-US" dirty="0" err="1" smtClean="0"/>
              <a:t>massa</a:t>
            </a:r>
            <a:r>
              <a:rPr lang="en-US" dirty="0" smtClean="0"/>
              <a:t> in </a:t>
            </a:r>
            <a:r>
              <a:rPr lang="en-US" dirty="0" err="1" smtClean="0"/>
              <a:t>nunc</a:t>
            </a:r>
            <a:r>
              <a:rPr lang="en-US" dirty="0" smtClean="0"/>
              <a:t>. </a:t>
            </a:r>
            <a:r>
              <a:rPr lang="en-US" dirty="0" err="1" smtClean="0"/>
              <a:t>Phasellus</a:t>
            </a:r>
            <a:r>
              <a:rPr lang="en-US" dirty="0" smtClean="0"/>
              <a:t> </a:t>
            </a:r>
            <a:r>
              <a:rPr lang="en-US" dirty="0" err="1" smtClean="0"/>
              <a:t>finibus</a:t>
            </a:r>
            <a:r>
              <a:rPr lang="en-US" dirty="0" smtClean="0"/>
              <a:t> </a:t>
            </a:r>
            <a:r>
              <a:rPr lang="en-US" dirty="0" err="1" smtClean="0"/>
              <a:t>malesuada</a:t>
            </a:r>
            <a:r>
              <a:rPr lang="en-US" dirty="0" smtClean="0"/>
              <a:t> </a:t>
            </a:r>
            <a:r>
              <a:rPr lang="en-US" dirty="0" err="1" smtClean="0"/>
              <a:t>lobortis</a:t>
            </a:r>
            <a:r>
              <a:rPr lang="en-US" dirty="0" smtClean="0"/>
              <a:t>. </a:t>
            </a:r>
            <a:r>
              <a:rPr lang="en-US" dirty="0" err="1" smtClean="0"/>
              <a:t>Sed</a:t>
            </a:r>
            <a:r>
              <a:rPr lang="en-US" dirty="0" smtClean="0"/>
              <a:t> </a:t>
            </a:r>
            <a:r>
              <a:rPr lang="en-US" dirty="0" err="1" smtClean="0"/>
              <a:t>quis</a:t>
            </a:r>
            <a:r>
              <a:rPr lang="en-US" dirty="0" smtClean="0"/>
              <a:t> </a:t>
            </a:r>
            <a:r>
              <a:rPr lang="en-US" dirty="0" err="1" smtClean="0"/>
              <a:t>tellus</a:t>
            </a:r>
            <a:r>
              <a:rPr lang="en-US" dirty="0" smtClean="0"/>
              <a:t> id </a:t>
            </a:r>
            <a:r>
              <a:rPr lang="en-US" dirty="0" err="1" smtClean="0"/>
              <a:t>nulla</a:t>
            </a:r>
            <a:r>
              <a:rPr lang="en-US" dirty="0" smtClean="0"/>
              <a:t> </a:t>
            </a:r>
            <a:r>
              <a:rPr lang="en-US" dirty="0" err="1" smtClean="0"/>
              <a:t>mollis</a:t>
            </a:r>
            <a:r>
              <a:rPr lang="en-US" dirty="0" smtClean="0"/>
              <a:t> </a:t>
            </a:r>
            <a:r>
              <a:rPr lang="en-US" dirty="0" err="1" smtClean="0"/>
              <a:t>iaculis</a:t>
            </a:r>
            <a:r>
              <a:rPr lang="en-US" dirty="0" smtClean="0"/>
              <a:t>. Nam </a:t>
            </a:r>
            <a:r>
              <a:rPr lang="en-US" dirty="0" err="1" smtClean="0"/>
              <a:t>nec</a:t>
            </a:r>
            <a:r>
              <a:rPr lang="en-US" dirty="0" smtClean="0"/>
              <a:t> </a:t>
            </a:r>
            <a:r>
              <a:rPr lang="en-US" dirty="0" err="1" smtClean="0"/>
              <a:t>auctor</a:t>
            </a:r>
            <a:r>
              <a:rPr lang="en-US" dirty="0" smtClean="0"/>
              <a:t> </a:t>
            </a:r>
            <a:r>
              <a:rPr lang="en-US" dirty="0" err="1" smtClean="0"/>
              <a:t>arcu</a:t>
            </a:r>
            <a:r>
              <a:rPr lang="en-US" dirty="0" smtClean="0"/>
              <a:t>. </a:t>
            </a:r>
            <a:r>
              <a:rPr lang="en-US" dirty="0" err="1" smtClean="0"/>
              <a:t>Aenean</a:t>
            </a:r>
            <a:r>
              <a:rPr lang="en-US" dirty="0" smtClean="0"/>
              <a:t> </a:t>
            </a:r>
            <a:r>
              <a:rPr lang="en-US" dirty="0" err="1" smtClean="0"/>
              <a:t>molestie</a:t>
            </a:r>
            <a:r>
              <a:rPr lang="en-US" dirty="0" smtClean="0"/>
              <a:t> lacus </a:t>
            </a:r>
            <a:r>
              <a:rPr lang="en-US" dirty="0" err="1" smtClean="0"/>
              <a:t>ut</a:t>
            </a:r>
            <a:r>
              <a:rPr lang="en-US" dirty="0" smtClean="0"/>
              <a:t> </a:t>
            </a:r>
            <a:r>
              <a:rPr lang="en-US" dirty="0" err="1" smtClean="0"/>
              <a:t>urna</a:t>
            </a:r>
            <a:r>
              <a:rPr lang="en-US" dirty="0" smtClean="0"/>
              <a:t> </a:t>
            </a:r>
            <a:r>
              <a:rPr lang="en-US" dirty="0" err="1" smtClean="0"/>
              <a:t>accumsan</a:t>
            </a:r>
            <a:r>
              <a:rPr lang="en-US" dirty="0" smtClean="0"/>
              <a:t>, a </a:t>
            </a:r>
            <a:r>
              <a:rPr lang="en-US" dirty="0" err="1" smtClean="0"/>
              <a:t>rhoncus</a:t>
            </a:r>
            <a:r>
              <a:rPr lang="en-US" dirty="0" smtClean="0"/>
              <a:t> </a:t>
            </a:r>
            <a:r>
              <a:rPr lang="en-US" dirty="0" err="1" smtClean="0"/>
              <a:t>orci</a:t>
            </a:r>
            <a:r>
              <a:rPr lang="en-US" dirty="0" smtClean="0"/>
              <a:t> </a:t>
            </a:r>
            <a:r>
              <a:rPr lang="en-US" dirty="0" err="1" smtClean="0"/>
              <a:t>rhoncus</a:t>
            </a:r>
            <a:r>
              <a:rPr lang="en-US" dirty="0" smtClean="0"/>
              <a:t>. </a:t>
            </a:r>
            <a:r>
              <a:rPr lang="en-US" dirty="0" err="1" smtClean="0"/>
              <a:t>Fusce</a:t>
            </a:r>
            <a:r>
              <a:rPr lang="en-US" dirty="0" smtClean="0"/>
              <a:t> </a:t>
            </a:r>
            <a:r>
              <a:rPr lang="en-US" dirty="0" err="1" smtClean="0"/>
              <a:t>orci</a:t>
            </a:r>
            <a:r>
              <a:rPr lang="en-US" dirty="0" smtClean="0"/>
              <a:t> </a:t>
            </a:r>
            <a:r>
              <a:rPr lang="en-US" dirty="0" err="1" smtClean="0"/>
              <a:t>velit</a:t>
            </a:r>
            <a:r>
              <a:rPr lang="en-US" dirty="0" smtClean="0"/>
              <a:t>, </a:t>
            </a:r>
            <a:r>
              <a:rPr lang="en-US" dirty="0" err="1" smtClean="0"/>
              <a:t>euismod</a:t>
            </a:r>
            <a:r>
              <a:rPr lang="en-US" dirty="0" smtClean="0"/>
              <a:t> </a:t>
            </a:r>
            <a:r>
              <a:rPr lang="en-US" dirty="0" err="1" smtClean="0"/>
              <a:t>quis</a:t>
            </a:r>
            <a:r>
              <a:rPr lang="en-US" dirty="0" smtClean="0"/>
              <a:t> </a:t>
            </a:r>
            <a:r>
              <a:rPr lang="en-US" dirty="0" err="1" smtClean="0"/>
              <a:t>pulvinar</a:t>
            </a:r>
            <a:r>
              <a:rPr lang="en-US" dirty="0" smtClean="0"/>
              <a:t> ac, </a:t>
            </a:r>
            <a:r>
              <a:rPr lang="en-US" dirty="0" err="1" smtClean="0"/>
              <a:t>ultrices</a:t>
            </a:r>
            <a:r>
              <a:rPr lang="en-US" dirty="0" smtClean="0"/>
              <a:t> </a:t>
            </a:r>
            <a:r>
              <a:rPr lang="en-US" dirty="0" err="1" smtClean="0"/>
              <a:t>vel</a:t>
            </a:r>
            <a:r>
              <a:rPr lang="en-US" dirty="0" smtClean="0"/>
              <a:t> dui. </a:t>
            </a:r>
            <a:r>
              <a:rPr lang="en-US" dirty="0" err="1" smtClean="0"/>
              <a:t>Praesent</a:t>
            </a:r>
            <a:r>
              <a:rPr lang="en-US" dirty="0" smtClean="0"/>
              <a:t> </a:t>
            </a:r>
            <a:r>
              <a:rPr lang="en-US" dirty="0" err="1" smtClean="0"/>
              <a:t>commodo</a:t>
            </a:r>
            <a:r>
              <a:rPr lang="en-US" dirty="0" smtClean="0"/>
              <a:t>, </a:t>
            </a:r>
            <a:r>
              <a:rPr lang="en-US" dirty="0" err="1" smtClean="0"/>
              <a:t>odio</a:t>
            </a:r>
            <a:r>
              <a:rPr lang="en-US" dirty="0" smtClean="0"/>
              <a:t> </a:t>
            </a:r>
            <a:r>
              <a:rPr lang="en-US" dirty="0" err="1" smtClean="0"/>
              <a:t>eu</a:t>
            </a:r>
            <a:r>
              <a:rPr lang="en-US" dirty="0" smtClean="0"/>
              <a:t> </a:t>
            </a:r>
            <a:r>
              <a:rPr lang="en-US" dirty="0" err="1" smtClean="0"/>
              <a:t>ullamcorper</a:t>
            </a:r>
            <a:r>
              <a:rPr lang="en-US" dirty="0" smtClean="0"/>
              <a:t> </a:t>
            </a:r>
            <a:r>
              <a:rPr lang="en-US" dirty="0" err="1" smtClean="0"/>
              <a:t>eleifend</a:t>
            </a:r>
            <a:r>
              <a:rPr lang="en-US" dirty="0" smtClean="0"/>
              <a:t>, magna </a:t>
            </a:r>
            <a:r>
              <a:rPr lang="en-US" dirty="0" err="1" smtClean="0"/>
              <a:t>metus</a:t>
            </a:r>
            <a:r>
              <a:rPr lang="en-US" dirty="0" smtClean="0"/>
              <a:t> </a:t>
            </a:r>
            <a:r>
              <a:rPr lang="en-US" dirty="0" err="1" smtClean="0"/>
              <a:t>euismod</a:t>
            </a:r>
            <a:r>
              <a:rPr lang="en-US" dirty="0" smtClean="0"/>
              <a:t> </a:t>
            </a:r>
            <a:r>
              <a:rPr lang="en-US" dirty="0" err="1" smtClean="0"/>
              <a:t>elit</a:t>
            </a:r>
            <a:r>
              <a:rPr lang="en-US" dirty="0" smtClean="0"/>
              <a:t>, in </a:t>
            </a:r>
            <a:r>
              <a:rPr lang="en-US" dirty="0" err="1" smtClean="0"/>
              <a:t>porttitor</a:t>
            </a:r>
            <a:r>
              <a:rPr lang="en-US" dirty="0" smtClean="0"/>
              <a:t> </a:t>
            </a:r>
            <a:r>
              <a:rPr lang="en-US" dirty="0" err="1" smtClean="0"/>
              <a:t>urna</a:t>
            </a:r>
            <a:r>
              <a:rPr lang="en-US" dirty="0" smtClean="0"/>
              <a:t> </a:t>
            </a:r>
            <a:r>
              <a:rPr lang="en-US" dirty="0" err="1" smtClean="0"/>
              <a:t>nisl</a:t>
            </a:r>
            <a:r>
              <a:rPr lang="en-US" dirty="0" smtClean="0"/>
              <a:t> </a:t>
            </a:r>
            <a:r>
              <a:rPr lang="en-US" dirty="0" err="1" smtClean="0"/>
              <a:t>ut</a:t>
            </a:r>
            <a:r>
              <a:rPr lang="en-US" dirty="0" smtClean="0"/>
              <a:t> </a:t>
            </a:r>
            <a:r>
              <a:rPr lang="en-US" dirty="0" err="1" smtClean="0"/>
              <a:t>nulla</a:t>
            </a:r>
            <a:r>
              <a:rPr lang="en-US" dirty="0" smtClean="0"/>
              <a:t>. </a:t>
            </a:r>
            <a:r>
              <a:rPr lang="en-US" dirty="0" err="1" smtClean="0"/>
              <a:t>Donec</a:t>
            </a:r>
            <a:r>
              <a:rPr lang="en-US" dirty="0" smtClean="0"/>
              <a:t> </a:t>
            </a:r>
            <a:r>
              <a:rPr lang="en-US" dirty="0" err="1" smtClean="0"/>
              <a:t>accumsan</a:t>
            </a:r>
            <a:r>
              <a:rPr lang="en-US" dirty="0" smtClean="0"/>
              <a:t> </a:t>
            </a:r>
            <a:r>
              <a:rPr lang="en-US" dirty="0" err="1" smtClean="0"/>
              <a:t>egestas</a:t>
            </a:r>
            <a:r>
              <a:rPr lang="en-US" dirty="0" smtClean="0"/>
              <a:t> </a:t>
            </a:r>
            <a:r>
              <a:rPr lang="en-US" dirty="0" err="1" smtClean="0"/>
              <a:t>nulla</a:t>
            </a:r>
            <a:r>
              <a:rPr lang="en-US" dirty="0" smtClean="0"/>
              <a:t>, </a:t>
            </a:r>
            <a:r>
              <a:rPr lang="en-US" dirty="0" err="1" smtClean="0"/>
              <a:t>ut</a:t>
            </a:r>
            <a:r>
              <a:rPr lang="en-US" dirty="0" smtClean="0"/>
              <a:t> </a:t>
            </a:r>
            <a:r>
              <a:rPr lang="en-US" dirty="0" err="1" smtClean="0"/>
              <a:t>sollicitudin</a:t>
            </a:r>
            <a:r>
              <a:rPr lang="en-US" dirty="0" smtClean="0"/>
              <a:t> </a:t>
            </a:r>
            <a:r>
              <a:rPr lang="en-US" dirty="0" err="1" smtClean="0"/>
              <a:t>nulla</a:t>
            </a:r>
            <a:r>
              <a:rPr lang="en-US" dirty="0" smtClean="0"/>
              <a:t> </a:t>
            </a:r>
            <a:r>
              <a:rPr lang="en-US" dirty="0" err="1" smtClean="0"/>
              <a:t>lacinia</a:t>
            </a:r>
            <a:r>
              <a:rPr lang="en-US" dirty="0" smtClean="0"/>
              <a:t> ac. </a:t>
            </a:r>
            <a:r>
              <a:rPr lang="en-US" dirty="0" err="1" smtClean="0"/>
              <a:t>Pellentesque</a:t>
            </a:r>
            <a:r>
              <a:rPr lang="en-US" dirty="0" smtClean="0"/>
              <a:t> </a:t>
            </a:r>
            <a:r>
              <a:rPr lang="en-US" dirty="0" err="1" smtClean="0"/>
              <a:t>felis</a:t>
            </a:r>
            <a:r>
              <a:rPr lang="en-US" dirty="0" smtClean="0"/>
              <a:t> </a:t>
            </a:r>
            <a:r>
              <a:rPr lang="en-US" dirty="0" err="1" smtClean="0"/>
              <a:t>est</a:t>
            </a:r>
            <a:r>
              <a:rPr lang="en-US" dirty="0" smtClean="0"/>
              <a:t>, </a:t>
            </a:r>
            <a:r>
              <a:rPr lang="en-US" dirty="0" err="1" smtClean="0"/>
              <a:t>tincidunt</a:t>
            </a:r>
            <a:r>
              <a:rPr lang="en-US" dirty="0" smtClean="0"/>
              <a:t> et </a:t>
            </a:r>
            <a:r>
              <a:rPr lang="en-US" dirty="0" err="1" smtClean="0"/>
              <a:t>suscipit</a:t>
            </a:r>
            <a:r>
              <a:rPr lang="en-US" dirty="0" smtClean="0"/>
              <a:t> id, </a:t>
            </a:r>
            <a:r>
              <a:rPr lang="en-US" dirty="0" err="1" smtClean="0"/>
              <a:t>rutrum</a:t>
            </a:r>
            <a:r>
              <a:rPr lang="en-US" dirty="0" smtClean="0"/>
              <a:t> at </a:t>
            </a:r>
            <a:r>
              <a:rPr lang="en-US" dirty="0" err="1" smtClean="0"/>
              <a:t>odio</a:t>
            </a:r>
            <a:r>
              <a:rPr lang="en-US" dirty="0" smtClean="0"/>
              <a:t>. </a:t>
            </a:r>
            <a:r>
              <a:rPr lang="en-US" dirty="0" err="1" smtClean="0"/>
              <a:t>Sed</a:t>
            </a:r>
            <a:r>
              <a:rPr lang="en-US" dirty="0" smtClean="0"/>
              <a:t> </a:t>
            </a:r>
            <a:r>
              <a:rPr lang="en-US" dirty="0" err="1" smtClean="0"/>
              <a:t>fringilla</a:t>
            </a:r>
            <a:r>
              <a:rPr lang="en-US" dirty="0" smtClean="0"/>
              <a:t> </a:t>
            </a:r>
            <a:r>
              <a:rPr lang="en-US" dirty="0" err="1" smtClean="0"/>
              <a:t>porttitor</a:t>
            </a:r>
            <a:r>
              <a:rPr lang="en-US" dirty="0" smtClean="0"/>
              <a:t> </a:t>
            </a:r>
            <a:r>
              <a:rPr lang="en-US" dirty="0" err="1" smtClean="0"/>
              <a:t>ipsum</a:t>
            </a:r>
            <a:r>
              <a:rPr lang="en-US" dirty="0" smtClean="0"/>
              <a:t>. </a:t>
            </a:r>
            <a:r>
              <a:rPr lang="en-US" dirty="0" err="1" smtClean="0"/>
              <a:t>Morbi</a:t>
            </a:r>
            <a:r>
              <a:rPr lang="en-US" dirty="0" smtClean="0"/>
              <a:t> </a:t>
            </a:r>
            <a:r>
              <a:rPr lang="en-US" dirty="0" err="1" smtClean="0"/>
              <a:t>cursus</a:t>
            </a:r>
            <a:r>
              <a:rPr lang="en-US" dirty="0" smtClean="0"/>
              <a:t> </a:t>
            </a:r>
            <a:r>
              <a:rPr lang="en-US" dirty="0" err="1" smtClean="0"/>
              <a:t>massa</a:t>
            </a:r>
            <a:r>
              <a:rPr lang="en-US" dirty="0" smtClean="0"/>
              <a:t> </a:t>
            </a:r>
            <a:r>
              <a:rPr lang="en-US" dirty="0" err="1" smtClean="0"/>
              <a:t>eget</a:t>
            </a:r>
            <a:r>
              <a:rPr lang="en-US" dirty="0" smtClean="0"/>
              <a:t> </a:t>
            </a:r>
            <a:r>
              <a:rPr lang="en-US" dirty="0" err="1" smtClean="0"/>
              <a:t>arcu</a:t>
            </a:r>
            <a:r>
              <a:rPr lang="en-US" dirty="0" smtClean="0"/>
              <a:t> </a:t>
            </a:r>
            <a:r>
              <a:rPr lang="en-US" dirty="0" err="1" smtClean="0"/>
              <a:t>hendrerit</a:t>
            </a:r>
            <a:r>
              <a:rPr lang="en-US" dirty="0" smtClean="0"/>
              <a:t> </a:t>
            </a:r>
            <a:r>
              <a:rPr lang="en-US" dirty="0" err="1" smtClean="0"/>
              <a:t>eleifend</a:t>
            </a:r>
            <a:r>
              <a:rPr lang="en-US" dirty="0" smtClean="0"/>
              <a:t>. </a:t>
            </a:r>
            <a:r>
              <a:rPr lang="en-US" dirty="0" err="1" smtClean="0"/>
              <a:t>Morbi</a:t>
            </a:r>
            <a:r>
              <a:rPr lang="en-US" dirty="0" smtClean="0"/>
              <a:t> sit </a:t>
            </a:r>
            <a:r>
              <a:rPr lang="en-US" dirty="0" err="1" smtClean="0"/>
              <a:t>amet</a:t>
            </a:r>
            <a:r>
              <a:rPr lang="en-US" dirty="0" smtClean="0"/>
              <a:t> </a:t>
            </a:r>
            <a:r>
              <a:rPr lang="en-US" dirty="0" err="1" smtClean="0"/>
              <a:t>accumsan</a:t>
            </a:r>
            <a:r>
              <a:rPr lang="en-US" dirty="0" smtClean="0"/>
              <a:t> dui, </a:t>
            </a:r>
            <a:r>
              <a:rPr lang="en-US" dirty="0" err="1" smtClean="0"/>
              <a:t>vel</a:t>
            </a:r>
            <a:r>
              <a:rPr lang="en-US" dirty="0" smtClean="0"/>
              <a:t> tempus </a:t>
            </a:r>
            <a:r>
              <a:rPr lang="en-US" dirty="0" err="1" smtClean="0"/>
              <a:t>urna</a:t>
            </a:r>
            <a:r>
              <a:rPr lang="en-US" dirty="0" smtClean="0"/>
              <a:t>. </a:t>
            </a:r>
            <a:r>
              <a:rPr lang="en-US" dirty="0" err="1" smtClean="0"/>
              <a:t>Cras</a:t>
            </a:r>
            <a:r>
              <a:rPr lang="en-US" dirty="0" smtClean="0"/>
              <a:t> in </a:t>
            </a:r>
            <a:r>
              <a:rPr lang="en-US" dirty="0" err="1" smtClean="0"/>
              <a:t>sapien</a:t>
            </a:r>
            <a:r>
              <a:rPr lang="en-US" dirty="0" smtClean="0"/>
              <a:t> at </a:t>
            </a:r>
            <a:r>
              <a:rPr lang="en-US" dirty="0" err="1" smtClean="0"/>
              <a:t>justo</a:t>
            </a:r>
            <a:r>
              <a:rPr lang="en-US" dirty="0" smtClean="0"/>
              <a:t> </a:t>
            </a:r>
            <a:r>
              <a:rPr lang="en-US" dirty="0" err="1" smtClean="0"/>
              <a:t>convallis</a:t>
            </a:r>
            <a:r>
              <a:rPr lang="en-US" dirty="0" smtClean="0"/>
              <a:t> </a:t>
            </a:r>
            <a:r>
              <a:rPr lang="en-US" dirty="0" err="1" smtClean="0"/>
              <a:t>lacinia</a:t>
            </a:r>
            <a:r>
              <a:rPr lang="en-US" dirty="0" smtClean="0"/>
              <a:t> et in </a:t>
            </a:r>
            <a:r>
              <a:rPr lang="en-US" dirty="0" err="1" smtClean="0"/>
              <a:t>felis</a:t>
            </a:r>
            <a:r>
              <a:rPr lang="en-US" dirty="0" smtClean="0"/>
              <a:t>. </a:t>
            </a:r>
            <a:r>
              <a:rPr lang="en-US" dirty="0" err="1" smtClean="0"/>
              <a:t>Vestibulum</a:t>
            </a:r>
            <a:r>
              <a:rPr lang="en-US" dirty="0" smtClean="0"/>
              <a:t> </a:t>
            </a:r>
            <a:r>
              <a:rPr lang="en-US" dirty="0" err="1" smtClean="0"/>
              <a:t>luctus</a:t>
            </a:r>
            <a:r>
              <a:rPr lang="en-US" dirty="0" smtClean="0"/>
              <a:t>, </a:t>
            </a:r>
            <a:r>
              <a:rPr lang="en-US" dirty="0" err="1" smtClean="0"/>
              <a:t>odio</a:t>
            </a:r>
            <a:r>
              <a:rPr lang="en-US" dirty="0" smtClean="0"/>
              <a:t> non </a:t>
            </a:r>
            <a:r>
              <a:rPr lang="en-US" dirty="0" err="1" smtClean="0"/>
              <a:t>accumsan</a:t>
            </a:r>
            <a:r>
              <a:rPr lang="en-US" dirty="0" smtClean="0"/>
              <a:t> </a:t>
            </a:r>
            <a:r>
              <a:rPr lang="en-US" dirty="0" err="1" smtClean="0"/>
              <a:t>eleifend</a:t>
            </a:r>
            <a:r>
              <a:rPr lang="en-US" dirty="0" smtClean="0"/>
              <a:t>, </a:t>
            </a:r>
            <a:r>
              <a:rPr lang="en-US" dirty="0" err="1" smtClean="0"/>
              <a:t>lectus</a:t>
            </a:r>
            <a:r>
              <a:rPr lang="en-US" dirty="0" smtClean="0"/>
              <a:t> </a:t>
            </a:r>
            <a:r>
              <a:rPr lang="en-US" dirty="0" err="1" smtClean="0"/>
              <a:t>metus</a:t>
            </a:r>
            <a:r>
              <a:rPr lang="en-US" dirty="0" smtClean="0"/>
              <a:t> </a:t>
            </a:r>
            <a:r>
              <a:rPr lang="en-US" dirty="0" err="1" smtClean="0"/>
              <a:t>rutrum</a:t>
            </a:r>
            <a:r>
              <a:rPr lang="en-US" dirty="0" smtClean="0"/>
              <a:t> </a:t>
            </a:r>
            <a:r>
              <a:rPr lang="en-US" dirty="0" err="1" smtClean="0"/>
              <a:t>orci</a:t>
            </a:r>
            <a:r>
              <a:rPr lang="en-US" dirty="0" smtClean="0"/>
              <a:t>, </a:t>
            </a:r>
            <a:r>
              <a:rPr lang="en-US" dirty="0" err="1" smtClean="0"/>
              <a:t>quis</a:t>
            </a:r>
            <a:r>
              <a:rPr lang="en-US" dirty="0" smtClean="0"/>
              <a:t> </a:t>
            </a:r>
            <a:r>
              <a:rPr lang="en-US" dirty="0" err="1" smtClean="0"/>
              <a:t>molestie</a:t>
            </a:r>
            <a:r>
              <a:rPr lang="en-US" dirty="0" smtClean="0"/>
              <a:t> </a:t>
            </a:r>
            <a:r>
              <a:rPr lang="en-US" dirty="0" err="1" smtClean="0"/>
              <a:t>enim</a:t>
            </a:r>
            <a:r>
              <a:rPr lang="en-US" dirty="0" smtClean="0"/>
              <a:t> </a:t>
            </a:r>
            <a:r>
              <a:rPr lang="en-US" dirty="0" err="1" smtClean="0"/>
              <a:t>augue</a:t>
            </a:r>
            <a:r>
              <a:rPr lang="en-US" dirty="0" smtClean="0"/>
              <a:t> in </a:t>
            </a:r>
            <a:r>
              <a:rPr lang="en-US" dirty="0" err="1" smtClean="0"/>
              <a:t>lorem</a:t>
            </a:r>
            <a:r>
              <a:rPr lang="en-US" dirty="0" smtClean="0"/>
              <a:t>. </a:t>
            </a:r>
            <a:r>
              <a:rPr lang="en-US" dirty="0" err="1" smtClean="0"/>
              <a:t>Vestibulum</a:t>
            </a:r>
            <a:r>
              <a:rPr lang="en-US" dirty="0" smtClean="0"/>
              <a:t> </a:t>
            </a:r>
            <a:r>
              <a:rPr lang="en-US" dirty="0" err="1" smtClean="0"/>
              <a:t>volutpat</a:t>
            </a:r>
            <a:r>
              <a:rPr lang="en-US" dirty="0" smtClean="0"/>
              <a:t> </a:t>
            </a:r>
            <a:r>
              <a:rPr lang="en-US" dirty="0" err="1" smtClean="0"/>
              <a:t>sagittis</a:t>
            </a:r>
            <a:r>
              <a:rPr lang="en-US" dirty="0" smtClean="0"/>
              <a:t> quam </a:t>
            </a:r>
            <a:r>
              <a:rPr lang="en-US" dirty="0" err="1" smtClean="0"/>
              <a:t>varius</a:t>
            </a:r>
            <a:r>
              <a:rPr lang="en-US" dirty="0" smtClean="0"/>
              <a:t> </a:t>
            </a:r>
            <a:r>
              <a:rPr lang="en-US" dirty="0" err="1" smtClean="0"/>
              <a:t>facilisis</a:t>
            </a:r>
            <a:r>
              <a:rPr lang="en-US" dirty="0" smtClean="0"/>
              <a:t>.</a:t>
            </a:r>
          </a:p>
          <a:p>
            <a:pPr lvl="0"/>
            <a:endParaRPr lang="en-US" dirty="0" smtClean="0"/>
          </a:p>
          <a:p>
            <a:pPr lvl="0"/>
            <a:r>
              <a:rPr lang="en-US" dirty="0" err="1" smtClean="0"/>
              <a:t>Donec</a:t>
            </a:r>
            <a:r>
              <a:rPr lang="en-US" dirty="0" smtClean="0"/>
              <a:t> ligula </a:t>
            </a:r>
            <a:r>
              <a:rPr lang="en-US" dirty="0" err="1" smtClean="0"/>
              <a:t>diam</a:t>
            </a:r>
            <a:r>
              <a:rPr lang="en-US" dirty="0" smtClean="0"/>
              <a:t>, </a:t>
            </a:r>
            <a:r>
              <a:rPr lang="en-US" dirty="0" err="1" smtClean="0"/>
              <a:t>tincidunt</a:t>
            </a:r>
            <a:r>
              <a:rPr lang="en-US" dirty="0" smtClean="0"/>
              <a:t> id </a:t>
            </a:r>
            <a:r>
              <a:rPr lang="en-US" dirty="0" err="1" smtClean="0"/>
              <a:t>nisl</a:t>
            </a:r>
            <a:r>
              <a:rPr lang="en-US" dirty="0" smtClean="0"/>
              <a:t> </a:t>
            </a:r>
            <a:r>
              <a:rPr lang="en-US" dirty="0" err="1" smtClean="0"/>
              <a:t>vel</a:t>
            </a:r>
            <a:r>
              <a:rPr lang="en-US" dirty="0" smtClean="0"/>
              <a:t>, </a:t>
            </a:r>
            <a:r>
              <a:rPr lang="en-US" dirty="0" err="1" smtClean="0"/>
              <a:t>accumsan</a:t>
            </a:r>
            <a:r>
              <a:rPr lang="en-US" dirty="0" smtClean="0"/>
              <a:t> </a:t>
            </a:r>
            <a:r>
              <a:rPr lang="en-US" dirty="0" err="1" smtClean="0"/>
              <a:t>placerat</a:t>
            </a:r>
            <a:r>
              <a:rPr lang="en-US" dirty="0" smtClean="0"/>
              <a:t> </a:t>
            </a:r>
            <a:r>
              <a:rPr lang="en-US" dirty="0" err="1" smtClean="0"/>
              <a:t>velit</a:t>
            </a:r>
            <a:r>
              <a:rPr lang="en-US" dirty="0" smtClean="0"/>
              <a:t>. </a:t>
            </a:r>
            <a:r>
              <a:rPr lang="en-US" dirty="0" err="1" smtClean="0"/>
              <a:t>Nullam</a:t>
            </a:r>
            <a:r>
              <a:rPr lang="en-US" dirty="0" smtClean="0"/>
              <a:t> </a:t>
            </a:r>
            <a:r>
              <a:rPr lang="en-US" dirty="0" err="1" smtClean="0"/>
              <a:t>sagittis</a:t>
            </a:r>
            <a:r>
              <a:rPr lang="en-US" dirty="0" smtClean="0"/>
              <a:t> </a:t>
            </a:r>
            <a:r>
              <a:rPr lang="en-US" dirty="0" err="1" smtClean="0"/>
              <a:t>feugiat</a:t>
            </a:r>
            <a:r>
              <a:rPr lang="en-US" dirty="0" smtClean="0"/>
              <a:t> </a:t>
            </a:r>
            <a:r>
              <a:rPr lang="en-US" dirty="0" err="1" smtClean="0"/>
              <a:t>erat</a:t>
            </a:r>
            <a:r>
              <a:rPr lang="en-US" dirty="0" smtClean="0"/>
              <a:t>, </a:t>
            </a:r>
            <a:r>
              <a:rPr lang="en-US" dirty="0" err="1" smtClean="0"/>
              <a:t>vel</a:t>
            </a:r>
            <a:r>
              <a:rPr lang="en-US" dirty="0" smtClean="0"/>
              <a:t> </a:t>
            </a:r>
            <a:r>
              <a:rPr lang="en-US" dirty="0" err="1" smtClean="0"/>
              <a:t>vestibulum</a:t>
            </a:r>
            <a:r>
              <a:rPr lang="en-US" dirty="0" smtClean="0"/>
              <a:t> </a:t>
            </a:r>
            <a:r>
              <a:rPr lang="en-US" dirty="0" err="1" smtClean="0"/>
              <a:t>lorem</a:t>
            </a:r>
            <a:r>
              <a:rPr lang="en-US" dirty="0" smtClean="0"/>
              <a:t> </a:t>
            </a:r>
            <a:r>
              <a:rPr lang="en-US" dirty="0" err="1" smtClean="0"/>
              <a:t>facilisis</a:t>
            </a:r>
            <a:r>
              <a:rPr lang="en-US" dirty="0" smtClean="0"/>
              <a:t> vitae. </a:t>
            </a:r>
            <a:r>
              <a:rPr lang="en-US" dirty="0" err="1" smtClean="0"/>
              <a:t>Duis</a:t>
            </a:r>
            <a:r>
              <a:rPr lang="en-US" dirty="0" smtClean="0"/>
              <a:t> </a:t>
            </a:r>
            <a:r>
              <a:rPr lang="en-US" dirty="0" err="1" smtClean="0"/>
              <a:t>molestie</a:t>
            </a:r>
            <a:r>
              <a:rPr lang="en-US" dirty="0" smtClean="0"/>
              <a:t> </a:t>
            </a:r>
            <a:r>
              <a:rPr lang="en-US" dirty="0" err="1" smtClean="0"/>
              <a:t>urna</a:t>
            </a:r>
            <a:r>
              <a:rPr lang="en-US" dirty="0" smtClean="0"/>
              <a:t> </a:t>
            </a:r>
            <a:r>
              <a:rPr lang="en-US" dirty="0" err="1" smtClean="0"/>
              <a:t>enim</a:t>
            </a:r>
            <a:r>
              <a:rPr lang="en-US" dirty="0" smtClean="0"/>
              <a:t>, </a:t>
            </a:r>
            <a:r>
              <a:rPr lang="en-US" dirty="0" err="1" smtClean="0"/>
              <a:t>vel</a:t>
            </a:r>
            <a:r>
              <a:rPr lang="en-US" dirty="0" smtClean="0"/>
              <a:t> </a:t>
            </a:r>
            <a:r>
              <a:rPr lang="en-US" dirty="0" err="1" smtClean="0"/>
              <a:t>scelerisque</a:t>
            </a:r>
            <a:r>
              <a:rPr lang="en-US" dirty="0" smtClean="0"/>
              <a:t> </a:t>
            </a:r>
            <a:r>
              <a:rPr lang="en-US" dirty="0" err="1" smtClean="0"/>
              <a:t>arcu</a:t>
            </a:r>
            <a:r>
              <a:rPr lang="en-US" dirty="0" smtClean="0"/>
              <a:t> </a:t>
            </a:r>
            <a:r>
              <a:rPr lang="en-US" dirty="0" err="1" smtClean="0"/>
              <a:t>feugiat</a:t>
            </a:r>
            <a:r>
              <a:rPr lang="en-US" dirty="0" smtClean="0"/>
              <a:t> </a:t>
            </a:r>
            <a:r>
              <a:rPr lang="en-US" dirty="0" err="1" smtClean="0"/>
              <a:t>eget</a:t>
            </a:r>
            <a:r>
              <a:rPr lang="en-US" dirty="0" smtClean="0"/>
              <a:t>. </a:t>
            </a:r>
            <a:r>
              <a:rPr lang="en-US" dirty="0" err="1" smtClean="0"/>
              <a:t>Curabitur</a:t>
            </a:r>
            <a:r>
              <a:rPr lang="en-US" dirty="0" smtClean="0"/>
              <a:t> </a:t>
            </a:r>
            <a:r>
              <a:rPr lang="en-US" dirty="0" err="1" smtClean="0"/>
              <a:t>lobortis</a:t>
            </a:r>
            <a:r>
              <a:rPr lang="en-US" dirty="0" smtClean="0"/>
              <a:t>, </a:t>
            </a:r>
            <a:r>
              <a:rPr lang="en-US" dirty="0" err="1" smtClean="0"/>
              <a:t>nulla</a:t>
            </a:r>
            <a:r>
              <a:rPr lang="en-US" dirty="0" smtClean="0"/>
              <a:t> </a:t>
            </a:r>
            <a:r>
              <a:rPr lang="en-US" dirty="0" err="1" smtClean="0"/>
              <a:t>vel</a:t>
            </a:r>
            <a:r>
              <a:rPr lang="en-US" dirty="0" smtClean="0"/>
              <a:t> </a:t>
            </a:r>
            <a:r>
              <a:rPr lang="en-US" dirty="0" err="1" smtClean="0"/>
              <a:t>dignissim</a:t>
            </a:r>
            <a:r>
              <a:rPr lang="en-US" dirty="0" smtClean="0"/>
              <a:t> </a:t>
            </a:r>
            <a:r>
              <a:rPr lang="en-US" dirty="0" err="1" smtClean="0"/>
              <a:t>consequat</a:t>
            </a:r>
            <a:r>
              <a:rPr lang="en-US" dirty="0" smtClean="0"/>
              <a:t>, </a:t>
            </a:r>
            <a:r>
              <a:rPr lang="en-US" dirty="0" err="1" smtClean="0"/>
              <a:t>odio</a:t>
            </a:r>
            <a:r>
              <a:rPr lang="en-US" dirty="0" smtClean="0"/>
              <a:t> </a:t>
            </a:r>
            <a:r>
              <a:rPr lang="en-US" dirty="0" err="1" smtClean="0"/>
              <a:t>libero</a:t>
            </a:r>
            <a:r>
              <a:rPr lang="en-US" dirty="0" smtClean="0"/>
              <a:t> </a:t>
            </a:r>
            <a:r>
              <a:rPr lang="en-US" dirty="0" err="1" smtClean="0"/>
              <a:t>pellentesque</a:t>
            </a:r>
            <a:r>
              <a:rPr lang="en-US" dirty="0" smtClean="0"/>
              <a:t> </a:t>
            </a:r>
            <a:r>
              <a:rPr lang="en-US" dirty="0" err="1" smtClean="0"/>
              <a:t>nunc</a:t>
            </a:r>
            <a:r>
              <a:rPr lang="en-US" dirty="0" smtClean="0"/>
              <a:t>, sit </a:t>
            </a:r>
            <a:r>
              <a:rPr lang="en-US" dirty="0" err="1" smtClean="0"/>
              <a:t>amet</a:t>
            </a:r>
            <a:r>
              <a:rPr lang="en-US" dirty="0" smtClean="0"/>
              <a:t> </a:t>
            </a:r>
            <a:r>
              <a:rPr lang="en-US" dirty="0" err="1" smtClean="0"/>
              <a:t>feugiat</a:t>
            </a:r>
            <a:r>
              <a:rPr lang="en-US" dirty="0" smtClean="0"/>
              <a:t> </a:t>
            </a:r>
            <a:r>
              <a:rPr lang="en-US" dirty="0" err="1" smtClean="0"/>
              <a:t>justo</a:t>
            </a:r>
            <a:r>
              <a:rPr lang="en-US" dirty="0" smtClean="0"/>
              <a:t> </a:t>
            </a:r>
            <a:r>
              <a:rPr lang="en-US" dirty="0" err="1" smtClean="0"/>
              <a:t>metus</a:t>
            </a:r>
            <a:r>
              <a:rPr lang="en-US" dirty="0" smtClean="0"/>
              <a:t> </a:t>
            </a:r>
            <a:r>
              <a:rPr lang="en-US" dirty="0" err="1" smtClean="0"/>
              <a:t>nec</a:t>
            </a:r>
            <a:r>
              <a:rPr lang="en-US" dirty="0" smtClean="0"/>
              <a:t> </a:t>
            </a:r>
            <a:r>
              <a:rPr lang="en-US" dirty="0" err="1" smtClean="0"/>
              <a:t>neque</a:t>
            </a:r>
            <a:r>
              <a:rPr lang="en-US" dirty="0" smtClean="0"/>
              <a:t>. </a:t>
            </a:r>
            <a:r>
              <a:rPr lang="en-US" dirty="0" err="1" smtClean="0"/>
              <a:t>Donec</a:t>
            </a:r>
            <a:r>
              <a:rPr lang="en-US" dirty="0" smtClean="0"/>
              <a:t> non ante ac </a:t>
            </a:r>
            <a:r>
              <a:rPr lang="en-US" dirty="0" err="1" smtClean="0"/>
              <a:t>orci</a:t>
            </a:r>
            <a:r>
              <a:rPr lang="en-US" dirty="0" smtClean="0"/>
              <a:t> </a:t>
            </a:r>
            <a:r>
              <a:rPr lang="en-US" dirty="0" err="1" smtClean="0"/>
              <a:t>elementum</a:t>
            </a:r>
            <a:r>
              <a:rPr lang="en-US" dirty="0" smtClean="0"/>
              <a:t> </a:t>
            </a:r>
            <a:r>
              <a:rPr lang="en-US" dirty="0" err="1" smtClean="0"/>
              <a:t>iaculis</a:t>
            </a:r>
            <a:r>
              <a:rPr lang="en-US" dirty="0" smtClean="0"/>
              <a:t> </a:t>
            </a:r>
            <a:r>
              <a:rPr lang="en-US" dirty="0" err="1" smtClean="0"/>
              <a:t>consequat</a:t>
            </a:r>
            <a:r>
              <a:rPr lang="en-US" dirty="0" smtClean="0"/>
              <a:t> in </a:t>
            </a:r>
            <a:r>
              <a:rPr lang="en-US" dirty="0" err="1" smtClean="0"/>
              <a:t>metus</a:t>
            </a:r>
            <a:r>
              <a:rPr lang="en-US" dirty="0" smtClean="0"/>
              <a:t>. </a:t>
            </a:r>
            <a:r>
              <a:rPr lang="en-US" dirty="0" err="1" smtClean="0"/>
              <a:t>Interdum</a:t>
            </a:r>
            <a:r>
              <a:rPr lang="en-US" dirty="0" smtClean="0"/>
              <a:t> et </a:t>
            </a:r>
            <a:r>
              <a:rPr lang="en-US" dirty="0" err="1" smtClean="0"/>
              <a:t>malesuada</a:t>
            </a:r>
            <a:r>
              <a:rPr lang="en-US" dirty="0" smtClean="0"/>
              <a:t> fames ac ante </a:t>
            </a:r>
            <a:r>
              <a:rPr lang="en-US" dirty="0" err="1" smtClean="0"/>
              <a:t>ipsum</a:t>
            </a:r>
            <a:r>
              <a:rPr lang="en-US" dirty="0" smtClean="0"/>
              <a:t> </a:t>
            </a:r>
            <a:r>
              <a:rPr lang="en-US" dirty="0" err="1" smtClean="0"/>
              <a:t>primis</a:t>
            </a:r>
            <a:r>
              <a:rPr lang="en-US" dirty="0" smtClean="0"/>
              <a:t> in </a:t>
            </a:r>
            <a:r>
              <a:rPr lang="en-US" dirty="0" err="1" smtClean="0"/>
              <a:t>faucibus</a:t>
            </a:r>
            <a:r>
              <a:rPr lang="en-US" dirty="0" smtClean="0"/>
              <a:t>. </a:t>
            </a:r>
            <a:r>
              <a:rPr lang="en-US" dirty="0" err="1" smtClean="0"/>
              <a:t>Mauris</a:t>
            </a:r>
            <a:r>
              <a:rPr lang="en-US" dirty="0" smtClean="0"/>
              <a:t> </a:t>
            </a:r>
            <a:r>
              <a:rPr lang="en-US" dirty="0" err="1" smtClean="0"/>
              <a:t>volutpat</a:t>
            </a:r>
            <a:r>
              <a:rPr lang="en-US" dirty="0" smtClean="0"/>
              <a:t> </a:t>
            </a:r>
            <a:r>
              <a:rPr lang="en-US" dirty="0" err="1" smtClean="0"/>
              <a:t>aliquet</a:t>
            </a:r>
            <a:r>
              <a:rPr lang="en-US" dirty="0" smtClean="0"/>
              <a:t> </a:t>
            </a:r>
            <a:r>
              <a:rPr lang="en-US" dirty="0" err="1" smtClean="0"/>
              <a:t>imperdiet</a:t>
            </a:r>
            <a:r>
              <a:rPr lang="en-US" dirty="0" smtClean="0"/>
              <a:t>. </a:t>
            </a:r>
            <a:r>
              <a:rPr lang="en-US" dirty="0" err="1" smtClean="0"/>
              <a:t>Suspendisse</a:t>
            </a:r>
            <a:r>
              <a:rPr lang="en-US" dirty="0" smtClean="0"/>
              <a:t> </a:t>
            </a:r>
            <a:r>
              <a:rPr lang="en-US" dirty="0" err="1" smtClean="0"/>
              <a:t>ultrices</a:t>
            </a:r>
            <a:r>
              <a:rPr lang="en-US" dirty="0" smtClean="0"/>
              <a:t> lacus id </a:t>
            </a:r>
            <a:r>
              <a:rPr lang="en-US" dirty="0" err="1" smtClean="0"/>
              <a:t>est</a:t>
            </a:r>
            <a:r>
              <a:rPr lang="en-US" dirty="0" smtClean="0"/>
              <a:t> </a:t>
            </a:r>
            <a:r>
              <a:rPr lang="en-US" dirty="0" err="1" smtClean="0"/>
              <a:t>viverra</a:t>
            </a:r>
            <a:r>
              <a:rPr lang="en-US" dirty="0" smtClean="0"/>
              <a:t>, at </a:t>
            </a:r>
            <a:r>
              <a:rPr lang="en-US" dirty="0" err="1" smtClean="0"/>
              <a:t>porttitor</a:t>
            </a:r>
            <a:r>
              <a:rPr lang="en-US" dirty="0" smtClean="0"/>
              <a:t> </a:t>
            </a:r>
            <a:r>
              <a:rPr lang="en-US" dirty="0" err="1" smtClean="0"/>
              <a:t>metus</a:t>
            </a:r>
            <a:r>
              <a:rPr lang="en-US" dirty="0" smtClean="0"/>
              <a:t> </a:t>
            </a:r>
            <a:r>
              <a:rPr lang="en-US" dirty="0" err="1" smtClean="0"/>
              <a:t>facilisis</a:t>
            </a:r>
            <a:r>
              <a:rPr lang="en-US" dirty="0" smtClean="0"/>
              <a:t>. </a:t>
            </a:r>
            <a:r>
              <a:rPr lang="en-US" dirty="0" err="1" smtClean="0"/>
              <a:t>Nullam</a:t>
            </a:r>
            <a:r>
              <a:rPr lang="en-US" dirty="0" smtClean="0"/>
              <a:t> dolor </a:t>
            </a:r>
            <a:r>
              <a:rPr lang="en-US" dirty="0" err="1" smtClean="0"/>
              <a:t>sapien</a:t>
            </a:r>
            <a:r>
              <a:rPr lang="en-US" dirty="0" smtClean="0"/>
              <a:t>, </a:t>
            </a:r>
            <a:r>
              <a:rPr lang="en-US" dirty="0" err="1" smtClean="0"/>
              <a:t>hendrerit</a:t>
            </a:r>
            <a:r>
              <a:rPr lang="en-US" dirty="0" smtClean="0"/>
              <a:t> sit </a:t>
            </a:r>
            <a:r>
              <a:rPr lang="en-US" dirty="0" err="1" smtClean="0"/>
              <a:t>amet</a:t>
            </a:r>
            <a:r>
              <a:rPr lang="en-US" dirty="0" smtClean="0"/>
              <a:t> </a:t>
            </a:r>
            <a:r>
              <a:rPr lang="en-US" dirty="0" err="1" smtClean="0"/>
              <a:t>tellus</a:t>
            </a:r>
            <a:r>
              <a:rPr lang="en-US" dirty="0" smtClean="0"/>
              <a:t> </a:t>
            </a:r>
            <a:r>
              <a:rPr lang="en-US" dirty="0" err="1" smtClean="0"/>
              <a:t>tristique</a:t>
            </a:r>
            <a:r>
              <a:rPr lang="en-US" dirty="0" smtClean="0"/>
              <a:t>, </a:t>
            </a:r>
            <a:r>
              <a:rPr lang="en-US" dirty="0" err="1" smtClean="0"/>
              <a:t>tempor</a:t>
            </a:r>
            <a:r>
              <a:rPr lang="en-US" dirty="0" smtClean="0"/>
              <a:t> </a:t>
            </a:r>
            <a:r>
              <a:rPr lang="en-US" dirty="0" err="1" smtClean="0"/>
              <a:t>iaculis</a:t>
            </a:r>
            <a:r>
              <a:rPr lang="en-US" dirty="0" smtClean="0"/>
              <a:t> </a:t>
            </a:r>
            <a:r>
              <a:rPr lang="en-US" dirty="0" err="1" smtClean="0"/>
              <a:t>urna</a:t>
            </a:r>
            <a:r>
              <a:rPr lang="en-US" dirty="0" smtClean="0"/>
              <a:t>. </a:t>
            </a:r>
            <a:r>
              <a:rPr lang="en-US" dirty="0" err="1" smtClean="0"/>
              <a:t>Nulla</a:t>
            </a:r>
            <a:r>
              <a:rPr lang="en-US" dirty="0" smtClean="0"/>
              <a:t> a </a:t>
            </a:r>
            <a:r>
              <a:rPr lang="en-US" dirty="0" err="1" smtClean="0"/>
              <a:t>aliquam</a:t>
            </a:r>
            <a:r>
              <a:rPr lang="en-US" dirty="0" smtClean="0"/>
              <a:t> magna. </a:t>
            </a:r>
            <a:r>
              <a:rPr lang="en-US" dirty="0" err="1" smtClean="0"/>
              <a:t>Donec</a:t>
            </a:r>
            <a:r>
              <a:rPr lang="en-US" dirty="0" smtClean="0"/>
              <a:t> </a:t>
            </a:r>
            <a:r>
              <a:rPr lang="en-US" dirty="0" err="1" smtClean="0"/>
              <a:t>eget</a:t>
            </a:r>
            <a:r>
              <a:rPr lang="en-US" dirty="0" smtClean="0"/>
              <a:t> </a:t>
            </a:r>
            <a:r>
              <a:rPr lang="en-US" dirty="0" err="1" smtClean="0"/>
              <a:t>felis</a:t>
            </a:r>
            <a:r>
              <a:rPr lang="en-US" dirty="0" smtClean="0"/>
              <a:t> in </a:t>
            </a:r>
            <a:r>
              <a:rPr lang="en-US" dirty="0" err="1" smtClean="0"/>
              <a:t>felis</a:t>
            </a:r>
            <a:r>
              <a:rPr lang="en-US" dirty="0" smtClean="0"/>
              <a:t> </a:t>
            </a:r>
            <a:r>
              <a:rPr lang="en-US" dirty="0" err="1" smtClean="0"/>
              <a:t>lacinia</a:t>
            </a:r>
            <a:r>
              <a:rPr lang="en-US" dirty="0" smtClean="0"/>
              <a:t> </a:t>
            </a:r>
            <a:r>
              <a:rPr lang="en-US" dirty="0" err="1" smtClean="0"/>
              <a:t>porttitor</a:t>
            </a:r>
            <a:r>
              <a:rPr lang="en-US" dirty="0" smtClean="0"/>
              <a:t>. </a:t>
            </a:r>
            <a:r>
              <a:rPr lang="en-US" dirty="0" err="1" smtClean="0"/>
              <a:t>Proin</a:t>
            </a:r>
            <a:r>
              <a:rPr lang="en-US" dirty="0" smtClean="0"/>
              <a:t> </a:t>
            </a:r>
            <a:r>
              <a:rPr lang="en-US" dirty="0" err="1" smtClean="0"/>
              <a:t>sollicitudin</a:t>
            </a:r>
            <a:r>
              <a:rPr lang="en-US" dirty="0" smtClean="0"/>
              <a:t> ante id </a:t>
            </a:r>
            <a:r>
              <a:rPr lang="en-US" dirty="0" err="1" smtClean="0"/>
              <a:t>nisl</a:t>
            </a:r>
            <a:r>
              <a:rPr lang="en-US" dirty="0" smtClean="0"/>
              <a:t> </a:t>
            </a:r>
            <a:r>
              <a:rPr lang="en-US" dirty="0" err="1" smtClean="0"/>
              <a:t>imperdiet</a:t>
            </a:r>
            <a:r>
              <a:rPr lang="en-US" dirty="0" smtClean="0"/>
              <a:t> </a:t>
            </a:r>
            <a:r>
              <a:rPr lang="en-US" dirty="0" err="1" smtClean="0"/>
              <a:t>euismod</a:t>
            </a:r>
            <a:r>
              <a:rPr lang="en-US" dirty="0" smtClean="0"/>
              <a:t>. </a:t>
            </a:r>
            <a:r>
              <a:rPr lang="en-US" dirty="0" err="1" smtClean="0"/>
              <a:t>Aenean</a:t>
            </a:r>
            <a:r>
              <a:rPr lang="en-US" dirty="0" smtClean="0"/>
              <a:t> </a:t>
            </a:r>
            <a:r>
              <a:rPr lang="en-US" dirty="0" err="1" smtClean="0"/>
              <a:t>vestibulum</a:t>
            </a:r>
            <a:r>
              <a:rPr lang="en-US" dirty="0" smtClean="0"/>
              <a:t> non </a:t>
            </a:r>
            <a:r>
              <a:rPr lang="en-US" dirty="0" err="1" smtClean="0"/>
              <a:t>metus</a:t>
            </a:r>
            <a:r>
              <a:rPr lang="en-US" dirty="0" smtClean="0"/>
              <a:t> vitae </a:t>
            </a:r>
            <a:r>
              <a:rPr lang="en-US" dirty="0" err="1" smtClean="0"/>
              <a:t>rutrum</a:t>
            </a:r>
            <a:r>
              <a:rPr lang="en-US" dirty="0" smtClean="0"/>
              <a:t>. </a:t>
            </a:r>
            <a:r>
              <a:rPr lang="en-US" dirty="0" err="1" smtClean="0"/>
              <a:t>Cras</a:t>
            </a:r>
            <a:r>
              <a:rPr lang="en-US" dirty="0" smtClean="0"/>
              <a:t> </a:t>
            </a:r>
            <a:r>
              <a:rPr lang="en-US" dirty="0" err="1" smtClean="0"/>
              <a:t>varius</a:t>
            </a:r>
            <a:r>
              <a:rPr lang="en-US" dirty="0" smtClean="0"/>
              <a:t> </a:t>
            </a:r>
            <a:r>
              <a:rPr lang="en-US" dirty="0" err="1" smtClean="0"/>
              <a:t>condimentum</a:t>
            </a:r>
            <a:r>
              <a:rPr lang="en-US" dirty="0" smtClean="0"/>
              <a:t> </a:t>
            </a:r>
            <a:r>
              <a:rPr lang="en-US" dirty="0" err="1" smtClean="0"/>
              <a:t>diam</a:t>
            </a:r>
            <a:r>
              <a:rPr lang="en-US" dirty="0" smtClean="0"/>
              <a:t>, </a:t>
            </a:r>
            <a:r>
              <a:rPr lang="en-US" dirty="0" err="1" smtClean="0"/>
              <a:t>quis</a:t>
            </a:r>
            <a:r>
              <a:rPr lang="en-US" dirty="0" smtClean="0"/>
              <a:t> </a:t>
            </a:r>
            <a:r>
              <a:rPr lang="en-US" dirty="0" err="1" smtClean="0"/>
              <a:t>euismod</a:t>
            </a:r>
            <a:r>
              <a:rPr lang="en-US" dirty="0" smtClean="0"/>
              <a:t> </a:t>
            </a:r>
            <a:r>
              <a:rPr lang="en-US" dirty="0" err="1" smtClean="0"/>
              <a:t>erat</a:t>
            </a:r>
            <a:r>
              <a:rPr lang="en-US" dirty="0" smtClean="0"/>
              <a:t> </a:t>
            </a:r>
            <a:r>
              <a:rPr lang="en-US" dirty="0" err="1" smtClean="0"/>
              <a:t>pharetra</a:t>
            </a:r>
            <a:r>
              <a:rPr lang="en-US" dirty="0" smtClean="0"/>
              <a:t> non. </a:t>
            </a:r>
            <a:r>
              <a:rPr lang="en-US" dirty="0" err="1" smtClean="0"/>
              <a:t>Sed</a:t>
            </a:r>
            <a:r>
              <a:rPr lang="en-US" dirty="0" smtClean="0"/>
              <a:t> </a:t>
            </a:r>
            <a:r>
              <a:rPr lang="en-US" dirty="0" err="1" smtClean="0"/>
              <a:t>eget</a:t>
            </a:r>
            <a:r>
              <a:rPr lang="en-US" dirty="0" smtClean="0"/>
              <a:t> </a:t>
            </a:r>
            <a:r>
              <a:rPr lang="en-US" dirty="0" err="1" smtClean="0"/>
              <a:t>blandit</a:t>
            </a:r>
            <a:r>
              <a:rPr lang="en-US" dirty="0" smtClean="0"/>
              <a:t> sem.</a:t>
            </a:r>
          </a:p>
        </p:txBody>
      </p:sp>
    </p:spTree>
    <p:extLst>
      <p:ext uri="{BB962C8B-B14F-4D97-AF65-F5344CB8AC3E}">
        <p14:creationId xmlns:p14="http://schemas.microsoft.com/office/powerpoint/2010/main" val="18899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10" presetClass="entr" presetSubtype="0" fill="hold" nodeType="withEffect" nodePh="1">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wo Columns Text">
    <p:spTree>
      <p:nvGrpSpPr>
        <p:cNvPr id="1" name=""/>
        <p:cNvGrpSpPr/>
        <p:nvPr/>
      </p:nvGrpSpPr>
      <p:grpSpPr>
        <a:xfrm>
          <a:off x="0" y="0"/>
          <a:ext cx="0" cy="0"/>
          <a:chOff x="0" y="0"/>
          <a:chExt cx="0" cy="0"/>
        </a:xfrm>
      </p:grpSpPr>
      <p:sp>
        <p:nvSpPr>
          <p:cNvPr id="5" name="Text Placeholder 2"/>
          <p:cNvSpPr>
            <a:spLocks noGrp="1"/>
          </p:cNvSpPr>
          <p:nvPr>
            <p:ph type="body" sz="quarter" idx="16" hasCustomPrompt="1"/>
          </p:nvPr>
        </p:nvSpPr>
        <p:spPr>
          <a:xfrm>
            <a:off x="452438" y="1140748"/>
            <a:ext cx="8229600" cy="4074720"/>
          </a:xfrm>
          <a:prstGeom prst="rect">
            <a:avLst/>
          </a:prstGeom>
        </p:spPr>
        <p:txBody>
          <a:bodyPr vert="horz" lIns="95057" tIns="47529" rIns="95057" bIns="47529" numCol="2" spcCol="280728"/>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r>
              <a:rPr lang="en-US" dirty="0" err="1" smtClean="0"/>
              <a:t>Morbi</a:t>
            </a:r>
            <a:r>
              <a:rPr lang="en-US" dirty="0" smtClean="0"/>
              <a:t> </a:t>
            </a:r>
            <a:r>
              <a:rPr lang="en-US" dirty="0" err="1" smtClean="0"/>
              <a:t>sodales</a:t>
            </a:r>
            <a:r>
              <a:rPr lang="en-US" dirty="0" smtClean="0"/>
              <a:t> </a:t>
            </a:r>
            <a:r>
              <a:rPr lang="en-US" dirty="0" err="1" smtClean="0"/>
              <a:t>volutpat</a:t>
            </a:r>
            <a:r>
              <a:rPr lang="en-US" dirty="0" smtClean="0"/>
              <a:t> </a:t>
            </a:r>
            <a:r>
              <a:rPr lang="en-US" dirty="0" err="1" smtClean="0"/>
              <a:t>tellus</a:t>
            </a:r>
            <a:r>
              <a:rPr lang="en-US" dirty="0" smtClean="0"/>
              <a:t>, </a:t>
            </a:r>
            <a:r>
              <a:rPr lang="en-US" dirty="0" err="1" smtClean="0"/>
              <a:t>quis</a:t>
            </a:r>
            <a:r>
              <a:rPr lang="en-US" dirty="0" smtClean="0"/>
              <a:t> </a:t>
            </a:r>
            <a:r>
              <a:rPr lang="en-US" dirty="0" err="1" smtClean="0"/>
              <a:t>aliquam</a:t>
            </a:r>
            <a:r>
              <a:rPr lang="en-US" dirty="0" smtClean="0"/>
              <a:t> </a:t>
            </a:r>
            <a:r>
              <a:rPr lang="en-US" dirty="0" err="1" smtClean="0"/>
              <a:t>urna</a:t>
            </a:r>
            <a:r>
              <a:rPr lang="en-US" dirty="0" smtClean="0"/>
              <a:t> </a:t>
            </a:r>
            <a:r>
              <a:rPr lang="en-US" dirty="0" err="1" smtClean="0"/>
              <a:t>cursus</a:t>
            </a:r>
            <a:r>
              <a:rPr lang="en-US" dirty="0" smtClean="0"/>
              <a:t> et. </a:t>
            </a:r>
            <a:r>
              <a:rPr lang="en-US" dirty="0" err="1" smtClean="0"/>
              <a:t>Proin</a:t>
            </a:r>
            <a:r>
              <a:rPr lang="en-US" dirty="0" smtClean="0"/>
              <a:t> </a:t>
            </a:r>
            <a:r>
              <a:rPr lang="en-US" dirty="0" err="1" smtClean="0"/>
              <a:t>commodo</a:t>
            </a:r>
            <a:r>
              <a:rPr lang="en-US" dirty="0" smtClean="0"/>
              <a:t> </a:t>
            </a:r>
            <a:r>
              <a:rPr lang="en-US" dirty="0" err="1" smtClean="0"/>
              <a:t>arcu</a:t>
            </a:r>
            <a:r>
              <a:rPr lang="en-US" dirty="0" smtClean="0"/>
              <a:t> </a:t>
            </a:r>
            <a:r>
              <a:rPr lang="en-US" dirty="0" err="1" smtClean="0"/>
              <a:t>nec</a:t>
            </a:r>
            <a:r>
              <a:rPr lang="en-US" dirty="0" smtClean="0"/>
              <a:t> nisi </a:t>
            </a:r>
            <a:r>
              <a:rPr lang="en-US" dirty="0" err="1" smtClean="0"/>
              <a:t>rhoncus</a:t>
            </a:r>
            <a:r>
              <a:rPr lang="en-US" dirty="0" smtClean="0"/>
              <a:t> </a:t>
            </a:r>
            <a:r>
              <a:rPr lang="en-US" dirty="0" err="1" smtClean="0"/>
              <a:t>dapibus</a:t>
            </a:r>
            <a:r>
              <a:rPr lang="en-US" dirty="0" smtClean="0"/>
              <a:t>. </a:t>
            </a:r>
            <a:r>
              <a:rPr lang="en-US" dirty="0" err="1" smtClean="0"/>
              <a:t>Praesent</a:t>
            </a:r>
            <a:r>
              <a:rPr lang="en-US" dirty="0" smtClean="0"/>
              <a:t> </a:t>
            </a:r>
            <a:r>
              <a:rPr lang="en-US" dirty="0" err="1" smtClean="0"/>
              <a:t>nec</a:t>
            </a:r>
            <a:r>
              <a:rPr lang="en-US" dirty="0" smtClean="0"/>
              <a:t> </a:t>
            </a:r>
            <a:r>
              <a:rPr lang="en-US" dirty="0" err="1" smtClean="0"/>
              <a:t>elit</a:t>
            </a:r>
            <a:r>
              <a:rPr lang="en-US" dirty="0" smtClean="0"/>
              <a:t> non </a:t>
            </a:r>
            <a:r>
              <a:rPr lang="en-US" dirty="0" err="1" smtClean="0"/>
              <a:t>metus</a:t>
            </a:r>
            <a:r>
              <a:rPr lang="en-US" dirty="0" smtClean="0"/>
              <a:t> </a:t>
            </a:r>
            <a:r>
              <a:rPr lang="en-US" dirty="0" err="1" smtClean="0"/>
              <a:t>mollis</a:t>
            </a:r>
            <a:r>
              <a:rPr lang="en-US" dirty="0" smtClean="0"/>
              <a:t> </a:t>
            </a:r>
            <a:r>
              <a:rPr lang="en-US" dirty="0" err="1" smtClean="0"/>
              <a:t>placerat</a:t>
            </a:r>
            <a:r>
              <a:rPr lang="en-US" dirty="0" smtClean="0"/>
              <a:t>. </a:t>
            </a:r>
            <a:r>
              <a:rPr lang="en-US" dirty="0" err="1" smtClean="0"/>
              <a:t>Vivamus</a:t>
            </a:r>
            <a:r>
              <a:rPr lang="en-US" dirty="0" smtClean="0"/>
              <a:t> </a:t>
            </a:r>
            <a:r>
              <a:rPr lang="en-US" dirty="0" err="1" smtClean="0"/>
              <a:t>porta</a:t>
            </a:r>
            <a:r>
              <a:rPr lang="en-US" dirty="0" smtClean="0"/>
              <a:t> </a:t>
            </a:r>
            <a:r>
              <a:rPr lang="en-US" dirty="0" err="1" smtClean="0"/>
              <a:t>pulvinar</a:t>
            </a:r>
            <a:r>
              <a:rPr lang="en-US" dirty="0" smtClean="0"/>
              <a:t> </a:t>
            </a:r>
            <a:r>
              <a:rPr lang="en-US" dirty="0" err="1" smtClean="0"/>
              <a:t>iaculis</a:t>
            </a:r>
            <a:r>
              <a:rPr lang="en-US" dirty="0" smtClean="0"/>
              <a:t>. </a:t>
            </a:r>
            <a:r>
              <a:rPr lang="en-US" dirty="0" err="1" smtClean="0"/>
              <a:t>Donec</a:t>
            </a:r>
            <a:r>
              <a:rPr lang="en-US" dirty="0" smtClean="0"/>
              <a:t> </a:t>
            </a:r>
            <a:r>
              <a:rPr lang="en-US" dirty="0" err="1" smtClean="0"/>
              <a:t>augue</a:t>
            </a:r>
            <a:r>
              <a:rPr lang="en-US" dirty="0" smtClean="0"/>
              <a:t> </a:t>
            </a:r>
            <a:r>
              <a:rPr lang="en-US" dirty="0" err="1" smtClean="0"/>
              <a:t>arcu</a:t>
            </a:r>
            <a:r>
              <a:rPr lang="en-US" dirty="0" smtClean="0"/>
              <a:t>, </a:t>
            </a:r>
            <a:r>
              <a:rPr lang="en-US" dirty="0" err="1" smtClean="0"/>
              <a:t>volutpat</a:t>
            </a:r>
            <a:r>
              <a:rPr lang="en-US" dirty="0" smtClean="0"/>
              <a:t> </a:t>
            </a:r>
            <a:r>
              <a:rPr lang="en-US" dirty="0" err="1" smtClean="0"/>
              <a:t>nec</a:t>
            </a:r>
            <a:r>
              <a:rPr lang="en-US" dirty="0" smtClean="0"/>
              <a:t> </a:t>
            </a:r>
            <a:r>
              <a:rPr lang="en-US" dirty="0" err="1" smtClean="0"/>
              <a:t>risus</a:t>
            </a:r>
            <a:r>
              <a:rPr lang="en-US" dirty="0" smtClean="0"/>
              <a:t> </a:t>
            </a:r>
            <a:r>
              <a:rPr lang="en-US" dirty="0" err="1" smtClean="0"/>
              <a:t>eget</a:t>
            </a:r>
            <a:r>
              <a:rPr lang="en-US" dirty="0" smtClean="0"/>
              <a:t>, </a:t>
            </a:r>
            <a:r>
              <a:rPr lang="en-US" dirty="0" err="1" smtClean="0"/>
              <a:t>finibus</a:t>
            </a:r>
            <a:r>
              <a:rPr lang="en-US" dirty="0" smtClean="0"/>
              <a:t> </a:t>
            </a:r>
            <a:r>
              <a:rPr lang="en-US" dirty="0" err="1" smtClean="0"/>
              <a:t>lacinia</a:t>
            </a:r>
            <a:r>
              <a:rPr lang="en-US" dirty="0" smtClean="0"/>
              <a:t> ligula. </a:t>
            </a:r>
            <a:r>
              <a:rPr lang="en-US" dirty="0" err="1" smtClean="0"/>
              <a:t>Curabitur</a:t>
            </a:r>
            <a:r>
              <a:rPr lang="en-US" dirty="0" smtClean="0"/>
              <a:t> </a:t>
            </a:r>
            <a:r>
              <a:rPr lang="en-US" dirty="0" err="1" smtClean="0"/>
              <a:t>bibendum</a:t>
            </a:r>
            <a:r>
              <a:rPr lang="en-US" dirty="0" smtClean="0"/>
              <a:t> </a:t>
            </a:r>
            <a:r>
              <a:rPr lang="en-US" dirty="0" err="1" smtClean="0"/>
              <a:t>arcu</a:t>
            </a:r>
            <a:r>
              <a:rPr lang="en-US" dirty="0" smtClean="0"/>
              <a:t> sit </a:t>
            </a:r>
            <a:r>
              <a:rPr lang="en-US" dirty="0" err="1" smtClean="0"/>
              <a:t>amet</a:t>
            </a:r>
            <a:r>
              <a:rPr lang="en-US" dirty="0" smtClean="0"/>
              <a:t> </a:t>
            </a:r>
            <a:r>
              <a:rPr lang="en-US" dirty="0" err="1" smtClean="0"/>
              <a:t>faucibus</a:t>
            </a:r>
            <a:r>
              <a:rPr lang="en-US" dirty="0" smtClean="0"/>
              <a:t> </a:t>
            </a:r>
            <a:r>
              <a:rPr lang="en-US" dirty="0" err="1" smtClean="0"/>
              <a:t>posuere</a:t>
            </a:r>
            <a:r>
              <a:rPr lang="en-US" dirty="0" smtClean="0"/>
              <a:t>. </a:t>
            </a:r>
            <a:r>
              <a:rPr lang="en-US" dirty="0" err="1" smtClean="0"/>
              <a:t>Donec</a:t>
            </a:r>
            <a:r>
              <a:rPr lang="en-US" dirty="0" smtClean="0"/>
              <a:t> a </a:t>
            </a:r>
            <a:r>
              <a:rPr lang="en-US" dirty="0" err="1" smtClean="0"/>
              <a:t>est</a:t>
            </a:r>
            <a:r>
              <a:rPr lang="en-US" dirty="0" smtClean="0"/>
              <a:t> at </a:t>
            </a:r>
            <a:r>
              <a:rPr lang="en-US" dirty="0" err="1" smtClean="0"/>
              <a:t>arcu</a:t>
            </a:r>
            <a:r>
              <a:rPr lang="en-US" dirty="0" smtClean="0"/>
              <a:t> </a:t>
            </a:r>
            <a:r>
              <a:rPr lang="en-US" dirty="0" err="1" smtClean="0"/>
              <a:t>congue</a:t>
            </a:r>
            <a:r>
              <a:rPr lang="en-US" dirty="0" smtClean="0"/>
              <a:t> </a:t>
            </a:r>
            <a:r>
              <a:rPr lang="en-US" dirty="0" err="1" smtClean="0"/>
              <a:t>congue</a:t>
            </a:r>
            <a:r>
              <a:rPr lang="en-US" dirty="0" smtClean="0"/>
              <a:t> </a:t>
            </a:r>
            <a:r>
              <a:rPr lang="en-US" dirty="0" err="1" smtClean="0"/>
              <a:t>vel</a:t>
            </a:r>
            <a:r>
              <a:rPr lang="en-US" dirty="0" smtClean="0"/>
              <a:t> </a:t>
            </a:r>
            <a:r>
              <a:rPr lang="en-US" dirty="0" err="1" smtClean="0"/>
              <a:t>eget</a:t>
            </a:r>
            <a:r>
              <a:rPr lang="en-US" dirty="0" smtClean="0"/>
              <a:t> ex. </a:t>
            </a:r>
            <a:r>
              <a:rPr lang="en-US" dirty="0" err="1" smtClean="0"/>
              <a:t>Duis</a:t>
            </a:r>
            <a:r>
              <a:rPr lang="en-US" dirty="0" smtClean="0"/>
              <a:t> </a:t>
            </a:r>
            <a:r>
              <a:rPr lang="en-US" dirty="0" err="1" smtClean="0"/>
              <a:t>auctor</a:t>
            </a:r>
            <a:r>
              <a:rPr lang="en-US" dirty="0" smtClean="0"/>
              <a:t> </a:t>
            </a:r>
            <a:r>
              <a:rPr lang="en-US" dirty="0" err="1" smtClean="0"/>
              <a:t>lectus</a:t>
            </a:r>
            <a:r>
              <a:rPr lang="en-US" dirty="0" smtClean="0"/>
              <a:t> </a:t>
            </a:r>
            <a:r>
              <a:rPr lang="en-US" dirty="0" err="1" smtClean="0"/>
              <a:t>maximus</a:t>
            </a:r>
            <a:r>
              <a:rPr lang="en-US" dirty="0" smtClean="0"/>
              <a:t> </a:t>
            </a:r>
            <a:r>
              <a:rPr lang="en-US" dirty="0" err="1" smtClean="0"/>
              <a:t>sapien</a:t>
            </a:r>
            <a:r>
              <a:rPr lang="en-US" dirty="0" smtClean="0"/>
              <a:t> </a:t>
            </a:r>
            <a:r>
              <a:rPr lang="en-US" dirty="0" err="1" smtClean="0"/>
              <a:t>suscipit</a:t>
            </a:r>
            <a:r>
              <a:rPr lang="en-US" dirty="0" smtClean="0"/>
              <a:t> </a:t>
            </a:r>
            <a:r>
              <a:rPr lang="en-US" dirty="0" err="1" smtClean="0"/>
              <a:t>interdum</a:t>
            </a:r>
            <a:r>
              <a:rPr lang="en-US" dirty="0" smtClean="0"/>
              <a:t>.</a:t>
            </a:r>
          </a:p>
          <a:p>
            <a:pPr lvl="0"/>
            <a:endParaRPr lang="en-US" dirty="0" smtClean="0"/>
          </a:p>
          <a:p>
            <a:pPr lvl="0"/>
            <a:r>
              <a:rPr lang="en-US" dirty="0" err="1" smtClean="0"/>
              <a:t>Curabitur</a:t>
            </a:r>
            <a:r>
              <a:rPr lang="en-US" dirty="0" smtClean="0"/>
              <a:t> </a:t>
            </a:r>
            <a:r>
              <a:rPr lang="en-US" dirty="0" err="1" smtClean="0"/>
              <a:t>rhoncus</a:t>
            </a:r>
            <a:r>
              <a:rPr lang="en-US" dirty="0" smtClean="0"/>
              <a:t>, </a:t>
            </a:r>
            <a:r>
              <a:rPr lang="en-US" dirty="0" err="1" smtClean="0"/>
              <a:t>diam</a:t>
            </a:r>
            <a:r>
              <a:rPr lang="en-US" dirty="0" smtClean="0"/>
              <a:t> </a:t>
            </a:r>
            <a:r>
              <a:rPr lang="en-US" dirty="0" err="1" smtClean="0"/>
              <a:t>vel</a:t>
            </a:r>
            <a:r>
              <a:rPr lang="en-US" dirty="0" smtClean="0"/>
              <a:t> </a:t>
            </a:r>
            <a:r>
              <a:rPr lang="en-US" dirty="0" err="1" smtClean="0"/>
              <a:t>congue</a:t>
            </a:r>
            <a:r>
              <a:rPr lang="en-US" dirty="0" smtClean="0"/>
              <a:t> </a:t>
            </a:r>
            <a:r>
              <a:rPr lang="en-US" dirty="0" err="1" smtClean="0"/>
              <a:t>pulvinar</a:t>
            </a:r>
            <a:r>
              <a:rPr lang="en-US" dirty="0" smtClean="0"/>
              <a:t>, </a:t>
            </a:r>
            <a:r>
              <a:rPr lang="en-US" dirty="0" err="1" smtClean="0"/>
              <a:t>erat</a:t>
            </a:r>
            <a:r>
              <a:rPr lang="en-US" dirty="0" smtClean="0"/>
              <a:t> </a:t>
            </a:r>
            <a:r>
              <a:rPr lang="en-US" dirty="0" err="1" smtClean="0"/>
              <a:t>massa</a:t>
            </a:r>
            <a:r>
              <a:rPr lang="en-US" dirty="0" smtClean="0"/>
              <a:t> </a:t>
            </a:r>
            <a:r>
              <a:rPr lang="en-US" dirty="0" err="1" smtClean="0"/>
              <a:t>lacinia</a:t>
            </a:r>
            <a:r>
              <a:rPr lang="en-US" dirty="0" smtClean="0"/>
              <a:t> </a:t>
            </a:r>
            <a:r>
              <a:rPr lang="en-US" dirty="0" err="1" smtClean="0"/>
              <a:t>purus</a:t>
            </a:r>
            <a:r>
              <a:rPr lang="en-US" dirty="0" smtClean="0"/>
              <a:t>, in </a:t>
            </a:r>
            <a:r>
              <a:rPr lang="en-US" dirty="0" err="1" smtClean="0"/>
              <a:t>laoreet</a:t>
            </a:r>
            <a:r>
              <a:rPr lang="en-US" dirty="0" smtClean="0"/>
              <a:t> </a:t>
            </a:r>
            <a:r>
              <a:rPr lang="en-US" dirty="0" err="1" smtClean="0"/>
              <a:t>purus</a:t>
            </a:r>
            <a:r>
              <a:rPr lang="en-US" dirty="0" smtClean="0"/>
              <a:t> </a:t>
            </a:r>
            <a:r>
              <a:rPr lang="en-US" dirty="0" err="1" smtClean="0"/>
              <a:t>massa</a:t>
            </a:r>
            <a:r>
              <a:rPr lang="en-US" dirty="0" smtClean="0"/>
              <a:t> in </a:t>
            </a:r>
            <a:r>
              <a:rPr lang="en-US" dirty="0" err="1" smtClean="0"/>
              <a:t>nunc</a:t>
            </a:r>
            <a:r>
              <a:rPr lang="en-US" dirty="0" smtClean="0"/>
              <a:t>. </a:t>
            </a:r>
            <a:r>
              <a:rPr lang="en-US" dirty="0" err="1" smtClean="0"/>
              <a:t>Phasellus</a:t>
            </a:r>
            <a:r>
              <a:rPr lang="en-US" dirty="0" smtClean="0"/>
              <a:t> </a:t>
            </a:r>
            <a:r>
              <a:rPr lang="en-US" dirty="0" err="1" smtClean="0"/>
              <a:t>finibus</a:t>
            </a:r>
            <a:r>
              <a:rPr lang="en-US" dirty="0" smtClean="0"/>
              <a:t> </a:t>
            </a:r>
            <a:r>
              <a:rPr lang="en-US" dirty="0" err="1" smtClean="0"/>
              <a:t>malesuada</a:t>
            </a:r>
            <a:r>
              <a:rPr lang="en-US" dirty="0" smtClean="0"/>
              <a:t> </a:t>
            </a:r>
            <a:r>
              <a:rPr lang="en-US" dirty="0" err="1" smtClean="0"/>
              <a:t>lobortis</a:t>
            </a:r>
            <a:r>
              <a:rPr lang="en-US" dirty="0" smtClean="0"/>
              <a:t>. </a:t>
            </a:r>
            <a:r>
              <a:rPr lang="en-US" dirty="0" err="1" smtClean="0"/>
              <a:t>Sed</a:t>
            </a:r>
            <a:r>
              <a:rPr lang="en-US" dirty="0" smtClean="0"/>
              <a:t> </a:t>
            </a:r>
            <a:r>
              <a:rPr lang="en-US" dirty="0" err="1" smtClean="0"/>
              <a:t>quis</a:t>
            </a:r>
            <a:r>
              <a:rPr lang="en-US" dirty="0" smtClean="0"/>
              <a:t> </a:t>
            </a:r>
            <a:r>
              <a:rPr lang="en-US" dirty="0" err="1" smtClean="0"/>
              <a:t>tellus</a:t>
            </a:r>
            <a:r>
              <a:rPr lang="en-US" dirty="0" smtClean="0"/>
              <a:t> id </a:t>
            </a:r>
            <a:r>
              <a:rPr lang="en-US" dirty="0" err="1" smtClean="0"/>
              <a:t>nulla</a:t>
            </a:r>
            <a:r>
              <a:rPr lang="en-US" dirty="0" smtClean="0"/>
              <a:t> </a:t>
            </a:r>
            <a:r>
              <a:rPr lang="en-US" dirty="0" err="1" smtClean="0"/>
              <a:t>mollis</a:t>
            </a:r>
            <a:r>
              <a:rPr lang="en-US" dirty="0" smtClean="0"/>
              <a:t> </a:t>
            </a:r>
            <a:r>
              <a:rPr lang="en-US" dirty="0" err="1" smtClean="0"/>
              <a:t>iaculis</a:t>
            </a:r>
            <a:r>
              <a:rPr lang="en-US" dirty="0" smtClean="0"/>
              <a:t>. Nam </a:t>
            </a:r>
            <a:r>
              <a:rPr lang="en-US" dirty="0" err="1" smtClean="0"/>
              <a:t>nec</a:t>
            </a:r>
            <a:r>
              <a:rPr lang="en-US" dirty="0" smtClean="0"/>
              <a:t> </a:t>
            </a:r>
            <a:r>
              <a:rPr lang="en-US" dirty="0" err="1" smtClean="0"/>
              <a:t>auctor</a:t>
            </a:r>
            <a:r>
              <a:rPr lang="en-US" dirty="0" smtClean="0"/>
              <a:t> </a:t>
            </a:r>
            <a:r>
              <a:rPr lang="en-US" dirty="0" err="1" smtClean="0"/>
              <a:t>arcu</a:t>
            </a:r>
            <a:r>
              <a:rPr lang="en-US" dirty="0" smtClean="0"/>
              <a:t>. </a:t>
            </a:r>
            <a:r>
              <a:rPr lang="en-US" dirty="0" err="1" smtClean="0"/>
              <a:t>Aenean</a:t>
            </a:r>
            <a:r>
              <a:rPr lang="en-US" dirty="0" smtClean="0"/>
              <a:t> </a:t>
            </a:r>
            <a:r>
              <a:rPr lang="en-US" dirty="0" err="1" smtClean="0"/>
              <a:t>molestie</a:t>
            </a:r>
            <a:r>
              <a:rPr lang="en-US" dirty="0" smtClean="0"/>
              <a:t> lacus </a:t>
            </a:r>
            <a:r>
              <a:rPr lang="en-US" dirty="0" err="1" smtClean="0"/>
              <a:t>ut</a:t>
            </a:r>
            <a:r>
              <a:rPr lang="en-US" dirty="0" smtClean="0"/>
              <a:t> </a:t>
            </a:r>
            <a:r>
              <a:rPr lang="en-US" dirty="0" err="1" smtClean="0"/>
              <a:t>urna</a:t>
            </a:r>
            <a:r>
              <a:rPr lang="en-US" dirty="0" smtClean="0"/>
              <a:t> </a:t>
            </a:r>
            <a:r>
              <a:rPr lang="en-US" dirty="0" err="1" smtClean="0"/>
              <a:t>accumsan</a:t>
            </a:r>
            <a:r>
              <a:rPr lang="en-US" dirty="0" smtClean="0"/>
              <a:t>, a </a:t>
            </a:r>
            <a:r>
              <a:rPr lang="en-US" dirty="0" err="1" smtClean="0"/>
              <a:t>rhoncus</a:t>
            </a:r>
            <a:r>
              <a:rPr lang="en-US" dirty="0" smtClean="0"/>
              <a:t> </a:t>
            </a:r>
            <a:r>
              <a:rPr lang="en-US" dirty="0" err="1" smtClean="0"/>
              <a:t>orci</a:t>
            </a:r>
            <a:r>
              <a:rPr lang="en-US" dirty="0" smtClean="0"/>
              <a:t> </a:t>
            </a:r>
            <a:r>
              <a:rPr lang="en-US" dirty="0" err="1" smtClean="0"/>
              <a:t>rhoncus</a:t>
            </a:r>
            <a:r>
              <a:rPr lang="en-US" dirty="0" smtClean="0"/>
              <a:t>. </a:t>
            </a:r>
            <a:r>
              <a:rPr lang="en-US" dirty="0" err="1" smtClean="0"/>
              <a:t>Fusce</a:t>
            </a:r>
            <a:r>
              <a:rPr lang="en-US" dirty="0" smtClean="0"/>
              <a:t> </a:t>
            </a:r>
            <a:r>
              <a:rPr lang="en-US" dirty="0" err="1" smtClean="0"/>
              <a:t>orci</a:t>
            </a:r>
            <a:r>
              <a:rPr lang="en-US" dirty="0" smtClean="0"/>
              <a:t> </a:t>
            </a:r>
            <a:r>
              <a:rPr lang="en-US" dirty="0" err="1" smtClean="0"/>
              <a:t>velit</a:t>
            </a:r>
            <a:r>
              <a:rPr lang="en-US" dirty="0" smtClean="0"/>
              <a:t>, </a:t>
            </a:r>
            <a:r>
              <a:rPr lang="en-US" dirty="0" err="1" smtClean="0"/>
              <a:t>euismod</a:t>
            </a:r>
            <a:r>
              <a:rPr lang="en-US" dirty="0" smtClean="0"/>
              <a:t> </a:t>
            </a:r>
            <a:r>
              <a:rPr lang="en-US" dirty="0" err="1" smtClean="0"/>
              <a:t>quis</a:t>
            </a:r>
            <a:r>
              <a:rPr lang="en-US" dirty="0" smtClean="0"/>
              <a:t> </a:t>
            </a:r>
            <a:r>
              <a:rPr lang="en-US" dirty="0" err="1" smtClean="0"/>
              <a:t>pulvinar</a:t>
            </a:r>
            <a:r>
              <a:rPr lang="en-US" dirty="0" smtClean="0"/>
              <a:t> ac, </a:t>
            </a:r>
            <a:r>
              <a:rPr lang="en-US" dirty="0" err="1" smtClean="0"/>
              <a:t>ultrices</a:t>
            </a:r>
            <a:r>
              <a:rPr lang="en-US" dirty="0" smtClean="0"/>
              <a:t> </a:t>
            </a:r>
            <a:r>
              <a:rPr lang="en-US" dirty="0" err="1" smtClean="0"/>
              <a:t>vel</a:t>
            </a:r>
            <a:r>
              <a:rPr lang="en-US" dirty="0" smtClean="0"/>
              <a:t> dui. </a:t>
            </a:r>
            <a:r>
              <a:rPr lang="en-US" dirty="0" err="1" smtClean="0"/>
              <a:t>Praesent</a:t>
            </a:r>
            <a:r>
              <a:rPr lang="en-US" dirty="0" smtClean="0"/>
              <a:t> </a:t>
            </a:r>
            <a:r>
              <a:rPr lang="en-US" dirty="0" err="1" smtClean="0"/>
              <a:t>commodo</a:t>
            </a:r>
            <a:r>
              <a:rPr lang="en-US" dirty="0" smtClean="0"/>
              <a:t>, </a:t>
            </a:r>
            <a:r>
              <a:rPr lang="en-US" dirty="0" err="1" smtClean="0"/>
              <a:t>odio</a:t>
            </a:r>
            <a:r>
              <a:rPr lang="en-US" dirty="0" smtClean="0"/>
              <a:t> </a:t>
            </a:r>
            <a:r>
              <a:rPr lang="en-US" dirty="0" err="1" smtClean="0"/>
              <a:t>eu</a:t>
            </a:r>
            <a:r>
              <a:rPr lang="en-US" dirty="0" smtClean="0"/>
              <a:t> </a:t>
            </a:r>
            <a:r>
              <a:rPr lang="en-US" dirty="0" err="1" smtClean="0"/>
              <a:t>ullamcorper</a:t>
            </a:r>
            <a:r>
              <a:rPr lang="en-US" dirty="0" smtClean="0"/>
              <a:t> </a:t>
            </a:r>
            <a:r>
              <a:rPr lang="en-US" dirty="0" err="1" smtClean="0"/>
              <a:t>eleifend</a:t>
            </a:r>
            <a:r>
              <a:rPr lang="en-US" dirty="0" smtClean="0"/>
              <a:t>, magna </a:t>
            </a:r>
            <a:r>
              <a:rPr lang="en-US" dirty="0" err="1" smtClean="0"/>
              <a:t>metus</a:t>
            </a:r>
            <a:r>
              <a:rPr lang="en-US" dirty="0" smtClean="0"/>
              <a:t> </a:t>
            </a:r>
            <a:r>
              <a:rPr lang="en-US" dirty="0" err="1" smtClean="0"/>
              <a:t>euismod</a:t>
            </a:r>
            <a:r>
              <a:rPr lang="en-US" dirty="0" smtClean="0"/>
              <a:t> </a:t>
            </a:r>
            <a:r>
              <a:rPr lang="en-US" dirty="0" err="1" smtClean="0"/>
              <a:t>elit</a:t>
            </a:r>
            <a:r>
              <a:rPr lang="en-US" dirty="0" smtClean="0"/>
              <a:t>, in </a:t>
            </a:r>
            <a:r>
              <a:rPr lang="en-US" dirty="0" err="1" smtClean="0"/>
              <a:t>porttitor</a:t>
            </a:r>
            <a:r>
              <a:rPr lang="en-US" dirty="0" smtClean="0"/>
              <a:t> </a:t>
            </a:r>
            <a:r>
              <a:rPr lang="en-US" dirty="0" err="1" smtClean="0"/>
              <a:t>urna</a:t>
            </a:r>
            <a:r>
              <a:rPr lang="en-US" dirty="0" smtClean="0"/>
              <a:t> </a:t>
            </a:r>
            <a:r>
              <a:rPr lang="en-US" dirty="0" err="1" smtClean="0"/>
              <a:t>nisl</a:t>
            </a:r>
            <a:r>
              <a:rPr lang="en-US" dirty="0" smtClean="0"/>
              <a:t> </a:t>
            </a:r>
            <a:r>
              <a:rPr lang="en-US" dirty="0" err="1" smtClean="0"/>
              <a:t>ut</a:t>
            </a:r>
            <a:r>
              <a:rPr lang="en-US" dirty="0" smtClean="0"/>
              <a:t> </a:t>
            </a:r>
            <a:r>
              <a:rPr lang="en-US" dirty="0" err="1" smtClean="0"/>
              <a:t>nulla</a:t>
            </a:r>
            <a:r>
              <a:rPr lang="en-US" dirty="0" smtClean="0"/>
              <a:t>. </a:t>
            </a:r>
            <a:r>
              <a:rPr lang="en-US" dirty="0" err="1" smtClean="0"/>
              <a:t>Donec</a:t>
            </a:r>
            <a:r>
              <a:rPr lang="en-US" dirty="0" smtClean="0"/>
              <a:t> </a:t>
            </a:r>
            <a:r>
              <a:rPr lang="en-US" dirty="0" err="1" smtClean="0"/>
              <a:t>accumsan</a:t>
            </a:r>
            <a:r>
              <a:rPr lang="en-US" dirty="0" smtClean="0"/>
              <a:t> </a:t>
            </a:r>
            <a:r>
              <a:rPr lang="en-US" dirty="0" err="1" smtClean="0"/>
              <a:t>egestas</a:t>
            </a:r>
            <a:r>
              <a:rPr lang="en-US" dirty="0" smtClean="0"/>
              <a:t> </a:t>
            </a:r>
            <a:r>
              <a:rPr lang="en-US" dirty="0" err="1" smtClean="0"/>
              <a:t>nulla</a:t>
            </a:r>
            <a:r>
              <a:rPr lang="en-US" dirty="0" smtClean="0"/>
              <a:t>, </a:t>
            </a:r>
            <a:r>
              <a:rPr lang="en-US" dirty="0" err="1" smtClean="0"/>
              <a:t>ut</a:t>
            </a:r>
            <a:r>
              <a:rPr lang="en-US" dirty="0" smtClean="0"/>
              <a:t> </a:t>
            </a:r>
            <a:r>
              <a:rPr lang="en-US" dirty="0" err="1" smtClean="0"/>
              <a:t>sollicitudin</a:t>
            </a:r>
            <a:r>
              <a:rPr lang="en-US" dirty="0" smtClean="0"/>
              <a:t> </a:t>
            </a:r>
            <a:r>
              <a:rPr lang="en-US" dirty="0" err="1" smtClean="0"/>
              <a:t>nulla</a:t>
            </a:r>
            <a:r>
              <a:rPr lang="en-US" dirty="0" smtClean="0"/>
              <a:t> </a:t>
            </a:r>
            <a:r>
              <a:rPr lang="en-US" dirty="0" err="1" smtClean="0"/>
              <a:t>lacinia</a:t>
            </a:r>
            <a:r>
              <a:rPr lang="en-US" dirty="0" smtClean="0"/>
              <a:t> ac. </a:t>
            </a:r>
            <a:r>
              <a:rPr lang="en-US" dirty="0" err="1" smtClean="0"/>
              <a:t>Pellentesque</a:t>
            </a:r>
            <a:r>
              <a:rPr lang="en-US" dirty="0" smtClean="0"/>
              <a:t> </a:t>
            </a:r>
            <a:r>
              <a:rPr lang="en-US" dirty="0" err="1" smtClean="0"/>
              <a:t>felis</a:t>
            </a:r>
            <a:r>
              <a:rPr lang="en-US" dirty="0" smtClean="0"/>
              <a:t> </a:t>
            </a:r>
            <a:r>
              <a:rPr lang="en-US" dirty="0" err="1" smtClean="0"/>
              <a:t>est</a:t>
            </a:r>
            <a:r>
              <a:rPr lang="en-US" dirty="0" smtClean="0"/>
              <a:t>, </a:t>
            </a:r>
            <a:r>
              <a:rPr lang="en-US" dirty="0" err="1" smtClean="0"/>
              <a:t>tincidunt</a:t>
            </a:r>
            <a:r>
              <a:rPr lang="en-US" dirty="0" smtClean="0"/>
              <a:t> et </a:t>
            </a:r>
            <a:r>
              <a:rPr lang="en-US" dirty="0" err="1" smtClean="0"/>
              <a:t>suscipit</a:t>
            </a:r>
            <a:r>
              <a:rPr lang="en-US" dirty="0" smtClean="0"/>
              <a:t> id, </a:t>
            </a:r>
            <a:r>
              <a:rPr lang="en-US" dirty="0" err="1" smtClean="0"/>
              <a:t>rutrum</a:t>
            </a:r>
            <a:r>
              <a:rPr lang="en-US" dirty="0" smtClean="0"/>
              <a:t> at </a:t>
            </a:r>
            <a:r>
              <a:rPr lang="en-US" dirty="0" err="1" smtClean="0"/>
              <a:t>odio</a:t>
            </a:r>
            <a:r>
              <a:rPr lang="en-US" dirty="0" smtClean="0"/>
              <a:t>. </a:t>
            </a:r>
            <a:r>
              <a:rPr lang="en-US" dirty="0" err="1" smtClean="0"/>
              <a:t>Sed</a:t>
            </a:r>
            <a:r>
              <a:rPr lang="en-US" dirty="0" smtClean="0"/>
              <a:t> </a:t>
            </a:r>
            <a:r>
              <a:rPr lang="en-US" dirty="0" err="1" smtClean="0"/>
              <a:t>fringilla</a:t>
            </a:r>
            <a:r>
              <a:rPr lang="en-US" dirty="0" smtClean="0"/>
              <a:t> </a:t>
            </a:r>
            <a:r>
              <a:rPr lang="en-US" dirty="0" err="1" smtClean="0"/>
              <a:t>porttitor</a:t>
            </a:r>
            <a:r>
              <a:rPr lang="en-US" dirty="0" smtClean="0"/>
              <a:t> </a:t>
            </a:r>
            <a:r>
              <a:rPr lang="en-US" dirty="0" err="1" smtClean="0"/>
              <a:t>ipsum</a:t>
            </a:r>
            <a:r>
              <a:rPr lang="en-US" dirty="0" smtClean="0"/>
              <a:t>. </a:t>
            </a:r>
            <a:r>
              <a:rPr lang="en-US" dirty="0" err="1" smtClean="0"/>
              <a:t>Morbi</a:t>
            </a:r>
            <a:r>
              <a:rPr lang="en-US" dirty="0" smtClean="0"/>
              <a:t> </a:t>
            </a:r>
            <a:r>
              <a:rPr lang="en-US" dirty="0" err="1" smtClean="0"/>
              <a:t>cursus</a:t>
            </a:r>
            <a:r>
              <a:rPr lang="en-US" dirty="0" smtClean="0"/>
              <a:t> </a:t>
            </a:r>
            <a:r>
              <a:rPr lang="en-US" dirty="0" err="1" smtClean="0"/>
              <a:t>massa</a:t>
            </a:r>
            <a:r>
              <a:rPr lang="en-US" dirty="0" smtClean="0"/>
              <a:t> </a:t>
            </a:r>
            <a:r>
              <a:rPr lang="en-US" dirty="0" err="1" smtClean="0"/>
              <a:t>eget</a:t>
            </a:r>
            <a:r>
              <a:rPr lang="en-US" dirty="0" smtClean="0"/>
              <a:t> </a:t>
            </a:r>
            <a:r>
              <a:rPr lang="en-US" dirty="0" err="1" smtClean="0"/>
              <a:t>arcu</a:t>
            </a:r>
            <a:r>
              <a:rPr lang="en-US" dirty="0" smtClean="0"/>
              <a:t> </a:t>
            </a:r>
            <a:r>
              <a:rPr lang="en-US" dirty="0" err="1" smtClean="0"/>
              <a:t>hendrerit</a:t>
            </a:r>
            <a:r>
              <a:rPr lang="en-US" dirty="0" smtClean="0"/>
              <a:t> </a:t>
            </a:r>
            <a:r>
              <a:rPr lang="en-US" dirty="0" err="1" smtClean="0"/>
              <a:t>eleifend</a:t>
            </a:r>
            <a:r>
              <a:rPr lang="en-US" dirty="0" smtClean="0"/>
              <a:t>. </a:t>
            </a:r>
            <a:r>
              <a:rPr lang="en-US" dirty="0" err="1" smtClean="0"/>
              <a:t>Morbi</a:t>
            </a:r>
            <a:r>
              <a:rPr lang="en-US" dirty="0" smtClean="0"/>
              <a:t> sit </a:t>
            </a:r>
            <a:r>
              <a:rPr lang="en-US" dirty="0" err="1" smtClean="0"/>
              <a:t>amet</a:t>
            </a:r>
            <a:r>
              <a:rPr lang="en-US" dirty="0" smtClean="0"/>
              <a:t> </a:t>
            </a:r>
            <a:r>
              <a:rPr lang="en-US" dirty="0" err="1" smtClean="0"/>
              <a:t>accumsan</a:t>
            </a:r>
            <a:r>
              <a:rPr lang="en-US" dirty="0" smtClean="0"/>
              <a:t> dui, </a:t>
            </a:r>
            <a:r>
              <a:rPr lang="en-US" dirty="0" err="1" smtClean="0"/>
              <a:t>vel</a:t>
            </a:r>
            <a:r>
              <a:rPr lang="en-US" dirty="0" smtClean="0"/>
              <a:t> tempus </a:t>
            </a:r>
            <a:r>
              <a:rPr lang="en-US" dirty="0" err="1" smtClean="0"/>
              <a:t>urna</a:t>
            </a:r>
            <a:r>
              <a:rPr lang="en-US" dirty="0" smtClean="0"/>
              <a:t>. </a:t>
            </a:r>
            <a:r>
              <a:rPr lang="en-US" dirty="0" err="1" smtClean="0"/>
              <a:t>Cras</a:t>
            </a:r>
            <a:r>
              <a:rPr lang="en-US" dirty="0" smtClean="0"/>
              <a:t> in </a:t>
            </a:r>
            <a:r>
              <a:rPr lang="en-US" dirty="0" err="1" smtClean="0"/>
              <a:t>sapien</a:t>
            </a:r>
            <a:r>
              <a:rPr lang="en-US" dirty="0" smtClean="0"/>
              <a:t> at </a:t>
            </a:r>
            <a:r>
              <a:rPr lang="en-US" dirty="0" err="1" smtClean="0"/>
              <a:t>justo</a:t>
            </a:r>
            <a:r>
              <a:rPr lang="en-US" dirty="0" smtClean="0"/>
              <a:t> </a:t>
            </a:r>
            <a:r>
              <a:rPr lang="en-US" dirty="0" err="1" smtClean="0"/>
              <a:t>convallis</a:t>
            </a:r>
            <a:r>
              <a:rPr lang="en-US" dirty="0" smtClean="0"/>
              <a:t> </a:t>
            </a:r>
            <a:r>
              <a:rPr lang="en-US" dirty="0" err="1" smtClean="0"/>
              <a:t>lacinia</a:t>
            </a:r>
            <a:r>
              <a:rPr lang="en-US" dirty="0" smtClean="0"/>
              <a:t> et in </a:t>
            </a:r>
            <a:r>
              <a:rPr lang="en-US" dirty="0" err="1" smtClean="0"/>
              <a:t>felis</a:t>
            </a:r>
            <a:r>
              <a:rPr lang="en-US" dirty="0" smtClean="0"/>
              <a:t>. </a:t>
            </a:r>
            <a:r>
              <a:rPr lang="en-US" dirty="0" err="1" smtClean="0"/>
              <a:t>Vestibulum</a:t>
            </a:r>
            <a:r>
              <a:rPr lang="en-US" dirty="0" smtClean="0"/>
              <a:t> </a:t>
            </a:r>
            <a:r>
              <a:rPr lang="en-US" dirty="0" err="1" smtClean="0"/>
              <a:t>luctus</a:t>
            </a:r>
            <a:r>
              <a:rPr lang="en-US" dirty="0" smtClean="0"/>
              <a:t>, </a:t>
            </a:r>
            <a:r>
              <a:rPr lang="en-US" dirty="0" err="1" smtClean="0"/>
              <a:t>odio</a:t>
            </a:r>
            <a:r>
              <a:rPr lang="en-US" dirty="0" smtClean="0"/>
              <a:t> non </a:t>
            </a:r>
            <a:r>
              <a:rPr lang="en-US" dirty="0" err="1" smtClean="0"/>
              <a:t>accumsan</a:t>
            </a:r>
            <a:r>
              <a:rPr lang="en-US" dirty="0" smtClean="0"/>
              <a:t> </a:t>
            </a:r>
            <a:r>
              <a:rPr lang="en-US" dirty="0" err="1" smtClean="0"/>
              <a:t>eleifend</a:t>
            </a:r>
            <a:r>
              <a:rPr lang="en-US" dirty="0" smtClean="0"/>
              <a:t>, </a:t>
            </a:r>
            <a:r>
              <a:rPr lang="en-US" dirty="0" err="1" smtClean="0"/>
              <a:t>lectus</a:t>
            </a:r>
            <a:r>
              <a:rPr lang="en-US" dirty="0" smtClean="0"/>
              <a:t> </a:t>
            </a:r>
            <a:r>
              <a:rPr lang="en-US" dirty="0" err="1" smtClean="0"/>
              <a:t>metus</a:t>
            </a:r>
            <a:r>
              <a:rPr lang="en-US" dirty="0" smtClean="0"/>
              <a:t> </a:t>
            </a:r>
            <a:r>
              <a:rPr lang="en-US" dirty="0" err="1" smtClean="0"/>
              <a:t>rutrum</a:t>
            </a:r>
            <a:r>
              <a:rPr lang="en-US" dirty="0" smtClean="0"/>
              <a:t> </a:t>
            </a:r>
            <a:r>
              <a:rPr lang="en-US" dirty="0" err="1" smtClean="0"/>
              <a:t>orci</a:t>
            </a:r>
            <a:r>
              <a:rPr lang="en-US" dirty="0" smtClean="0"/>
              <a:t>, </a:t>
            </a:r>
            <a:r>
              <a:rPr lang="en-US" dirty="0" err="1" smtClean="0"/>
              <a:t>quis</a:t>
            </a:r>
            <a:r>
              <a:rPr lang="en-US" dirty="0" smtClean="0"/>
              <a:t> </a:t>
            </a:r>
            <a:r>
              <a:rPr lang="en-US" dirty="0" err="1" smtClean="0"/>
              <a:t>molestie</a:t>
            </a:r>
            <a:r>
              <a:rPr lang="en-US" dirty="0" smtClean="0"/>
              <a:t> </a:t>
            </a:r>
            <a:r>
              <a:rPr lang="en-US" dirty="0" err="1" smtClean="0"/>
              <a:t>enim</a:t>
            </a:r>
            <a:r>
              <a:rPr lang="en-US" dirty="0" smtClean="0"/>
              <a:t> </a:t>
            </a:r>
            <a:r>
              <a:rPr lang="en-US" dirty="0" err="1" smtClean="0"/>
              <a:t>augue</a:t>
            </a:r>
            <a:r>
              <a:rPr lang="en-US" dirty="0" smtClean="0"/>
              <a:t> in </a:t>
            </a:r>
            <a:r>
              <a:rPr lang="en-US" dirty="0" err="1" smtClean="0"/>
              <a:t>lorem</a:t>
            </a:r>
            <a:r>
              <a:rPr lang="en-US" dirty="0" smtClean="0"/>
              <a:t>. </a:t>
            </a:r>
            <a:r>
              <a:rPr lang="en-US" dirty="0" err="1" smtClean="0"/>
              <a:t>Vestibulum</a:t>
            </a:r>
            <a:r>
              <a:rPr lang="en-US" dirty="0" smtClean="0"/>
              <a:t> </a:t>
            </a:r>
            <a:r>
              <a:rPr lang="en-US" dirty="0" err="1" smtClean="0"/>
              <a:t>volutpat</a:t>
            </a:r>
            <a:r>
              <a:rPr lang="en-US" dirty="0" smtClean="0"/>
              <a:t> </a:t>
            </a:r>
            <a:r>
              <a:rPr lang="en-US" dirty="0" err="1" smtClean="0"/>
              <a:t>sagittis</a:t>
            </a:r>
            <a:r>
              <a:rPr lang="en-US" dirty="0" smtClean="0"/>
              <a:t> quam </a:t>
            </a:r>
            <a:r>
              <a:rPr lang="en-US" dirty="0" err="1" smtClean="0"/>
              <a:t>varius</a:t>
            </a:r>
            <a:r>
              <a:rPr lang="en-US" dirty="0" smtClean="0"/>
              <a:t> </a:t>
            </a:r>
            <a:r>
              <a:rPr lang="en-US" dirty="0" err="1" smtClean="0"/>
              <a:t>facilisis</a:t>
            </a:r>
            <a:r>
              <a:rPr lang="en-US" dirty="0" smtClean="0"/>
              <a:t>.</a:t>
            </a:r>
          </a:p>
          <a:p>
            <a:pPr lvl="0"/>
            <a:endParaRPr lang="en-US" dirty="0" smtClean="0"/>
          </a:p>
          <a:p>
            <a:pPr lvl="0"/>
            <a:r>
              <a:rPr lang="en-US" dirty="0" err="1" smtClean="0"/>
              <a:t>Donec</a:t>
            </a:r>
            <a:r>
              <a:rPr lang="en-US" dirty="0" smtClean="0"/>
              <a:t> ligula </a:t>
            </a:r>
            <a:r>
              <a:rPr lang="en-US" dirty="0" err="1" smtClean="0"/>
              <a:t>diam</a:t>
            </a:r>
            <a:r>
              <a:rPr lang="en-US" dirty="0" smtClean="0"/>
              <a:t>, </a:t>
            </a:r>
            <a:r>
              <a:rPr lang="en-US" dirty="0" err="1" smtClean="0"/>
              <a:t>tincidunt</a:t>
            </a:r>
            <a:r>
              <a:rPr lang="en-US" dirty="0" smtClean="0"/>
              <a:t> id </a:t>
            </a:r>
            <a:r>
              <a:rPr lang="en-US" dirty="0" err="1" smtClean="0"/>
              <a:t>nisl</a:t>
            </a:r>
            <a:r>
              <a:rPr lang="en-US" dirty="0" smtClean="0"/>
              <a:t> </a:t>
            </a:r>
            <a:r>
              <a:rPr lang="en-US" dirty="0" err="1" smtClean="0"/>
              <a:t>vel</a:t>
            </a:r>
            <a:r>
              <a:rPr lang="en-US" dirty="0" smtClean="0"/>
              <a:t>, </a:t>
            </a:r>
            <a:r>
              <a:rPr lang="en-US" dirty="0" err="1" smtClean="0"/>
              <a:t>accumsan</a:t>
            </a:r>
            <a:r>
              <a:rPr lang="en-US" dirty="0" smtClean="0"/>
              <a:t> </a:t>
            </a:r>
            <a:r>
              <a:rPr lang="en-US" dirty="0" err="1" smtClean="0"/>
              <a:t>placerat</a:t>
            </a:r>
            <a:r>
              <a:rPr lang="en-US" dirty="0" smtClean="0"/>
              <a:t> </a:t>
            </a:r>
            <a:r>
              <a:rPr lang="en-US" dirty="0" err="1" smtClean="0"/>
              <a:t>velit</a:t>
            </a:r>
            <a:r>
              <a:rPr lang="en-US" dirty="0" smtClean="0"/>
              <a:t>. </a:t>
            </a:r>
            <a:r>
              <a:rPr lang="en-US" dirty="0" err="1" smtClean="0"/>
              <a:t>Nullam</a:t>
            </a:r>
            <a:r>
              <a:rPr lang="en-US" dirty="0" smtClean="0"/>
              <a:t> </a:t>
            </a:r>
            <a:r>
              <a:rPr lang="en-US" dirty="0" err="1" smtClean="0"/>
              <a:t>sagittis</a:t>
            </a:r>
            <a:r>
              <a:rPr lang="en-US" dirty="0" smtClean="0"/>
              <a:t> </a:t>
            </a:r>
            <a:r>
              <a:rPr lang="en-US" dirty="0" err="1" smtClean="0"/>
              <a:t>feugiat</a:t>
            </a:r>
            <a:r>
              <a:rPr lang="en-US" dirty="0" smtClean="0"/>
              <a:t> </a:t>
            </a:r>
            <a:r>
              <a:rPr lang="en-US" dirty="0" err="1" smtClean="0"/>
              <a:t>erat</a:t>
            </a:r>
            <a:r>
              <a:rPr lang="en-US" dirty="0" smtClean="0"/>
              <a:t>, </a:t>
            </a:r>
            <a:r>
              <a:rPr lang="en-US" dirty="0" err="1" smtClean="0"/>
              <a:t>vel</a:t>
            </a:r>
            <a:r>
              <a:rPr lang="en-US" dirty="0" smtClean="0"/>
              <a:t> </a:t>
            </a:r>
            <a:r>
              <a:rPr lang="en-US" dirty="0" err="1" smtClean="0"/>
              <a:t>vestibulum</a:t>
            </a:r>
            <a:r>
              <a:rPr lang="en-US" dirty="0" smtClean="0"/>
              <a:t> </a:t>
            </a:r>
            <a:r>
              <a:rPr lang="en-US" dirty="0" err="1" smtClean="0"/>
              <a:t>lorem</a:t>
            </a:r>
            <a:r>
              <a:rPr lang="en-US" dirty="0" smtClean="0"/>
              <a:t> </a:t>
            </a:r>
            <a:r>
              <a:rPr lang="en-US" dirty="0" err="1" smtClean="0"/>
              <a:t>facilisis</a:t>
            </a:r>
            <a:r>
              <a:rPr lang="en-US" dirty="0" smtClean="0"/>
              <a:t> vitae. </a:t>
            </a:r>
            <a:r>
              <a:rPr lang="en-US" dirty="0" err="1" smtClean="0"/>
              <a:t>Duis</a:t>
            </a:r>
            <a:r>
              <a:rPr lang="en-US" dirty="0" smtClean="0"/>
              <a:t> </a:t>
            </a:r>
            <a:r>
              <a:rPr lang="en-US" dirty="0" err="1" smtClean="0"/>
              <a:t>molestie</a:t>
            </a:r>
            <a:r>
              <a:rPr lang="en-US" dirty="0" smtClean="0"/>
              <a:t> </a:t>
            </a:r>
            <a:r>
              <a:rPr lang="en-US" dirty="0" err="1" smtClean="0"/>
              <a:t>urna</a:t>
            </a:r>
            <a:r>
              <a:rPr lang="en-US" dirty="0" smtClean="0"/>
              <a:t> </a:t>
            </a:r>
            <a:r>
              <a:rPr lang="en-US" dirty="0" err="1" smtClean="0"/>
              <a:t>enim</a:t>
            </a:r>
            <a:r>
              <a:rPr lang="en-US" dirty="0" smtClean="0"/>
              <a:t>, </a:t>
            </a:r>
            <a:r>
              <a:rPr lang="en-US" dirty="0" err="1" smtClean="0"/>
              <a:t>vel</a:t>
            </a:r>
            <a:r>
              <a:rPr lang="en-US" dirty="0" smtClean="0"/>
              <a:t> </a:t>
            </a:r>
            <a:r>
              <a:rPr lang="en-US" dirty="0" err="1" smtClean="0"/>
              <a:t>scelerisque</a:t>
            </a:r>
            <a:r>
              <a:rPr lang="en-US" dirty="0" smtClean="0"/>
              <a:t> </a:t>
            </a:r>
            <a:r>
              <a:rPr lang="en-US" dirty="0" err="1" smtClean="0"/>
              <a:t>arcu</a:t>
            </a:r>
            <a:r>
              <a:rPr lang="en-US" dirty="0" smtClean="0"/>
              <a:t> </a:t>
            </a:r>
            <a:r>
              <a:rPr lang="en-US" dirty="0" err="1" smtClean="0"/>
              <a:t>feugiat</a:t>
            </a:r>
            <a:r>
              <a:rPr lang="en-US" dirty="0" smtClean="0"/>
              <a:t> </a:t>
            </a:r>
            <a:r>
              <a:rPr lang="en-US" dirty="0" err="1" smtClean="0"/>
              <a:t>eget</a:t>
            </a:r>
            <a:r>
              <a:rPr lang="en-US" dirty="0" smtClean="0"/>
              <a:t>. </a:t>
            </a:r>
            <a:r>
              <a:rPr lang="en-US" dirty="0" err="1" smtClean="0"/>
              <a:t>Curabitur</a:t>
            </a:r>
            <a:r>
              <a:rPr lang="en-US" dirty="0" smtClean="0"/>
              <a:t> </a:t>
            </a:r>
            <a:r>
              <a:rPr lang="en-US" dirty="0" err="1" smtClean="0"/>
              <a:t>lobortis</a:t>
            </a:r>
            <a:r>
              <a:rPr lang="en-US" dirty="0" smtClean="0"/>
              <a:t>, </a:t>
            </a:r>
            <a:r>
              <a:rPr lang="en-US" dirty="0" err="1" smtClean="0"/>
              <a:t>nulla</a:t>
            </a:r>
            <a:r>
              <a:rPr lang="en-US" dirty="0" smtClean="0"/>
              <a:t> </a:t>
            </a:r>
            <a:r>
              <a:rPr lang="en-US" dirty="0" err="1" smtClean="0"/>
              <a:t>vel</a:t>
            </a:r>
            <a:r>
              <a:rPr lang="en-US" dirty="0" smtClean="0"/>
              <a:t> </a:t>
            </a:r>
            <a:r>
              <a:rPr lang="en-US" dirty="0" err="1" smtClean="0"/>
              <a:t>dignissim</a:t>
            </a:r>
            <a:r>
              <a:rPr lang="en-US" dirty="0" smtClean="0"/>
              <a:t> </a:t>
            </a:r>
            <a:r>
              <a:rPr lang="en-US" dirty="0" err="1" smtClean="0"/>
              <a:t>consequat</a:t>
            </a:r>
            <a:r>
              <a:rPr lang="en-US" dirty="0" smtClean="0"/>
              <a:t>, </a:t>
            </a:r>
            <a:r>
              <a:rPr lang="en-US" dirty="0" err="1" smtClean="0"/>
              <a:t>odio</a:t>
            </a:r>
            <a:r>
              <a:rPr lang="en-US" dirty="0" smtClean="0"/>
              <a:t> </a:t>
            </a:r>
            <a:r>
              <a:rPr lang="en-US" dirty="0" err="1" smtClean="0"/>
              <a:t>libero</a:t>
            </a:r>
            <a:r>
              <a:rPr lang="en-US" dirty="0" smtClean="0"/>
              <a:t> </a:t>
            </a:r>
            <a:r>
              <a:rPr lang="en-US" dirty="0" err="1" smtClean="0"/>
              <a:t>pellentesque</a:t>
            </a:r>
            <a:r>
              <a:rPr lang="en-US" dirty="0" smtClean="0"/>
              <a:t> </a:t>
            </a:r>
            <a:r>
              <a:rPr lang="en-US" dirty="0" err="1" smtClean="0"/>
              <a:t>nunc</a:t>
            </a:r>
            <a:r>
              <a:rPr lang="en-US" dirty="0" smtClean="0"/>
              <a:t>, sit </a:t>
            </a:r>
            <a:r>
              <a:rPr lang="en-US" dirty="0" err="1" smtClean="0"/>
              <a:t>amet</a:t>
            </a:r>
            <a:r>
              <a:rPr lang="en-US" dirty="0" smtClean="0"/>
              <a:t> </a:t>
            </a:r>
            <a:r>
              <a:rPr lang="en-US" dirty="0" err="1" smtClean="0"/>
              <a:t>feugiat</a:t>
            </a:r>
            <a:r>
              <a:rPr lang="en-US" dirty="0" smtClean="0"/>
              <a:t> </a:t>
            </a:r>
            <a:r>
              <a:rPr lang="en-US" dirty="0" err="1" smtClean="0"/>
              <a:t>justo</a:t>
            </a:r>
            <a:r>
              <a:rPr lang="en-US" dirty="0" smtClean="0"/>
              <a:t> </a:t>
            </a:r>
            <a:r>
              <a:rPr lang="en-US" dirty="0" err="1" smtClean="0"/>
              <a:t>metus</a:t>
            </a:r>
            <a:r>
              <a:rPr lang="en-US" dirty="0" smtClean="0"/>
              <a:t> </a:t>
            </a:r>
            <a:r>
              <a:rPr lang="en-US" dirty="0" err="1" smtClean="0"/>
              <a:t>nec</a:t>
            </a:r>
            <a:r>
              <a:rPr lang="en-US" dirty="0" smtClean="0"/>
              <a:t> </a:t>
            </a:r>
            <a:r>
              <a:rPr lang="en-US" dirty="0" err="1" smtClean="0"/>
              <a:t>neque</a:t>
            </a:r>
            <a:r>
              <a:rPr lang="en-US" dirty="0" smtClean="0"/>
              <a:t>. </a:t>
            </a:r>
            <a:r>
              <a:rPr lang="en-US" dirty="0" err="1" smtClean="0"/>
              <a:t>Donec</a:t>
            </a:r>
            <a:r>
              <a:rPr lang="en-US" dirty="0" smtClean="0"/>
              <a:t> non ante ac </a:t>
            </a:r>
            <a:r>
              <a:rPr lang="en-US" dirty="0" err="1" smtClean="0"/>
              <a:t>orci</a:t>
            </a:r>
            <a:r>
              <a:rPr lang="en-US" dirty="0" smtClean="0"/>
              <a:t> </a:t>
            </a:r>
            <a:r>
              <a:rPr lang="en-US" dirty="0" err="1" smtClean="0"/>
              <a:t>elementum</a:t>
            </a:r>
            <a:r>
              <a:rPr lang="en-US" dirty="0" smtClean="0"/>
              <a:t> </a:t>
            </a:r>
            <a:r>
              <a:rPr lang="en-US" dirty="0" err="1" smtClean="0"/>
              <a:t>iaculis</a:t>
            </a:r>
            <a:r>
              <a:rPr lang="en-US" dirty="0" smtClean="0"/>
              <a:t> </a:t>
            </a:r>
            <a:r>
              <a:rPr lang="en-US" dirty="0" err="1" smtClean="0"/>
              <a:t>consequat</a:t>
            </a:r>
            <a:r>
              <a:rPr lang="en-US" dirty="0" smtClean="0"/>
              <a:t> in </a:t>
            </a:r>
            <a:r>
              <a:rPr lang="en-US" dirty="0" err="1" smtClean="0"/>
              <a:t>metus</a:t>
            </a:r>
            <a:r>
              <a:rPr lang="en-US" dirty="0" smtClean="0"/>
              <a:t>. </a:t>
            </a:r>
            <a:r>
              <a:rPr lang="en-US" dirty="0" err="1" smtClean="0"/>
              <a:t>Interdum</a:t>
            </a:r>
            <a:r>
              <a:rPr lang="en-US" dirty="0" smtClean="0"/>
              <a:t> et </a:t>
            </a:r>
            <a:r>
              <a:rPr lang="en-US" dirty="0" err="1" smtClean="0"/>
              <a:t>malesuada</a:t>
            </a:r>
            <a:r>
              <a:rPr lang="en-US" dirty="0" smtClean="0"/>
              <a:t> fames ac ante </a:t>
            </a:r>
            <a:r>
              <a:rPr lang="en-US" dirty="0" err="1" smtClean="0"/>
              <a:t>ipsum</a:t>
            </a:r>
            <a:r>
              <a:rPr lang="en-US" dirty="0" smtClean="0"/>
              <a:t> </a:t>
            </a:r>
            <a:r>
              <a:rPr lang="en-US" dirty="0" err="1" smtClean="0"/>
              <a:t>primis</a:t>
            </a:r>
            <a:r>
              <a:rPr lang="en-US" dirty="0" smtClean="0"/>
              <a:t> in </a:t>
            </a:r>
            <a:r>
              <a:rPr lang="en-US" dirty="0" err="1" smtClean="0"/>
              <a:t>faucibus</a:t>
            </a:r>
            <a:r>
              <a:rPr lang="en-US" dirty="0" smtClean="0"/>
              <a:t>. </a:t>
            </a:r>
            <a:r>
              <a:rPr lang="en-US" dirty="0" err="1" smtClean="0"/>
              <a:t>Mauris</a:t>
            </a:r>
            <a:r>
              <a:rPr lang="en-US" dirty="0" smtClean="0"/>
              <a:t> </a:t>
            </a:r>
            <a:r>
              <a:rPr lang="en-US" dirty="0" err="1" smtClean="0"/>
              <a:t>volutpat</a:t>
            </a:r>
            <a:r>
              <a:rPr lang="en-US" dirty="0" smtClean="0"/>
              <a:t> </a:t>
            </a:r>
            <a:r>
              <a:rPr lang="en-US" dirty="0" err="1" smtClean="0"/>
              <a:t>aliquet</a:t>
            </a:r>
            <a:r>
              <a:rPr lang="en-US" dirty="0" smtClean="0"/>
              <a:t> </a:t>
            </a:r>
            <a:r>
              <a:rPr lang="en-US" dirty="0" err="1" smtClean="0"/>
              <a:t>imperdiet</a:t>
            </a:r>
            <a:r>
              <a:rPr lang="en-US" dirty="0" smtClean="0"/>
              <a:t>. </a:t>
            </a:r>
            <a:r>
              <a:rPr lang="en-US" dirty="0" err="1" smtClean="0"/>
              <a:t>Suspendisse</a:t>
            </a:r>
            <a:r>
              <a:rPr lang="en-US" dirty="0" smtClean="0"/>
              <a:t> </a:t>
            </a:r>
            <a:r>
              <a:rPr lang="en-US" dirty="0" err="1" smtClean="0"/>
              <a:t>ultrices</a:t>
            </a:r>
            <a:r>
              <a:rPr lang="en-US" dirty="0" smtClean="0"/>
              <a:t> lacus id </a:t>
            </a:r>
            <a:r>
              <a:rPr lang="en-US" dirty="0" err="1" smtClean="0"/>
              <a:t>est</a:t>
            </a:r>
            <a:r>
              <a:rPr lang="en-US" dirty="0" smtClean="0"/>
              <a:t> </a:t>
            </a:r>
            <a:r>
              <a:rPr lang="en-US" dirty="0" err="1" smtClean="0"/>
              <a:t>viverra</a:t>
            </a:r>
            <a:r>
              <a:rPr lang="en-US" dirty="0" smtClean="0"/>
              <a:t>, at </a:t>
            </a:r>
            <a:r>
              <a:rPr lang="en-US" dirty="0" err="1" smtClean="0"/>
              <a:t>porttitor</a:t>
            </a:r>
            <a:r>
              <a:rPr lang="en-US" dirty="0" smtClean="0"/>
              <a:t> </a:t>
            </a:r>
            <a:r>
              <a:rPr lang="en-US" dirty="0" err="1" smtClean="0"/>
              <a:t>metus</a:t>
            </a:r>
            <a:r>
              <a:rPr lang="en-US" dirty="0" smtClean="0"/>
              <a:t> </a:t>
            </a:r>
            <a:r>
              <a:rPr lang="en-US" dirty="0" err="1" smtClean="0"/>
              <a:t>facilisis</a:t>
            </a:r>
            <a:r>
              <a:rPr lang="en-US" dirty="0" smtClean="0"/>
              <a:t>. </a:t>
            </a:r>
            <a:r>
              <a:rPr lang="en-US" dirty="0" err="1" smtClean="0"/>
              <a:t>Nullam</a:t>
            </a:r>
            <a:r>
              <a:rPr lang="en-US" dirty="0" smtClean="0"/>
              <a:t> dolor </a:t>
            </a:r>
            <a:r>
              <a:rPr lang="en-US" dirty="0" err="1" smtClean="0"/>
              <a:t>sapien</a:t>
            </a:r>
            <a:r>
              <a:rPr lang="en-US" dirty="0" smtClean="0"/>
              <a:t>, </a:t>
            </a:r>
            <a:r>
              <a:rPr lang="en-US" dirty="0" err="1" smtClean="0"/>
              <a:t>hendrerit</a:t>
            </a:r>
            <a:r>
              <a:rPr lang="en-US" dirty="0" smtClean="0"/>
              <a:t> sit </a:t>
            </a:r>
            <a:r>
              <a:rPr lang="en-US" dirty="0" err="1" smtClean="0"/>
              <a:t>amet</a:t>
            </a:r>
            <a:r>
              <a:rPr lang="en-US" dirty="0" smtClean="0"/>
              <a:t> </a:t>
            </a:r>
            <a:r>
              <a:rPr lang="en-US" dirty="0" err="1" smtClean="0"/>
              <a:t>tellus</a:t>
            </a:r>
            <a:r>
              <a:rPr lang="en-US" dirty="0" smtClean="0"/>
              <a:t> </a:t>
            </a:r>
            <a:r>
              <a:rPr lang="en-US" dirty="0" err="1" smtClean="0"/>
              <a:t>tristique</a:t>
            </a:r>
            <a:r>
              <a:rPr lang="en-US" dirty="0" smtClean="0"/>
              <a:t>, </a:t>
            </a:r>
            <a:r>
              <a:rPr lang="en-US" dirty="0" err="1" smtClean="0"/>
              <a:t>tempor</a:t>
            </a:r>
            <a:r>
              <a:rPr lang="en-US" dirty="0" smtClean="0"/>
              <a:t> </a:t>
            </a:r>
            <a:r>
              <a:rPr lang="en-US" dirty="0" err="1" smtClean="0"/>
              <a:t>iaculis</a:t>
            </a:r>
            <a:r>
              <a:rPr lang="en-US" dirty="0" smtClean="0"/>
              <a:t> </a:t>
            </a:r>
            <a:r>
              <a:rPr lang="en-US" dirty="0" err="1" smtClean="0"/>
              <a:t>urna</a:t>
            </a:r>
            <a:r>
              <a:rPr lang="en-US" dirty="0" smtClean="0"/>
              <a:t>. </a:t>
            </a:r>
            <a:r>
              <a:rPr lang="en-US" dirty="0" err="1" smtClean="0"/>
              <a:t>Nulla</a:t>
            </a:r>
            <a:r>
              <a:rPr lang="en-US" dirty="0" smtClean="0"/>
              <a:t> a </a:t>
            </a:r>
            <a:r>
              <a:rPr lang="en-US" dirty="0" err="1" smtClean="0"/>
              <a:t>aliquam</a:t>
            </a:r>
            <a:r>
              <a:rPr lang="en-US" dirty="0" smtClean="0"/>
              <a:t> magna. </a:t>
            </a:r>
            <a:r>
              <a:rPr lang="en-US" dirty="0" err="1" smtClean="0"/>
              <a:t>Donec</a:t>
            </a:r>
            <a:r>
              <a:rPr lang="en-US" dirty="0" smtClean="0"/>
              <a:t> </a:t>
            </a:r>
            <a:r>
              <a:rPr lang="en-US" dirty="0" err="1" smtClean="0"/>
              <a:t>eget</a:t>
            </a:r>
            <a:r>
              <a:rPr lang="en-US" dirty="0" smtClean="0"/>
              <a:t> </a:t>
            </a:r>
            <a:r>
              <a:rPr lang="en-US" dirty="0" err="1" smtClean="0"/>
              <a:t>felis</a:t>
            </a:r>
            <a:r>
              <a:rPr lang="en-US" dirty="0" smtClean="0"/>
              <a:t> in </a:t>
            </a:r>
            <a:r>
              <a:rPr lang="en-US" dirty="0" err="1" smtClean="0"/>
              <a:t>felis</a:t>
            </a:r>
            <a:r>
              <a:rPr lang="en-US" dirty="0" smtClean="0"/>
              <a:t> </a:t>
            </a:r>
            <a:r>
              <a:rPr lang="en-US" dirty="0" err="1" smtClean="0"/>
              <a:t>lacinia</a:t>
            </a:r>
            <a:r>
              <a:rPr lang="en-US" dirty="0" smtClean="0"/>
              <a:t> </a:t>
            </a:r>
            <a:r>
              <a:rPr lang="en-US" dirty="0" err="1" smtClean="0"/>
              <a:t>porttitor</a:t>
            </a:r>
            <a:r>
              <a:rPr lang="en-US" dirty="0" smtClean="0"/>
              <a:t>. </a:t>
            </a:r>
            <a:r>
              <a:rPr lang="en-US" dirty="0" err="1" smtClean="0"/>
              <a:t>Proin</a:t>
            </a:r>
            <a:r>
              <a:rPr lang="en-US" dirty="0" smtClean="0"/>
              <a:t> </a:t>
            </a:r>
            <a:r>
              <a:rPr lang="en-US" dirty="0" err="1" smtClean="0"/>
              <a:t>sollicitudin</a:t>
            </a:r>
            <a:r>
              <a:rPr lang="en-US" dirty="0" smtClean="0"/>
              <a:t> ante id </a:t>
            </a:r>
            <a:r>
              <a:rPr lang="en-US" dirty="0" err="1" smtClean="0"/>
              <a:t>nisl</a:t>
            </a:r>
            <a:r>
              <a:rPr lang="en-US" dirty="0" smtClean="0"/>
              <a:t> </a:t>
            </a:r>
            <a:r>
              <a:rPr lang="en-US" dirty="0" err="1" smtClean="0"/>
              <a:t>imperdiet</a:t>
            </a:r>
            <a:r>
              <a:rPr lang="en-US" dirty="0" smtClean="0"/>
              <a:t> </a:t>
            </a:r>
            <a:r>
              <a:rPr lang="en-US" dirty="0" err="1" smtClean="0"/>
              <a:t>euismod</a:t>
            </a:r>
            <a:r>
              <a:rPr lang="en-US" dirty="0" smtClean="0"/>
              <a:t>. </a:t>
            </a:r>
            <a:r>
              <a:rPr lang="en-US" dirty="0" err="1" smtClean="0"/>
              <a:t>Aenean</a:t>
            </a:r>
            <a:r>
              <a:rPr lang="en-US" dirty="0" smtClean="0"/>
              <a:t> </a:t>
            </a:r>
            <a:r>
              <a:rPr lang="en-US" dirty="0" err="1" smtClean="0"/>
              <a:t>vestibulum</a:t>
            </a:r>
            <a:r>
              <a:rPr lang="en-US" dirty="0" smtClean="0"/>
              <a:t> non </a:t>
            </a:r>
            <a:r>
              <a:rPr lang="en-US" dirty="0" err="1" smtClean="0"/>
              <a:t>metus</a:t>
            </a:r>
            <a:r>
              <a:rPr lang="en-US" dirty="0" smtClean="0"/>
              <a:t> vitae </a:t>
            </a:r>
            <a:r>
              <a:rPr lang="en-US" dirty="0" err="1" smtClean="0"/>
              <a:t>rutrum</a:t>
            </a:r>
            <a:r>
              <a:rPr lang="en-US" dirty="0" smtClean="0"/>
              <a:t>. </a:t>
            </a:r>
            <a:r>
              <a:rPr lang="en-US" dirty="0" err="1" smtClean="0"/>
              <a:t>Cras</a:t>
            </a:r>
            <a:r>
              <a:rPr lang="en-US" dirty="0" smtClean="0"/>
              <a:t> </a:t>
            </a:r>
            <a:r>
              <a:rPr lang="en-US" dirty="0" err="1" smtClean="0"/>
              <a:t>varius</a:t>
            </a:r>
            <a:r>
              <a:rPr lang="en-US" dirty="0" smtClean="0"/>
              <a:t> </a:t>
            </a:r>
            <a:r>
              <a:rPr lang="en-US" dirty="0" err="1" smtClean="0"/>
              <a:t>condimentum</a:t>
            </a:r>
            <a:r>
              <a:rPr lang="en-US" dirty="0" smtClean="0"/>
              <a:t> </a:t>
            </a:r>
            <a:r>
              <a:rPr lang="en-US" dirty="0" err="1" smtClean="0"/>
              <a:t>diam</a:t>
            </a:r>
            <a:r>
              <a:rPr lang="en-US" dirty="0" smtClean="0"/>
              <a:t>, </a:t>
            </a:r>
            <a:r>
              <a:rPr lang="en-US" dirty="0" err="1" smtClean="0"/>
              <a:t>quis</a:t>
            </a:r>
            <a:r>
              <a:rPr lang="en-US" dirty="0" smtClean="0"/>
              <a:t> </a:t>
            </a:r>
            <a:r>
              <a:rPr lang="en-US" dirty="0" err="1" smtClean="0"/>
              <a:t>euismod</a:t>
            </a:r>
            <a:r>
              <a:rPr lang="en-US" dirty="0" smtClean="0"/>
              <a:t> </a:t>
            </a:r>
            <a:r>
              <a:rPr lang="en-US" dirty="0" err="1" smtClean="0"/>
              <a:t>erat</a:t>
            </a:r>
            <a:r>
              <a:rPr lang="en-US" dirty="0" smtClean="0"/>
              <a:t> </a:t>
            </a:r>
            <a:r>
              <a:rPr lang="en-US" dirty="0" err="1" smtClean="0"/>
              <a:t>pharetra</a:t>
            </a:r>
            <a:r>
              <a:rPr lang="en-US" dirty="0" smtClean="0"/>
              <a:t> non. </a:t>
            </a:r>
            <a:r>
              <a:rPr lang="en-US" dirty="0" err="1" smtClean="0"/>
              <a:t>Sed</a:t>
            </a:r>
            <a:r>
              <a:rPr lang="en-US" dirty="0" smtClean="0"/>
              <a:t> </a:t>
            </a:r>
            <a:r>
              <a:rPr lang="en-US" dirty="0" err="1" smtClean="0"/>
              <a:t>eget</a:t>
            </a:r>
            <a:r>
              <a:rPr lang="en-US" dirty="0" smtClean="0"/>
              <a:t> </a:t>
            </a:r>
            <a:r>
              <a:rPr lang="en-US" dirty="0" err="1" smtClean="0"/>
              <a:t>blandit</a:t>
            </a:r>
            <a:r>
              <a:rPr lang="en-US" dirty="0" smtClean="0"/>
              <a:t> sem.</a:t>
            </a:r>
          </a:p>
        </p:txBody>
      </p:sp>
      <p:sp>
        <p:nvSpPr>
          <p:cNvPr id="6"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8"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extLst>
      <p:ext uri="{BB962C8B-B14F-4D97-AF65-F5344CB8AC3E}">
        <p14:creationId xmlns:p14="http://schemas.microsoft.com/office/powerpoint/2010/main" val="216354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42" presetClass="entr" presetSubtype="0" fill="hold" grpId="0" nodeType="withEffect">
                                  <p:stCondLst>
                                    <p:cond delay="2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400"/>
                                        <p:tgtEl>
                                          <p:spTgt spid="6">
                                            <p:txEl>
                                              <p:pRg st="0" end="0"/>
                                            </p:txEl>
                                          </p:spTgt>
                                        </p:tgtEl>
                                      </p:cBhvr>
                                    </p:animEffect>
                                    <p:anim calcmode="lin" valueType="num">
                                      <p:cBhvr>
                                        <p:cTn id="17"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6">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0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anim calcmode="lin" valueType="num">
                                      <p:cBhvr>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nodePh="1">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anim calcmode="lin" valueType="num">
                      <p:cBhvr>
                        <p:cTn dur="500" fill="hold"/>
                        <p:tgtEl>
                          <p:spTgt spid="8"/>
                        </p:tgtEl>
                        <p:attrNameLst>
                          <p:attrName>ppt_x</p:attrName>
                        </p:attrNameLst>
                      </p:cBhvr>
                      <p:tavLst>
                        <p:tav tm="0">
                          <p:val>
                            <p:strVal val="#ppt_x"/>
                          </p:val>
                        </p:tav>
                        <p:tav tm="100000">
                          <p:val>
                            <p:strVal val="#ppt_x"/>
                          </p:val>
                        </p:tav>
                      </p:tavLst>
                    </p:anim>
                    <p:anim calcmode="lin" valueType="num">
                      <p:cBhvr>
                        <p:cTn dur="500" fill="hold"/>
                        <p:tgtEl>
                          <p:spTgt spid="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ree Columns Text">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8"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9" name="Text Placeholder 2"/>
          <p:cNvSpPr>
            <a:spLocks noGrp="1"/>
          </p:cNvSpPr>
          <p:nvPr>
            <p:ph type="body" sz="quarter" idx="16" hasCustomPrompt="1"/>
          </p:nvPr>
        </p:nvSpPr>
        <p:spPr>
          <a:xfrm>
            <a:off x="452438" y="1172498"/>
            <a:ext cx="8229600" cy="4093770"/>
          </a:xfrm>
          <a:prstGeom prst="rect">
            <a:avLst/>
          </a:prstGeom>
        </p:spPr>
        <p:txBody>
          <a:bodyPr vert="horz" lIns="95057" tIns="47529" rIns="95057" bIns="47529" numCol="3" spcCol="280728"/>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r>
              <a:rPr lang="en-US" dirty="0" err="1" smtClean="0"/>
              <a:t>Morbi</a:t>
            </a:r>
            <a:r>
              <a:rPr lang="en-US" dirty="0" smtClean="0"/>
              <a:t> </a:t>
            </a:r>
            <a:r>
              <a:rPr lang="en-US" dirty="0" err="1" smtClean="0"/>
              <a:t>sodales</a:t>
            </a:r>
            <a:r>
              <a:rPr lang="en-US" dirty="0" smtClean="0"/>
              <a:t> </a:t>
            </a:r>
            <a:r>
              <a:rPr lang="en-US" dirty="0" err="1" smtClean="0"/>
              <a:t>volutpat</a:t>
            </a:r>
            <a:r>
              <a:rPr lang="en-US" dirty="0" smtClean="0"/>
              <a:t> </a:t>
            </a:r>
            <a:r>
              <a:rPr lang="en-US" dirty="0" err="1" smtClean="0"/>
              <a:t>tellus</a:t>
            </a:r>
            <a:r>
              <a:rPr lang="en-US" dirty="0" smtClean="0"/>
              <a:t>, </a:t>
            </a:r>
            <a:r>
              <a:rPr lang="en-US" dirty="0" err="1" smtClean="0"/>
              <a:t>quis</a:t>
            </a:r>
            <a:r>
              <a:rPr lang="en-US" dirty="0" smtClean="0"/>
              <a:t> </a:t>
            </a:r>
            <a:r>
              <a:rPr lang="en-US" dirty="0" err="1" smtClean="0"/>
              <a:t>aliquam</a:t>
            </a:r>
            <a:r>
              <a:rPr lang="en-US" dirty="0" smtClean="0"/>
              <a:t> </a:t>
            </a:r>
            <a:r>
              <a:rPr lang="en-US" dirty="0" err="1" smtClean="0"/>
              <a:t>urna</a:t>
            </a:r>
            <a:r>
              <a:rPr lang="en-US" dirty="0" smtClean="0"/>
              <a:t> </a:t>
            </a:r>
            <a:r>
              <a:rPr lang="en-US" dirty="0" err="1" smtClean="0"/>
              <a:t>cursus</a:t>
            </a:r>
            <a:r>
              <a:rPr lang="en-US" dirty="0" smtClean="0"/>
              <a:t> et. </a:t>
            </a:r>
            <a:r>
              <a:rPr lang="en-US" dirty="0" err="1" smtClean="0"/>
              <a:t>Proin</a:t>
            </a:r>
            <a:r>
              <a:rPr lang="en-US" dirty="0" smtClean="0"/>
              <a:t> </a:t>
            </a:r>
            <a:r>
              <a:rPr lang="en-US" dirty="0" err="1" smtClean="0"/>
              <a:t>commodo</a:t>
            </a:r>
            <a:r>
              <a:rPr lang="en-US" dirty="0" smtClean="0"/>
              <a:t> </a:t>
            </a:r>
            <a:r>
              <a:rPr lang="en-US" dirty="0" err="1" smtClean="0"/>
              <a:t>arcu</a:t>
            </a:r>
            <a:r>
              <a:rPr lang="en-US" dirty="0" smtClean="0"/>
              <a:t> </a:t>
            </a:r>
            <a:r>
              <a:rPr lang="en-US" dirty="0" err="1" smtClean="0"/>
              <a:t>nec</a:t>
            </a:r>
            <a:r>
              <a:rPr lang="en-US" dirty="0" smtClean="0"/>
              <a:t> nisi </a:t>
            </a:r>
            <a:r>
              <a:rPr lang="en-US" dirty="0" err="1" smtClean="0"/>
              <a:t>rhoncus</a:t>
            </a:r>
            <a:r>
              <a:rPr lang="en-US" dirty="0" smtClean="0"/>
              <a:t> </a:t>
            </a:r>
            <a:r>
              <a:rPr lang="en-US" dirty="0" err="1" smtClean="0"/>
              <a:t>dapibus</a:t>
            </a:r>
            <a:r>
              <a:rPr lang="en-US" dirty="0" smtClean="0"/>
              <a:t>. </a:t>
            </a:r>
          </a:p>
          <a:p>
            <a:pPr lvl="0"/>
            <a:endParaRPr lang="en-US" dirty="0" smtClean="0"/>
          </a:p>
          <a:p>
            <a:pPr lvl="0"/>
            <a:r>
              <a:rPr lang="en-US" dirty="0" err="1" smtClean="0"/>
              <a:t>Praesent</a:t>
            </a:r>
            <a:r>
              <a:rPr lang="en-US" dirty="0" smtClean="0"/>
              <a:t> </a:t>
            </a:r>
            <a:r>
              <a:rPr lang="en-US" dirty="0" err="1" smtClean="0"/>
              <a:t>nec</a:t>
            </a:r>
            <a:r>
              <a:rPr lang="en-US" dirty="0" smtClean="0"/>
              <a:t> </a:t>
            </a:r>
            <a:r>
              <a:rPr lang="en-US" dirty="0" err="1" smtClean="0"/>
              <a:t>elit</a:t>
            </a:r>
            <a:r>
              <a:rPr lang="en-US" dirty="0" smtClean="0"/>
              <a:t> non </a:t>
            </a:r>
            <a:r>
              <a:rPr lang="en-US" dirty="0" err="1" smtClean="0"/>
              <a:t>metus</a:t>
            </a:r>
            <a:r>
              <a:rPr lang="en-US" dirty="0" smtClean="0"/>
              <a:t> </a:t>
            </a:r>
            <a:r>
              <a:rPr lang="en-US" dirty="0" err="1" smtClean="0"/>
              <a:t>mollis</a:t>
            </a:r>
            <a:r>
              <a:rPr lang="en-US" dirty="0" smtClean="0"/>
              <a:t> </a:t>
            </a:r>
            <a:r>
              <a:rPr lang="en-US" dirty="0" err="1" smtClean="0"/>
              <a:t>placerat</a:t>
            </a:r>
            <a:r>
              <a:rPr lang="en-US" dirty="0" smtClean="0"/>
              <a:t>. </a:t>
            </a:r>
            <a:r>
              <a:rPr lang="en-US" dirty="0" err="1" smtClean="0"/>
              <a:t>Vivamus</a:t>
            </a:r>
            <a:r>
              <a:rPr lang="en-US" dirty="0" smtClean="0"/>
              <a:t> </a:t>
            </a:r>
            <a:r>
              <a:rPr lang="en-US" dirty="0" err="1" smtClean="0"/>
              <a:t>porta</a:t>
            </a:r>
            <a:r>
              <a:rPr lang="en-US" dirty="0" smtClean="0"/>
              <a:t> </a:t>
            </a:r>
            <a:r>
              <a:rPr lang="en-US" dirty="0" err="1" smtClean="0"/>
              <a:t>pulvinar</a:t>
            </a:r>
            <a:r>
              <a:rPr lang="en-US" dirty="0" smtClean="0"/>
              <a:t> </a:t>
            </a:r>
            <a:r>
              <a:rPr lang="en-US" dirty="0" err="1" smtClean="0"/>
              <a:t>iaculis</a:t>
            </a:r>
            <a:r>
              <a:rPr lang="en-US" dirty="0" smtClean="0"/>
              <a:t>. </a:t>
            </a:r>
            <a:r>
              <a:rPr lang="en-US" dirty="0" err="1" smtClean="0"/>
              <a:t>Donec</a:t>
            </a:r>
            <a:r>
              <a:rPr lang="en-US" dirty="0" smtClean="0"/>
              <a:t> </a:t>
            </a:r>
            <a:r>
              <a:rPr lang="en-US" dirty="0" err="1" smtClean="0"/>
              <a:t>augue</a:t>
            </a:r>
            <a:r>
              <a:rPr lang="en-US" dirty="0" smtClean="0"/>
              <a:t> </a:t>
            </a:r>
            <a:r>
              <a:rPr lang="en-US" dirty="0" err="1" smtClean="0"/>
              <a:t>arcu</a:t>
            </a:r>
            <a:r>
              <a:rPr lang="en-US" dirty="0" smtClean="0"/>
              <a:t>, </a:t>
            </a:r>
            <a:r>
              <a:rPr lang="en-US" dirty="0" err="1" smtClean="0"/>
              <a:t>volutpat</a:t>
            </a:r>
            <a:r>
              <a:rPr lang="en-US" dirty="0" smtClean="0"/>
              <a:t> </a:t>
            </a:r>
            <a:r>
              <a:rPr lang="en-US" dirty="0" err="1" smtClean="0"/>
              <a:t>nec</a:t>
            </a:r>
            <a:r>
              <a:rPr lang="en-US" dirty="0" smtClean="0"/>
              <a:t> </a:t>
            </a:r>
            <a:r>
              <a:rPr lang="en-US" dirty="0" err="1" smtClean="0"/>
              <a:t>risus</a:t>
            </a:r>
            <a:r>
              <a:rPr lang="en-US" dirty="0" smtClean="0"/>
              <a:t> </a:t>
            </a:r>
            <a:r>
              <a:rPr lang="en-US" dirty="0" err="1" smtClean="0"/>
              <a:t>eget</a:t>
            </a:r>
            <a:r>
              <a:rPr lang="en-US" dirty="0" smtClean="0"/>
              <a:t>, </a:t>
            </a:r>
            <a:r>
              <a:rPr lang="en-US" dirty="0" err="1" smtClean="0"/>
              <a:t>finibus</a:t>
            </a:r>
            <a:r>
              <a:rPr lang="en-US" dirty="0" smtClean="0"/>
              <a:t> </a:t>
            </a:r>
            <a:r>
              <a:rPr lang="en-US" dirty="0" err="1" smtClean="0"/>
              <a:t>lacinia</a:t>
            </a:r>
            <a:r>
              <a:rPr lang="en-US" dirty="0" smtClean="0"/>
              <a:t> ligula. </a:t>
            </a:r>
            <a:r>
              <a:rPr lang="en-US" dirty="0" err="1" smtClean="0"/>
              <a:t>Curabitur</a:t>
            </a:r>
            <a:r>
              <a:rPr lang="en-US" dirty="0" smtClean="0"/>
              <a:t> </a:t>
            </a:r>
            <a:r>
              <a:rPr lang="en-US" dirty="0" err="1" smtClean="0"/>
              <a:t>bibendum</a:t>
            </a:r>
            <a:r>
              <a:rPr lang="en-US" dirty="0" smtClean="0"/>
              <a:t> </a:t>
            </a:r>
            <a:r>
              <a:rPr lang="en-US" dirty="0" err="1" smtClean="0"/>
              <a:t>arcu</a:t>
            </a:r>
            <a:r>
              <a:rPr lang="en-US" dirty="0" smtClean="0"/>
              <a:t> sit </a:t>
            </a:r>
            <a:r>
              <a:rPr lang="en-US" dirty="0" err="1" smtClean="0"/>
              <a:t>amet</a:t>
            </a:r>
            <a:r>
              <a:rPr lang="en-US" dirty="0" smtClean="0"/>
              <a:t> </a:t>
            </a:r>
            <a:r>
              <a:rPr lang="en-US" dirty="0" err="1" smtClean="0"/>
              <a:t>faucibus</a:t>
            </a:r>
            <a:r>
              <a:rPr lang="en-US" dirty="0" smtClean="0"/>
              <a:t> </a:t>
            </a:r>
            <a:r>
              <a:rPr lang="en-US" dirty="0" err="1" smtClean="0"/>
              <a:t>posuere</a:t>
            </a:r>
            <a:r>
              <a:rPr lang="en-US" dirty="0" smtClean="0"/>
              <a:t>. </a:t>
            </a:r>
            <a:r>
              <a:rPr lang="en-US" dirty="0" err="1" smtClean="0"/>
              <a:t>Donec</a:t>
            </a:r>
            <a:r>
              <a:rPr lang="en-US" dirty="0" smtClean="0"/>
              <a:t> a </a:t>
            </a:r>
            <a:r>
              <a:rPr lang="en-US" dirty="0" err="1" smtClean="0"/>
              <a:t>est</a:t>
            </a:r>
            <a:r>
              <a:rPr lang="en-US" dirty="0" smtClean="0"/>
              <a:t> at </a:t>
            </a:r>
            <a:r>
              <a:rPr lang="en-US" dirty="0" err="1" smtClean="0"/>
              <a:t>arcu</a:t>
            </a:r>
            <a:r>
              <a:rPr lang="en-US" dirty="0" smtClean="0"/>
              <a:t> </a:t>
            </a:r>
            <a:r>
              <a:rPr lang="en-US" dirty="0" err="1" smtClean="0"/>
              <a:t>congue</a:t>
            </a:r>
            <a:r>
              <a:rPr lang="en-US" dirty="0" smtClean="0"/>
              <a:t> </a:t>
            </a:r>
            <a:r>
              <a:rPr lang="en-US" dirty="0" err="1" smtClean="0"/>
              <a:t>congue</a:t>
            </a:r>
            <a:r>
              <a:rPr lang="en-US" dirty="0" smtClean="0"/>
              <a:t> </a:t>
            </a:r>
            <a:r>
              <a:rPr lang="en-US" dirty="0" err="1" smtClean="0"/>
              <a:t>vel</a:t>
            </a:r>
            <a:r>
              <a:rPr lang="en-US" dirty="0" smtClean="0"/>
              <a:t> </a:t>
            </a:r>
            <a:r>
              <a:rPr lang="en-US" dirty="0" err="1" smtClean="0"/>
              <a:t>eget</a:t>
            </a:r>
            <a:r>
              <a:rPr lang="en-US" dirty="0" smtClean="0"/>
              <a:t> ex. </a:t>
            </a:r>
            <a:r>
              <a:rPr lang="en-US" dirty="0" err="1" smtClean="0"/>
              <a:t>Duis</a:t>
            </a:r>
            <a:r>
              <a:rPr lang="en-US" dirty="0" smtClean="0"/>
              <a:t> </a:t>
            </a:r>
            <a:r>
              <a:rPr lang="en-US" dirty="0" err="1" smtClean="0"/>
              <a:t>auctor</a:t>
            </a:r>
            <a:r>
              <a:rPr lang="en-US" dirty="0" smtClean="0"/>
              <a:t> </a:t>
            </a:r>
            <a:r>
              <a:rPr lang="en-US" dirty="0" err="1" smtClean="0"/>
              <a:t>lectus</a:t>
            </a:r>
            <a:r>
              <a:rPr lang="en-US" dirty="0" smtClean="0"/>
              <a:t> </a:t>
            </a:r>
            <a:r>
              <a:rPr lang="en-US" dirty="0" err="1" smtClean="0"/>
              <a:t>maximus</a:t>
            </a:r>
            <a:r>
              <a:rPr lang="en-US" dirty="0" smtClean="0"/>
              <a:t> </a:t>
            </a:r>
            <a:r>
              <a:rPr lang="en-US" dirty="0" err="1" smtClean="0"/>
              <a:t>sapien</a:t>
            </a:r>
            <a:r>
              <a:rPr lang="en-US" dirty="0" smtClean="0"/>
              <a:t> </a:t>
            </a:r>
            <a:r>
              <a:rPr lang="en-US" dirty="0" err="1" smtClean="0"/>
              <a:t>suscipit</a:t>
            </a:r>
            <a:r>
              <a:rPr lang="en-US" dirty="0" smtClean="0"/>
              <a:t> </a:t>
            </a:r>
            <a:r>
              <a:rPr lang="en-US" dirty="0" err="1" smtClean="0"/>
              <a:t>interdum</a:t>
            </a:r>
            <a:r>
              <a:rPr lang="en-US" dirty="0" smtClean="0"/>
              <a:t>.</a:t>
            </a:r>
          </a:p>
          <a:p>
            <a:pPr lvl="0"/>
            <a:endParaRPr lang="en-US" dirty="0" smtClean="0"/>
          </a:p>
          <a:p>
            <a:pPr lvl="0"/>
            <a:r>
              <a:rPr lang="en-US" dirty="0" err="1" smtClean="0"/>
              <a:t>Curabitur</a:t>
            </a:r>
            <a:r>
              <a:rPr lang="en-US" dirty="0" smtClean="0"/>
              <a:t> </a:t>
            </a:r>
            <a:r>
              <a:rPr lang="en-US" dirty="0" err="1" smtClean="0"/>
              <a:t>rhoncus</a:t>
            </a:r>
            <a:r>
              <a:rPr lang="en-US" dirty="0" smtClean="0"/>
              <a:t>, </a:t>
            </a:r>
            <a:r>
              <a:rPr lang="en-US" dirty="0" err="1" smtClean="0"/>
              <a:t>diam</a:t>
            </a:r>
            <a:r>
              <a:rPr lang="en-US" dirty="0" smtClean="0"/>
              <a:t> </a:t>
            </a:r>
            <a:r>
              <a:rPr lang="en-US" dirty="0" err="1" smtClean="0"/>
              <a:t>vel</a:t>
            </a:r>
            <a:r>
              <a:rPr lang="en-US" dirty="0" smtClean="0"/>
              <a:t> </a:t>
            </a:r>
            <a:r>
              <a:rPr lang="en-US" dirty="0" err="1" smtClean="0"/>
              <a:t>congue</a:t>
            </a:r>
            <a:r>
              <a:rPr lang="en-US" dirty="0" smtClean="0"/>
              <a:t> </a:t>
            </a:r>
            <a:r>
              <a:rPr lang="en-US" dirty="0" err="1" smtClean="0"/>
              <a:t>pulvinar</a:t>
            </a:r>
            <a:r>
              <a:rPr lang="en-US" dirty="0" smtClean="0"/>
              <a:t>, </a:t>
            </a:r>
            <a:r>
              <a:rPr lang="en-US" dirty="0" err="1" smtClean="0"/>
              <a:t>erat</a:t>
            </a:r>
            <a:r>
              <a:rPr lang="en-US" dirty="0" smtClean="0"/>
              <a:t> </a:t>
            </a:r>
            <a:r>
              <a:rPr lang="en-US" dirty="0" err="1" smtClean="0"/>
              <a:t>massa</a:t>
            </a:r>
            <a:r>
              <a:rPr lang="en-US" dirty="0" smtClean="0"/>
              <a:t> </a:t>
            </a:r>
            <a:r>
              <a:rPr lang="en-US" dirty="0" err="1" smtClean="0"/>
              <a:t>lacinia</a:t>
            </a:r>
            <a:r>
              <a:rPr lang="en-US" dirty="0" smtClean="0"/>
              <a:t> </a:t>
            </a:r>
            <a:r>
              <a:rPr lang="en-US" dirty="0" err="1" smtClean="0"/>
              <a:t>purus</a:t>
            </a:r>
            <a:r>
              <a:rPr lang="en-US" dirty="0" smtClean="0"/>
              <a:t>, in </a:t>
            </a:r>
            <a:r>
              <a:rPr lang="en-US" dirty="0" err="1" smtClean="0"/>
              <a:t>laoreet</a:t>
            </a:r>
            <a:r>
              <a:rPr lang="en-US" dirty="0" smtClean="0"/>
              <a:t> </a:t>
            </a:r>
            <a:r>
              <a:rPr lang="en-US" dirty="0" err="1" smtClean="0"/>
              <a:t>purus</a:t>
            </a:r>
            <a:r>
              <a:rPr lang="en-US" dirty="0" smtClean="0"/>
              <a:t> </a:t>
            </a:r>
            <a:r>
              <a:rPr lang="en-US" dirty="0" err="1" smtClean="0"/>
              <a:t>massa</a:t>
            </a:r>
            <a:r>
              <a:rPr lang="en-US" dirty="0" smtClean="0"/>
              <a:t> in </a:t>
            </a:r>
            <a:r>
              <a:rPr lang="en-US" dirty="0" err="1" smtClean="0"/>
              <a:t>nunc</a:t>
            </a:r>
            <a:r>
              <a:rPr lang="en-US" dirty="0" smtClean="0"/>
              <a:t>. </a:t>
            </a:r>
            <a:r>
              <a:rPr lang="en-US" dirty="0" err="1" smtClean="0"/>
              <a:t>Phasellus</a:t>
            </a:r>
            <a:r>
              <a:rPr lang="en-US" dirty="0" smtClean="0"/>
              <a:t> </a:t>
            </a:r>
            <a:r>
              <a:rPr lang="en-US" dirty="0" err="1" smtClean="0"/>
              <a:t>finibus</a:t>
            </a:r>
            <a:r>
              <a:rPr lang="en-US" dirty="0" smtClean="0"/>
              <a:t> </a:t>
            </a:r>
            <a:r>
              <a:rPr lang="en-US" dirty="0" err="1" smtClean="0"/>
              <a:t>malesuada</a:t>
            </a:r>
            <a:r>
              <a:rPr lang="en-US" dirty="0" smtClean="0"/>
              <a:t> </a:t>
            </a:r>
            <a:r>
              <a:rPr lang="en-US" dirty="0" err="1" smtClean="0"/>
              <a:t>lobortis</a:t>
            </a:r>
            <a:r>
              <a:rPr lang="en-US" dirty="0" smtClean="0"/>
              <a:t>. </a:t>
            </a:r>
            <a:r>
              <a:rPr lang="en-US" dirty="0" err="1" smtClean="0"/>
              <a:t>Sed</a:t>
            </a:r>
            <a:r>
              <a:rPr lang="en-US" dirty="0" smtClean="0"/>
              <a:t> </a:t>
            </a:r>
            <a:r>
              <a:rPr lang="en-US" dirty="0" err="1" smtClean="0"/>
              <a:t>quis</a:t>
            </a:r>
            <a:r>
              <a:rPr lang="en-US" dirty="0" smtClean="0"/>
              <a:t> </a:t>
            </a:r>
            <a:r>
              <a:rPr lang="en-US" dirty="0" err="1" smtClean="0"/>
              <a:t>tellus</a:t>
            </a:r>
            <a:r>
              <a:rPr lang="en-US" dirty="0" smtClean="0"/>
              <a:t> id </a:t>
            </a:r>
            <a:r>
              <a:rPr lang="en-US" dirty="0" err="1" smtClean="0"/>
              <a:t>nulla</a:t>
            </a:r>
            <a:r>
              <a:rPr lang="en-US" dirty="0" smtClean="0"/>
              <a:t> </a:t>
            </a:r>
            <a:r>
              <a:rPr lang="en-US" dirty="0" err="1" smtClean="0"/>
              <a:t>mollis</a:t>
            </a:r>
            <a:r>
              <a:rPr lang="en-US" dirty="0" smtClean="0"/>
              <a:t> </a:t>
            </a:r>
            <a:r>
              <a:rPr lang="en-US" dirty="0" err="1" smtClean="0"/>
              <a:t>iaculis</a:t>
            </a:r>
            <a:r>
              <a:rPr lang="en-US" dirty="0" smtClean="0"/>
              <a:t>. Nam </a:t>
            </a:r>
            <a:r>
              <a:rPr lang="en-US" dirty="0" err="1" smtClean="0"/>
              <a:t>nec</a:t>
            </a:r>
            <a:r>
              <a:rPr lang="en-US" dirty="0" smtClean="0"/>
              <a:t> </a:t>
            </a:r>
            <a:r>
              <a:rPr lang="en-US" dirty="0" err="1" smtClean="0"/>
              <a:t>auctor</a:t>
            </a:r>
            <a:r>
              <a:rPr lang="en-US" dirty="0" smtClean="0"/>
              <a:t> </a:t>
            </a:r>
            <a:r>
              <a:rPr lang="en-US" dirty="0" err="1" smtClean="0"/>
              <a:t>arcu</a:t>
            </a:r>
            <a:r>
              <a:rPr lang="en-US" dirty="0" smtClean="0"/>
              <a:t>. </a:t>
            </a:r>
            <a:r>
              <a:rPr lang="en-US" dirty="0" err="1" smtClean="0"/>
              <a:t>Aenean</a:t>
            </a:r>
            <a:r>
              <a:rPr lang="en-US" dirty="0" smtClean="0"/>
              <a:t> </a:t>
            </a:r>
            <a:r>
              <a:rPr lang="en-US" dirty="0" err="1" smtClean="0"/>
              <a:t>molestie</a:t>
            </a:r>
            <a:r>
              <a:rPr lang="en-US" dirty="0" smtClean="0"/>
              <a:t> lacus </a:t>
            </a:r>
            <a:r>
              <a:rPr lang="en-US" dirty="0" err="1" smtClean="0"/>
              <a:t>ut</a:t>
            </a:r>
            <a:r>
              <a:rPr lang="en-US" dirty="0" smtClean="0"/>
              <a:t> </a:t>
            </a:r>
            <a:r>
              <a:rPr lang="en-US" dirty="0" err="1" smtClean="0"/>
              <a:t>urna</a:t>
            </a:r>
            <a:r>
              <a:rPr lang="en-US" dirty="0" smtClean="0"/>
              <a:t> </a:t>
            </a:r>
            <a:r>
              <a:rPr lang="en-US" dirty="0" err="1" smtClean="0"/>
              <a:t>accumsan</a:t>
            </a:r>
            <a:r>
              <a:rPr lang="en-US" dirty="0" smtClean="0"/>
              <a:t>, a </a:t>
            </a:r>
            <a:r>
              <a:rPr lang="en-US" dirty="0" err="1" smtClean="0"/>
              <a:t>rhoncus</a:t>
            </a:r>
            <a:r>
              <a:rPr lang="en-US" dirty="0" smtClean="0"/>
              <a:t> </a:t>
            </a:r>
            <a:r>
              <a:rPr lang="en-US" dirty="0" err="1" smtClean="0"/>
              <a:t>orci</a:t>
            </a:r>
            <a:r>
              <a:rPr lang="en-US" dirty="0" smtClean="0"/>
              <a:t> </a:t>
            </a:r>
            <a:r>
              <a:rPr lang="en-US" dirty="0" err="1" smtClean="0"/>
              <a:t>rhoncus</a:t>
            </a:r>
            <a:r>
              <a:rPr lang="en-US" dirty="0" smtClean="0"/>
              <a:t>. </a:t>
            </a:r>
            <a:r>
              <a:rPr lang="en-US" dirty="0" err="1" smtClean="0"/>
              <a:t>Fusce</a:t>
            </a:r>
            <a:r>
              <a:rPr lang="en-US" dirty="0" smtClean="0"/>
              <a:t> </a:t>
            </a:r>
            <a:r>
              <a:rPr lang="en-US" dirty="0" err="1" smtClean="0"/>
              <a:t>orci</a:t>
            </a:r>
            <a:r>
              <a:rPr lang="en-US" dirty="0" smtClean="0"/>
              <a:t> </a:t>
            </a:r>
            <a:r>
              <a:rPr lang="en-US" dirty="0" err="1" smtClean="0"/>
              <a:t>velit</a:t>
            </a:r>
            <a:r>
              <a:rPr lang="en-US" dirty="0" smtClean="0"/>
              <a:t>, </a:t>
            </a:r>
            <a:r>
              <a:rPr lang="en-US" dirty="0" err="1" smtClean="0"/>
              <a:t>euismod</a:t>
            </a:r>
            <a:r>
              <a:rPr lang="en-US" dirty="0" smtClean="0"/>
              <a:t> </a:t>
            </a:r>
            <a:r>
              <a:rPr lang="en-US" dirty="0" err="1" smtClean="0"/>
              <a:t>quis</a:t>
            </a:r>
            <a:r>
              <a:rPr lang="en-US" dirty="0" smtClean="0"/>
              <a:t> </a:t>
            </a:r>
            <a:r>
              <a:rPr lang="en-US" dirty="0" err="1" smtClean="0"/>
              <a:t>pulvinar</a:t>
            </a:r>
            <a:r>
              <a:rPr lang="en-US" dirty="0" smtClean="0"/>
              <a:t> ac, </a:t>
            </a:r>
            <a:r>
              <a:rPr lang="en-US" dirty="0" err="1" smtClean="0"/>
              <a:t>ultrices</a:t>
            </a:r>
            <a:r>
              <a:rPr lang="en-US" dirty="0" smtClean="0"/>
              <a:t> </a:t>
            </a:r>
            <a:r>
              <a:rPr lang="en-US" dirty="0" err="1" smtClean="0"/>
              <a:t>vel</a:t>
            </a:r>
            <a:r>
              <a:rPr lang="en-US" dirty="0" smtClean="0"/>
              <a:t> dui. </a:t>
            </a:r>
            <a:r>
              <a:rPr lang="en-US" dirty="0" err="1" smtClean="0"/>
              <a:t>Praesent</a:t>
            </a:r>
            <a:r>
              <a:rPr lang="en-US" dirty="0" smtClean="0"/>
              <a:t> </a:t>
            </a:r>
            <a:r>
              <a:rPr lang="en-US" dirty="0" err="1" smtClean="0"/>
              <a:t>commodo</a:t>
            </a:r>
            <a:r>
              <a:rPr lang="en-US" dirty="0" smtClean="0"/>
              <a:t>, </a:t>
            </a:r>
            <a:r>
              <a:rPr lang="en-US" dirty="0" err="1" smtClean="0"/>
              <a:t>odio</a:t>
            </a:r>
            <a:r>
              <a:rPr lang="en-US" dirty="0" smtClean="0"/>
              <a:t> </a:t>
            </a:r>
            <a:r>
              <a:rPr lang="en-US" dirty="0" err="1" smtClean="0"/>
              <a:t>eu</a:t>
            </a:r>
            <a:r>
              <a:rPr lang="en-US" dirty="0" smtClean="0"/>
              <a:t> </a:t>
            </a:r>
            <a:r>
              <a:rPr lang="en-US" dirty="0" err="1" smtClean="0"/>
              <a:t>ullamcorper</a:t>
            </a:r>
            <a:r>
              <a:rPr lang="en-US" dirty="0" smtClean="0"/>
              <a:t> </a:t>
            </a:r>
            <a:r>
              <a:rPr lang="en-US" dirty="0" err="1" smtClean="0"/>
              <a:t>eleifend</a:t>
            </a:r>
            <a:r>
              <a:rPr lang="en-US" dirty="0" smtClean="0"/>
              <a:t>, magna </a:t>
            </a:r>
            <a:r>
              <a:rPr lang="en-US" dirty="0" err="1" smtClean="0"/>
              <a:t>metus</a:t>
            </a:r>
            <a:r>
              <a:rPr lang="en-US" dirty="0" smtClean="0"/>
              <a:t> </a:t>
            </a:r>
            <a:r>
              <a:rPr lang="en-US" dirty="0" err="1" smtClean="0"/>
              <a:t>euismod</a:t>
            </a:r>
            <a:r>
              <a:rPr lang="en-US" dirty="0" smtClean="0"/>
              <a:t> </a:t>
            </a:r>
            <a:r>
              <a:rPr lang="en-US" dirty="0" err="1" smtClean="0"/>
              <a:t>elit</a:t>
            </a:r>
            <a:r>
              <a:rPr lang="en-US" dirty="0" smtClean="0"/>
              <a:t>, in </a:t>
            </a:r>
            <a:r>
              <a:rPr lang="en-US" dirty="0" err="1" smtClean="0"/>
              <a:t>porttitor</a:t>
            </a:r>
            <a:r>
              <a:rPr lang="en-US" dirty="0" smtClean="0"/>
              <a:t> </a:t>
            </a:r>
            <a:r>
              <a:rPr lang="en-US" dirty="0" err="1" smtClean="0"/>
              <a:t>urna</a:t>
            </a:r>
            <a:r>
              <a:rPr lang="en-US" dirty="0" smtClean="0"/>
              <a:t> </a:t>
            </a:r>
            <a:r>
              <a:rPr lang="en-US" dirty="0" err="1" smtClean="0"/>
              <a:t>nisl</a:t>
            </a:r>
            <a:r>
              <a:rPr lang="en-US" dirty="0" smtClean="0"/>
              <a:t> </a:t>
            </a:r>
            <a:r>
              <a:rPr lang="en-US" dirty="0" err="1" smtClean="0"/>
              <a:t>ut</a:t>
            </a:r>
            <a:r>
              <a:rPr lang="en-US" dirty="0" smtClean="0"/>
              <a:t> </a:t>
            </a:r>
            <a:r>
              <a:rPr lang="en-US" dirty="0" err="1" smtClean="0"/>
              <a:t>nulla</a:t>
            </a:r>
            <a:r>
              <a:rPr lang="en-US" dirty="0" smtClean="0"/>
              <a:t>. </a:t>
            </a:r>
            <a:r>
              <a:rPr lang="en-US" dirty="0" err="1" smtClean="0"/>
              <a:t>Donec</a:t>
            </a:r>
            <a:r>
              <a:rPr lang="en-US" dirty="0" smtClean="0"/>
              <a:t> </a:t>
            </a:r>
            <a:r>
              <a:rPr lang="en-US" dirty="0" err="1" smtClean="0"/>
              <a:t>accumsan</a:t>
            </a:r>
            <a:r>
              <a:rPr lang="en-US" dirty="0" smtClean="0"/>
              <a:t> </a:t>
            </a:r>
            <a:r>
              <a:rPr lang="en-US" dirty="0" err="1" smtClean="0"/>
              <a:t>egestas</a:t>
            </a:r>
            <a:r>
              <a:rPr lang="en-US" dirty="0" smtClean="0"/>
              <a:t> </a:t>
            </a:r>
            <a:r>
              <a:rPr lang="en-US" dirty="0" err="1" smtClean="0"/>
              <a:t>nulla</a:t>
            </a:r>
            <a:r>
              <a:rPr lang="en-US" dirty="0" smtClean="0"/>
              <a:t>, </a:t>
            </a:r>
            <a:r>
              <a:rPr lang="en-US" dirty="0" err="1" smtClean="0"/>
              <a:t>ut</a:t>
            </a:r>
            <a:r>
              <a:rPr lang="en-US" dirty="0" smtClean="0"/>
              <a:t> </a:t>
            </a:r>
            <a:r>
              <a:rPr lang="en-US" dirty="0" err="1" smtClean="0"/>
              <a:t>sollicitudin</a:t>
            </a:r>
            <a:r>
              <a:rPr lang="en-US" dirty="0" smtClean="0"/>
              <a:t> </a:t>
            </a:r>
            <a:r>
              <a:rPr lang="en-US" dirty="0" err="1" smtClean="0"/>
              <a:t>nulla</a:t>
            </a:r>
            <a:r>
              <a:rPr lang="en-US" dirty="0" smtClean="0"/>
              <a:t> </a:t>
            </a:r>
            <a:r>
              <a:rPr lang="en-US" dirty="0" err="1" smtClean="0"/>
              <a:t>lacinia</a:t>
            </a:r>
            <a:r>
              <a:rPr lang="en-US" dirty="0" smtClean="0"/>
              <a:t> ac. </a:t>
            </a:r>
            <a:r>
              <a:rPr lang="en-US" dirty="0" err="1" smtClean="0"/>
              <a:t>Pellentesque</a:t>
            </a:r>
            <a:r>
              <a:rPr lang="en-US" dirty="0" smtClean="0"/>
              <a:t> </a:t>
            </a:r>
            <a:r>
              <a:rPr lang="en-US" dirty="0" err="1" smtClean="0"/>
              <a:t>felis</a:t>
            </a:r>
            <a:r>
              <a:rPr lang="en-US" dirty="0" smtClean="0"/>
              <a:t> </a:t>
            </a:r>
            <a:r>
              <a:rPr lang="en-US" dirty="0" err="1" smtClean="0"/>
              <a:t>est</a:t>
            </a:r>
            <a:r>
              <a:rPr lang="en-US" dirty="0" smtClean="0"/>
              <a:t>, </a:t>
            </a:r>
            <a:r>
              <a:rPr lang="en-US" dirty="0" err="1" smtClean="0"/>
              <a:t>tincidunt</a:t>
            </a:r>
            <a:r>
              <a:rPr lang="en-US" dirty="0" smtClean="0"/>
              <a:t> et </a:t>
            </a:r>
            <a:r>
              <a:rPr lang="en-US" dirty="0" err="1" smtClean="0"/>
              <a:t>suscipit</a:t>
            </a:r>
            <a:r>
              <a:rPr lang="en-US" dirty="0" smtClean="0"/>
              <a:t> id, </a:t>
            </a:r>
            <a:r>
              <a:rPr lang="en-US" dirty="0" err="1" smtClean="0"/>
              <a:t>rutrum</a:t>
            </a:r>
            <a:r>
              <a:rPr lang="en-US" dirty="0" smtClean="0"/>
              <a:t> at </a:t>
            </a:r>
            <a:r>
              <a:rPr lang="en-US" dirty="0" err="1" smtClean="0"/>
              <a:t>odio</a:t>
            </a:r>
            <a:r>
              <a:rPr lang="en-US" dirty="0" smtClean="0"/>
              <a:t>. </a:t>
            </a:r>
            <a:r>
              <a:rPr lang="en-US" dirty="0" err="1" smtClean="0"/>
              <a:t>Sed</a:t>
            </a:r>
            <a:r>
              <a:rPr lang="en-US" dirty="0" smtClean="0"/>
              <a:t> </a:t>
            </a:r>
            <a:r>
              <a:rPr lang="en-US" dirty="0" err="1" smtClean="0"/>
              <a:t>fringilla</a:t>
            </a:r>
            <a:r>
              <a:rPr lang="en-US" dirty="0" smtClean="0"/>
              <a:t> </a:t>
            </a:r>
            <a:r>
              <a:rPr lang="en-US" dirty="0" err="1" smtClean="0"/>
              <a:t>porttitor</a:t>
            </a:r>
            <a:r>
              <a:rPr lang="en-US" dirty="0" smtClean="0"/>
              <a:t> </a:t>
            </a:r>
            <a:r>
              <a:rPr lang="en-US" dirty="0" err="1" smtClean="0"/>
              <a:t>ipsum</a:t>
            </a:r>
            <a:r>
              <a:rPr lang="en-US" dirty="0" smtClean="0"/>
              <a:t>. </a:t>
            </a:r>
          </a:p>
          <a:p>
            <a:pPr lvl="0"/>
            <a:endParaRPr lang="en-US" dirty="0" smtClean="0"/>
          </a:p>
          <a:p>
            <a:pPr lvl="0"/>
            <a:r>
              <a:rPr lang="en-US" dirty="0" err="1" smtClean="0"/>
              <a:t>Morbi</a:t>
            </a:r>
            <a:r>
              <a:rPr lang="en-US" dirty="0" smtClean="0"/>
              <a:t> </a:t>
            </a:r>
            <a:r>
              <a:rPr lang="en-US" dirty="0" err="1" smtClean="0"/>
              <a:t>cursus</a:t>
            </a:r>
            <a:r>
              <a:rPr lang="en-US" dirty="0" smtClean="0"/>
              <a:t> </a:t>
            </a:r>
            <a:r>
              <a:rPr lang="en-US" dirty="0" err="1" smtClean="0"/>
              <a:t>massa</a:t>
            </a:r>
            <a:r>
              <a:rPr lang="en-US" dirty="0" smtClean="0"/>
              <a:t> </a:t>
            </a:r>
            <a:r>
              <a:rPr lang="en-US" dirty="0" err="1" smtClean="0"/>
              <a:t>eget</a:t>
            </a:r>
            <a:r>
              <a:rPr lang="en-US" dirty="0" smtClean="0"/>
              <a:t> </a:t>
            </a:r>
            <a:r>
              <a:rPr lang="en-US" dirty="0" err="1" smtClean="0"/>
              <a:t>arcu</a:t>
            </a:r>
            <a:r>
              <a:rPr lang="en-US" dirty="0" smtClean="0"/>
              <a:t> </a:t>
            </a:r>
            <a:r>
              <a:rPr lang="en-US" dirty="0" err="1" smtClean="0"/>
              <a:t>hendrerit</a:t>
            </a:r>
            <a:r>
              <a:rPr lang="en-US" dirty="0" smtClean="0"/>
              <a:t> </a:t>
            </a:r>
            <a:r>
              <a:rPr lang="en-US" dirty="0" err="1" smtClean="0"/>
              <a:t>eleifend</a:t>
            </a:r>
            <a:r>
              <a:rPr lang="en-US" dirty="0" smtClean="0"/>
              <a:t>. </a:t>
            </a:r>
            <a:r>
              <a:rPr lang="en-US" dirty="0" err="1" smtClean="0"/>
              <a:t>Morbi</a:t>
            </a:r>
            <a:r>
              <a:rPr lang="en-US" dirty="0" smtClean="0"/>
              <a:t> sit </a:t>
            </a:r>
            <a:r>
              <a:rPr lang="en-US" dirty="0" err="1" smtClean="0"/>
              <a:t>amet</a:t>
            </a:r>
            <a:r>
              <a:rPr lang="en-US" dirty="0" smtClean="0"/>
              <a:t> </a:t>
            </a:r>
            <a:r>
              <a:rPr lang="en-US" dirty="0" err="1" smtClean="0"/>
              <a:t>accumsan</a:t>
            </a:r>
            <a:r>
              <a:rPr lang="en-US" dirty="0" smtClean="0"/>
              <a:t> dui, </a:t>
            </a:r>
            <a:r>
              <a:rPr lang="en-US" dirty="0" err="1" smtClean="0"/>
              <a:t>vel</a:t>
            </a:r>
            <a:r>
              <a:rPr lang="en-US" dirty="0" smtClean="0"/>
              <a:t> tempus </a:t>
            </a:r>
            <a:r>
              <a:rPr lang="en-US" dirty="0" err="1" smtClean="0"/>
              <a:t>urna</a:t>
            </a:r>
            <a:r>
              <a:rPr lang="en-US" dirty="0" smtClean="0"/>
              <a:t>. </a:t>
            </a:r>
            <a:r>
              <a:rPr lang="en-US" dirty="0" err="1" smtClean="0"/>
              <a:t>Cras</a:t>
            </a:r>
            <a:r>
              <a:rPr lang="en-US" dirty="0" smtClean="0"/>
              <a:t> in </a:t>
            </a:r>
            <a:r>
              <a:rPr lang="en-US" dirty="0" err="1" smtClean="0"/>
              <a:t>sapien</a:t>
            </a:r>
            <a:r>
              <a:rPr lang="en-US" dirty="0" smtClean="0"/>
              <a:t> at </a:t>
            </a:r>
            <a:r>
              <a:rPr lang="en-US" dirty="0" err="1" smtClean="0"/>
              <a:t>justo</a:t>
            </a:r>
            <a:r>
              <a:rPr lang="en-US" dirty="0" smtClean="0"/>
              <a:t> </a:t>
            </a:r>
            <a:r>
              <a:rPr lang="en-US" dirty="0" err="1" smtClean="0"/>
              <a:t>convallis</a:t>
            </a:r>
            <a:r>
              <a:rPr lang="en-US" dirty="0" smtClean="0"/>
              <a:t> </a:t>
            </a:r>
            <a:r>
              <a:rPr lang="en-US" dirty="0" err="1" smtClean="0"/>
              <a:t>lacinia</a:t>
            </a:r>
            <a:r>
              <a:rPr lang="en-US" dirty="0" smtClean="0"/>
              <a:t> et in </a:t>
            </a:r>
            <a:r>
              <a:rPr lang="en-US" dirty="0" err="1" smtClean="0"/>
              <a:t>felis</a:t>
            </a:r>
            <a:r>
              <a:rPr lang="en-US" dirty="0" smtClean="0"/>
              <a:t>. </a:t>
            </a:r>
            <a:r>
              <a:rPr lang="en-US" dirty="0" err="1" smtClean="0"/>
              <a:t>Vestibulum</a:t>
            </a:r>
            <a:r>
              <a:rPr lang="en-US" dirty="0" smtClean="0"/>
              <a:t> </a:t>
            </a:r>
            <a:r>
              <a:rPr lang="en-US" dirty="0" err="1" smtClean="0"/>
              <a:t>luctus</a:t>
            </a:r>
            <a:r>
              <a:rPr lang="en-US" dirty="0" smtClean="0"/>
              <a:t>, </a:t>
            </a:r>
            <a:r>
              <a:rPr lang="en-US" dirty="0" err="1" smtClean="0"/>
              <a:t>odio</a:t>
            </a:r>
            <a:r>
              <a:rPr lang="en-US" dirty="0" smtClean="0"/>
              <a:t> non </a:t>
            </a:r>
            <a:r>
              <a:rPr lang="en-US" dirty="0" err="1" smtClean="0"/>
              <a:t>accumsan</a:t>
            </a:r>
            <a:r>
              <a:rPr lang="en-US" dirty="0" smtClean="0"/>
              <a:t> </a:t>
            </a:r>
            <a:r>
              <a:rPr lang="en-US" dirty="0" err="1" smtClean="0"/>
              <a:t>eleifend</a:t>
            </a:r>
            <a:r>
              <a:rPr lang="en-US" dirty="0" smtClean="0"/>
              <a:t>, </a:t>
            </a:r>
            <a:r>
              <a:rPr lang="en-US" dirty="0" err="1" smtClean="0"/>
              <a:t>lectus</a:t>
            </a:r>
            <a:r>
              <a:rPr lang="en-US" dirty="0" smtClean="0"/>
              <a:t> </a:t>
            </a:r>
            <a:r>
              <a:rPr lang="en-US" dirty="0" err="1" smtClean="0"/>
              <a:t>metus</a:t>
            </a:r>
            <a:r>
              <a:rPr lang="en-US" dirty="0" smtClean="0"/>
              <a:t> </a:t>
            </a:r>
            <a:r>
              <a:rPr lang="en-US" dirty="0" err="1" smtClean="0"/>
              <a:t>rutrum</a:t>
            </a:r>
            <a:r>
              <a:rPr lang="en-US" dirty="0" smtClean="0"/>
              <a:t> </a:t>
            </a:r>
            <a:r>
              <a:rPr lang="en-US" dirty="0" err="1" smtClean="0"/>
              <a:t>orci</a:t>
            </a:r>
            <a:r>
              <a:rPr lang="en-US" dirty="0" smtClean="0"/>
              <a:t>, </a:t>
            </a:r>
            <a:r>
              <a:rPr lang="en-US" dirty="0" err="1" smtClean="0"/>
              <a:t>quis</a:t>
            </a:r>
            <a:r>
              <a:rPr lang="en-US" dirty="0" smtClean="0"/>
              <a:t> </a:t>
            </a:r>
            <a:r>
              <a:rPr lang="en-US" dirty="0" err="1" smtClean="0"/>
              <a:t>molestie</a:t>
            </a:r>
            <a:r>
              <a:rPr lang="en-US" dirty="0" smtClean="0"/>
              <a:t> </a:t>
            </a:r>
            <a:r>
              <a:rPr lang="en-US" dirty="0" err="1" smtClean="0"/>
              <a:t>enim</a:t>
            </a:r>
            <a:r>
              <a:rPr lang="en-US" dirty="0" smtClean="0"/>
              <a:t> </a:t>
            </a:r>
            <a:r>
              <a:rPr lang="en-US" dirty="0" err="1" smtClean="0"/>
              <a:t>augue</a:t>
            </a:r>
            <a:r>
              <a:rPr lang="en-US" dirty="0" smtClean="0"/>
              <a:t> in </a:t>
            </a:r>
            <a:r>
              <a:rPr lang="en-US" dirty="0" err="1" smtClean="0"/>
              <a:t>lorem</a:t>
            </a:r>
            <a:r>
              <a:rPr lang="en-US" dirty="0" smtClean="0"/>
              <a:t>. </a:t>
            </a:r>
            <a:r>
              <a:rPr lang="en-US" dirty="0" err="1" smtClean="0"/>
              <a:t>Vestibulum</a:t>
            </a:r>
            <a:r>
              <a:rPr lang="en-US" dirty="0" smtClean="0"/>
              <a:t> </a:t>
            </a:r>
            <a:r>
              <a:rPr lang="en-US" dirty="0" err="1" smtClean="0"/>
              <a:t>volutpat</a:t>
            </a:r>
            <a:r>
              <a:rPr lang="en-US" dirty="0" smtClean="0"/>
              <a:t> </a:t>
            </a:r>
            <a:r>
              <a:rPr lang="en-US" dirty="0" err="1" smtClean="0"/>
              <a:t>sagittis</a:t>
            </a:r>
            <a:r>
              <a:rPr lang="en-US" dirty="0" smtClean="0"/>
              <a:t> quam </a:t>
            </a:r>
            <a:r>
              <a:rPr lang="en-US" dirty="0" err="1" smtClean="0"/>
              <a:t>varius</a:t>
            </a:r>
            <a:r>
              <a:rPr lang="en-US" dirty="0" smtClean="0"/>
              <a:t> </a:t>
            </a:r>
            <a:r>
              <a:rPr lang="en-US" dirty="0" err="1" smtClean="0"/>
              <a:t>facilisis</a:t>
            </a:r>
            <a:r>
              <a:rPr lang="en-US" dirty="0" smtClean="0"/>
              <a:t>.</a:t>
            </a:r>
          </a:p>
          <a:p>
            <a:pPr lvl="0"/>
            <a:r>
              <a:rPr lang="en-US" dirty="0" err="1" smtClean="0"/>
              <a:t>Donec</a:t>
            </a:r>
            <a:r>
              <a:rPr lang="en-US" dirty="0" smtClean="0"/>
              <a:t> ligula </a:t>
            </a:r>
            <a:r>
              <a:rPr lang="en-US" dirty="0" err="1" smtClean="0"/>
              <a:t>diam</a:t>
            </a:r>
            <a:r>
              <a:rPr lang="en-US" dirty="0" smtClean="0"/>
              <a:t>, </a:t>
            </a:r>
            <a:r>
              <a:rPr lang="en-US" dirty="0" err="1" smtClean="0"/>
              <a:t>tincidunt</a:t>
            </a:r>
            <a:r>
              <a:rPr lang="en-US" dirty="0" smtClean="0"/>
              <a:t> id </a:t>
            </a:r>
            <a:r>
              <a:rPr lang="en-US" dirty="0" err="1" smtClean="0"/>
              <a:t>nisl</a:t>
            </a:r>
            <a:r>
              <a:rPr lang="en-US" dirty="0" smtClean="0"/>
              <a:t> </a:t>
            </a:r>
            <a:r>
              <a:rPr lang="en-US" dirty="0" err="1" smtClean="0"/>
              <a:t>vel</a:t>
            </a:r>
            <a:r>
              <a:rPr lang="en-US" dirty="0" smtClean="0"/>
              <a:t>, </a:t>
            </a:r>
            <a:r>
              <a:rPr lang="en-US" dirty="0" err="1" smtClean="0"/>
              <a:t>accumsan</a:t>
            </a:r>
            <a:r>
              <a:rPr lang="en-US" dirty="0" smtClean="0"/>
              <a:t> </a:t>
            </a:r>
            <a:r>
              <a:rPr lang="en-US" dirty="0" err="1" smtClean="0"/>
              <a:t>placerat</a:t>
            </a:r>
            <a:r>
              <a:rPr lang="en-US" dirty="0" smtClean="0"/>
              <a:t> </a:t>
            </a:r>
            <a:r>
              <a:rPr lang="en-US" dirty="0" err="1" smtClean="0"/>
              <a:t>velit</a:t>
            </a:r>
            <a:r>
              <a:rPr lang="en-US" dirty="0" smtClean="0"/>
              <a:t>. </a:t>
            </a:r>
            <a:r>
              <a:rPr lang="en-US" dirty="0" err="1" smtClean="0"/>
              <a:t>Nullam</a:t>
            </a:r>
            <a:r>
              <a:rPr lang="en-US" dirty="0" smtClean="0"/>
              <a:t> </a:t>
            </a:r>
            <a:r>
              <a:rPr lang="en-US" dirty="0" err="1" smtClean="0"/>
              <a:t>sagittis</a:t>
            </a:r>
            <a:r>
              <a:rPr lang="en-US" dirty="0" smtClean="0"/>
              <a:t> </a:t>
            </a:r>
            <a:r>
              <a:rPr lang="en-US" dirty="0" err="1" smtClean="0"/>
              <a:t>feugiat</a:t>
            </a:r>
            <a:r>
              <a:rPr lang="en-US" dirty="0" smtClean="0"/>
              <a:t> </a:t>
            </a:r>
            <a:r>
              <a:rPr lang="en-US" dirty="0" err="1" smtClean="0"/>
              <a:t>erat</a:t>
            </a:r>
            <a:r>
              <a:rPr lang="en-US" dirty="0" smtClean="0"/>
              <a:t>, </a:t>
            </a:r>
            <a:r>
              <a:rPr lang="en-US" dirty="0" err="1" smtClean="0"/>
              <a:t>vel</a:t>
            </a:r>
            <a:r>
              <a:rPr lang="en-US" dirty="0" smtClean="0"/>
              <a:t> </a:t>
            </a:r>
            <a:r>
              <a:rPr lang="en-US" dirty="0" err="1" smtClean="0"/>
              <a:t>vestibulum</a:t>
            </a:r>
            <a:r>
              <a:rPr lang="en-US" dirty="0" smtClean="0"/>
              <a:t> </a:t>
            </a:r>
            <a:r>
              <a:rPr lang="en-US" dirty="0" err="1" smtClean="0"/>
              <a:t>lorem</a:t>
            </a:r>
            <a:r>
              <a:rPr lang="en-US" dirty="0" smtClean="0"/>
              <a:t> </a:t>
            </a:r>
            <a:r>
              <a:rPr lang="en-US" dirty="0" err="1" smtClean="0"/>
              <a:t>facilisis</a:t>
            </a:r>
            <a:r>
              <a:rPr lang="en-US" dirty="0" smtClean="0"/>
              <a:t> vitae. </a:t>
            </a:r>
            <a:r>
              <a:rPr lang="en-US" dirty="0" err="1" smtClean="0"/>
              <a:t>Duis</a:t>
            </a:r>
            <a:r>
              <a:rPr lang="en-US" dirty="0" smtClean="0"/>
              <a:t> </a:t>
            </a:r>
            <a:r>
              <a:rPr lang="en-US" dirty="0" err="1" smtClean="0"/>
              <a:t>molestie</a:t>
            </a:r>
            <a:r>
              <a:rPr lang="en-US" dirty="0" smtClean="0"/>
              <a:t> </a:t>
            </a:r>
            <a:r>
              <a:rPr lang="en-US" dirty="0" err="1" smtClean="0"/>
              <a:t>urna</a:t>
            </a:r>
            <a:r>
              <a:rPr lang="en-US" dirty="0" smtClean="0"/>
              <a:t> </a:t>
            </a:r>
            <a:r>
              <a:rPr lang="en-US" dirty="0" err="1" smtClean="0"/>
              <a:t>enim</a:t>
            </a:r>
            <a:r>
              <a:rPr lang="en-US" dirty="0" smtClean="0"/>
              <a:t>, </a:t>
            </a:r>
            <a:r>
              <a:rPr lang="en-US" dirty="0" err="1" smtClean="0"/>
              <a:t>vel</a:t>
            </a:r>
            <a:r>
              <a:rPr lang="en-US" dirty="0" smtClean="0"/>
              <a:t> </a:t>
            </a:r>
            <a:r>
              <a:rPr lang="en-US" dirty="0" err="1" smtClean="0"/>
              <a:t>scelerisque</a:t>
            </a:r>
            <a:r>
              <a:rPr lang="en-US" dirty="0" smtClean="0"/>
              <a:t> </a:t>
            </a:r>
            <a:r>
              <a:rPr lang="en-US" dirty="0" err="1" smtClean="0"/>
              <a:t>arcu</a:t>
            </a:r>
            <a:r>
              <a:rPr lang="en-US" dirty="0" smtClean="0"/>
              <a:t> </a:t>
            </a:r>
            <a:r>
              <a:rPr lang="en-US" dirty="0" err="1" smtClean="0"/>
              <a:t>feugiat</a:t>
            </a:r>
            <a:r>
              <a:rPr lang="en-US" dirty="0" smtClean="0"/>
              <a:t> </a:t>
            </a:r>
            <a:r>
              <a:rPr lang="en-US" dirty="0" err="1" smtClean="0"/>
              <a:t>eget</a:t>
            </a:r>
            <a:r>
              <a:rPr lang="en-US" dirty="0" smtClean="0"/>
              <a:t>. </a:t>
            </a:r>
            <a:r>
              <a:rPr lang="en-US" dirty="0" err="1" smtClean="0"/>
              <a:t>Curabitur</a:t>
            </a:r>
            <a:r>
              <a:rPr lang="en-US" dirty="0" smtClean="0"/>
              <a:t> </a:t>
            </a:r>
            <a:r>
              <a:rPr lang="en-US" dirty="0" err="1" smtClean="0"/>
              <a:t>lobortis</a:t>
            </a:r>
            <a:r>
              <a:rPr lang="en-US" dirty="0" smtClean="0"/>
              <a:t>, </a:t>
            </a:r>
            <a:r>
              <a:rPr lang="en-US" dirty="0" err="1" smtClean="0"/>
              <a:t>nulla</a:t>
            </a:r>
            <a:r>
              <a:rPr lang="en-US" dirty="0" smtClean="0"/>
              <a:t> </a:t>
            </a:r>
            <a:r>
              <a:rPr lang="en-US" dirty="0" err="1" smtClean="0"/>
              <a:t>vel</a:t>
            </a:r>
            <a:r>
              <a:rPr lang="en-US" dirty="0" smtClean="0"/>
              <a:t> </a:t>
            </a:r>
            <a:r>
              <a:rPr lang="en-US" dirty="0" err="1" smtClean="0"/>
              <a:t>dignissim</a:t>
            </a:r>
            <a:r>
              <a:rPr lang="en-US" dirty="0" smtClean="0"/>
              <a:t> </a:t>
            </a:r>
            <a:r>
              <a:rPr lang="en-US" dirty="0" err="1" smtClean="0"/>
              <a:t>consequat</a:t>
            </a:r>
            <a:r>
              <a:rPr lang="en-US" dirty="0" smtClean="0"/>
              <a:t>, </a:t>
            </a:r>
            <a:r>
              <a:rPr lang="en-US" dirty="0" err="1" smtClean="0"/>
              <a:t>odio</a:t>
            </a:r>
            <a:r>
              <a:rPr lang="en-US" dirty="0" smtClean="0"/>
              <a:t> </a:t>
            </a:r>
            <a:r>
              <a:rPr lang="en-US" dirty="0" err="1" smtClean="0"/>
              <a:t>libero</a:t>
            </a:r>
            <a:r>
              <a:rPr lang="en-US" dirty="0" smtClean="0"/>
              <a:t> </a:t>
            </a:r>
            <a:r>
              <a:rPr lang="en-US" dirty="0" err="1" smtClean="0"/>
              <a:t>pellentesque</a:t>
            </a:r>
            <a:r>
              <a:rPr lang="en-US" dirty="0" smtClean="0"/>
              <a:t> </a:t>
            </a:r>
            <a:r>
              <a:rPr lang="en-US" dirty="0" err="1" smtClean="0"/>
              <a:t>nunc</a:t>
            </a:r>
            <a:r>
              <a:rPr lang="en-US" dirty="0" smtClean="0"/>
              <a:t>, sit </a:t>
            </a:r>
            <a:r>
              <a:rPr lang="en-US" dirty="0" err="1" smtClean="0"/>
              <a:t>amet</a:t>
            </a:r>
            <a:r>
              <a:rPr lang="en-US" dirty="0" smtClean="0"/>
              <a:t> </a:t>
            </a:r>
            <a:r>
              <a:rPr lang="en-US" dirty="0" err="1" smtClean="0"/>
              <a:t>feugiat</a:t>
            </a:r>
            <a:r>
              <a:rPr lang="en-US" dirty="0" smtClean="0"/>
              <a:t> </a:t>
            </a:r>
            <a:r>
              <a:rPr lang="en-US" dirty="0" err="1" smtClean="0"/>
              <a:t>justo</a:t>
            </a:r>
            <a:r>
              <a:rPr lang="en-US" dirty="0" smtClean="0"/>
              <a:t> </a:t>
            </a:r>
            <a:r>
              <a:rPr lang="en-US" dirty="0" err="1" smtClean="0"/>
              <a:t>metus</a:t>
            </a:r>
            <a:r>
              <a:rPr lang="en-US" dirty="0" smtClean="0"/>
              <a:t> </a:t>
            </a:r>
            <a:r>
              <a:rPr lang="en-US" dirty="0" err="1" smtClean="0"/>
              <a:t>nec</a:t>
            </a:r>
            <a:r>
              <a:rPr lang="en-US" dirty="0" smtClean="0"/>
              <a:t> </a:t>
            </a:r>
            <a:r>
              <a:rPr lang="en-US" dirty="0" err="1" smtClean="0"/>
              <a:t>neque</a:t>
            </a:r>
            <a:r>
              <a:rPr lang="en-US" dirty="0" smtClean="0"/>
              <a:t>. </a:t>
            </a:r>
            <a:r>
              <a:rPr lang="en-US" dirty="0" err="1" smtClean="0"/>
              <a:t>Donec</a:t>
            </a:r>
            <a:r>
              <a:rPr lang="en-US" dirty="0" smtClean="0"/>
              <a:t> non ante ac </a:t>
            </a:r>
            <a:r>
              <a:rPr lang="en-US" dirty="0" err="1" smtClean="0"/>
              <a:t>orci</a:t>
            </a:r>
            <a:r>
              <a:rPr lang="en-US" dirty="0" smtClean="0"/>
              <a:t> </a:t>
            </a:r>
            <a:r>
              <a:rPr lang="en-US" dirty="0" err="1" smtClean="0"/>
              <a:t>elementum</a:t>
            </a:r>
            <a:r>
              <a:rPr lang="en-US" dirty="0" smtClean="0"/>
              <a:t> </a:t>
            </a:r>
            <a:r>
              <a:rPr lang="en-US" dirty="0" err="1" smtClean="0"/>
              <a:t>iaculis</a:t>
            </a:r>
            <a:r>
              <a:rPr lang="en-US" dirty="0" smtClean="0"/>
              <a:t> </a:t>
            </a:r>
            <a:r>
              <a:rPr lang="en-US" dirty="0" err="1" smtClean="0"/>
              <a:t>consequat</a:t>
            </a:r>
            <a:r>
              <a:rPr lang="en-US" dirty="0" smtClean="0"/>
              <a:t> in </a:t>
            </a:r>
            <a:r>
              <a:rPr lang="en-US" dirty="0" err="1" smtClean="0"/>
              <a:t>metus</a:t>
            </a:r>
            <a:r>
              <a:rPr lang="en-US" dirty="0" smtClean="0"/>
              <a:t>. </a:t>
            </a:r>
            <a:r>
              <a:rPr lang="en-US" dirty="0" err="1" smtClean="0"/>
              <a:t>Interdum</a:t>
            </a:r>
            <a:r>
              <a:rPr lang="en-US" dirty="0" smtClean="0"/>
              <a:t> et </a:t>
            </a:r>
            <a:r>
              <a:rPr lang="en-US" dirty="0" err="1" smtClean="0"/>
              <a:t>malesuada</a:t>
            </a:r>
            <a:r>
              <a:rPr lang="en-US" dirty="0" smtClean="0"/>
              <a:t> fames ac ante </a:t>
            </a:r>
            <a:r>
              <a:rPr lang="en-US" dirty="0" err="1" smtClean="0"/>
              <a:t>ipsum</a:t>
            </a:r>
            <a:r>
              <a:rPr lang="en-US" dirty="0" smtClean="0"/>
              <a:t> </a:t>
            </a:r>
            <a:r>
              <a:rPr lang="en-US" dirty="0" err="1" smtClean="0"/>
              <a:t>primis</a:t>
            </a:r>
            <a:r>
              <a:rPr lang="en-US" dirty="0" smtClean="0"/>
              <a:t> in </a:t>
            </a:r>
            <a:r>
              <a:rPr lang="en-US" dirty="0" err="1" smtClean="0"/>
              <a:t>faucibus</a:t>
            </a:r>
            <a:r>
              <a:rPr lang="en-US" dirty="0" smtClean="0"/>
              <a:t>. </a:t>
            </a:r>
            <a:r>
              <a:rPr lang="en-US" dirty="0" err="1" smtClean="0"/>
              <a:t>Mauris</a:t>
            </a:r>
            <a:r>
              <a:rPr lang="en-US" dirty="0" smtClean="0"/>
              <a:t> </a:t>
            </a:r>
            <a:r>
              <a:rPr lang="en-US" dirty="0" err="1" smtClean="0"/>
              <a:t>volutpat</a:t>
            </a:r>
            <a:r>
              <a:rPr lang="en-US" dirty="0" smtClean="0"/>
              <a:t> </a:t>
            </a:r>
            <a:r>
              <a:rPr lang="en-US" dirty="0" err="1" smtClean="0"/>
              <a:t>aliquet</a:t>
            </a:r>
            <a:r>
              <a:rPr lang="en-US" dirty="0" smtClean="0"/>
              <a:t> </a:t>
            </a:r>
            <a:r>
              <a:rPr lang="en-US" dirty="0" err="1" smtClean="0"/>
              <a:t>imperdiet</a:t>
            </a:r>
            <a:r>
              <a:rPr lang="en-US" dirty="0" smtClean="0"/>
              <a:t>. </a:t>
            </a:r>
            <a:r>
              <a:rPr lang="en-US" dirty="0" err="1" smtClean="0"/>
              <a:t>Suspendisse</a:t>
            </a:r>
            <a:r>
              <a:rPr lang="en-US" dirty="0" smtClean="0"/>
              <a:t> </a:t>
            </a:r>
            <a:r>
              <a:rPr lang="en-US" dirty="0" err="1" smtClean="0"/>
              <a:t>ultrices</a:t>
            </a:r>
            <a:r>
              <a:rPr lang="en-US" dirty="0" smtClean="0"/>
              <a:t> lacus id </a:t>
            </a:r>
            <a:r>
              <a:rPr lang="en-US" dirty="0" err="1" smtClean="0"/>
              <a:t>est</a:t>
            </a:r>
            <a:r>
              <a:rPr lang="en-US" dirty="0" smtClean="0"/>
              <a:t> </a:t>
            </a:r>
            <a:r>
              <a:rPr lang="en-US" dirty="0" err="1" smtClean="0"/>
              <a:t>viverra</a:t>
            </a:r>
            <a:r>
              <a:rPr lang="en-US" dirty="0" smtClean="0"/>
              <a:t>, at </a:t>
            </a:r>
            <a:r>
              <a:rPr lang="en-US" dirty="0" err="1" smtClean="0"/>
              <a:t>porttitor</a:t>
            </a:r>
            <a:r>
              <a:rPr lang="en-US" dirty="0" smtClean="0"/>
              <a:t> </a:t>
            </a:r>
            <a:r>
              <a:rPr lang="en-US" dirty="0" err="1" smtClean="0"/>
              <a:t>metus</a:t>
            </a:r>
            <a:r>
              <a:rPr lang="en-US" dirty="0" smtClean="0"/>
              <a:t> </a:t>
            </a:r>
            <a:r>
              <a:rPr lang="en-US" dirty="0" err="1" smtClean="0"/>
              <a:t>facilisis</a:t>
            </a:r>
            <a:r>
              <a:rPr lang="en-US" dirty="0" smtClean="0"/>
              <a:t>. </a:t>
            </a:r>
            <a:r>
              <a:rPr lang="en-US" dirty="0" err="1" smtClean="0"/>
              <a:t>Nullam</a:t>
            </a:r>
            <a:r>
              <a:rPr lang="en-US" dirty="0" smtClean="0"/>
              <a:t> dolor </a:t>
            </a:r>
            <a:r>
              <a:rPr lang="en-US" dirty="0" err="1" smtClean="0"/>
              <a:t>sapien</a:t>
            </a:r>
            <a:r>
              <a:rPr lang="en-US" dirty="0" smtClean="0"/>
              <a:t>, </a:t>
            </a:r>
            <a:r>
              <a:rPr lang="en-US" dirty="0" err="1" smtClean="0"/>
              <a:t>hendrerit</a:t>
            </a:r>
            <a:r>
              <a:rPr lang="en-US" dirty="0" smtClean="0"/>
              <a:t> sit </a:t>
            </a:r>
            <a:r>
              <a:rPr lang="en-US" dirty="0" err="1" smtClean="0"/>
              <a:t>amet</a:t>
            </a:r>
            <a:r>
              <a:rPr lang="en-US" dirty="0" smtClean="0"/>
              <a:t> </a:t>
            </a:r>
            <a:r>
              <a:rPr lang="en-US" dirty="0" err="1" smtClean="0"/>
              <a:t>tellus</a:t>
            </a:r>
            <a:r>
              <a:rPr lang="en-US" dirty="0" smtClean="0"/>
              <a:t> </a:t>
            </a:r>
            <a:r>
              <a:rPr lang="en-US" dirty="0" err="1" smtClean="0"/>
              <a:t>tristique</a:t>
            </a:r>
            <a:r>
              <a:rPr lang="en-US" dirty="0" smtClean="0"/>
              <a:t>, </a:t>
            </a:r>
            <a:r>
              <a:rPr lang="en-US" dirty="0" err="1" smtClean="0"/>
              <a:t>tempor</a:t>
            </a:r>
            <a:r>
              <a:rPr lang="en-US" dirty="0" smtClean="0"/>
              <a:t> </a:t>
            </a:r>
            <a:r>
              <a:rPr lang="en-US" dirty="0" err="1" smtClean="0"/>
              <a:t>iaculis</a:t>
            </a:r>
            <a:r>
              <a:rPr lang="en-US" dirty="0" smtClean="0"/>
              <a:t> </a:t>
            </a:r>
            <a:r>
              <a:rPr lang="en-US" dirty="0" err="1" smtClean="0"/>
              <a:t>urna</a:t>
            </a:r>
            <a:r>
              <a:rPr lang="en-US" dirty="0" smtClean="0"/>
              <a:t>. </a:t>
            </a:r>
            <a:r>
              <a:rPr lang="en-US" dirty="0" err="1" smtClean="0"/>
              <a:t>Nulla</a:t>
            </a:r>
            <a:r>
              <a:rPr lang="en-US" dirty="0" smtClean="0"/>
              <a:t> a </a:t>
            </a:r>
            <a:r>
              <a:rPr lang="en-US" dirty="0" err="1" smtClean="0"/>
              <a:t>aliquam</a:t>
            </a:r>
            <a:r>
              <a:rPr lang="en-US" dirty="0" smtClean="0"/>
              <a:t> magna. </a:t>
            </a:r>
            <a:r>
              <a:rPr lang="en-US" dirty="0" err="1" smtClean="0"/>
              <a:t>Donec</a:t>
            </a:r>
            <a:r>
              <a:rPr lang="en-US" dirty="0" smtClean="0"/>
              <a:t> </a:t>
            </a:r>
            <a:r>
              <a:rPr lang="en-US" dirty="0" err="1" smtClean="0"/>
              <a:t>eget</a:t>
            </a:r>
            <a:r>
              <a:rPr lang="en-US" dirty="0" smtClean="0"/>
              <a:t> </a:t>
            </a:r>
            <a:r>
              <a:rPr lang="en-US" dirty="0" err="1" smtClean="0"/>
              <a:t>felis</a:t>
            </a:r>
            <a:r>
              <a:rPr lang="en-US" dirty="0" smtClean="0"/>
              <a:t> in </a:t>
            </a:r>
            <a:r>
              <a:rPr lang="en-US" dirty="0" err="1" smtClean="0"/>
              <a:t>felis</a:t>
            </a:r>
            <a:r>
              <a:rPr lang="en-US" dirty="0" smtClean="0"/>
              <a:t> </a:t>
            </a:r>
            <a:r>
              <a:rPr lang="en-US" dirty="0" err="1" smtClean="0"/>
              <a:t>lacinia</a:t>
            </a:r>
            <a:r>
              <a:rPr lang="en-US" dirty="0" smtClean="0"/>
              <a:t> </a:t>
            </a:r>
            <a:r>
              <a:rPr lang="en-US" dirty="0" err="1" smtClean="0"/>
              <a:t>porttitor</a:t>
            </a:r>
            <a:r>
              <a:rPr lang="en-US" dirty="0" smtClean="0"/>
              <a:t>. </a:t>
            </a:r>
            <a:r>
              <a:rPr lang="en-US" dirty="0" err="1" smtClean="0"/>
              <a:t>Proin</a:t>
            </a:r>
            <a:r>
              <a:rPr lang="en-US" dirty="0" smtClean="0"/>
              <a:t> </a:t>
            </a:r>
            <a:r>
              <a:rPr lang="en-US" dirty="0" err="1" smtClean="0"/>
              <a:t>sollicitudin</a:t>
            </a:r>
            <a:r>
              <a:rPr lang="en-US" dirty="0" smtClean="0"/>
              <a:t> ante id </a:t>
            </a:r>
            <a:r>
              <a:rPr lang="en-US" dirty="0" err="1" smtClean="0"/>
              <a:t>nisl</a:t>
            </a:r>
            <a:r>
              <a:rPr lang="en-US" dirty="0" smtClean="0"/>
              <a:t> </a:t>
            </a:r>
            <a:r>
              <a:rPr lang="en-US" dirty="0" err="1" smtClean="0"/>
              <a:t>imperdiet</a:t>
            </a:r>
            <a:r>
              <a:rPr lang="en-US" dirty="0" smtClean="0"/>
              <a:t> </a:t>
            </a:r>
            <a:r>
              <a:rPr lang="en-US" dirty="0" err="1" smtClean="0"/>
              <a:t>euismod</a:t>
            </a:r>
            <a:r>
              <a:rPr lang="en-US" dirty="0" smtClean="0"/>
              <a:t>. </a:t>
            </a:r>
            <a:r>
              <a:rPr lang="en-US" dirty="0" err="1" smtClean="0"/>
              <a:t>Aenean</a:t>
            </a:r>
            <a:r>
              <a:rPr lang="en-US" dirty="0" smtClean="0"/>
              <a:t> </a:t>
            </a:r>
            <a:r>
              <a:rPr lang="en-US" dirty="0" err="1" smtClean="0"/>
              <a:t>vestibulum</a:t>
            </a:r>
            <a:r>
              <a:rPr lang="en-US" dirty="0" smtClean="0"/>
              <a:t> non </a:t>
            </a:r>
            <a:r>
              <a:rPr lang="en-US" dirty="0" err="1" smtClean="0"/>
              <a:t>metus</a:t>
            </a:r>
            <a:r>
              <a:rPr lang="en-US" dirty="0" smtClean="0"/>
              <a:t> vitae </a:t>
            </a:r>
            <a:r>
              <a:rPr lang="en-US" dirty="0" err="1" smtClean="0"/>
              <a:t>rutrum</a:t>
            </a:r>
            <a:r>
              <a:rPr lang="en-US" dirty="0" smtClean="0"/>
              <a:t>. </a:t>
            </a:r>
            <a:r>
              <a:rPr lang="en-US" dirty="0" err="1" smtClean="0"/>
              <a:t>Cras</a:t>
            </a:r>
            <a:r>
              <a:rPr lang="en-US" dirty="0" smtClean="0"/>
              <a:t> </a:t>
            </a:r>
            <a:r>
              <a:rPr lang="en-US" dirty="0" err="1" smtClean="0"/>
              <a:t>varius</a:t>
            </a:r>
            <a:r>
              <a:rPr lang="en-US" dirty="0" smtClean="0"/>
              <a:t> </a:t>
            </a:r>
            <a:r>
              <a:rPr lang="en-US" dirty="0" err="1" smtClean="0"/>
              <a:t>condimentum</a:t>
            </a:r>
            <a:r>
              <a:rPr lang="en-US" dirty="0" smtClean="0"/>
              <a:t> </a:t>
            </a:r>
            <a:r>
              <a:rPr lang="en-US" dirty="0" err="1" smtClean="0"/>
              <a:t>diam</a:t>
            </a:r>
            <a:r>
              <a:rPr lang="en-US" dirty="0" smtClean="0"/>
              <a:t>, </a:t>
            </a:r>
            <a:r>
              <a:rPr lang="en-US" dirty="0" err="1" smtClean="0"/>
              <a:t>quis</a:t>
            </a:r>
            <a:r>
              <a:rPr lang="en-US" dirty="0" smtClean="0"/>
              <a:t> </a:t>
            </a:r>
            <a:r>
              <a:rPr lang="en-US" dirty="0" err="1" smtClean="0"/>
              <a:t>euismod</a:t>
            </a:r>
            <a:r>
              <a:rPr lang="en-US" dirty="0" smtClean="0"/>
              <a:t> </a:t>
            </a:r>
            <a:r>
              <a:rPr lang="en-US" dirty="0" err="1" smtClean="0"/>
              <a:t>erat</a:t>
            </a:r>
            <a:r>
              <a:rPr lang="en-US" dirty="0" smtClean="0"/>
              <a:t> </a:t>
            </a:r>
            <a:r>
              <a:rPr lang="en-US" dirty="0" err="1" smtClean="0"/>
              <a:t>pharetra</a:t>
            </a:r>
            <a:r>
              <a:rPr lang="en-US" dirty="0" smtClean="0"/>
              <a:t> non. </a:t>
            </a:r>
            <a:r>
              <a:rPr lang="en-US" dirty="0" err="1" smtClean="0"/>
              <a:t>Sed</a:t>
            </a:r>
            <a:r>
              <a:rPr lang="en-US" dirty="0" smtClean="0"/>
              <a:t> </a:t>
            </a:r>
            <a:r>
              <a:rPr lang="en-US" dirty="0" err="1" smtClean="0"/>
              <a:t>eget</a:t>
            </a:r>
            <a:r>
              <a:rPr lang="en-US" dirty="0" smtClean="0"/>
              <a:t> </a:t>
            </a:r>
            <a:r>
              <a:rPr lang="en-US" dirty="0" err="1" smtClean="0"/>
              <a:t>blandit</a:t>
            </a:r>
            <a:r>
              <a:rPr lang="en-US" dirty="0" smtClean="0"/>
              <a:t> sem.</a:t>
            </a:r>
          </a:p>
        </p:txBody>
      </p:sp>
    </p:spTree>
    <p:extLst>
      <p:ext uri="{BB962C8B-B14F-4D97-AF65-F5344CB8AC3E}">
        <p14:creationId xmlns:p14="http://schemas.microsoft.com/office/powerpoint/2010/main" val="160797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anim calcmode="lin" valueType="num">
                                      <p:cBhvr>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par>
                                <p:cTn id="24" presetID="10" presetClass="entr" presetSubtype="0" fill="hold" grpId="0" nodeType="withEffect">
                                  <p:stCondLst>
                                    <p:cond delay="800"/>
                                  </p:stCondLst>
                                  <p:childTnLst>
                                    <p:set>
                                      <p:cBhvr>
                                        <p:cTn id="25" dur="1" fill="hold">
                                          <p:stCondLst>
                                            <p:cond delay="0"/>
                                          </p:stCondLst>
                                        </p:cTn>
                                        <p:tgtEl>
                                          <p:spTgt spid="9">
                                            <p:txEl>
                                              <p:pRg st="6" end="6"/>
                                            </p:txEl>
                                          </p:spTgt>
                                        </p:tgtEl>
                                        <p:attrNameLst>
                                          <p:attrName>style.visibility</p:attrName>
                                        </p:attrNameLst>
                                      </p:cBhvr>
                                      <p:to>
                                        <p:strVal val="visible"/>
                                      </p:to>
                                    </p:set>
                                    <p:animEffect transition="in" filter="fade">
                                      <p:cBhvr>
                                        <p:cTn id="26" dur="500"/>
                                        <p:tgtEl>
                                          <p:spTgt spid="9">
                                            <p:txEl>
                                              <p:pRg st="6" end="6"/>
                                            </p:txEl>
                                          </p:spTgt>
                                        </p:tgtEl>
                                      </p:cBhvr>
                                    </p:animEffect>
                                  </p:childTnLst>
                                </p:cTn>
                              </p:par>
                              <p:par>
                                <p:cTn id="27" presetID="10" presetClass="entr" presetSubtype="0" fill="hold" grpId="0" nodeType="withEffect">
                                  <p:stCondLst>
                                    <p:cond delay="80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fade">
                                      <p:cBhvr>
                                        <p:cTn id="29"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anim calcmode="lin" valueType="num">
                      <p:cBhvr>
                        <p:cTn dur="500" fill="hold"/>
                        <p:tgtEl>
                          <p:spTgt spid="8"/>
                        </p:tgtEl>
                        <p:attrNameLst>
                          <p:attrName>ppt_x</p:attrName>
                        </p:attrNameLst>
                      </p:cBhvr>
                      <p:tavLst>
                        <p:tav tm="0">
                          <p:val>
                            <p:strVal val="#ppt_x"/>
                          </p:val>
                        </p:tav>
                        <p:tav tm="100000">
                          <p:val>
                            <p:strVal val="#ppt_x"/>
                          </p:val>
                        </p:tav>
                      </p:tavLst>
                    </p:anim>
                    <p:anim calcmode="lin" valueType="num">
                      <p:cBhvr>
                        <p:cTn dur="5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de image with color bar">
    <p:spTree>
      <p:nvGrpSpPr>
        <p:cNvPr id="1" name=""/>
        <p:cNvGrpSpPr/>
        <p:nvPr/>
      </p:nvGrpSpPr>
      <p:grpSpPr>
        <a:xfrm>
          <a:off x="0" y="0"/>
          <a:ext cx="0" cy="0"/>
          <a:chOff x="0" y="0"/>
          <a:chExt cx="0" cy="0"/>
        </a:xfrm>
      </p:grpSpPr>
      <p:sp>
        <p:nvSpPr>
          <p:cNvPr id="2" name="Rectangle 1"/>
          <p:cNvSpPr/>
          <p:nvPr userDrawn="1"/>
        </p:nvSpPr>
        <p:spPr>
          <a:xfrm>
            <a:off x="4538133" y="1278122"/>
            <a:ext cx="4605867" cy="3090677"/>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Picture Placeholder 2"/>
          <p:cNvSpPr>
            <a:spLocks noGrp="1"/>
          </p:cNvSpPr>
          <p:nvPr>
            <p:ph type="pic" sz="quarter" idx="17"/>
          </p:nvPr>
        </p:nvSpPr>
        <p:spPr>
          <a:xfrm>
            <a:off x="0" y="1278122"/>
            <a:ext cx="4741333" cy="3090677"/>
          </a:xfrm>
          <a:custGeom>
            <a:avLst/>
            <a:gdLst/>
            <a:ahLst/>
            <a:cxnLst/>
            <a:rect l="l" t="t" r="r" b="b"/>
            <a:pathLst>
              <a:path w="4741333" h="3090677">
                <a:moveTo>
                  <a:pt x="0" y="0"/>
                </a:moveTo>
                <a:lnTo>
                  <a:pt x="4538133" y="0"/>
                </a:lnTo>
                <a:lnTo>
                  <a:pt x="4538133" y="1312678"/>
                </a:lnTo>
                <a:lnTo>
                  <a:pt x="4741333" y="1515878"/>
                </a:lnTo>
                <a:lnTo>
                  <a:pt x="4538133" y="1719078"/>
                </a:lnTo>
                <a:lnTo>
                  <a:pt x="4538133" y="3090677"/>
                </a:lnTo>
                <a:lnTo>
                  <a:pt x="0" y="3090677"/>
                </a:lnTo>
                <a:close/>
              </a:path>
            </a:pathLst>
          </a:custGeom>
          <a:effectLst/>
        </p:spPr>
        <p:txBody>
          <a:bodyPr vert="horz" lIns="95057" tIns="47529" rIns="95057" bIns="47529"/>
          <a:lstStyle>
            <a:lvl1pPr marL="0" indent="0" algn="ctr">
              <a:buNone/>
              <a:defRPr sz="900">
                <a:solidFill>
                  <a:srgbClr val="7F7F7F"/>
                </a:solidFill>
                <a:latin typeface="Lato Regular"/>
                <a:cs typeface="Lato Regular"/>
              </a:defRPr>
            </a:lvl1pPr>
          </a:lstStyle>
          <a:p>
            <a:endParaRPr lang="en-US" dirty="0"/>
          </a:p>
        </p:txBody>
      </p:sp>
      <p:sp>
        <p:nvSpPr>
          <p:cNvPr id="5" name="Text Placeholder 2"/>
          <p:cNvSpPr>
            <a:spLocks noGrp="1"/>
          </p:cNvSpPr>
          <p:nvPr>
            <p:ph type="body" sz="quarter" idx="16" hasCustomPrompt="1"/>
          </p:nvPr>
        </p:nvSpPr>
        <p:spPr>
          <a:xfrm>
            <a:off x="443971" y="4616287"/>
            <a:ext cx="8230129"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p:txBody>
      </p:sp>
      <p:sp>
        <p:nvSpPr>
          <p:cNvPr id="10" name="Text Placeholder 7"/>
          <p:cNvSpPr>
            <a:spLocks noGrp="1"/>
          </p:cNvSpPr>
          <p:nvPr>
            <p:ph type="body" sz="quarter" idx="18" hasCustomPrompt="1"/>
          </p:nvPr>
        </p:nvSpPr>
        <p:spPr>
          <a:xfrm>
            <a:off x="5004328" y="1883258"/>
            <a:ext cx="3669772" cy="359817"/>
          </a:xfrm>
          <a:prstGeom prst="rect">
            <a:avLst/>
          </a:prstGeom>
        </p:spPr>
        <p:txBody>
          <a:bodyPr vert="horz" lIns="0" tIns="40504" rIns="0" bIns="40504" anchor="ctr"/>
          <a:lstStyle>
            <a:lvl1pPr marL="0" indent="0" algn="l">
              <a:lnSpc>
                <a:spcPct val="100000"/>
              </a:lnSpc>
              <a:spcBef>
                <a:spcPts val="0"/>
              </a:spcBef>
              <a:buNone/>
              <a:defRPr sz="25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11" name="Text Placeholder 7"/>
          <p:cNvSpPr>
            <a:spLocks noGrp="1"/>
          </p:cNvSpPr>
          <p:nvPr>
            <p:ph type="body" sz="quarter" idx="19" hasCustomPrompt="1"/>
          </p:nvPr>
        </p:nvSpPr>
        <p:spPr>
          <a:xfrm>
            <a:off x="5004328" y="2302027"/>
            <a:ext cx="3669772"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2" name="Text Placeholder 2"/>
          <p:cNvSpPr>
            <a:spLocks noGrp="1"/>
          </p:cNvSpPr>
          <p:nvPr>
            <p:ph type="body" sz="quarter" idx="20" hasCustomPrompt="1"/>
          </p:nvPr>
        </p:nvSpPr>
        <p:spPr>
          <a:xfrm>
            <a:off x="5004328" y="2601224"/>
            <a:ext cx="3669772" cy="1310380"/>
          </a:xfrm>
          <a:prstGeom prst="rect">
            <a:avLst/>
          </a:prstGeom>
        </p:spPr>
        <p:txBody>
          <a:bodyPr vert="horz" lIns="0" tIns="0" rIns="0" bIns="0"/>
          <a:lstStyle>
            <a:lvl1pPr marL="0" indent="0" algn="just">
              <a:lnSpc>
                <a:spcPct val="130000"/>
              </a:lnSpc>
              <a:buNone/>
              <a:defRPr sz="900">
                <a:solidFill>
                  <a:schemeClr val="bg1">
                    <a:lumMod val="95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p>
        </p:txBody>
      </p:sp>
    </p:spTree>
    <p:extLst>
      <p:ext uri="{BB962C8B-B14F-4D97-AF65-F5344CB8AC3E}">
        <p14:creationId xmlns:p14="http://schemas.microsoft.com/office/powerpoint/2010/main" val="373543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nodePh="1">
                                  <p:stCondLst>
                                    <p:cond delay="80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3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42" presetClass="entr" presetSubtype="0" fill="hold" grpId="0" nodeType="withEffect">
                                  <p:stCondLst>
                                    <p:cond delay="20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400"/>
                                        <p:tgtEl>
                                          <p:spTgt spid="10">
                                            <p:txEl>
                                              <p:pRg st="0" end="0"/>
                                            </p:txEl>
                                          </p:spTgt>
                                        </p:tgtEl>
                                      </p:cBhvr>
                                    </p:animEffect>
                                    <p:anim calcmode="lin" valueType="num">
                                      <p:cBhvr>
                                        <p:cTn id="25" dur="4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6" dur="400" fill="hold"/>
                                        <p:tgtEl>
                                          <p:spTgt spid="10">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anim calcmode="lin" valueType="num">
                                      <p:cBhvr>
                                        <p:cTn id="3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11">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80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4" grpId="0"/>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400"/>
                        <p:tgtEl>
                          <p:spTgt spid="10"/>
                        </p:tgtEl>
                      </p:cBhvr>
                    </p:animEffect>
                    <p:anim calcmode="lin" valueType="num">
                      <p:cBhvr>
                        <p:cTn dur="400" fill="hold"/>
                        <p:tgtEl>
                          <p:spTgt spid="10"/>
                        </p:tgtEl>
                        <p:attrNameLst>
                          <p:attrName>ppt_x</p:attrName>
                        </p:attrNameLst>
                      </p:cBhvr>
                      <p:tavLst>
                        <p:tav tm="0">
                          <p:val>
                            <p:strVal val="#ppt_x"/>
                          </p:val>
                        </p:tav>
                        <p:tav tm="100000">
                          <p:val>
                            <p:strVal val="#ppt_x"/>
                          </p:val>
                        </p:tav>
                      </p:tavLst>
                    </p:anim>
                    <p:anim calcmode="lin" valueType="num">
                      <p:cBhvr>
                        <p:cTn dur="4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04271"/>
            <a:ext cx="7886700" cy="1104636"/>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5296959"/>
            <a:ext cx="2057400" cy="304271"/>
          </a:xfrm>
          <a:prstGeom prst="rect">
            <a:avLst/>
          </a:prstGeom>
        </p:spPr>
        <p:txBody>
          <a:bodyPr/>
          <a:lstStyle>
            <a:lvl1pPr>
              <a:defRPr/>
            </a:lvl1pPr>
          </a:lstStyle>
          <a:p>
            <a:fld id="{A2B3F2F7-D8C9-4E43-8D7C-873B3821DA85}" type="datetime1">
              <a:rPr lang="zh-CN" altLang="en-US"/>
              <a:pPr/>
              <a:t>2018/5/14</a:t>
            </a:fld>
            <a:endParaRPr lang="zh-CN" altLang="en-US" sz="1400">
              <a:solidFill>
                <a:schemeClr val="tx1"/>
              </a:solidFill>
            </a:endParaRPr>
          </a:p>
        </p:txBody>
      </p:sp>
      <p:sp>
        <p:nvSpPr>
          <p:cNvPr id="4" name="页脚占位符 3"/>
          <p:cNvSpPr>
            <a:spLocks noGrp="1"/>
          </p:cNvSpPr>
          <p:nvPr>
            <p:ph type="ftr" sz="quarter" idx="11"/>
          </p:nvPr>
        </p:nvSpPr>
        <p:spPr>
          <a:xfrm>
            <a:off x="3028950" y="5296959"/>
            <a:ext cx="3086100" cy="304271"/>
          </a:xfrm>
          <a:prstGeom prst="rect">
            <a:avLst/>
          </a:prstGeom>
        </p:spPr>
        <p:txBody>
          <a:bodyPr/>
          <a:lstStyle>
            <a:lvl1pPr>
              <a:defRPr/>
            </a:lvl1pPr>
          </a:lstStyle>
          <a:p>
            <a:endParaRPr lang="zh-CN" altLang="zh-CN"/>
          </a:p>
        </p:txBody>
      </p:sp>
      <p:sp>
        <p:nvSpPr>
          <p:cNvPr id="5" name="灯片编号占位符 4"/>
          <p:cNvSpPr>
            <a:spLocks noGrp="1"/>
          </p:cNvSpPr>
          <p:nvPr>
            <p:ph type="sldNum" sz="quarter" idx="12"/>
          </p:nvPr>
        </p:nvSpPr>
        <p:spPr>
          <a:xfrm>
            <a:off x="6457950" y="5296959"/>
            <a:ext cx="2057400" cy="304271"/>
          </a:xfrm>
          <a:prstGeom prst="rect">
            <a:avLst/>
          </a:prstGeom>
        </p:spPr>
        <p:txBody>
          <a:bodyPr/>
          <a:lstStyle>
            <a:lvl1pPr>
              <a:defRPr/>
            </a:lvl1pPr>
          </a:lstStyle>
          <a:p>
            <a:fld id="{BE49A5DF-8B1F-43DD-BA44-60E67D5F9AA0}" type="slidenum">
              <a:rPr lang="zh-CN" altLang="en-US"/>
              <a:pPr/>
              <a:t>‹#›</a:t>
            </a:fld>
            <a:endParaRPr lang="zh-CN" altLang="en-US" sz="1400">
              <a:solidFill>
                <a:schemeClr val="tx1"/>
              </a:solidFill>
            </a:endParaRPr>
          </a:p>
        </p:txBody>
      </p:sp>
    </p:spTree>
    <p:extLst>
      <p:ext uri="{BB962C8B-B14F-4D97-AF65-F5344CB8AC3E}">
        <p14:creationId xmlns:p14="http://schemas.microsoft.com/office/powerpoint/2010/main" val="154340495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1" y="5296960"/>
            <a:ext cx="2133600" cy="304271"/>
          </a:xfrm>
          <a:prstGeom prst="rect">
            <a:avLst/>
          </a:prstGeom>
        </p:spPr>
        <p:txBody>
          <a:bodyPr/>
          <a:lstStyle/>
          <a:p>
            <a:fld id="{06DB1B64-DBBB-47C8-B605-FDCE552E155A}" type="datetimeFigureOut">
              <a:rPr lang="zh-CN" altLang="en-US" smtClean="0"/>
              <a:t>2018/5/14</a:t>
            </a:fld>
            <a:endParaRPr lang="zh-CN" altLang="en-US"/>
          </a:p>
        </p:txBody>
      </p:sp>
      <p:sp>
        <p:nvSpPr>
          <p:cNvPr id="3" name="页脚占位符 2"/>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5296960"/>
            <a:ext cx="2133600" cy="304271"/>
          </a:xfrm>
          <a:prstGeom prst="rect">
            <a:avLst/>
          </a:prstGeom>
        </p:spPr>
        <p:txBody>
          <a:bodyPr/>
          <a:lstStyle/>
          <a:p>
            <a:fld id="{03793D6F-412A-4ABA-AC8C-DAF45DDA03D8}" type="slidenum">
              <a:rPr lang="zh-CN" altLang="en-US" smtClean="0"/>
              <a:t>‹#›</a:t>
            </a:fld>
            <a:endParaRPr lang="zh-CN" altLang="en-US"/>
          </a:p>
        </p:txBody>
      </p:sp>
    </p:spTree>
    <p:extLst>
      <p:ext uri="{BB962C8B-B14F-4D97-AF65-F5344CB8AC3E}">
        <p14:creationId xmlns:p14="http://schemas.microsoft.com/office/powerpoint/2010/main" val="348137759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333501"/>
            <a:ext cx="8229600" cy="3771636"/>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1" y="5296960"/>
            <a:ext cx="2133600" cy="304271"/>
          </a:xfrm>
          <a:prstGeom prst="rect">
            <a:avLst/>
          </a:prstGeom>
        </p:spPr>
        <p:txBody>
          <a:bodyPr/>
          <a:lstStyle/>
          <a:p>
            <a:fld id="{06DB1B64-DBBB-47C8-B605-FDCE552E155A}" type="datetimeFigureOut">
              <a:rPr lang="zh-CN" altLang="en-US" smtClean="0"/>
              <a:t>2018/5/14</a:t>
            </a:fld>
            <a:endParaRPr lang="zh-CN" altLang="en-US"/>
          </a:p>
        </p:txBody>
      </p:sp>
      <p:sp>
        <p:nvSpPr>
          <p:cNvPr id="5" name="页脚占位符 4"/>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60"/>
            <a:ext cx="2133600" cy="304271"/>
          </a:xfrm>
          <a:prstGeom prst="rect">
            <a:avLst/>
          </a:prstGeom>
        </p:spPr>
        <p:txBody>
          <a:bodyPr/>
          <a:lstStyle/>
          <a:p>
            <a:fld id="{03793D6F-412A-4ABA-AC8C-DAF45DDA03D8}" type="slidenum">
              <a:rPr lang="zh-CN" altLang="en-US" smtClean="0"/>
              <a:t>‹#›</a:t>
            </a:fld>
            <a:endParaRPr lang="zh-CN" altLang="en-US"/>
          </a:p>
        </p:txBody>
      </p:sp>
    </p:spTree>
    <p:extLst>
      <p:ext uri="{BB962C8B-B14F-4D97-AF65-F5344CB8AC3E}">
        <p14:creationId xmlns:p14="http://schemas.microsoft.com/office/powerpoint/2010/main" val="1451617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rvices slide 1">
    <p:spTree>
      <p:nvGrpSpPr>
        <p:cNvPr id="1" name=""/>
        <p:cNvGrpSpPr/>
        <p:nvPr/>
      </p:nvGrpSpPr>
      <p:grpSpPr>
        <a:xfrm>
          <a:off x="0" y="0"/>
          <a:ext cx="0" cy="0"/>
          <a:chOff x="0" y="0"/>
          <a:chExt cx="0" cy="0"/>
        </a:xfrm>
      </p:grpSpPr>
      <p:sp>
        <p:nvSpPr>
          <p:cNvPr id="2" name="Rectangle 1"/>
          <p:cNvSpPr/>
          <p:nvPr userDrawn="1"/>
        </p:nvSpPr>
        <p:spPr>
          <a:xfrm>
            <a:off x="1" y="1638300"/>
            <a:ext cx="9144000" cy="2334769"/>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3" name="Text Placeholder 7"/>
          <p:cNvSpPr>
            <a:spLocks noGrp="1"/>
          </p:cNvSpPr>
          <p:nvPr>
            <p:ph type="body" sz="quarter" idx="39" hasCustomPrompt="1"/>
          </p:nvPr>
        </p:nvSpPr>
        <p:spPr>
          <a:xfrm>
            <a:off x="906994" y="1850900"/>
            <a:ext cx="903812" cy="841499"/>
          </a:xfrm>
          <a:prstGeom prst="rect">
            <a:avLst/>
          </a:prstGeom>
        </p:spPr>
        <p:txBody>
          <a:bodyPr vert="horz" lIns="0" tIns="103884" rIns="0" bIns="103884" anchor="ctr"/>
          <a:lstStyle>
            <a:lvl1pPr marL="0" indent="0" algn="ctr">
              <a:lnSpc>
                <a:spcPct val="100000"/>
              </a:lnSpc>
              <a:spcBef>
                <a:spcPts val="0"/>
              </a:spcBef>
              <a:buNone/>
              <a:defRPr sz="4000" b="1">
                <a:solidFill>
                  <a:schemeClr val="accent2"/>
                </a:solidFill>
                <a:latin typeface="FontAwesome"/>
                <a:cs typeface="FontAwesome"/>
              </a:defRPr>
            </a:lvl1pPr>
          </a:lstStyle>
          <a:p>
            <a:pPr lvl="0"/>
            <a:r>
              <a:rPr lang="es-ES_tradnl" dirty="0" err="1" smtClean="0"/>
              <a:t>icon</a:t>
            </a:r>
            <a:endParaRPr lang="es-ES_tradnl" dirty="0" smtClean="0"/>
          </a:p>
        </p:txBody>
      </p:sp>
      <p:sp>
        <p:nvSpPr>
          <p:cNvPr id="14" name="Text Placeholder 7"/>
          <p:cNvSpPr>
            <a:spLocks noGrp="1"/>
          </p:cNvSpPr>
          <p:nvPr>
            <p:ph type="body" sz="quarter" idx="18" hasCustomPrompt="1"/>
          </p:nvPr>
        </p:nvSpPr>
        <p:spPr>
          <a:xfrm>
            <a:off x="427037" y="2709420"/>
            <a:ext cx="1795461"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5" name="Text Placeholder 2"/>
          <p:cNvSpPr>
            <a:spLocks noGrp="1"/>
          </p:cNvSpPr>
          <p:nvPr>
            <p:ph type="body" sz="quarter" idx="40" hasCustomPrompt="1"/>
          </p:nvPr>
        </p:nvSpPr>
        <p:spPr>
          <a:xfrm>
            <a:off x="414338" y="3094637"/>
            <a:ext cx="1808161" cy="649977"/>
          </a:xfrm>
          <a:prstGeom prst="rect">
            <a:avLst/>
          </a:prstGeom>
        </p:spPr>
        <p:txBody>
          <a:bodyPr vert="horz" lIns="0" tIns="0" rIns="0" bIns="0"/>
          <a:lstStyle>
            <a:lvl1pPr marL="0" indent="0" algn="ctr">
              <a:lnSpc>
                <a:spcPct val="130000"/>
              </a:lnSpc>
              <a:buNone/>
              <a:defRPr sz="9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6" name="Text Placeholder 7"/>
          <p:cNvSpPr>
            <a:spLocks noGrp="1"/>
          </p:cNvSpPr>
          <p:nvPr>
            <p:ph type="body" sz="quarter" idx="41" hasCustomPrompt="1"/>
          </p:nvPr>
        </p:nvSpPr>
        <p:spPr>
          <a:xfrm>
            <a:off x="3040594" y="1850900"/>
            <a:ext cx="903812" cy="841499"/>
          </a:xfrm>
          <a:prstGeom prst="rect">
            <a:avLst/>
          </a:prstGeom>
        </p:spPr>
        <p:txBody>
          <a:bodyPr vert="horz" lIns="0" tIns="103884" rIns="0" bIns="103884" anchor="ctr"/>
          <a:lstStyle>
            <a:lvl1pPr marL="0" indent="0" algn="ctr">
              <a:lnSpc>
                <a:spcPct val="100000"/>
              </a:lnSpc>
              <a:spcBef>
                <a:spcPts val="0"/>
              </a:spcBef>
              <a:buNone/>
              <a:defRPr sz="4000" b="1">
                <a:solidFill>
                  <a:schemeClr val="accent3"/>
                </a:solidFill>
                <a:latin typeface="FontAwesome"/>
                <a:cs typeface="FontAwesome"/>
              </a:defRPr>
            </a:lvl1pPr>
          </a:lstStyle>
          <a:p>
            <a:pPr lvl="0"/>
            <a:r>
              <a:rPr lang="es-ES_tradnl" dirty="0" err="1" smtClean="0"/>
              <a:t>icon</a:t>
            </a:r>
            <a:endParaRPr lang="es-ES_tradnl" dirty="0" smtClean="0"/>
          </a:p>
        </p:txBody>
      </p:sp>
      <p:sp>
        <p:nvSpPr>
          <p:cNvPr id="17" name="Text Placeholder 7"/>
          <p:cNvSpPr>
            <a:spLocks noGrp="1"/>
          </p:cNvSpPr>
          <p:nvPr>
            <p:ph type="body" sz="quarter" idx="42" hasCustomPrompt="1"/>
          </p:nvPr>
        </p:nvSpPr>
        <p:spPr>
          <a:xfrm>
            <a:off x="2560637" y="2709420"/>
            <a:ext cx="1795461"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8" name="Text Placeholder 2"/>
          <p:cNvSpPr>
            <a:spLocks noGrp="1"/>
          </p:cNvSpPr>
          <p:nvPr>
            <p:ph type="body" sz="quarter" idx="43" hasCustomPrompt="1"/>
          </p:nvPr>
        </p:nvSpPr>
        <p:spPr>
          <a:xfrm>
            <a:off x="2547938" y="3094637"/>
            <a:ext cx="1808161" cy="649977"/>
          </a:xfrm>
          <a:prstGeom prst="rect">
            <a:avLst/>
          </a:prstGeom>
        </p:spPr>
        <p:txBody>
          <a:bodyPr vert="horz" lIns="0" tIns="0" rIns="0" bIns="0"/>
          <a:lstStyle>
            <a:lvl1pPr marL="0" indent="0" algn="ctr">
              <a:lnSpc>
                <a:spcPct val="130000"/>
              </a:lnSpc>
              <a:buNone/>
              <a:defRPr sz="9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9" name="Text Placeholder 7"/>
          <p:cNvSpPr>
            <a:spLocks noGrp="1"/>
          </p:cNvSpPr>
          <p:nvPr>
            <p:ph type="body" sz="quarter" idx="44" hasCustomPrompt="1"/>
          </p:nvPr>
        </p:nvSpPr>
        <p:spPr>
          <a:xfrm>
            <a:off x="5199594" y="1850900"/>
            <a:ext cx="903812" cy="841499"/>
          </a:xfrm>
          <a:prstGeom prst="rect">
            <a:avLst/>
          </a:prstGeom>
        </p:spPr>
        <p:txBody>
          <a:bodyPr vert="horz" lIns="0" tIns="103884" rIns="0" bIns="103884" anchor="ctr"/>
          <a:lstStyle>
            <a:lvl1pPr marL="0" indent="0" algn="ctr">
              <a:lnSpc>
                <a:spcPct val="100000"/>
              </a:lnSpc>
              <a:spcBef>
                <a:spcPts val="0"/>
              </a:spcBef>
              <a:buNone/>
              <a:defRPr sz="4000" b="1">
                <a:solidFill>
                  <a:schemeClr val="accent4"/>
                </a:solidFill>
                <a:latin typeface="FontAwesome"/>
                <a:cs typeface="FontAwesome"/>
              </a:defRPr>
            </a:lvl1pPr>
          </a:lstStyle>
          <a:p>
            <a:pPr lvl="0"/>
            <a:r>
              <a:rPr lang="es-ES_tradnl" dirty="0" err="1" smtClean="0"/>
              <a:t>icon</a:t>
            </a:r>
            <a:endParaRPr lang="es-ES_tradnl" dirty="0" smtClean="0"/>
          </a:p>
        </p:txBody>
      </p:sp>
      <p:sp>
        <p:nvSpPr>
          <p:cNvPr id="20" name="Text Placeholder 7"/>
          <p:cNvSpPr>
            <a:spLocks noGrp="1"/>
          </p:cNvSpPr>
          <p:nvPr>
            <p:ph type="body" sz="quarter" idx="45" hasCustomPrompt="1"/>
          </p:nvPr>
        </p:nvSpPr>
        <p:spPr>
          <a:xfrm>
            <a:off x="4719637" y="2709420"/>
            <a:ext cx="1795461"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21" name="Text Placeholder 2"/>
          <p:cNvSpPr>
            <a:spLocks noGrp="1"/>
          </p:cNvSpPr>
          <p:nvPr>
            <p:ph type="body" sz="quarter" idx="46" hasCustomPrompt="1"/>
          </p:nvPr>
        </p:nvSpPr>
        <p:spPr>
          <a:xfrm>
            <a:off x="4706938" y="3094637"/>
            <a:ext cx="1808161" cy="649977"/>
          </a:xfrm>
          <a:prstGeom prst="rect">
            <a:avLst/>
          </a:prstGeom>
        </p:spPr>
        <p:txBody>
          <a:bodyPr vert="horz" lIns="0" tIns="0" rIns="0" bIns="0"/>
          <a:lstStyle>
            <a:lvl1pPr marL="0" indent="0" algn="ctr">
              <a:lnSpc>
                <a:spcPct val="130000"/>
              </a:lnSpc>
              <a:buNone/>
              <a:defRPr sz="9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22" name="Text Placeholder 7"/>
          <p:cNvSpPr>
            <a:spLocks noGrp="1"/>
          </p:cNvSpPr>
          <p:nvPr>
            <p:ph type="body" sz="quarter" idx="47" hasCustomPrompt="1"/>
          </p:nvPr>
        </p:nvSpPr>
        <p:spPr>
          <a:xfrm>
            <a:off x="7366533" y="1850900"/>
            <a:ext cx="903812" cy="841499"/>
          </a:xfrm>
          <a:prstGeom prst="rect">
            <a:avLst/>
          </a:prstGeom>
        </p:spPr>
        <p:txBody>
          <a:bodyPr vert="horz" lIns="0" tIns="103884" rIns="0" bIns="103884" anchor="ctr"/>
          <a:lstStyle>
            <a:lvl1pPr marL="0" indent="0" algn="ctr">
              <a:lnSpc>
                <a:spcPct val="100000"/>
              </a:lnSpc>
              <a:spcBef>
                <a:spcPts val="0"/>
              </a:spcBef>
              <a:buNone/>
              <a:defRPr sz="4000" b="1">
                <a:solidFill>
                  <a:schemeClr val="accent5"/>
                </a:solidFill>
                <a:latin typeface="FontAwesome"/>
                <a:cs typeface="FontAwesome"/>
              </a:defRPr>
            </a:lvl1pPr>
          </a:lstStyle>
          <a:p>
            <a:pPr lvl="0"/>
            <a:r>
              <a:rPr lang="es-ES_tradnl" dirty="0" err="1" smtClean="0"/>
              <a:t>icon</a:t>
            </a:r>
            <a:endParaRPr lang="es-ES_tradnl" dirty="0" smtClean="0"/>
          </a:p>
        </p:txBody>
      </p:sp>
      <p:sp>
        <p:nvSpPr>
          <p:cNvPr id="23" name="Text Placeholder 7"/>
          <p:cNvSpPr>
            <a:spLocks noGrp="1"/>
          </p:cNvSpPr>
          <p:nvPr>
            <p:ph type="body" sz="quarter" idx="48" hasCustomPrompt="1"/>
          </p:nvPr>
        </p:nvSpPr>
        <p:spPr>
          <a:xfrm>
            <a:off x="6886576" y="2709420"/>
            <a:ext cx="1795461" cy="359817"/>
          </a:xfrm>
          <a:prstGeom prst="rect">
            <a:avLst/>
          </a:prstGeom>
        </p:spPr>
        <p:txBody>
          <a:bodyPr vert="horz" lIns="0" tIns="40504" rIns="0" bIns="40504" anchor="ctr"/>
          <a:lstStyle>
            <a:lvl1pPr marL="0" indent="0" algn="ctr">
              <a:lnSpc>
                <a:spcPct val="100000"/>
              </a:lnSpc>
              <a:spcBef>
                <a:spcPts val="0"/>
              </a:spcBef>
              <a:buNone/>
              <a:defRPr sz="160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24" name="Text Placeholder 2"/>
          <p:cNvSpPr>
            <a:spLocks noGrp="1"/>
          </p:cNvSpPr>
          <p:nvPr>
            <p:ph type="body" sz="quarter" idx="49" hasCustomPrompt="1"/>
          </p:nvPr>
        </p:nvSpPr>
        <p:spPr>
          <a:xfrm>
            <a:off x="6873877" y="3094637"/>
            <a:ext cx="1808161" cy="649977"/>
          </a:xfrm>
          <a:prstGeom prst="rect">
            <a:avLst/>
          </a:prstGeom>
        </p:spPr>
        <p:txBody>
          <a:bodyPr vert="horz" lIns="0" tIns="0" rIns="0" bIns="0"/>
          <a:lstStyle>
            <a:lvl1pPr marL="0" indent="0" algn="ctr">
              <a:lnSpc>
                <a:spcPct val="130000"/>
              </a:lnSpc>
              <a:buNone/>
              <a:defRPr sz="90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25" name="Text Placeholder 2"/>
          <p:cNvSpPr>
            <a:spLocks noGrp="1"/>
          </p:cNvSpPr>
          <p:nvPr>
            <p:ph type="body" sz="quarter" idx="16" hasCustomPrompt="1"/>
          </p:nvPr>
        </p:nvSpPr>
        <p:spPr>
          <a:xfrm>
            <a:off x="443971" y="4463887"/>
            <a:ext cx="8230129" cy="649977"/>
          </a:xfrm>
          <a:prstGeom prst="rect">
            <a:avLst/>
          </a:prstGeom>
        </p:spPr>
        <p:txBody>
          <a:bodyPr vert="horz" lIns="0" tIns="0" rIns="0" bIns="0"/>
          <a:lstStyle>
            <a:lvl1pPr marL="0" indent="0" algn="just">
              <a:lnSpc>
                <a:spcPct val="130000"/>
              </a:lnSpc>
              <a:buNone/>
              <a:defRPr sz="90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p>
        </p:txBody>
      </p:sp>
    </p:spTree>
    <p:extLst>
      <p:ext uri="{BB962C8B-B14F-4D97-AF65-F5344CB8AC3E}">
        <p14:creationId xmlns:p14="http://schemas.microsoft.com/office/powerpoint/2010/main" val="363492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200"/>
                            </p:stCondLst>
                            <p:childTnLst>
                              <p:par>
                                <p:cTn id="20" presetID="53" presetClass="entr" presetSubtype="16" fill="hold" grpId="0" nodeType="after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p:cTn id="22"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3"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4" dur="300"/>
                                        <p:tgtEl>
                                          <p:spTgt spid="13">
                                            <p:txEl>
                                              <p:pRg st="0" end="0"/>
                                            </p:txEl>
                                          </p:spTgt>
                                        </p:tgtEl>
                                      </p:cBhvr>
                                    </p:animEffect>
                                  </p:childTnLst>
                                </p:cTn>
                              </p:par>
                              <p:par>
                                <p:cTn id="25" presetID="42" presetClass="entr" presetSubtype="0" fill="hold" grpId="0" nodeType="withEffect">
                                  <p:stCondLst>
                                    <p:cond delay="20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400"/>
                                        <p:tgtEl>
                                          <p:spTgt spid="14">
                                            <p:txEl>
                                              <p:pRg st="0" end="0"/>
                                            </p:txEl>
                                          </p:spTgt>
                                        </p:tgtEl>
                                      </p:cBhvr>
                                    </p:animEffect>
                                    <p:anim calcmode="lin" valueType="num">
                                      <p:cBhvr>
                                        <p:cTn id="28"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9" dur="400" fill="hold"/>
                                        <p:tgtEl>
                                          <p:spTgt spid="14">
                                            <p:txEl>
                                              <p:pRg st="0" end="0"/>
                                            </p:txEl>
                                          </p:spTgt>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80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fade">
                                      <p:cBhvr>
                                        <p:cTn id="32" dur="500"/>
                                        <p:tgtEl>
                                          <p:spTgt spid="15">
                                            <p:txEl>
                                              <p:pRg st="0" end="0"/>
                                            </p:txEl>
                                          </p:spTgt>
                                        </p:tgtEl>
                                      </p:cBhvr>
                                    </p:animEffect>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 calcmode="lin" valueType="num">
                                      <p:cBhvr>
                                        <p:cTn id="36" dur="3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7" dur="3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8" dur="300"/>
                                        <p:tgtEl>
                                          <p:spTgt spid="16">
                                            <p:txEl>
                                              <p:pRg st="0" end="0"/>
                                            </p:txEl>
                                          </p:spTgt>
                                        </p:tgtEl>
                                      </p:cBhvr>
                                    </p:animEffect>
                                  </p:childTnLst>
                                </p:cTn>
                              </p:par>
                              <p:par>
                                <p:cTn id="39" presetID="42" presetClass="entr" presetSubtype="0" fill="hold" grpId="0" nodeType="withEffect">
                                  <p:stCondLst>
                                    <p:cond delay="20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400"/>
                                        <p:tgtEl>
                                          <p:spTgt spid="17">
                                            <p:txEl>
                                              <p:pRg st="0" end="0"/>
                                            </p:txEl>
                                          </p:spTgt>
                                        </p:tgtEl>
                                      </p:cBhvr>
                                    </p:animEffect>
                                    <p:anim calcmode="lin" valueType="num">
                                      <p:cBhvr>
                                        <p:cTn id="42"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3" dur="400" fill="hold"/>
                                        <p:tgtEl>
                                          <p:spTgt spid="17">
                                            <p:txEl>
                                              <p:pRg st="0" end="0"/>
                                            </p:txEl>
                                          </p:spTgt>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800"/>
                                  </p:stCondLst>
                                  <p:childTnLst>
                                    <p:set>
                                      <p:cBhvr>
                                        <p:cTn id="45" dur="1" fill="hold">
                                          <p:stCondLst>
                                            <p:cond delay="0"/>
                                          </p:stCondLst>
                                        </p:cTn>
                                        <p:tgtEl>
                                          <p:spTgt spid="18">
                                            <p:txEl>
                                              <p:pRg st="0" end="0"/>
                                            </p:txEl>
                                          </p:spTgt>
                                        </p:tgtEl>
                                        <p:attrNameLst>
                                          <p:attrName>style.visibility</p:attrName>
                                        </p:attrNameLst>
                                      </p:cBhvr>
                                      <p:to>
                                        <p:strVal val="visible"/>
                                      </p:to>
                                    </p:set>
                                    <p:animEffect transition="in" filter="fade">
                                      <p:cBhvr>
                                        <p:cTn id="46" dur="500"/>
                                        <p:tgtEl>
                                          <p:spTgt spid="18">
                                            <p:txEl>
                                              <p:pRg st="0" end="0"/>
                                            </p:txEl>
                                          </p:spTgt>
                                        </p:tgtEl>
                                      </p:cBhvr>
                                    </p:animEffect>
                                  </p:childTnLst>
                                </p:cTn>
                              </p:par>
                            </p:childTnLst>
                          </p:cTn>
                        </p:par>
                        <p:par>
                          <p:cTn id="47" fill="hold">
                            <p:stCondLst>
                              <p:cond delay="3800"/>
                            </p:stCondLst>
                            <p:childTnLst>
                              <p:par>
                                <p:cTn id="48" presetID="53" presetClass="entr" presetSubtype="16" fill="hold" grpId="0" nodeType="after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 calcmode="lin" valueType="num">
                                      <p:cBhvr>
                                        <p:cTn id="50" dur="3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51" dur="3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52" dur="300"/>
                                        <p:tgtEl>
                                          <p:spTgt spid="19">
                                            <p:txEl>
                                              <p:pRg st="0" end="0"/>
                                            </p:txEl>
                                          </p:spTgt>
                                        </p:tgtEl>
                                      </p:cBhvr>
                                    </p:animEffect>
                                  </p:childTnLst>
                                </p:cTn>
                              </p:par>
                              <p:par>
                                <p:cTn id="53" presetID="42" presetClass="entr" presetSubtype="0" fill="hold" grpId="0" nodeType="withEffect">
                                  <p:stCondLst>
                                    <p:cond delay="200"/>
                                  </p:stCondLst>
                                  <p:childTnLst>
                                    <p:set>
                                      <p:cBhvr>
                                        <p:cTn id="54" dur="1" fill="hold">
                                          <p:stCondLst>
                                            <p:cond delay="0"/>
                                          </p:stCondLst>
                                        </p:cTn>
                                        <p:tgtEl>
                                          <p:spTgt spid="20">
                                            <p:txEl>
                                              <p:pRg st="0" end="0"/>
                                            </p:txEl>
                                          </p:spTgt>
                                        </p:tgtEl>
                                        <p:attrNameLst>
                                          <p:attrName>style.visibility</p:attrName>
                                        </p:attrNameLst>
                                      </p:cBhvr>
                                      <p:to>
                                        <p:strVal val="visible"/>
                                      </p:to>
                                    </p:set>
                                    <p:animEffect transition="in" filter="fade">
                                      <p:cBhvr>
                                        <p:cTn id="55" dur="400"/>
                                        <p:tgtEl>
                                          <p:spTgt spid="20">
                                            <p:txEl>
                                              <p:pRg st="0" end="0"/>
                                            </p:txEl>
                                          </p:spTgt>
                                        </p:tgtEl>
                                      </p:cBhvr>
                                    </p:animEffect>
                                    <p:anim calcmode="lin" valueType="num">
                                      <p:cBhvr>
                                        <p:cTn id="56"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57" dur="400" fill="hold"/>
                                        <p:tgtEl>
                                          <p:spTgt spid="20">
                                            <p:txEl>
                                              <p:pRg st="0" end="0"/>
                                            </p:txEl>
                                          </p:spTgt>
                                        </p:tgtEl>
                                        <p:attrNameLst>
                                          <p:attrName>ppt_y</p:attrName>
                                        </p:attrNameLst>
                                      </p:cBhvr>
                                      <p:tavLst>
                                        <p:tav tm="0">
                                          <p:val>
                                            <p:strVal val="#ppt_y+.1"/>
                                          </p:val>
                                        </p:tav>
                                        <p:tav tm="100000">
                                          <p:val>
                                            <p:strVal val="#ppt_y"/>
                                          </p:val>
                                        </p:tav>
                                      </p:tavLst>
                                    </p:anim>
                                  </p:childTnLst>
                                </p:cTn>
                              </p:par>
                              <p:par>
                                <p:cTn id="58" presetID="10" presetClass="entr" presetSubtype="0" fill="hold" grpId="0" nodeType="withEffect">
                                  <p:stCondLst>
                                    <p:cond delay="80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fade">
                                      <p:cBhvr>
                                        <p:cTn id="60" dur="500"/>
                                        <p:tgtEl>
                                          <p:spTgt spid="21">
                                            <p:txEl>
                                              <p:pRg st="0" end="0"/>
                                            </p:txEl>
                                          </p:spTgt>
                                        </p:tgtEl>
                                      </p:cBhvr>
                                    </p:animEffect>
                                  </p:childTnLst>
                                </p:cTn>
                              </p:par>
                            </p:childTnLst>
                          </p:cTn>
                        </p:par>
                        <p:par>
                          <p:cTn id="61" fill="hold">
                            <p:stCondLst>
                              <p:cond delay="5100"/>
                            </p:stCondLst>
                            <p:childTnLst>
                              <p:par>
                                <p:cTn id="62" presetID="53" presetClass="entr" presetSubtype="16" fill="hold" grpId="0" nodeType="afterEffect">
                                  <p:stCondLst>
                                    <p:cond delay="0"/>
                                  </p:stCondLst>
                                  <p:childTnLst>
                                    <p:set>
                                      <p:cBhvr>
                                        <p:cTn id="63" dur="1" fill="hold">
                                          <p:stCondLst>
                                            <p:cond delay="0"/>
                                          </p:stCondLst>
                                        </p:cTn>
                                        <p:tgtEl>
                                          <p:spTgt spid="22">
                                            <p:txEl>
                                              <p:pRg st="0" end="0"/>
                                            </p:txEl>
                                          </p:spTgt>
                                        </p:tgtEl>
                                        <p:attrNameLst>
                                          <p:attrName>style.visibility</p:attrName>
                                        </p:attrNameLst>
                                      </p:cBhvr>
                                      <p:to>
                                        <p:strVal val="visible"/>
                                      </p:to>
                                    </p:set>
                                    <p:anim calcmode="lin" valueType="num">
                                      <p:cBhvr>
                                        <p:cTn id="64" dur="3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22">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23">
                                            <p:txEl>
                                              <p:pRg st="0" end="0"/>
                                            </p:txEl>
                                          </p:spTgt>
                                        </p:tgtEl>
                                        <p:attrNameLst>
                                          <p:attrName>style.visibility</p:attrName>
                                        </p:attrNameLst>
                                      </p:cBhvr>
                                      <p:to>
                                        <p:strVal val="visible"/>
                                      </p:to>
                                    </p:set>
                                    <p:animEffect transition="in" filter="fade">
                                      <p:cBhvr>
                                        <p:cTn id="69" dur="400"/>
                                        <p:tgtEl>
                                          <p:spTgt spid="23">
                                            <p:txEl>
                                              <p:pRg st="0" end="0"/>
                                            </p:txEl>
                                          </p:spTgt>
                                        </p:tgtEl>
                                      </p:cBhvr>
                                    </p:animEffect>
                                    <p:anim calcmode="lin" valueType="num">
                                      <p:cBhvr>
                                        <p:cTn id="70" dur="4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71" dur="400" fill="hold"/>
                                        <p:tgtEl>
                                          <p:spTgt spid="23">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24">
                                            <p:txEl>
                                              <p:pRg st="0" end="0"/>
                                            </p:txEl>
                                          </p:spTgt>
                                        </p:tgtEl>
                                        <p:attrNameLst>
                                          <p:attrName>style.visibility</p:attrName>
                                        </p:attrNameLst>
                                      </p:cBhvr>
                                      <p:to>
                                        <p:strVal val="visible"/>
                                      </p:to>
                                    </p:set>
                                    <p:animEffect transition="in" filter="fade">
                                      <p:cBhvr>
                                        <p:cTn id="74" dur="500"/>
                                        <p:tgtEl>
                                          <p:spTgt spid="24">
                                            <p:txEl>
                                              <p:pRg st="0" end="0"/>
                                            </p:txEl>
                                          </p:spTgt>
                                        </p:tgtEl>
                                      </p:cBhvr>
                                    </p:animEffect>
                                  </p:childTnLst>
                                </p:cTn>
                              </p:par>
                              <p:par>
                                <p:cTn id="75" presetID="10" presetClass="entr" presetSubtype="0" fill="hold" grpId="0" nodeType="withEffect">
                                  <p:stCondLst>
                                    <p:cond delay="800"/>
                                  </p:stCondLst>
                                  <p:childTnLst>
                                    <p:set>
                                      <p:cBhvr>
                                        <p:cTn id="76" dur="1" fill="hold">
                                          <p:stCondLst>
                                            <p:cond delay="0"/>
                                          </p:stCondLst>
                                        </p:cTn>
                                        <p:tgtEl>
                                          <p:spTgt spid="25">
                                            <p:txEl>
                                              <p:pRg st="0" end="0"/>
                                            </p:txEl>
                                          </p:spTgt>
                                        </p:tgtEl>
                                        <p:attrNameLst>
                                          <p:attrName>style.visibility</p:attrName>
                                        </p:attrNameLst>
                                      </p:cBhvr>
                                      <p:to>
                                        <p:strVal val="visible"/>
                                      </p:to>
                                    </p:set>
                                    <p:animEffect transition="in" filter="fade">
                                      <p:cBhvr>
                                        <p:cTn id="7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300" fill="hold"/>
                        <p:tgtEl>
                          <p:spTgt spid="16"/>
                        </p:tgtEl>
                        <p:attrNameLst>
                          <p:attrName>ppt_w</p:attrName>
                        </p:attrNameLst>
                      </p:cBhvr>
                      <p:tavLst>
                        <p:tav tm="0">
                          <p:val>
                            <p:fltVal val="0"/>
                          </p:val>
                        </p:tav>
                        <p:tav tm="100000">
                          <p:val>
                            <p:strVal val="#ppt_w"/>
                          </p:val>
                        </p:tav>
                      </p:tavLst>
                    </p:anim>
                    <p:anim calcmode="lin" valueType="num">
                      <p:cBhvr>
                        <p:cTn dur="300" fill="hold"/>
                        <p:tgtEl>
                          <p:spTgt spid="16"/>
                        </p:tgtEl>
                        <p:attrNameLst>
                          <p:attrName>ppt_h</p:attrName>
                        </p:attrNameLst>
                      </p:cBhvr>
                      <p:tavLst>
                        <p:tav tm="0">
                          <p:val>
                            <p:fltVal val="0"/>
                          </p:val>
                        </p:tav>
                        <p:tav tm="100000">
                          <p:val>
                            <p:strVal val="#ppt_h"/>
                          </p:val>
                        </p:tav>
                      </p:tavLst>
                    </p:anim>
                    <p:animEffect transition="in" filter="fade">
                      <p:cBhvr>
                        <p:cTn dur="300"/>
                        <p:tgtEl>
                          <p:spTgt spid="16"/>
                        </p:tgtEl>
                      </p:cBhvr>
                    </p:animEffect>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300" fill="hold"/>
                        <p:tgtEl>
                          <p:spTgt spid="19"/>
                        </p:tgtEl>
                        <p:attrNameLst>
                          <p:attrName>ppt_w</p:attrName>
                        </p:attrNameLst>
                      </p:cBhvr>
                      <p:tavLst>
                        <p:tav tm="0">
                          <p:val>
                            <p:fltVal val="0"/>
                          </p:val>
                        </p:tav>
                        <p:tav tm="100000">
                          <p:val>
                            <p:strVal val="#ppt_w"/>
                          </p:val>
                        </p:tav>
                      </p:tavLst>
                    </p:anim>
                    <p:anim calcmode="lin" valueType="num">
                      <p:cBhvr>
                        <p:cTn dur="300" fill="hold"/>
                        <p:tgtEl>
                          <p:spTgt spid="19"/>
                        </p:tgtEl>
                        <p:attrNameLst>
                          <p:attrName>ppt_h</p:attrName>
                        </p:attrNameLst>
                      </p:cBhvr>
                      <p:tavLst>
                        <p:tav tm="0">
                          <p:val>
                            <p:fltVal val="0"/>
                          </p:val>
                        </p:tav>
                        <p:tav tm="100000">
                          <p:val>
                            <p:strVal val="#ppt_h"/>
                          </p:val>
                        </p:tav>
                      </p:tavLst>
                    </p:anim>
                    <p:animEffect transition="in" filter="fade">
                      <p:cBhvr>
                        <p:cTn dur="300"/>
                        <p:tgtEl>
                          <p:spTgt spid="19"/>
                        </p:tgtEl>
                      </p:cBhvr>
                    </p:animEffect>
                  </p:childTnLst>
                </p:cTn>
              </p:par>
            </p:tnLst>
          </p:tmpl>
        </p:tmplLst>
      </p:bldP>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300" fill="hold"/>
                        <p:tgtEl>
                          <p:spTgt spid="22"/>
                        </p:tgtEl>
                        <p:attrNameLst>
                          <p:attrName>ppt_w</p:attrName>
                        </p:attrNameLst>
                      </p:cBhvr>
                      <p:tavLst>
                        <p:tav tm="0">
                          <p:val>
                            <p:fltVal val="0"/>
                          </p:val>
                        </p:tav>
                        <p:tav tm="100000">
                          <p:val>
                            <p:strVal val="#ppt_w"/>
                          </p:val>
                        </p:tav>
                      </p:tavLst>
                    </p:anim>
                    <p:anim calcmode="lin" valueType="num">
                      <p:cBhvr>
                        <p:cTn dur="300" fill="hold"/>
                        <p:tgtEl>
                          <p:spTgt spid="22"/>
                        </p:tgtEl>
                        <p:attrNameLst>
                          <p:attrName>ppt_h</p:attrName>
                        </p:attrNameLst>
                      </p:cBhvr>
                      <p:tavLst>
                        <p:tav tm="0">
                          <p:val>
                            <p:fltVal val="0"/>
                          </p:val>
                        </p:tav>
                        <p:tav tm="100000">
                          <p:val>
                            <p:strVal val="#ppt_h"/>
                          </p:val>
                        </p:tav>
                      </p:tavLst>
                    </p:anim>
                    <p:animEffect transition="in" filter="fade">
                      <p:cBhvr>
                        <p:cTn dur="300"/>
                        <p:tgtEl>
                          <p:spTgt spid="22"/>
                        </p:tgtEl>
                      </p:cBhvr>
                    </p:animEffect>
                  </p:childTnLst>
                </p:cTn>
              </p:par>
            </p:tnLst>
          </p:tmpl>
        </p:tmplLst>
      </p:bldP>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400"/>
                        <p:tgtEl>
                          <p:spTgt spid="23"/>
                        </p:tgtEl>
                      </p:cBhvr>
                    </p:animEffect>
                    <p:anim calcmode="lin" valueType="num">
                      <p:cBhvr>
                        <p:cTn dur="400" fill="hold"/>
                        <p:tgtEl>
                          <p:spTgt spid="23"/>
                        </p:tgtEl>
                        <p:attrNameLst>
                          <p:attrName>ppt_x</p:attrName>
                        </p:attrNameLst>
                      </p:cBhvr>
                      <p:tavLst>
                        <p:tav tm="0">
                          <p:val>
                            <p:strVal val="#ppt_x"/>
                          </p:val>
                        </p:tav>
                        <p:tav tm="100000">
                          <p:val>
                            <p:strVal val="#ppt_x"/>
                          </p:val>
                        </p:tav>
                      </p:tavLst>
                    </p:anim>
                    <p:anim calcmode="lin" valueType="num">
                      <p:cBhvr>
                        <p:cTn dur="4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conic list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452438" y="1429481"/>
            <a:ext cx="652462" cy="65246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7"/>
          <p:cNvSpPr>
            <a:spLocks noGrp="1"/>
          </p:cNvSpPr>
          <p:nvPr>
            <p:ph type="body" sz="quarter" idx="39" hasCustomPrompt="1"/>
          </p:nvPr>
        </p:nvSpPr>
        <p:spPr>
          <a:xfrm>
            <a:off x="513294" y="14675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1354138" y="1429481"/>
            <a:ext cx="1465259"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1354139" y="1687591"/>
            <a:ext cx="30908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28" name="Rounded Rectangle 27"/>
          <p:cNvSpPr/>
          <p:nvPr userDrawn="1"/>
        </p:nvSpPr>
        <p:spPr>
          <a:xfrm>
            <a:off x="4689476" y="1429481"/>
            <a:ext cx="652462" cy="652462"/>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 Placeholder 7"/>
          <p:cNvSpPr>
            <a:spLocks noGrp="1"/>
          </p:cNvSpPr>
          <p:nvPr>
            <p:ph type="body" sz="quarter" idx="40" hasCustomPrompt="1"/>
          </p:nvPr>
        </p:nvSpPr>
        <p:spPr>
          <a:xfrm>
            <a:off x="4750332" y="14675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30" name="Text Placeholder 7"/>
          <p:cNvSpPr>
            <a:spLocks noGrp="1"/>
          </p:cNvSpPr>
          <p:nvPr>
            <p:ph type="body" sz="quarter" idx="41" hasCustomPrompt="1"/>
          </p:nvPr>
        </p:nvSpPr>
        <p:spPr>
          <a:xfrm>
            <a:off x="5591176" y="1429481"/>
            <a:ext cx="1465259"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1" name="Text Placeholder 2"/>
          <p:cNvSpPr>
            <a:spLocks noGrp="1"/>
          </p:cNvSpPr>
          <p:nvPr>
            <p:ph type="body" sz="quarter" idx="42" hasCustomPrompt="1"/>
          </p:nvPr>
        </p:nvSpPr>
        <p:spPr>
          <a:xfrm>
            <a:off x="5591177" y="1687591"/>
            <a:ext cx="30908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32" name="Rounded Rectangle 31"/>
          <p:cNvSpPr/>
          <p:nvPr userDrawn="1"/>
        </p:nvSpPr>
        <p:spPr>
          <a:xfrm>
            <a:off x="452438" y="2661381"/>
            <a:ext cx="652462" cy="652462"/>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 Placeholder 7"/>
          <p:cNvSpPr>
            <a:spLocks noGrp="1"/>
          </p:cNvSpPr>
          <p:nvPr>
            <p:ph type="body" sz="quarter" idx="43" hasCustomPrompt="1"/>
          </p:nvPr>
        </p:nvSpPr>
        <p:spPr>
          <a:xfrm>
            <a:off x="513294" y="26994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34" name="Text Placeholder 7"/>
          <p:cNvSpPr>
            <a:spLocks noGrp="1"/>
          </p:cNvSpPr>
          <p:nvPr>
            <p:ph type="body" sz="quarter" idx="44" hasCustomPrompt="1"/>
          </p:nvPr>
        </p:nvSpPr>
        <p:spPr>
          <a:xfrm>
            <a:off x="1354138" y="2661381"/>
            <a:ext cx="1465259"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5" name="Text Placeholder 2"/>
          <p:cNvSpPr>
            <a:spLocks noGrp="1"/>
          </p:cNvSpPr>
          <p:nvPr>
            <p:ph type="body" sz="quarter" idx="45" hasCustomPrompt="1"/>
          </p:nvPr>
        </p:nvSpPr>
        <p:spPr>
          <a:xfrm>
            <a:off x="1354139" y="2919491"/>
            <a:ext cx="30908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36" name="Rounded Rectangle 35"/>
          <p:cNvSpPr/>
          <p:nvPr userDrawn="1"/>
        </p:nvSpPr>
        <p:spPr>
          <a:xfrm>
            <a:off x="4689476" y="2661381"/>
            <a:ext cx="652462" cy="652462"/>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 Placeholder 7"/>
          <p:cNvSpPr>
            <a:spLocks noGrp="1"/>
          </p:cNvSpPr>
          <p:nvPr>
            <p:ph type="body" sz="quarter" idx="46" hasCustomPrompt="1"/>
          </p:nvPr>
        </p:nvSpPr>
        <p:spPr>
          <a:xfrm>
            <a:off x="4750332" y="26994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38" name="Text Placeholder 7"/>
          <p:cNvSpPr>
            <a:spLocks noGrp="1"/>
          </p:cNvSpPr>
          <p:nvPr>
            <p:ph type="body" sz="quarter" idx="47" hasCustomPrompt="1"/>
          </p:nvPr>
        </p:nvSpPr>
        <p:spPr>
          <a:xfrm>
            <a:off x="5591176" y="2661381"/>
            <a:ext cx="1465259"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9" name="Text Placeholder 2"/>
          <p:cNvSpPr>
            <a:spLocks noGrp="1"/>
          </p:cNvSpPr>
          <p:nvPr>
            <p:ph type="body" sz="quarter" idx="48" hasCustomPrompt="1"/>
          </p:nvPr>
        </p:nvSpPr>
        <p:spPr>
          <a:xfrm>
            <a:off x="5591177" y="2919491"/>
            <a:ext cx="30908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40" name="Rounded Rectangle 39"/>
          <p:cNvSpPr/>
          <p:nvPr userDrawn="1"/>
        </p:nvSpPr>
        <p:spPr>
          <a:xfrm>
            <a:off x="452438" y="3893281"/>
            <a:ext cx="652462" cy="652462"/>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 Placeholder 7"/>
          <p:cNvSpPr>
            <a:spLocks noGrp="1"/>
          </p:cNvSpPr>
          <p:nvPr>
            <p:ph type="body" sz="quarter" idx="49" hasCustomPrompt="1"/>
          </p:nvPr>
        </p:nvSpPr>
        <p:spPr>
          <a:xfrm>
            <a:off x="513294" y="39313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42" name="Text Placeholder 7"/>
          <p:cNvSpPr>
            <a:spLocks noGrp="1"/>
          </p:cNvSpPr>
          <p:nvPr>
            <p:ph type="body" sz="quarter" idx="50" hasCustomPrompt="1"/>
          </p:nvPr>
        </p:nvSpPr>
        <p:spPr>
          <a:xfrm>
            <a:off x="1354138" y="3893281"/>
            <a:ext cx="1465259"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3" name="Text Placeholder 2"/>
          <p:cNvSpPr>
            <a:spLocks noGrp="1"/>
          </p:cNvSpPr>
          <p:nvPr>
            <p:ph type="body" sz="quarter" idx="51" hasCustomPrompt="1"/>
          </p:nvPr>
        </p:nvSpPr>
        <p:spPr>
          <a:xfrm>
            <a:off x="1354139" y="4151391"/>
            <a:ext cx="30908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
        <p:nvSpPr>
          <p:cNvPr id="44" name="Rounded Rectangle 43"/>
          <p:cNvSpPr/>
          <p:nvPr userDrawn="1"/>
        </p:nvSpPr>
        <p:spPr>
          <a:xfrm>
            <a:off x="4689476" y="3893281"/>
            <a:ext cx="652462" cy="652462"/>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 Placeholder 7"/>
          <p:cNvSpPr>
            <a:spLocks noGrp="1"/>
          </p:cNvSpPr>
          <p:nvPr>
            <p:ph type="body" sz="quarter" idx="52" hasCustomPrompt="1"/>
          </p:nvPr>
        </p:nvSpPr>
        <p:spPr>
          <a:xfrm>
            <a:off x="4750332" y="3931381"/>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46" name="Text Placeholder 7"/>
          <p:cNvSpPr>
            <a:spLocks noGrp="1"/>
          </p:cNvSpPr>
          <p:nvPr>
            <p:ph type="body" sz="quarter" idx="53" hasCustomPrompt="1"/>
          </p:nvPr>
        </p:nvSpPr>
        <p:spPr>
          <a:xfrm>
            <a:off x="5591176" y="3893281"/>
            <a:ext cx="1465259"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7" name="Text Placeholder 2"/>
          <p:cNvSpPr>
            <a:spLocks noGrp="1"/>
          </p:cNvSpPr>
          <p:nvPr>
            <p:ph type="body" sz="quarter" idx="54" hasCustomPrompt="1"/>
          </p:nvPr>
        </p:nvSpPr>
        <p:spPr>
          <a:xfrm>
            <a:off x="5591177" y="4151391"/>
            <a:ext cx="30908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p>
        </p:txBody>
      </p:sp>
    </p:spTree>
    <p:extLst>
      <p:ext uri="{BB962C8B-B14F-4D97-AF65-F5344CB8AC3E}">
        <p14:creationId xmlns:p14="http://schemas.microsoft.com/office/powerpoint/2010/main" val="350647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400" fill="hold"/>
                                        <p:tgtEl>
                                          <p:spTgt spid="28"/>
                                        </p:tgtEl>
                                        <p:attrNameLst>
                                          <p:attrName>ppt_w</p:attrName>
                                        </p:attrNameLst>
                                      </p:cBhvr>
                                      <p:tavLst>
                                        <p:tav tm="0">
                                          <p:val>
                                            <p:fltVal val="0"/>
                                          </p:val>
                                        </p:tav>
                                        <p:tav tm="100000">
                                          <p:val>
                                            <p:strVal val="#ppt_w"/>
                                          </p:val>
                                        </p:tav>
                                      </p:tavLst>
                                    </p:anim>
                                    <p:anim calcmode="lin" valueType="num">
                                      <p:cBhvr>
                                        <p:cTn id="39" dur="400" fill="hold"/>
                                        <p:tgtEl>
                                          <p:spTgt spid="28"/>
                                        </p:tgtEl>
                                        <p:attrNameLst>
                                          <p:attrName>ppt_h</p:attrName>
                                        </p:attrNameLst>
                                      </p:cBhvr>
                                      <p:tavLst>
                                        <p:tav tm="0">
                                          <p:val>
                                            <p:fltVal val="0"/>
                                          </p:val>
                                        </p:tav>
                                        <p:tav tm="100000">
                                          <p:val>
                                            <p:strVal val="#ppt_h"/>
                                          </p:val>
                                        </p:tav>
                                      </p:tavLst>
                                    </p:anim>
                                    <p:animEffect transition="in" filter="fade">
                                      <p:cBhvr>
                                        <p:cTn id="40" dur="400"/>
                                        <p:tgtEl>
                                          <p:spTgt spid="28"/>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 calcmode="lin" valueType="num">
                                      <p:cBhvr>
                                        <p:cTn id="44" dur="3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29">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30">
                                            <p:txEl>
                                              <p:pRg st="0" end="0"/>
                                            </p:txEl>
                                          </p:spTgt>
                                        </p:tgtEl>
                                        <p:attrNameLst>
                                          <p:attrName>style.visibility</p:attrName>
                                        </p:attrNameLst>
                                      </p:cBhvr>
                                      <p:to>
                                        <p:strVal val="visible"/>
                                      </p:to>
                                    </p:set>
                                    <p:animEffect transition="in" filter="fade">
                                      <p:cBhvr>
                                        <p:cTn id="49" dur="500"/>
                                        <p:tgtEl>
                                          <p:spTgt spid="30">
                                            <p:txEl>
                                              <p:pRg st="0" end="0"/>
                                            </p:txEl>
                                          </p:spTgt>
                                        </p:tgtEl>
                                      </p:cBhvr>
                                    </p:animEffect>
                                    <p:anim calcmode="lin" valueType="num">
                                      <p:cBhvr>
                                        <p:cTn id="50"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30">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31">
                                            <p:txEl>
                                              <p:pRg st="0" end="0"/>
                                            </p:txEl>
                                          </p:spTgt>
                                        </p:tgtEl>
                                        <p:attrNameLst>
                                          <p:attrName>style.visibility</p:attrName>
                                        </p:attrNameLst>
                                      </p:cBhvr>
                                      <p:to>
                                        <p:strVal val="visible"/>
                                      </p:to>
                                    </p:set>
                                    <p:animEffect transition="in" filter="fade">
                                      <p:cBhvr>
                                        <p:cTn id="54" dur="500"/>
                                        <p:tgtEl>
                                          <p:spTgt spid="31">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400" fill="hold"/>
                                        <p:tgtEl>
                                          <p:spTgt spid="32"/>
                                        </p:tgtEl>
                                        <p:attrNameLst>
                                          <p:attrName>ppt_w</p:attrName>
                                        </p:attrNameLst>
                                      </p:cBhvr>
                                      <p:tavLst>
                                        <p:tav tm="0">
                                          <p:val>
                                            <p:fltVal val="0"/>
                                          </p:val>
                                        </p:tav>
                                        <p:tav tm="100000">
                                          <p:val>
                                            <p:strVal val="#ppt_w"/>
                                          </p:val>
                                        </p:tav>
                                      </p:tavLst>
                                    </p:anim>
                                    <p:anim calcmode="lin" valueType="num">
                                      <p:cBhvr>
                                        <p:cTn id="59" dur="400" fill="hold"/>
                                        <p:tgtEl>
                                          <p:spTgt spid="32"/>
                                        </p:tgtEl>
                                        <p:attrNameLst>
                                          <p:attrName>ppt_h</p:attrName>
                                        </p:attrNameLst>
                                      </p:cBhvr>
                                      <p:tavLst>
                                        <p:tav tm="0">
                                          <p:val>
                                            <p:fltVal val="0"/>
                                          </p:val>
                                        </p:tav>
                                        <p:tav tm="100000">
                                          <p:val>
                                            <p:strVal val="#ppt_h"/>
                                          </p:val>
                                        </p:tav>
                                      </p:tavLst>
                                    </p:anim>
                                    <p:animEffect transition="in" filter="fade">
                                      <p:cBhvr>
                                        <p:cTn id="60" dur="400"/>
                                        <p:tgtEl>
                                          <p:spTgt spid="32"/>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p:cTn id="64"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33">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34">
                                            <p:txEl>
                                              <p:pRg st="0" end="0"/>
                                            </p:txEl>
                                          </p:spTgt>
                                        </p:tgtEl>
                                        <p:attrNameLst>
                                          <p:attrName>style.visibility</p:attrName>
                                        </p:attrNameLst>
                                      </p:cBhvr>
                                      <p:to>
                                        <p:strVal val="visible"/>
                                      </p:to>
                                    </p:set>
                                    <p:animEffect transition="in" filter="fade">
                                      <p:cBhvr>
                                        <p:cTn id="69" dur="500"/>
                                        <p:tgtEl>
                                          <p:spTgt spid="34">
                                            <p:txEl>
                                              <p:pRg st="0" end="0"/>
                                            </p:txEl>
                                          </p:spTgt>
                                        </p:tgtEl>
                                      </p:cBhvr>
                                    </p:animEffect>
                                    <p:anim calcmode="lin" valueType="num">
                                      <p:cBhvr>
                                        <p:cTn id="7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34">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35">
                                            <p:txEl>
                                              <p:pRg st="0" end="0"/>
                                            </p:txEl>
                                          </p:spTgt>
                                        </p:tgtEl>
                                        <p:attrNameLst>
                                          <p:attrName>style.visibility</p:attrName>
                                        </p:attrNameLst>
                                      </p:cBhvr>
                                      <p:to>
                                        <p:strVal val="visible"/>
                                      </p:to>
                                    </p:set>
                                    <p:animEffect transition="in" filter="fade">
                                      <p:cBhvr>
                                        <p:cTn id="74" dur="500"/>
                                        <p:tgtEl>
                                          <p:spTgt spid="35">
                                            <p:txEl>
                                              <p:pRg st="0" end="0"/>
                                            </p:txEl>
                                          </p:spTgt>
                                        </p:tgtEl>
                                      </p:cBhvr>
                                    </p:animEffect>
                                  </p:childTnLst>
                                </p:cTn>
                              </p:par>
                            </p:childTnLst>
                          </p:cTn>
                        </p:par>
                        <p:par>
                          <p:cTn id="75" fill="hold">
                            <p:stCondLst>
                              <p:cond delay="5800"/>
                            </p:stCondLst>
                            <p:childTnLst>
                              <p:par>
                                <p:cTn id="76" presetID="53" presetClass="entr" presetSubtype="16" fill="hold" grpId="0" nodeType="after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p:cTn id="78" dur="400" fill="hold"/>
                                        <p:tgtEl>
                                          <p:spTgt spid="36"/>
                                        </p:tgtEl>
                                        <p:attrNameLst>
                                          <p:attrName>ppt_w</p:attrName>
                                        </p:attrNameLst>
                                      </p:cBhvr>
                                      <p:tavLst>
                                        <p:tav tm="0">
                                          <p:val>
                                            <p:fltVal val="0"/>
                                          </p:val>
                                        </p:tav>
                                        <p:tav tm="100000">
                                          <p:val>
                                            <p:strVal val="#ppt_w"/>
                                          </p:val>
                                        </p:tav>
                                      </p:tavLst>
                                    </p:anim>
                                    <p:anim calcmode="lin" valueType="num">
                                      <p:cBhvr>
                                        <p:cTn id="79" dur="400" fill="hold"/>
                                        <p:tgtEl>
                                          <p:spTgt spid="36"/>
                                        </p:tgtEl>
                                        <p:attrNameLst>
                                          <p:attrName>ppt_h</p:attrName>
                                        </p:attrNameLst>
                                      </p:cBhvr>
                                      <p:tavLst>
                                        <p:tav tm="0">
                                          <p:val>
                                            <p:fltVal val="0"/>
                                          </p:val>
                                        </p:tav>
                                        <p:tav tm="100000">
                                          <p:val>
                                            <p:strVal val="#ppt_h"/>
                                          </p:val>
                                        </p:tav>
                                      </p:tavLst>
                                    </p:anim>
                                    <p:animEffect transition="in" filter="fade">
                                      <p:cBhvr>
                                        <p:cTn id="80" dur="400"/>
                                        <p:tgtEl>
                                          <p:spTgt spid="36"/>
                                        </p:tgtEl>
                                      </p:cBhvr>
                                    </p:animEffect>
                                  </p:childTnLst>
                                </p:cTn>
                              </p:par>
                            </p:childTnLst>
                          </p:cTn>
                        </p:par>
                        <p:par>
                          <p:cTn id="81" fill="hold">
                            <p:stCondLst>
                              <p:cond delay="6200"/>
                            </p:stCondLst>
                            <p:childTnLst>
                              <p:par>
                                <p:cTn id="82" presetID="53" presetClass="entr" presetSubtype="16" fill="hold" grpId="0" nodeType="afterEffect">
                                  <p:stCondLst>
                                    <p:cond delay="0"/>
                                  </p:stCondLst>
                                  <p:childTnLst>
                                    <p:set>
                                      <p:cBhvr>
                                        <p:cTn id="83" dur="1" fill="hold">
                                          <p:stCondLst>
                                            <p:cond delay="0"/>
                                          </p:stCondLst>
                                        </p:cTn>
                                        <p:tgtEl>
                                          <p:spTgt spid="37">
                                            <p:txEl>
                                              <p:pRg st="0" end="0"/>
                                            </p:txEl>
                                          </p:spTgt>
                                        </p:tgtEl>
                                        <p:attrNameLst>
                                          <p:attrName>style.visibility</p:attrName>
                                        </p:attrNameLst>
                                      </p:cBhvr>
                                      <p:to>
                                        <p:strVal val="visible"/>
                                      </p:to>
                                    </p:set>
                                    <p:anim calcmode="lin" valueType="num">
                                      <p:cBhvr>
                                        <p:cTn id="84" dur="3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85" dur="3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86" dur="300"/>
                                        <p:tgtEl>
                                          <p:spTgt spid="37">
                                            <p:txEl>
                                              <p:pRg st="0" end="0"/>
                                            </p:txEl>
                                          </p:spTgt>
                                        </p:tgtEl>
                                      </p:cBhvr>
                                    </p:animEffect>
                                  </p:childTnLst>
                                </p:cTn>
                              </p:par>
                              <p:par>
                                <p:cTn id="87" presetID="42" presetClass="entr" presetSubtype="0" fill="hold" grpId="0" nodeType="withEffect">
                                  <p:stCondLst>
                                    <p:cond delay="200"/>
                                  </p:stCondLst>
                                  <p:childTnLst>
                                    <p:set>
                                      <p:cBhvr>
                                        <p:cTn id="88" dur="1" fill="hold">
                                          <p:stCondLst>
                                            <p:cond delay="0"/>
                                          </p:stCondLst>
                                        </p:cTn>
                                        <p:tgtEl>
                                          <p:spTgt spid="38">
                                            <p:txEl>
                                              <p:pRg st="0" end="0"/>
                                            </p:txEl>
                                          </p:spTgt>
                                        </p:tgtEl>
                                        <p:attrNameLst>
                                          <p:attrName>style.visibility</p:attrName>
                                        </p:attrNameLst>
                                      </p:cBhvr>
                                      <p:to>
                                        <p:strVal val="visible"/>
                                      </p:to>
                                    </p:set>
                                    <p:animEffect transition="in" filter="fade">
                                      <p:cBhvr>
                                        <p:cTn id="89" dur="500"/>
                                        <p:tgtEl>
                                          <p:spTgt spid="38">
                                            <p:txEl>
                                              <p:pRg st="0" end="0"/>
                                            </p:txEl>
                                          </p:spTgt>
                                        </p:tgtEl>
                                      </p:cBhvr>
                                    </p:animEffect>
                                    <p:anim calcmode="lin" valueType="num">
                                      <p:cBhvr>
                                        <p:cTn id="90"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91" dur="500" fill="hold"/>
                                        <p:tgtEl>
                                          <p:spTgt spid="38">
                                            <p:txEl>
                                              <p:pRg st="0" end="0"/>
                                            </p:txEl>
                                          </p:spTgt>
                                        </p:tgtEl>
                                        <p:attrNameLst>
                                          <p:attrName>ppt_y</p:attrName>
                                        </p:attrNameLst>
                                      </p:cBhvr>
                                      <p:tavLst>
                                        <p:tav tm="0">
                                          <p:val>
                                            <p:strVal val="#ppt_y+.1"/>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39">
                                            <p:txEl>
                                              <p:pRg st="0" end="0"/>
                                            </p:txEl>
                                          </p:spTgt>
                                        </p:tgtEl>
                                        <p:attrNameLst>
                                          <p:attrName>style.visibility</p:attrName>
                                        </p:attrNameLst>
                                      </p:cBhvr>
                                      <p:to>
                                        <p:strVal val="visible"/>
                                      </p:to>
                                    </p:set>
                                    <p:animEffect transition="in" filter="fade">
                                      <p:cBhvr>
                                        <p:cTn id="94" dur="500"/>
                                        <p:tgtEl>
                                          <p:spTgt spid="39">
                                            <p:txEl>
                                              <p:pRg st="0" end="0"/>
                                            </p:txEl>
                                          </p:spTgt>
                                        </p:tgtEl>
                                      </p:cBhvr>
                                    </p:animEffect>
                                  </p:childTnLst>
                                </p:cTn>
                              </p:par>
                            </p:childTnLst>
                          </p:cTn>
                        </p:par>
                        <p:par>
                          <p:cTn id="95" fill="hold">
                            <p:stCondLst>
                              <p:cond delay="7500"/>
                            </p:stCondLst>
                            <p:childTnLst>
                              <p:par>
                                <p:cTn id="96" presetID="53" presetClass="entr" presetSubtype="16" fill="hold" grpId="0" nodeType="afterEffect">
                                  <p:stCondLst>
                                    <p:cond delay="0"/>
                                  </p:stCondLst>
                                  <p:childTnLst>
                                    <p:set>
                                      <p:cBhvr>
                                        <p:cTn id="97" dur="1" fill="hold">
                                          <p:stCondLst>
                                            <p:cond delay="0"/>
                                          </p:stCondLst>
                                        </p:cTn>
                                        <p:tgtEl>
                                          <p:spTgt spid="40"/>
                                        </p:tgtEl>
                                        <p:attrNameLst>
                                          <p:attrName>style.visibility</p:attrName>
                                        </p:attrNameLst>
                                      </p:cBhvr>
                                      <p:to>
                                        <p:strVal val="visible"/>
                                      </p:to>
                                    </p:set>
                                    <p:anim calcmode="lin" valueType="num">
                                      <p:cBhvr>
                                        <p:cTn id="98" dur="400" fill="hold"/>
                                        <p:tgtEl>
                                          <p:spTgt spid="40"/>
                                        </p:tgtEl>
                                        <p:attrNameLst>
                                          <p:attrName>ppt_w</p:attrName>
                                        </p:attrNameLst>
                                      </p:cBhvr>
                                      <p:tavLst>
                                        <p:tav tm="0">
                                          <p:val>
                                            <p:fltVal val="0"/>
                                          </p:val>
                                        </p:tav>
                                        <p:tav tm="100000">
                                          <p:val>
                                            <p:strVal val="#ppt_w"/>
                                          </p:val>
                                        </p:tav>
                                      </p:tavLst>
                                    </p:anim>
                                    <p:anim calcmode="lin" valueType="num">
                                      <p:cBhvr>
                                        <p:cTn id="99" dur="400" fill="hold"/>
                                        <p:tgtEl>
                                          <p:spTgt spid="40"/>
                                        </p:tgtEl>
                                        <p:attrNameLst>
                                          <p:attrName>ppt_h</p:attrName>
                                        </p:attrNameLst>
                                      </p:cBhvr>
                                      <p:tavLst>
                                        <p:tav tm="0">
                                          <p:val>
                                            <p:fltVal val="0"/>
                                          </p:val>
                                        </p:tav>
                                        <p:tav tm="100000">
                                          <p:val>
                                            <p:strVal val="#ppt_h"/>
                                          </p:val>
                                        </p:tav>
                                      </p:tavLst>
                                    </p:anim>
                                    <p:animEffect transition="in" filter="fade">
                                      <p:cBhvr>
                                        <p:cTn id="100" dur="400"/>
                                        <p:tgtEl>
                                          <p:spTgt spid="40"/>
                                        </p:tgtEl>
                                      </p:cBhvr>
                                    </p:animEffect>
                                  </p:childTnLst>
                                </p:cTn>
                              </p:par>
                            </p:childTnLst>
                          </p:cTn>
                        </p:par>
                        <p:par>
                          <p:cTn id="101" fill="hold">
                            <p:stCondLst>
                              <p:cond delay="7900"/>
                            </p:stCondLst>
                            <p:childTnLst>
                              <p:par>
                                <p:cTn id="102" presetID="53" presetClass="entr" presetSubtype="16" fill="hold" grpId="0" nodeType="afterEffect">
                                  <p:stCondLst>
                                    <p:cond delay="0"/>
                                  </p:stCondLst>
                                  <p:childTnLst>
                                    <p:set>
                                      <p:cBhvr>
                                        <p:cTn id="103" dur="1" fill="hold">
                                          <p:stCondLst>
                                            <p:cond delay="0"/>
                                          </p:stCondLst>
                                        </p:cTn>
                                        <p:tgtEl>
                                          <p:spTgt spid="41">
                                            <p:txEl>
                                              <p:pRg st="0" end="0"/>
                                            </p:txEl>
                                          </p:spTgt>
                                        </p:tgtEl>
                                        <p:attrNameLst>
                                          <p:attrName>style.visibility</p:attrName>
                                        </p:attrNameLst>
                                      </p:cBhvr>
                                      <p:to>
                                        <p:strVal val="visible"/>
                                      </p:to>
                                    </p:set>
                                    <p:anim calcmode="lin" valueType="num">
                                      <p:cBhvr>
                                        <p:cTn id="104" dur="3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105" dur="3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106" dur="300"/>
                                        <p:tgtEl>
                                          <p:spTgt spid="41">
                                            <p:txEl>
                                              <p:pRg st="0" end="0"/>
                                            </p:txEl>
                                          </p:spTgt>
                                        </p:tgtEl>
                                      </p:cBhvr>
                                    </p:animEffect>
                                  </p:childTnLst>
                                </p:cTn>
                              </p:par>
                              <p:par>
                                <p:cTn id="107" presetID="42" presetClass="entr" presetSubtype="0" fill="hold" grpId="0" nodeType="withEffect">
                                  <p:stCondLst>
                                    <p:cond delay="20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anim calcmode="lin" valueType="num">
                                      <p:cBhvr>
                                        <p:cTn id="110"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11" dur="500" fill="hold"/>
                                        <p:tgtEl>
                                          <p:spTgt spid="42">
                                            <p:txEl>
                                              <p:pRg st="0" end="0"/>
                                            </p:txEl>
                                          </p:spTgt>
                                        </p:tgtEl>
                                        <p:attrNameLst>
                                          <p:attrName>ppt_y</p:attrName>
                                        </p:attrNameLst>
                                      </p:cBhvr>
                                      <p:tavLst>
                                        <p:tav tm="0">
                                          <p:val>
                                            <p:strVal val="#ppt_y+.1"/>
                                          </p:val>
                                        </p:tav>
                                        <p:tav tm="100000">
                                          <p:val>
                                            <p:strVal val="#ppt_y"/>
                                          </p:val>
                                        </p:tav>
                                      </p:tavLst>
                                    </p:anim>
                                  </p:childTnLst>
                                </p:cTn>
                              </p:par>
                              <p:par>
                                <p:cTn id="112" presetID="10" presetClass="entr" presetSubtype="0" fill="hold" grpId="0" nodeType="withEffect">
                                  <p:stCondLst>
                                    <p:cond delay="800"/>
                                  </p:stCondLst>
                                  <p:childTnLst>
                                    <p:set>
                                      <p:cBhvr>
                                        <p:cTn id="113" dur="1" fill="hold">
                                          <p:stCondLst>
                                            <p:cond delay="0"/>
                                          </p:stCondLst>
                                        </p:cTn>
                                        <p:tgtEl>
                                          <p:spTgt spid="43">
                                            <p:txEl>
                                              <p:pRg st="0" end="0"/>
                                            </p:txEl>
                                          </p:spTgt>
                                        </p:tgtEl>
                                        <p:attrNameLst>
                                          <p:attrName>style.visibility</p:attrName>
                                        </p:attrNameLst>
                                      </p:cBhvr>
                                      <p:to>
                                        <p:strVal val="visible"/>
                                      </p:to>
                                    </p:set>
                                    <p:animEffect transition="in" filter="fade">
                                      <p:cBhvr>
                                        <p:cTn id="114" dur="500"/>
                                        <p:tgtEl>
                                          <p:spTgt spid="43">
                                            <p:txEl>
                                              <p:pRg st="0" end="0"/>
                                            </p:txEl>
                                          </p:spTgt>
                                        </p:tgtEl>
                                      </p:cBhvr>
                                    </p:animEffect>
                                  </p:childTnLst>
                                </p:cTn>
                              </p:par>
                            </p:childTnLst>
                          </p:cTn>
                        </p:par>
                        <p:par>
                          <p:cTn id="115" fill="hold">
                            <p:stCondLst>
                              <p:cond delay="9200"/>
                            </p:stCondLst>
                            <p:childTnLst>
                              <p:par>
                                <p:cTn id="116" presetID="53" presetClass="entr" presetSubtype="16" fill="hold" grpId="0" nodeType="afterEffect">
                                  <p:stCondLst>
                                    <p:cond delay="0"/>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400" fill="hold"/>
                                        <p:tgtEl>
                                          <p:spTgt spid="44"/>
                                        </p:tgtEl>
                                        <p:attrNameLst>
                                          <p:attrName>ppt_w</p:attrName>
                                        </p:attrNameLst>
                                      </p:cBhvr>
                                      <p:tavLst>
                                        <p:tav tm="0">
                                          <p:val>
                                            <p:fltVal val="0"/>
                                          </p:val>
                                        </p:tav>
                                        <p:tav tm="100000">
                                          <p:val>
                                            <p:strVal val="#ppt_w"/>
                                          </p:val>
                                        </p:tav>
                                      </p:tavLst>
                                    </p:anim>
                                    <p:anim calcmode="lin" valueType="num">
                                      <p:cBhvr>
                                        <p:cTn id="119" dur="400" fill="hold"/>
                                        <p:tgtEl>
                                          <p:spTgt spid="44"/>
                                        </p:tgtEl>
                                        <p:attrNameLst>
                                          <p:attrName>ppt_h</p:attrName>
                                        </p:attrNameLst>
                                      </p:cBhvr>
                                      <p:tavLst>
                                        <p:tav tm="0">
                                          <p:val>
                                            <p:fltVal val="0"/>
                                          </p:val>
                                        </p:tav>
                                        <p:tav tm="100000">
                                          <p:val>
                                            <p:strVal val="#ppt_h"/>
                                          </p:val>
                                        </p:tav>
                                      </p:tavLst>
                                    </p:anim>
                                    <p:animEffect transition="in" filter="fade">
                                      <p:cBhvr>
                                        <p:cTn id="120" dur="400"/>
                                        <p:tgtEl>
                                          <p:spTgt spid="44"/>
                                        </p:tgtEl>
                                      </p:cBhvr>
                                    </p:animEffect>
                                  </p:childTnLst>
                                </p:cTn>
                              </p:par>
                            </p:childTnLst>
                          </p:cTn>
                        </p:par>
                        <p:par>
                          <p:cTn id="121" fill="hold">
                            <p:stCondLst>
                              <p:cond delay="9600"/>
                            </p:stCondLst>
                            <p:childTnLst>
                              <p:par>
                                <p:cTn id="122" presetID="53" presetClass="entr" presetSubtype="16" fill="hold" grpId="0" nodeType="afterEffect">
                                  <p:stCondLst>
                                    <p:cond delay="0"/>
                                  </p:stCondLst>
                                  <p:childTnLst>
                                    <p:set>
                                      <p:cBhvr>
                                        <p:cTn id="123" dur="1" fill="hold">
                                          <p:stCondLst>
                                            <p:cond delay="0"/>
                                          </p:stCondLst>
                                        </p:cTn>
                                        <p:tgtEl>
                                          <p:spTgt spid="45">
                                            <p:txEl>
                                              <p:pRg st="0" end="0"/>
                                            </p:txEl>
                                          </p:spTgt>
                                        </p:tgtEl>
                                        <p:attrNameLst>
                                          <p:attrName>style.visibility</p:attrName>
                                        </p:attrNameLst>
                                      </p:cBhvr>
                                      <p:to>
                                        <p:strVal val="visible"/>
                                      </p:to>
                                    </p:set>
                                    <p:anim calcmode="lin" valueType="num">
                                      <p:cBhvr>
                                        <p:cTn id="124" dur="3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125" dur="3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126" dur="300"/>
                                        <p:tgtEl>
                                          <p:spTgt spid="45">
                                            <p:txEl>
                                              <p:pRg st="0" end="0"/>
                                            </p:txEl>
                                          </p:spTgt>
                                        </p:tgtEl>
                                      </p:cBhvr>
                                    </p:animEffect>
                                  </p:childTnLst>
                                </p:cTn>
                              </p:par>
                              <p:par>
                                <p:cTn id="127" presetID="42" presetClass="entr" presetSubtype="0" fill="hold" grpId="0" nodeType="withEffect">
                                  <p:stCondLst>
                                    <p:cond delay="200"/>
                                  </p:stCondLst>
                                  <p:childTnLst>
                                    <p:set>
                                      <p:cBhvr>
                                        <p:cTn id="128" dur="1" fill="hold">
                                          <p:stCondLst>
                                            <p:cond delay="0"/>
                                          </p:stCondLst>
                                        </p:cTn>
                                        <p:tgtEl>
                                          <p:spTgt spid="46">
                                            <p:txEl>
                                              <p:pRg st="0" end="0"/>
                                            </p:txEl>
                                          </p:spTgt>
                                        </p:tgtEl>
                                        <p:attrNameLst>
                                          <p:attrName>style.visibility</p:attrName>
                                        </p:attrNameLst>
                                      </p:cBhvr>
                                      <p:to>
                                        <p:strVal val="visible"/>
                                      </p:to>
                                    </p:set>
                                    <p:animEffect transition="in" filter="fade">
                                      <p:cBhvr>
                                        <p:cTn id="129" dur="500"/>
                                        <p:tgtEl>
                                          <p:spTgt spid="46">
                                            <p:txEl>
                                              <p:pRg st="0" end="0"/>
                                            </p:txEl>
                                          </p:spTgt>
                                        </p:tgtEl>
                                      </p:cBhvr>
                                    </p:animEffect>
                                    <p:anim calcmode="lin" valueType="num">
                                      <p:cBhvr>
                                        <p:cTn id="130"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131" dur="500" fill="hold"/>
                                        <p:tgtEl>
                                          <p:spTgt spid="46">
                                            <p:txEl>
                                              <p:pRg st="0" end="0"/>
                                            </p:txEl>
                                          </p:spTgt>
                                        </p:tgtEl>
                                        <p:attrNameLst>
                                          <p:attrName>ppt_y</p:attrName>
                                        </p:attrNameLst>
                                      </p:cBhvr>
                                      <p:tavLst>
                                        <p:tav tm="0">
                                          <p:val>
                                            <p:strVal val="#ppt_y+.1"/>
                                          </p:val>
                                        </p:tav>
                                        <p:tav tm="100000">
                                          <p:val>
                                            <p:strVal val="#ppt_y"/>
                                          </p:val>
                                        </p:tav>
                                      </p:tavLst>
                                    </p:anim>
                                  </p:childTnLst>
                                </p:cTn>
                              </p:par>
                              <p:par>
                                <p:cTn id="132" presetID="10" presetClass="entr" presetSubtype="0" fill="hold" grpId="0" nodeType="withEffect">
                                  <p:stCondLst>
                                    <p:cond delay="800"/>
                                  </p:stCondLst>
                                  <p:childTnLst>
                                    <p:set>
                                      <p:cBhvr>
                                        <p:cTn id="133" dur="1" fill="hold">
                                          <p:stCondLst>
                                            <p:cond delay="0"/>
                                          </p:stCondLst>
                                        </p:cTn>
                                        <p:tgtEl>
                                          <p:spTgt spid="47">
                                            <p:txEl>
                                              <p:pRg st="0" end="0"/>
                                            </p:txEl>
                                          </p:spTgt>
                                        </p:tgtEl>
                                        <p:attrNameLst>
                                          <p:attrName>style.visibility</p:attrName>
                                        </p:attrNameLst>
                                      </p:cBhvr>
                                      <p:to>
                                        <p:strVal val="visible"/>
                                      </p:to>
                                    </p:set>
                                    <p:animEffect transition="in" filter="fade">
                                      <p:cBhvr>
                                        <p:cTn id="134"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300" fill="hold"/>
                        <p:tgtEl>
                          <p:spTgt spid="29"/>
                        </p:tgtEl>
                        <p:attrNameLst>
                          <p:attrName>ppt_w</p:attrName>
                        </p:attrNameLst>
                      </p:cBhvr>
                      <p:tavLst>
                        <p:tav tm="0">
                          <p:val>
                            <p:fltVal val="0"/>
                          </p:val>
                        </p:tav>
                        <p:tav tm="100000">
                          <p:val>
                            <p:strVal val="#ppt_w"/>
                          </p:val>
                        </p:tav>
                      </p:tavLst>
                    </p:anim>
                    <p:anim calcmode="lin" valueType="num">
                      <p:cBhvr>
                        <p:cTn dur="300" fill="hold"/>
                        <p:tgtEl>
                          <p:spTgt spid="29"/>
                        </p:tgtEl>
                        <p:attrNameLst>
                          <p:attrName>ppt_h</p:attrName>
                        </p:attrNameLst>
                      </p:cBhvr>
                      <p:tavLst>
                        <p:tav tm="0">
                          <p:val>
                            <p:fltVal val="0"/>
                          </p:val>
                        </p:tav>
                        <p:tav tm="100000">
                          <p:val>
                            <p:strVal val="#ppt_h"/>
                          </p:val>
                        </p:tav>
                      </p:tavLst>
                    </p:anim>
                    <p:animEffect transition="in" filter="fade">
                      <p:cBhvr>
                        <p:cTn dur="300"/>
                        <p:tgtEl>
                          <p:spTgt spid="29"/>
                        </p:tgtEl>
                      </p:cBhvr>
                    </p:animEffect>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8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300" fill="hold"/>
                        <p:tgtEl>
                          <p:spTgt spid="37"/>
                        </p:tgtEl>
                        <p:attrNameLst>
                          <p:attrName>ppt_w</p:attrName>
                        </p:attrNameLst>
                      </p:cBhvr>
                      <p:tavLst>
                        <p:tav tm="0">
                          <p:val>
                            <p:fltVal val="0"/>
                          </p:val>
                        </p:tav>
                        <p:tav tm="100000">
                          <p:val>
                            <p:strVal val="#ppt_w"/>
                          </p:val>
                        </p:tav>
                      </p:tavLst>
                    </p:anim>
                    <p:anim calcmode="lin" valueType="num">
                      <p:cBhvr>
                        <p:cTn dur="300" fill="hold"/>
                        <p:tgtEl>
                          <p:spTgt spid="37"/>
                        </p:tgtEl>
                        <p:attrNameLst>
                          <p:attrName>ppt_h</p:attrName>
                        </p:attrNameLst>
                      </p:cBhvr>
                      <p:tavLst>
                        <p:tav tm="0">
                          <p:val>
                            <p:fltVal val="0"/>
                          </p:val>
                        </p:tav>
                        <p:tav tm="100000">
                          <p:val>
                            <p:strVal val="#ppt_h"/>
                          </p:val>
                        </p:tav>
                      </p:tavLst>
                    </p:anim>
                    <p:animEffect transition="in" filter="fade">
                      <p:cBhvr>
                        <p:cTn dur="300"/>
                        <p:tgtEl>
                          <p:spTgt spid="37"/>
                        </p:tgtEl>
                      </p:cBhvr>
                    </p:animEffect>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10" presetClass="entr" presetSubtype="0" fill="hold" nodeType="withEffect">
                  <p:stCondLst>
                    <p:cond delay="8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animBg="1"/>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300" fill="hold"/>
                        <p:tgtEl>
                          <p:spTgt spid="41"/>
                        </p:tgtEl>
                        <p:attrNameLst>
                          <p:attrName>ppt_w</p:attrName>
                        </p:attrNameLst>
                      </p:cBhvr>
                      <p:tavLst>
                        <p:tav tm="0">
                          <p:val>
                            <p:fltVal val="0"/>
                          </p:val>
                        </p:tav>
                        <p:tav tm="100000">
                          <p:val>
                            <p:strVal val="#ppt_w"/>
                          </p:val>
                        </p:tav>
                      </p:tavLst>
                    </p:anim>
                    <p:anim calcmode="lin" valueType="num">
                      <p:cBhvr>
                        <p:cTn dur="300" fill="hold"/>
                        <p:tgtEl>
                          <p:spTgt spid="41"/>
                        </p:tgtEl>
                        <p:attrNameLst>
                          <p:attrName>ppt_h</p:attrName>
                        </p:attrNameLst>
                      </p:cBhvr>
                      <p:tavLst>
                        <p:tav tm="0">
                          <p:val>
                            <p:fltVal val="0"/>
                          </p:val>
                        </p:tav>
                        <p:tav tm="100000">
                          <p:val>
                            <p:strVal val="#ppt_h"/>
                          </p:val>
                        </p:tav>
                      </p:tavLst>
                    </p:anim>
                    <p:animEffect transition="in" filter="fade">
                      <p:cBhvr>
                        <p:cTn dur="300"/>
                        <p:tgtEl>
                          <p:spTgt spid="41"/>
                        </p:tgtEl>
                      </p:cBhvr>
                    </p:animEffect>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p">
        <p:tmplLst>
          <p:tmpl lvl="1">
            <p:tnLst>
              <p:par>
                <p:cTn presetID="10" presetClass="entr" presetSubtype="0" fill="hold" nodeType="withEffect">
                  <p:stCondLst>
                    <p:cond delay="8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build="p">
        <p:tmplLst>
          <p:tmpl lvl="1">
            <p:tnLst>
              <p:par>
                <p:cTn presetID="53" presetClass="entr" presetSubtype="16"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300" fill="hold"/>
                        <p:tgtEl>
                          <p:spTgt spid="45"/>
                        </p:tgtEl>
                        <p:attrNameLst>
                          <p:attrName>ppt_w</p:attrName>
                        </p:attrNameLst>
                      </p:cBhvr>
                      <p:tavLst>
                        <p:tav tm="0">
                          <p:val>
                            <p:fltVal val="0"/>
                          </p:val>
                        </p:tav>
                        <p:tav tm="100000">
                          <p:val>
                            <p:strVal val="#ppt_w"/>
                          </p:val>
                        </p:tav>
                      </p:tavLst>
                    </p:anim>
                    <p:anim calcmode="lin" valueType="num">
                      <p:cBhvr>
                        <p:cTn dur="300" fill="hold"/>
                        <p:tgtEl>
                          <p:spTgt spid="45"/>
                        </p:tgtEl>
                        <p:attrNameLst>
                          <p:attrName>ppt_h</p:attrName>
                        </p:attrNameLst>
                      </p:cBhvr>
                      <p:tavLst>
                        <p:tav tm="0">
                          <p:val>
                            <p:fltVal val="0"/>
                          </p:val>
                        </p:tav>
                        <p:tav tm="100000">
                          <p:val>
                            <p:strVal val="#ppt_h"/>
                          </p:val>
                        </p:tav>
                      </p:tavLst>
                    </p:anim>
                    <p:animEffect transition="in" filter="fade">
                      <p:cBhvr>
                        <p:cTn dur="300"/>
                        <p:tgtEl>
                          <p:spTgt spid="45"/>
                        </p:tgtEl>
                      </p:cBhvr>
                    </p:animEffect>
                  </p:childTnLst>
                </p:cTn>
              </p:par>
            </p:tnLst>
          </p:tmpl>
        </p:tmplLst>
      </p:bldP>
      <p:bldP spid="46" grpId="0" build="p">
        <p:tmplLst>
          <p:tmpl lvl="1">
            <p:tnLst>
              <p:par>
                <p:cTn presetID="42" presetClass="entr" presetSubtype="0" fill="hold" nodeType="withEffect">
                  <p:stCondLst>
                    <p:cond delay="2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anim calcmode="lin" valueType="num">
                      <p:cBhvr>
                        <p:cTn dur="500" fill="hold"/>
                        <p:tgtEl>
                          <p:spTgt spid="46"/>
                        </p:tgtEl>
                        <p:attrNameLst>
                          <p:attrName>ppt_x</p:attrName>
                        </p:attrNameLst>
                      </p:cBhvr>
                      <p:tavLst>
                        <p:tav tm="0">
                          <p:val>
                            <p:strVal val="#ppt_x"/>
                          </p:val>
                        </p:tav>
                        <p:tav tm="100000">
                          <p:val>
                            <p:strVal val="#ppt_x"/>
                          </p:val>
                        </p:tav>
                      </p:tavLst>
                    </p:anim>
                    <p:anim calcmode="lin" valueType="num">
                      <p:cBhvr>
                        <p:cTn dur="500" fill="hold"/>
                        <p:tgtEl>
                          <p:spTgt spid="46"/>
                        </p:tgtEl>
                        <p:attrNameLst>
                          <p:attrName>ppt_y</p:attrName>
                        </p:attrNameLst>
                      </p:cBhvr>
                      <p:tavLst>
                        <p:tav tm="0">
                          <p:val>
                            <p:strVal val="#ppt_y+.1"/>
                          </p:val>
                        </p:tav>
                        <p:tav tm="100000">
                          <p:val>
                            <p:strVal val="#ppt_y"/>
                          </p:val>
                        </p:tav>
                      </p:tavLst>
                    </p:anim>
                  </p:childTnLst>
                </p:cTn>
              </p:par>
            </p:tnLst>
          </p:tmpl>
        </p:tmplLst>
      </p:bldP>
      <p:bldP spid="47" grpId="0" build="p">
        <p:tmplLst>
          <p:tmpl lvl="1">
            <p:tnLst>
              <p:par>
                <p:cTn presetID="10" presetClass="entr" presetSubtype="0" fill="hold" nodeType="withEffect">
                  <p:stCondLst>
                    <p:cond delay="8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conic list 3">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1293285" y="1365562"/>
            <a:ext cx="652462" cy="65246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7"/>
          <p:cNvSpPr>
            <a:spLocks noGrp="1"/>
          </p:cNvSpPr>
          <p:nvPr>
            <p:ph type="body" sz="quarter" idx="39" hasCustomPrompt="1"/>
          </p:nvPr>
        </p:nvSpPr>
        <p:spPr>
          <a:xfrm>
            <a:off x="1354141" y="1403662"/>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452438" y="2106648"/>
            <a:ext cx="2303462"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452439" y="2364758"/>
            <a:ext cx="2303461" cy="649977"/>
          </a:xfrm>
          <a:prstGeom prst="rect">
            <a:avLst/>
          </a:prstGeom>
        </p:spPr>
        <p:txBody>
          <a:bodyPr vert="horz" lIns="0" tIns="0" rIns="0" bIns="0"/>
          <a:lstStyle>
            <a:lvl1pPr marL="0" indent="0" algn="ctr">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72" name="Rounded Rectangle 71"/>
          <p:cNvSpPr/>
          <p:nvPr userDrawn="1"/>
        </p:nvSpPr>
        <p:spPr>
          <a:xfrm>
            <a:off x="4252385" y="1365562"/>
            <a:ext cx="652462" cy="652462"/>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 Placeholder 7"/>
          <p:cNvSpPr>
            <a:spLocks noGrp="1"/>
          </p:cNvSpPr>
          <p:nvPr>
            <p:ph type="body" sz="quarter" idx="40" hasCustomPrompt="1"/>
          </p:nvPr>
        </p:nvSpPr>
        <p:spPr>
          <a:xfrm>
            <a:off x="4313241" y="1403662"/>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74" name="Text Placeholder 7"/>
          <p:cNvSpPr>
            <a:spLocks noGrp="1"/>
          </p:cNvSpPr>
          <p:nvPr>
            <p:ph type="body" sz="quarter" idx="41" hasCustomPrompt="1"/>
          </p:nvPr>
        </p:nvSpPr>
        <p:spPr>
          <a:xfrm>
            <a:off x="3411538" y="2106648"/>
            <a:ext cx="2303462"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5" name="Text Placeholder 2"/>
          <p:cNvSpPr>
            <a:spLocks noGrp="1"/>
          </p:cNvSpPr>
          <p:nvPr>
            <p:ph type="body" sz="quarter" idx="42" hasCustomPrompt="1"/>
          </p:nvPr>
        </p:nvSpPr>
        <p:spPr>
          <a:xfrm>
            <a:off x="3411539" y="2364758"/>
            <a:ext cx="2303461" cy="649977"/>
          </a:xfrm>
          <a:prstGeom prst="rect">
            <a:avLst/>
          </a:prstGeom>
        </p:spPr>
        <p:txBody>
          <a:bodyPr vert="horz" lIns="0" tIns="0" rIns="0" bIns="0"/>
          <a:lstStyle>
            <a:lvl1pPr marL="0" indent="0" algn="ctr">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76" name="Rounded Rectangle 75"/>
          <p:cNvSpPr/>
          <p:nvPr userDrawn="1"/>
        </p:nvSpPr>
        <p:spPr>
          <a:xfrm>
            <a:off x="7219423" y="1365562"/>
            <a:ext cx="652462" cy="652462"/>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 Placeholder 7"/>
          <p:cNvSpPr>
            <a:spLocks noGrp="1"/>
          </p:cNvSpPr>
          <p:nvPr>
            <p:ph type="body" sz="quarter" idx="43" hasCustomPrompt="1"/>
          </p:nvPr>
        </p:nvSpPr>
        <p:spPr>
          <a:xfrm>
            <a:off x="7280279" y="1403662"/>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78" name="Text Placeholder 7"/>
          <p:cNvSpPr>
            <a:spLocks noGrp="1"/>
          </p:cNvSpPr>
          <p:nvPr>
            <p:ph type="body" sz="quarter" idx="44" hasCustomPrompt="1"/>
          </p:nvPr>
        </p:nvSpPr>
        <p:spPr>
          <a:xfrm>
            <a:off x="6378576" y="2106648"/>
            <a:ext cx="2303462"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9" name="Text Placeholder 2"/>
          <p:cNvSpPr>
            <a:spLocks noGrp="1"/>
          </p:cNvSpPr>
          <p:nvPr>
            <p:ph type="body" sz="quarter" idx="45" hasCustomPrompt="1"/>
          </p:nvPr>
        </p:nvSpPr>
        <p:spPr>
          <a:xfrm>
            <a:off x="6378577" y="2364758"/>
            <a:ext cx="2303461" cy="649977"/>
          </a:xfrm>
          <a:prstGeom prst="rect">
            <a:avLst/>
          </a:prstGeom>
        </p:spPr>
        <p:txBody>
          <a:bodyPr vert="horz" lIns="0" tIns="0" rIns="0" bIns="0"/>
          <a:lstStyle>
            <a:lvl1pPr marL="0" indent="0" algn="ctr">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80" name="Rounded Rectangle 79"/>
          <p:cNvSpPr/>
          <p:nvPr userDrawn="1"/>
        </p:nvSpPr>
        <p:spPr>
          <a:xfrm>
            <a:off x="1293285" y="3270562"/>
            <a:ext cx="652462" cy="652462"/>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 Placeholder 7"/>
          <p:cNvSpPr>
            <a:spLocks noGrp="1"/>
          </p:cNvSpPr>
          <p:nvPr>
            <p:ph type="body" sz="quarter" idx="46" hasCustomPrompt="1"/>
          </p:nvPr>
        </p:nvSpPr>
        <p:spPr>
          <a:xfrm>
            <a:off x="1354141" y="3308662"/>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82" name="Text Placeholder 7"/>
          <p:cNvSpPr>
            <a:spLocks noGrp="1"/>
          </p:cNvSpPr>
          <p:nvPr>
            <p:ph type="body" sz="quarter" idx="47" hasCustomPrompt="1"/>
          </p:nvPr>
        </p:nvSpPr>
        <p:spPr>
          <a:xfrm>
            <a:off x="452438" y="4011648"/>
            <a:ext cx="2303462"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83" name="Text Placeholder 2"/>
          <p:cNvSpPr>
            <a:spLocks noGrp="1"/>
          </p:cNvSpPr>
          <p:nvPr>
            <p:ph type="body" sz="quarter" idx="48" hasCustomPrompt="1"/>
          </p:nvPr>
        </p:nvSpPr>
        <p:spPr>
          <a:xfrm>
            <a:off x="452439" y="4269758"/>
            <a:ext cx="2303461" cy="649977"/>
          </a:xfrm>
          <a:prstGeom prst="rect">
            <a:avLst/>
          </a:prstGeom>
        </p:spPr>
        <p:txBody>
          <a:bodyPr vert="horz" lIns="0" tIns="0" rIns="0" bIns="0"/>
          <a:lstStyle>
            <a:lvl1pPr marL="0" indent="0" algn="ctr">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84" name="Rounded Rectangle 83"/>
          <p:cNvSpPr/>
          <p:nvPr userDrawn="1"/>
        </p:nvSpPr>
        <p:spPr>
          <a:xfrm>
            <a:off x="4252385" y="3270562"/>
            <a:ext cx="652462" cy="652462"/>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 Placeholder 7"/>
          <p:cNvSpPr>
            <a:spLocks noGrp="1"/>
          </p:cNvSpPr>
          <p:nvPr>
            <p:ph type="body" sz="quarter" idx="49" hasCustomPrompt="1"/>
          </p:nvPr>
        </p:nvSpPr>
        <p:spPr>
          <a:xfrm>
            <a:off x="4313241" y="3308662"/>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86" name="Text Placeholder 7"/>
          <p:cNvSpPr>
            <a:spLocks noGrp="1"/>
          </p:cNvSpPr>
          <p:nvPr>
            <p:ph type="body" sz="quarter" idx="50" hasCustomPrompt="1"/>
          </p:nvPr>
        </p:nvSpPr>
        <p:spPr>
          <a:xfrm>
            <a:off x="3411538" y="4011648"/>
            <a:ext cx="2303462"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87" name="Text Placeholder 2"/>
          <p:cNvSpPr>
            <a:spLocks noGrp="1"/>
          </p:cNvSpPr>
          <p:nvPr>
            <p:ph type="body" sz="quarter" idx="51" hasCustomPrompt="1"/>
          </p:nvPr>
        </p:nvSpPr>
        <p:spPr>
          <a:xfrm>
            <a:off x="3411539" y="4269758"/>
            <a:ext cx="2303461" cy="649977"/>
          </a:xfrm>
          <a:prstGeom prst="rect">
            <a:avLst/>
          </a:prstGeom>
        </p:spPr>
        <p:txBody>
          <a:bodyPr vert="horz" lIns="0" tIns="0" rIns="0" bIns="0"/>
          <a:lstStyle>
            <a:lvl1pPr marL="0" indent="0" algn="ctr">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88" name="Rounded Rectangle 87"/>
          <p:cNvSpPr/>
          <p:nvPr userDrawn="1"/>
        </p:nvSpPr>
        <p:spPr>
          <a:xfrm>
            <a:off x="7219423" y="3270562"/>
            <a:ext cx="652462" cy="652462"/>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 Placeholder 7"/>
          <p:cNvSpPr>
            <a:spLocks noGrp="1"/>
          </p:cNvSpPr>
          <p:nvPr>
            <p:ph type="body" sz="quarter" idx="52" hasCustomPrompt="1"/>
          </p:nvPr>
        </p:nvSpPr>
        <p:spPr>
          <a:xfrm>
            <a:off x="7280279" y="3308662"/>
            <a:ext cx="528106" cy="562099"/>
          </a:xfrm>
          <a:prstGeom prst="rect">
            <a:avLst/>
          </a:prstGeom>
        </p:spPr>
        <p:txBody>
          <a:bodyPr vert="horz" lIns="0" tIns="103884" rIns="0" bIns="103884" anchor="ctr"/>
          <a:lstStyle>
            <a:lvl1pPr marL="0" indent="0" algn="ctr">
              <a:lnSpc>
                <a:spcPct val="100000"/>
              </a:lnSpc>
              <a:spcBef>
                <a:spcPts val="0"/>
              </a:spcBef>
              <a:buNone/>
              <a:defRPr sz="1600" b="1">
                <a:solidFill>
                  <a:schemeClr val="bg1"/>
                </a:solidFill>
                <a:latin typeface="FontAwesome"/>
                <a:cs typeface="FontAwesome"/>
              </a:defRPr>
            </a:lvl1pPr>
          </a:lstStyle>
          <a:p>
            <a:pPr lvl="0"/>
            <a:r>
              <a:rPr lang="es-ES_tradnl" dirty="0" err="1" smtClean="0"/>
              <a:t>icon</a:t>
            </a:r>
            <a:endParaRPr lang="es-ES_tradnl" dirty="0" smtClean="0"/>
          </a:p>
        </p:txBody>
      </p:sp>
      <p:sp>
        <p:nvSpPr>
          <p:cNvPr id="90" name="Text Placeholder 7"/>
          <p:cNvSpPr>
            <a:spLocks noGrp="1"/>
          </p:cNvSpPr>
          <p:nvPr>
            <p:ph type="body" sz="quarter" idx="53" hasCustomPrompt="1"/>
          </p:nvPr>
        </p:nvSpPr>
        <p:spPr>
          <a:xfrm>
            <a:off x="6378576" y="4011648"/>
            <a:ext cx="2303462"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91" name="Text Placeholder 2"/>
          <p:cNvSpPr>
            <a:spLocks noGrp="1"/>
          </p:cNvSpPr>
          <p:nvPr>
            <p:ph type="body" sz="quarter" idx="54" hasCustomPrompt="1"/>
          </p:nvPr>
        </p:nvSpPr>
        <p:spPr>
          <a:xfrm>
            <a:off x="6378577" y="4269758"/>
            <a:ext cx="2303461" cy="649977"/>
          </a:xfrm>
          <a:prstGeom prst="rect">
            <a:avLst/>
          </a:prstGeom>
        </p:spPr>
        <p:txBody>
          <a:bodyPr vert="horz" lIns="0" tIns="0" rIns="0" bIns="0"/>
          <a:lstStyle>
            <a:lvl1pPr marL="0" indent="0" algn="ctr">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Tree>
    <p:extLst>
      <p:ext uri="{BB962C8B-B14F-4D97-AF65-F5344CB8AC3E}">
        <p14:creationId xmlns:p14="http://schemas.microsoft.com/office/powerpoint/2010/main" val="323425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400" fill="hold"/>
                                        <p:tgtEl>
                                          <p:spTgt spid="72"/>
                                        </p:tgtEl>
                                        <p:attrNameLst>
                                          <p:attrName>ppt_w</p:attrName>
                                        </p:attrNameLst>
                                      </p:cBhvr>
                                      <p:tavLst>
                                        <p:tav tm="0">
                                          <p:val>
                                            <p:fltVal val="0"/>
                                          </p:val>
                                        </p:tav>
                                        <p:tav tm="100000">
                                          <p:val>
                                            <p:strVal val="#ppt_w"/>
                                          </p:val>
                                        </p:tav>
                                      </p:tavLst>
                                    </p:anim>
                                    <p:anim calcmode="lin" valueType="num">
                                      <p:cBhvr>
                                        <p:cTn id="39" dur="400" fill="hold"/>
                                        <p:tgtEl>
                                          <p:spTgt spid="72"/>
                                        </p:tgtEl>
                                        <p:attrNameLst>
                                          <p:attrName>ppt_h</p:attrName>
                                        </p:attrNameLst>
                                      </p:cBhvr>
                                      <p:tavLst>
                                        <p:tav tm="0">
                                          <p:val>
                                            <p:fltVal val="0"/>
                                          </p:val>
                                        </p:tav>
                                        <p:tav tm="100000">
                                          <p:val>
                                            <p:strVal val="#ppt_h"/>
                                          </p:val>
                                        </p:tav>
                                      </p:tavLst>
                                    </p:anim>
                                    <p:animEffect transition="in" filter="fade">
                                      <p:cBhvr>
                                        <p:cTn id="40" dur="400"/>
                                        <p:tgtEl>
                                          <p:spTgt spid="72"/>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73">
                                            <p:txEl>
                                              <p:pRg st="0" end="0"/>
                                            </p:txEl>
                                          </p:spTgt>
                                        </p:tgtEl>
                                        <p:attrNameLst>
                                          <p:attrName>style.visibility</p:attrName>
                                        </p:attrNameLst>
                                      </p:cBhvr>
                                      <p:to>
                                        <p:strVal val="visible"/>
                                      </p:to>
                                    </p:set>
                                    <p:anim calcmode="lin" valueType="num">
                                      <p:cBhvr>
                                        <p:cTn id="44" dur="300" fill="hold"/>
                                        <p:tgtEl>
                                          <p:spTgt spid="73">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73">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73">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74">
                                            <p:txEl>
                                              <p:pRg st="0" end="0"/>
                                            </p:txEl>
                                          </p:spTgt>
                                        </p:tgtEl>
                                        <p:attrNameLst>
                                          <p:attrName>style.visibility</p:attrName>
                                        </p:attrNameLst>
                                      </p:cBhvr>
                                      <p:to>
                                        <p:strVal val="visible"/>
                                      </p:to>
                                    </p:set>
                                    <p:animEffect transition="in" filter="fade">
                                      <p:cBhvr>
                                        <p:cTn id="49" dur="500"/>
                                        <p:tgtEl>
                                          <p:spTgt spid="74">
                                            <p:txEl>
                                              <p:pRg st="0" end="0"/>
                                            </p:txEl>
                                          </p:spTgt>
                                        </p:tgtEl>
                                      </p:cBhvr>
                                    </p:animEffect>
                                    <p:anim calcmode="lin" valueType="num">
                                      <p:cBhvr>
                                        <p:cTn id="50"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74">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75">
                                            <p:txEl>
                                              <p:pRg st="0" end="0"/>
                                            </p:txEl>
                                          </p:spTgt>
                                        </p:tgtEl>
                                        <p:attrNameLst>
                                          <p:attrName>style.visibility</p:attrName>
                                        </p:attrNameLst>
                                      </p:cBhvr>
                                      <p:to>
                                        <p:strVal val="visible"/>
                                      </p:to>
                                    </p:set>
                                    <p:animEffect transition="in" filter="fade">
                                      <p:cBhvr>
                                        <p:cTn id="54" dur="500"/>
                                        <p:tgtEl>
                                          <p:spTgt spid="75">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p:cTn id="58" dur="400" fill="hold"/>
                                        <p:tgtEl>
                                          <p:spTgt spid="76"/>
                                        </p:tgtEl>
                                        <p:attrNameLst>
                                          <p:attrName>ppt_w</p:attrName>
                                        </p:attrNameLst>
                                      </p:cBhvr>
                                      <p:tavLst>
                                        <p:tav tm="0">
                                          <p:val>
                                            <p:fltVal val="0"/>
                                          </p:val>
                                        </p:tav>
                                        <p:tav tm="100000">
                                          <p:val>
                                            <p:strVal val="#ppt_w"/>
                                          </p:val>
                                        </p:tav>
                                      </p:tavLst>
                                    </p:anim>
                                    <p:anim calcmode="lin" valueType="num">
                                      <p:cBhvr>
                                        <p:cTn id="59" dur="400" fill="hold"/>
                                        <p:tgtEl>
                                          <p:spTgt spid="76"/>
                                        </p:tgtEl>
                                        <p:attrNameLst>
                                          <p:attrName>ppt_h</p:attrName>
                                        </p:attrNameLst>
                                      </p:cBhvr>
                                      <p:tavLst>
                                        <p:tav tm="0">
                                          <p:val>
                                            <p:fltVal val="0"/>
                                          </p:val>
                                        </p:tav>
                                        <p:tav tm="100000">
                                          <p:val>
                                            <p:strVal val="#ppt_h"/>
                                          </p:val>
                                        </p:tav>
                                      </p:tavLst>
                                    </p:anim>
                                    <p:animEffect transition="in" filter="fade">
                                      <p:cBhvr>
                                        <p:cTn id="60" dur="400"/>
                                        <p:tgtEl>
                                          <p:spTgt spid="76"/>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77">
                                            <p:txEl>
                                              <p:pRg st="0" end="0"/>
                                            </p:txEl>
                                          </p:spTgt>
                                        </p:tgtEl>
                                        <p:attrNameLst>
                                          <p:attrName>style.visibility</p:attrName>
                                        </p:attrNameLst>
                                      </p:cBhvr>
                                      <p:to>
                                        <p:strVal val="visible"/>
                                      </p:to>
                                    </p:set>
                                    <p:anim calcmode="lin" valueType="num">
                                      <p:cBhvr>
                                        <p:cTn id="64" dur="300" fill="hold"/>
                                        <p:tgtEl>
                                          <p:spTgt spid="77">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77">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77">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78">
                                            <p:txEl>
                                              <p:pRg st="0" end="0"/>
                                            </p:txEl>
                                          </p:spTgt>
                                        </p:tgtEl>
                                        <p:attrNameLst>
                                          <p:attrName>style.visibility</p:attrName>
                                        </p:attrNameLst>
                                      </p:cBhvr>
                                      <p:to>
                                        <p:strVal val="visible"/>
                                      </p:to>
                                    </p:set>
                                    <p:animEffect transition="in" filter="fade">
                                      <p:cBhvr>
                                        <p:cTn id="69" dur="500"/>
                                        <p:tgtEl>
                                          <p:spTgt spid="78">
                                            <p:txEl>
                                              <p:pRg st="0" end="0"/>
                                            </p:txEl>
                                          </p:spTgt>
                                        </p:tgtEl>
                                      </p:cBhvr>
                                    </p:animEffect>
                                    <p:anim calcmode="lin" valueType="num">
                                      <p:cBhvr>
                                        <p:cTn id="70"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78">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79">
                                            <p:txEl>
                                              <p:pRg st="0" end="0"/>
                                            </p:txEl>
                                          </p:spTgt>
                                        </p:tgtEl>
                                        <p:attrNameLst>
                                          <p:attrName>style.visibility</p:attrName>
                                        </p:attrNameLst>
                                      </p:cBhvr>
                                      <p:to>
                                        <p:strVal val="visible"/>
                                      </p:to>
                                    </p:set>
                                    <p:animEffect transition="in" filter="fade">
                                      <p:cBhvr>
                                        <p:cTn id="74" dur="500"/>
                                        <p:tgtEl>
                                          <p:spTgt spid="79">
                                            <p:txEl>
                                              <p:pRg st="0" end="0"/>
                                            </p:txEl>
                                          </p:spTgt>
                                        </p:tgtEl>
                                      </p:cBhvr>
                                    </p:animEffect>
                                  </p:childTnLst>
                                </p:cTn>
                              </p:par>
                            </p:childTnLst>
                          </p:cTn>
                        </p:par>
                        <p:par>
                          <p:cTn id="75" fill="hold">
                            <p:stCondLst>
                              <p:cond delay="5800"/>
                            </p:stCondLst>
                            <p:childTnLst>
                              <p:par>
                                <p:cTn id="76" presetID="53" presetClass="entr" presetSubtype="16" fill="hold" grpId="0" nodeType="afterEffect">
                                  <p:stCondLst>
                                    <p:cond delay="0"/>
                                  </p:stCondLst>
                                  <p:childTnLst>
                                    <p:set>
                                      <p:cBhvr>
                                        <p:cTn id="77" dur="1" fill="hold">
                                          <p:stCondLst>
                                            <p:cond delay="0"/>
                                          </p:stCondLst>
                                        </p:cTn>
                                        <p:tgtEl>
                                          <p:spTgt spid="80"/>
                                        </p:tgtEl>
                                        <p:attrNameLst>
                                          <p:attrName>style.visibility</p:attrName>
                                        </p:attrNameLst>
                                      </p:cBhvr>
                                      <p:to>
                                        <p:strVal val="visible"/>
                                      </p:to>
                                    </p:set>
                                    <p:anim calcmode="lin" valueType="num">
                                      <p:cBhvr>
                                        <p:cTn id="78" dur="400" fill="hold"/>
                                        <p:tgtEl>
                                          <p:spTgt spid="80"/>
                                        </p:tgtEl>
                                        <p:attrNameLst>
                                          <p:attrName>ppt_w</p:attrName>
                                        </p:attrNameLst>
                                      </p:cBhvr>
                                      <p:tavLst>
                                        <p:tav tm="0">
                                          <p:val>
                                            <p:fltVal val="0"/>
                                          </p:val>
                                        </p:tav>
                                        <p:tav tm="100000">
                                          <p:val>
                                            <p:strVal val="#ppt_w"/>
                                          </p:val>
                                        </p:tav>
                                      </p:tavLst>
                                    </p:anim>
                                    <p:anim calcmode="lin" valueType="num">
                                      <p:cBhvr>
                                        <p:cTn id="79" dur="400" fill="hold"/>
                                        <p:tgtEl>
                                          <p:spTgt spid="80"/>
                                        </p:tgtEl>
                                        <p:attrNameLst>
                                          <p:attrName>ppt_h</p:attrName>
                                        </p:attrNameLst>
                                      </p:cBhvr>
                                      <p:tavLst>
                                        <p:tav tm="0">
                                          <p:val>
                                            <p:fltVal val="0"/>
                                          </p:val>
                                        </p:tav>
                                        <p:tav tm="100000">
                                          <p:val>
                                            <p:strVal val="#ppt_h"/>
                                          </p:val>
                                        </p:tav>
                                      </p:tavLst>
                                    </p:anim>
                                    <p:animEffect transition="in" filter="fade">
                                      <p:cBhvr>
                                        <p:cTn id="80" dur="400"/>
                                        <p:tgtEl>
                                          <p:spTgt spid="80"/>
                                        </p:tgtEl>
                                      </p:cBhvr>
                                    </p:animEffect>
                                  </p:childTnLst>
                                </p:cTn>
                              </p:par>
                            </p:childTnLst>
                          </p:cTn>
                        </p:par>
                        <p:par>
                          <p:cTn id="81" fill="hold">
                            <p:stCondLst>
                              <p:cond delay="6200"/>
                            </p:stCondLst>
                            <p:childTnLst>
                              <p:par>
                                <p:cTn id="82" presetID="53" presetClass="entr" presetSubtype="16" fill="hold" grpId="0" nodeType="afterEffect">
                                  <p:stCondLst>
                                    <p:cond delay="0"/>
                                  </p:stCondLst>
                                  <p:childTnLst>
                                    <p:set>
                                      <p:cBhvr>
                                        <p:cTn id="83" dur="1" fill="hold">
                                          <p:stCondLst>
                                            <p:cond delay="0"/>
                                          </p:stCondLst>
                                        </p:cTn>
                                        <p:tgtEl>
                                          <p:spTgt spid="81">
                                            <p:txEl>
                                              <p:pRg st="0" end="0"/>
                                            </p:txEl>
                                          </p:spTgt>
                                        </p:tgtEl>
                                        <p:attrNameLst>
                                          <p:attrName>style.visibility</p:attrName>
                                        </p:attrNameLst>
                                      </p:cBhvr>
                                      <p:to>
                                        <p:strVal val="visible"/>
                                      </p:to>
                                    </p:set>
                                    <p:anim calcmode="lin" valueType="num">
                                      <p:cBhvr>
                                        <p:cTn id="84" dur="3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85" dur="3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86" dur="300"/>
                                        <p:tgtEl>
                                          <p:spTgt spid="81">
                                            <p:txEl>
                                              <p:pRg st="0" end="0"/>
                                            </p:txEl>
                                          </p:spTgt>
                                        </p:tgtEl>
                                      </p:cBhvr>
                                    </p:animEffect>
                                  </p:childTnLst>
                                </p:cTn>
                              </p:par>
                              <p:par>
                                <p:cTn id="87" presetID="42" presetClass="entr" presetSubtype="0" fill="hold" grpId="0" nodeType="withEffect">
                                  <p:stCondLst>
                                    <p:cond delay="200"/>
                                  </p:stCondLst>
                                  <p:childTnLst>
                                    <p:set>
                                      <p:cBhvr>
                                        <p:cTn id="88" dur="1" fill="hold">
                                          <p:stCondLst>
                                            <p:cond delay="0"/>
                                          </p:stCondLst>
                                        </p:cTn>
                                        <p:tgtEl>
                                          <p:spTgt spid="82">
                                            <p:txEl>
                                              <p:pRg st="0" end="0"/>
                                            </p:txEl>
                                          </p:spTgt>
                                        </p:tgtEl>
                                        <p:attrNameLst>
                                          <p:attrName>style.visibility</p:attrName>
                                        </p:attrNameLst>
                                      </p:cBhvr>
                                      <p:to>
                                        <p:strVal val="visible"/>
                                      </p:to>
                                    </p:set>
                                    <p:animEffect transition="in" filter="fade">
                                      <p:cBhvr>
                                        <p:cTn id="89" dur="500"/>
                                        <p:tgtEl>
                                          <p:spTgt spid="82">
                                            <p:txEl>
                                              <p:pRg st="0" end="0"/>
                                            </p:txEl>
                                          </p:spTgt>
                                        </p:tgtEl>
                                      </p:cBhvr>
                                    </p:animEffect>
                                    <p:anim calcmode="lin" valueType="num">
                                      <p:cBhvr>
                                        <p:cTn id="90"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91" dur="500" fill="hold"/>
                                        <p:tgtEl>
                                          <p:spTgt spid="82">
                                            <p:txEl>
                                              <p:pRg st="0" end="0"/>
                                            </p:txEl>
                                          </p:spTgt>
                                        </p:tgtEl>
                                        <p:attrNameLst>
                                          <p:attrName>ppt_y</p:attrName>
                                        </p:attrNameLst>
                                      </p:cBhvr>
                                      <p:tavLst>
                                        <p:tav tm="0">
                                          <p:val>
                                            <p:strVal val="#ppt_y+.1"/>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83">
                                            <p:txEl>
                                              <p:pRg st="0" end="0"/>
                                            </p:txEl>
                                          </p:spTgt>
                                        </p:tgtEl>
                                        <p:attrNameLst>
                                          <p:attrName>style.visibility</p:attrName>
                                        </p:attrNameLst>
                                      </p:cBhvr>
                                      <p:to>
                                        <p:strVal val="visible"/>
                                      </p:to>
                                    </p:set>
                                    <p:animEffect transition="in" filter="fade">
                                      <p:cBhvr>
                                        <p:cTn id="94" dur="500"/>
                                        <p:tgtEl>
                                          <p:spTgt spid="83">
                                            <p:txEl>
                                              <p:pRg st="0" end="0"/>
                                            </p:txEl>
                                          </p:spTgt>
                                        </p:tgtEl>
                                      </p:cBhvr>
                                    </p:animEffect>
                                  </p:childTnLst>
                                </p:cTn>
                              </p:par>
                            </p:childTnLst>
                          </p:cTn>
                        </p:par>
                        <p:par>
                          <p:cTn id="95" fill="hold">
                            <p:stCondLst>
                              <p:cond delay="7500"/>
                            </p:stCondLst>
                            <p:childTnLst>
                              <p:par>
                                <p:cTn id="96" presetID="53" presetClass="entr" presetSubtype="16" fill="hold" grpId="0" nodeType="after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400" fill="hold"/>
                                        <p:tgtEl>
                                          <p:spTgt spid="84"/>
                                        </p:tgtEl>
                                        <p:attrNameLst>
                                          <p:attrName>ppt_w</p:attrName>
                                        </p:attrNameLst>
                                      </p:cBhvr>
                                      <p:tavLst>
                                        <p:tav tm="0">
                                          <p:val>
                                            <p:fltVal val="0"/>
                                          </p:val>
                                        </p:tav>
                                        <p:tav tm="100000">
                                          <p:val>
                                            <p:strVal val="#ppt_w"/>
                                          </p:val>
                                        </p:tav>
                                      </p:tavLst>
                                    </p:anim>
                                    <p:anim calcmode="lin" valueType="num">
                                      <p:cBhvr>
                                        <p:cTn id="99" dur="400" fill="hold"/>
                                        <p:tgtEl>
                                          <p:spTgt spid="84"/>
                                        </p:tgtEl>
                                        <p:attrNameLst>
                                          <p:attrName>ppt_h</p:attrName>
                                        </p:attrNameLst>
                                      </p:cBhvr>
                                      <p:tavLst>
                                        <p:tav tm="0">
                                          <p:val>
                                            <p:fltVal val="0"/>
                                          </p:val>
                                        </p:tav>
                                        <p:tav tm="100000">
                                          <p:val>
                                            <p:strVal val="#ppt_h"/>
                                          </p:val>
                                        </p:tav>
                                      </p:tavLst>
                                    </p:anim>
                                    <p:animEffect transition="in" filter="fade">
                                      <p:cBhvr>
                                        <p:cTn id="100" dur="400"/>
                                        <p:tgtEl>
                                          <p:spTgt spid="84"/>
                                        </p:tgtEl>
                                      </p:cBhvr>
                                    </p:animEffect>
                                  </p:childTnLst>
                                </p:cTn>
                              </p:par>
                            </p:childTnLst>
                          </p:cTn>
                        </p:par>
                        <p:par>
                          <p:cTn id="101" fill="hold">
                            <p:stCondLst>
                              <p:cond delay="7900"/>
                            </p:stCondLst>
                            <p:childTnLst>
                              <p:par>
                                <p:cTn id="102" presetID="53" presetClass="entr" presetSubtype="16" fill="hold" grpId="0" nodeType="afterEffect">
                                  <p:stCondLst>
                                    <p:cond delay="0"/>
                                  </p:stCondLst>
                                  <p:childTnLst>
                                    <p:set>
                                      <p:cBhvr>
                                        <p:cTn id="103" dur="1" fill="hold">
                                          <p:stCondLst>
                                            <p:cond delay="0"/>
                                          </p:stCondLst>
                                        </p:cTn>
                                        <p:tgtEl>
                                          <p:spTgt spid="85">
                                            <p:txEl>
                                              <p:pRg st="0" end="0"/>
                                            </p:txEl>
                                          </p:spTgt>
                                        </p:tgtEl>
                                        <p:attrNameLst>
                                          <p:attrName>style.visibility</p:attrName>
                                        </p:attrNameLst>
                                      </p:cBhvr>
                                      <p:to>
                                        <p:strVal val="visible"/>
                                      </p:to>
                                    </p:set>
                                    <p:anim calcmode="lin" valueType="num">
                                      <p:cBhvr>
                                        <p:cTn id="104" dur="300" fill="hold"/>
                                        <p:tgtEl>
                                          <p:spTgt spid="85">
                                            <p:txEl>
                                              <p:pRg st="0" end="0"/>
                                            </p:txEl>
                                          </p:spTgt>
                                        </p:tgtEl>
                                        <p:attrNameLst>
                                          <p:attrName>ppt_w</p:attrName>
                                        </p:attrNameLst>
                                      </p:cBhvr>
                                      <p:tavLst>
                                        <p:tav tm="0">
                                          <p:val>
                                            <p:fltVal val="0"/>
                                          </p:val>
                                        </p:tav>
                                        <p:tav tm="100000">
                                          <p:val>
                                            <p:strVal val="#ppt_w"/>
                                          </p:val>
                                        </p:tav>
                                      </p:tavLst>
                                    </p:anim>
                                    <p:anim calcmode="lin" valueType="num">
                                      <p:cBhvr>
                                        <p:cTn id="105" dur="300" fill="hold"/>
                                        <p:tgtEl>
                                          <p:spTgt spid="85">
                                            <p:txEl>
                                              <p:pRg st="0" end="0"/>
                                            </p:txEl>
                                          </p:spTgt>
                                        </p:tgtEl>
                                        <p:attrNameLst>
                                          <p:attrName>ppt_h</p:attrName>
                                        </p:attrNameLst>
                                      </p:cBhvr>
                                      <p:tavLst>
                                        <p:tav tm="0">
                                          <p:val>
                                            <p:fltVal val="0"/>
                                          </p:val>
                                        </p:tav>
                                        <p:tav tm="100000">
                                          <p:val>
                                            <p:strVal val="#ppt_h"/>
                                          </p:val>
                                        </p:tav>
                                      </p:tavLst>
                                    </p:anim>
                                    <p:animEffect transition="in" filter="fade">
                                      <p:cBhvr>
                                        <p:cTn id="106" dur="300"/>
                                        <p:tgtEl>
                                          <p:spTgt spid="85">
                                            <p:txEl>
                                              <p:pRg st="0" end="0"/>
                                            </p:txEl>
                                          </p:spTgt>
                                        </p:tgtEl>
                                      </p:cBhvr>
                                    </p:animEffect>
                                  </p:childTnLst>
                                </p:cTn>
                              </p:par>
                              <p:par>
                                <p:cTn id="107" presetID="42" presetClass="entr" presetSubtype="0" fill="hold" grpId="0" nodeType="withEffect">
                                  <p:stCondLst>
                                    <p:cond delay="200"/>
                                  </p:stCondLst>
                                  <p:childTnLst>
                                    <p:set>
                                      <p:cBhvr>
                                        <p:cTn id="108" dur="1" fill="hold">
                                          <p:stCondLst>
                                            <p:cond delay="0"/>
                                          </p:stCondLst>
                                        </p:cTn>
                                        <p:tgtEl>
                                          <p:spTgt spid="86">
                                            <p:txEl>
                                              <p:pRg st="0" end="0"/>
                                            </p:txEl>
                                          </p:spTgt>
                                        </p:tgtEl>
                                        <p:attrNameLst>
                                          <p:attrName>style.visibility</p:attrName>
                                        </p:attrNameLst>
                                      </p:cBhvr>
                                      <p:to>
                                        <p:strVal val="visible"/>
                                      </p:to>
                                    </p:set>
                                    <p:animEffect transition="in" filter="fade">
                                      <p:cBhvr>
                                        <p:cTn id="109" dur="500"/>
                                        <p:tgtEl>
                                          <p:spTgt spid="86">
                                            <p:txEl>
                                              <p:pRg st="0" end="0"/>
                                            </p:txEl>
                                          </p:spTgt>
                                        </p:tgtEl>
                                      </p:cBhvr>
                                    </p:animEffect>
                                    <p:anim calcmode="lin" valueType="num">
                                      <p:cBhvr>
                                        <p:cTn id="110"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p:cTn id="111" dur="500" fill="hold"/>
                                        <p:tgtEl>
                                          <p:spTgt spid="86">
                                            <p:txEl>
                                              <p:pRg st="0" end="0"/>
                                            </p:txEl>
                                          </p:spTgt>
                                        </p:tgtEl>
                                        <p:attrNameLst>
                                          <p:attrName>ppt_y</p:attrName>
                                        </p:attrNameLst>
                                      </p:cBhvr>
                                      <p:tavLst>
                                        <p:tav tm="0">
                                          <p:val>
                                            <p:strVal val="#ppt_y+.1"/>
                                          </p:val>
                                        </p:tav>
                                        <p:tav tm="100000">
                                          <p:val>
                                            <p:strVal val="#ppt_y"/>
                                          </p:val>
                                        </p:tav>
                                      </p:tavLst>
                                    </p:anim>
                                  </p:childTnLst>
                                </p:cTn>
                              </p:par>
                              <p:par>
                                <p:cTn id="112" presetID="10" presetClass="entr" presetSubtype="0" fill="hold" grpId="0" nodeType="withEffect">
                                  <p:stCondLst>
                                    <p:cond delay="800"/>
                                  </p:stCondLst>
                                  <p:childTnLst>
                                    <p:set>
                                      <p:cBhvr>
                                        <p:cTn id="113" dur="1" fill="hold">
                                          <p:stCondLst>
                                            <p:cond delay="0"/>
                                          </p:stCondLst>
                                        </p:cTn>
                                        <p:tgtEl>
                                          <p:spTgt spid="87">
                                            <p:txEl>
                                              <p:pRg st="0" end="0"/>
                                            </p:txEl>
                                          </p:spTgt>
                                        </p:tgtEl>
                                        <p:attrNameLst>
                                          <p:attrName>style.visibility</p:attrName>
                                        </p:attrNameLst>
                                      </p:cBhvr>
                                      <p:to>
                                        <p:strVal val="visible"/>
                                      </p:to>
                                    </p:set>
                                    <p:animEffect transition="in" filter="fade">
                                      <p:cBhvr>
                                        <p:cTn id="114" dur="500"/>
                                        <p:tgtEl>
                                          <p:spTgt spid="87">
                                            <p:txEl>
                                              <p:pRg st="0" end="0"/>
                                            </p:txEl>
                                          </p:spTgt>
                                        </p:tgtEl>
                                      </p:cBhvr>
                                    </p:animEffect>
                                  </p:childTnLst>
                                </p:cTn>
                              </p:par>
                            </p:childTnLst>
                          </p:cTn>
                        </p:par>
                        <p:par>
                          <p:cTn id="115" fill="hold">
                            <p:stCondLst>
                              <p:cond delay="9200"/>
                            </p:stCondLst>
                            <p:childTnLst>
                              <p:par>
                                <p:cTn id="116" presetID="53" presetClass="entr" presetSubtype="16" fill="hold" grpId="0" nodeType="afterEffect">
                                  <p:stCondLst>
                                    <p:cond delay="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400" fill="hold"/>
                                        <p:tgtEl>
                                          <p:spTgt spid="88"/>
                                        </p:tgtEl>
                                        <p:attrNameLst>
                                          <p:attrName>ppt_w</p:attrName>
                                        </p:attrNameLst>
                                      </p:cBhvr>
                                      <p:tavLst>
                                        <p:tav tm="0">
                                          <p:val>
                                            <p:fltVal val="0"/>
                                          </p:val>
                                        </p:tav>
                                        <p:tav tm="100000">
                                          <p:val>
                                            <p:strVal val="#ppt_w"/>
                                          </p:val>
                                        </p:tav>
                                      </p:tavLst>
                                    </p:anim>
                                    <p:anim calcmode="lin" valueType="num">
                                      <p:cBhvr>
                                        <p:cTn id="119" dur="400" fill="hold"/>
                                        <p:tgtEl>
                                          <p:spTgt spid="88"/>
                                        </p:tgtEl>
                                        <p:attrNameLst>
                                          <p:attrName>ppt_h</p:attrName>
                                        </p:attrNameLst>
                                      </p:cBhvr>
                                      <p:tavLst>
                                        <p:tav tm="0">
                                          <p:val>
                                            <p:fltVal val="0"/>
                                          </p:val>
                                        </p:tav>
                                        <p:tav tm="100000">
                                          <p:val>
                                            <p:strVal val="#ppt_h"/>
                                          </p:val>
                                        </p:tav>
                                      </p:tavLst>
                                    </p:anim>
                                    <p:animEffect transition="in" filter="fade">
                                      <p:cBhvr>
                                        <p:cTn id="120" dur="400"/>
                                        <p:tgtEl>
                                          <p:spTgt spid="88"/>
                                        </p:tgtEl>
                                      </p:cBhvr>
                                    </p:animEffect>
                                  </p:childTnLst>
                                </p:cTn>
                              </p:par>
                            </p:childTnLst>
                          </p:cTn>
                        </p:par>
                        <p:par>
                          <p:cTn id="121" fill="hold">
                            <p:stCondLst>
                              <p:cond delay="9600"/>
                            </p:stCondLst>
                            <p:childTnLst>
                              <p:par>
                                <p:cTn id="122" presetID="53" presetClass="entr" presetSubtype="16" fill="hold" grpId="0" nodeType="afterEffect">
                                  <p:stCondLst>
                                    <p:cond delay="0"/>
                                  </p:stCondLst>
                                  <p:childTnLst>
                                    <p:set>
                                      <p:cBhvr>
                                        <p:cTn id="123" dur="1" fill="hold">
                                          <p:stCondLst>
                                            <p:cond delay="0"/>
                                          </p:stCondLst>
                                        </p:cTn>
                                        <p:tgtEl>
                                          <p:spTgt spid="89">
                                            <p:txEl>
                                              <p:pRg st="0" end="0"/>
                                            </p:txEl>
                                          </p:spTgt>
                                        </p:tgtEl>
                                        <p:attrNameLst>
                                          <p:attrName>style.visibility</p:attrName>
                                        </p:attrNameLst>
                                      </p:cBhvr>
                                      <p:to>
                                        <p:strVal val="visible"/>
                                      </p:to>
                                    </p:set>
                                    <p:anim calcmode="lin" valueType="num">
                                      <p:cBhvr>
                                        <p:cTn id="124" dur="300" fill="hold"/>
                                        <p:tgtEl>
                                          <p:spTgt spid="89">
                                            <p:txEl>
                                              <p:pRg st="0" end="0"/>
                                            </p:txEl>
                                          </p:spTgt>
                                        </p:tgtEl>
                                        <p:attrNameLst>
                                          <p:attrName>ppt_w</p:attrName>
                                        </p:attrNameLst>
                                      </p:cBhvr>
                                      <p:tavLst>
                                        <p:tav tm="0">
                                          <p:val>
                                            <p:fltVal val="0"/>
                                          </p:val>
                                        </p:tav>
                                        <p:tav tm="100000">
                                          <p:val>
                                            <p:strVal val="#ppt_w"/>
                                          </p:val>
                                        </p:tav>
                                      </p:tavLst>
                                    </p:anim>
                                    <p:anim calcmode="lin" valueType="num">
                                      <p:cBhvr>
                                        <p:cTn id="125" dur="300" fill="hold"/>
                                        <p:tgtEl>
                                          <p:spTgt spid="89">
                                            <p:txEl>
                                              <p:pRg st="0" end="0"/>
                                            </p:txEl>
                                          </p:spTgt>
                                        </p:tgtEl>
                                        <p:attrNameLst>
                                          <p:attrName>ppt_h</p:attrName>
                                        </p:attrNameLst>
                                      </p:cBhvr>
                                      <p:tavLst>
                                        <p:tav tm="0">
                                          <p:val>
                                            <p:fltVal val="0"/>
                                          </p:val>
                                        </p:tav>
                                        <p:tav tm="100000">
                                          <p:val>
                                            <p:strVal val="#ppt_h"/>
                                          </p:val>
                                        </p:tav>
                                      </p:tavLst>
                                    </p:anim>
                                    <p:animEffect transition="in" filter="fade">
                                      <p:cBhvr>
                                        <p:cTn id="126" dur="300"/>
                                        <p:tgtEl>
                                          <p:spTgt spid="89">
                                            <p:txEl>
                                              <p:pRg st="0" end="0"/>
                                            </p:txEl>
                                          </p:spTgt>
                                        </p:tgtEl>
                                      </p:cBhvr>
                                    </p:animEffect>
                                  </p:childTnLst>
                                </p:cTn>
                              </p:par>
                              <p:par>
                                <p:cTn id="127" presetID="42" presetClass="entr" presetSubtype="0" fill="hold" grpId="0" nodeType="withEffect">
                                  <p:stCondLst>
                                    <p:cond delay="200"/>
                                  </p:stCondLst>
                                  <p:childTnLst>
                                    <p:set>
                                      <p:cBhvr>
                                        <p:cTn id="128" dur="1" fill="hold">
                                          <p:stCondLst>
                                            <p:cond delay="0"/>
                                          </p:stCondLst>
                                        </p:cTn>
                                        <p:tgtEl>
                                          <p:spTgt spid="90">
                                            <p:txEl>
                                              <p:pRg st="0" end="0"/>
                                            </p:txEl>
                                          </p:spTgt>
                                        </p:tgtEl>
                                        <p:attrNameLst>
                                          <p:attrName>style.visibility</p:attrName>
                                        </p:attrNameLst>
                                      </p:cBhvr>
                                      <p:to>
                                        <p:strVal val="visible"/>
                                      </p:to>
                                    </p:set>
                                    <p:animEffect transition="in" filter="fade">
                                      <p:cBhvr>
                                        <p:cTn id="129" dur="500"/>
                                        <p:tgtEl>
                                          <p:spTgt spid="90">
                                            <p:txEl>
                                              <p:pRg st="0" end="0"/>
                                            </p:txEl>
                                          </p:spTgt>
                                        </p:tgtEl>
                                      </p:cBhvr>
                                    </p:animEffect>
                                    <p:anim calcmode="lin" valueType="num">
                                      <p:cBhvr>
                                        <p:cTn id="130"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p:cTn id="131" dur="500" fill="hold"/>
                                        <p:tgtEl>
                                          <p:spTgt spid="90">
                                            <p:txEl>
                                              <p:pRg st="0" end="0"/>
                                            </p:txEl>
                                          </p:spTgt>
                                        </p:tgtEl>
                                        <p:attrNameLst>
                                          <p:attrName>ppt_y</p:attrName>
                                        </p:attrNameLst>
                                      </p:cBhvr>
                                      <p:tavLst>
                                        <p:tav tm="0">
                                          <p:val>
                                            <p:strVal val="#ppt_y+.1"/>
                                          </p:val>
                                        </p:tav>
                                        <p:tav tm="100000">
                                          <p:val>
                                            <p:strVal val="#ppt_y"/>
                                          </p:val>
                                        </p:tav>
                                      </p:tavLst>
                                    </p:anim>
                                  </p:childTnLst>
                                </p:cTn>
                              </p:par>
                              <p:par>
                                <p:cTn id="132" presetID="10" presetClass="entr" presetSubtype="0" fill="hold" grpId="0" nodeType="withEffect">
                                  <p:stCondLst>
                                    <p:cond delay="800"/>
                                  </p:stCondLst>
                                  <p:childTnLst>
                                    <p:set>
                                      <p:cBhvr>
                                        <p:cTn id="133" dur="1" fill="hold">
                                          <p:stCondLst>
                                            <p:cond delay="0"/>
                                          </p:stCondLst>
                                        </p:cTn>
                                        <p:tgtEl>
                                          <p:spTgt spid="91">
                                            <p:txEl>
                                              <p:pRg st="0" end="0"/>
                                            </p:txEl>
                                          </p:spTgt>
                                        </p:tgtEl>
                                        <p:attrNameLst>
                                          <p:attrName>style.visibility</p:attrName>
                                        </p:attrNameLst>
                                      </p:cBhvr>
                                      <p:to>
                                        <p:strVal val="visible"/>
                                      </p:to>
                                    </p:set>
                                    <p:animEffect transition="in" filter="fade">
                                      <p:cBhvr>
                                        <p:cTn id="134" dur="500"/>
                                        <p:tgtEl>
                                          <p:spTgt spid="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72" grpId="0" animBg="1"/>
      <p:bldP spid="73" grpId="0" build="p">
        <p:tmplLst>
          <p:tmpl lvl="1">
            <p:tnLst>
              <p:par>
                <p:cTn presetID="53" presetClass="entr" presetSubtype="16"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p:cTn dur="300" fill="hold"/>
                        <p:tgtEl>
                          <p:spTgt spid="73"/>
                        </p:tgtEl>
                        <p:attrNameLst>
                          <p:attrName>ppt_w</p:attrName>
                        </p:attrNameLst>
                      </p:cBhvr>
                      <p:tavLst>
                        <p:tav tm="0">
                          <p:val>
                            <p:fltVal val="0"/>
                          </p:val>
                        </p:tav>
                        <p:tav tm="100000">
                          <p:val>
                            <p:strVal val="#ppt_w"/>
                          </p:val>
                        </p:tav>
                      </p:tavLst>
                    </p:anim>
                    <p:anim calcmode="lin" valueType="num">
                      <p:cBhvr>
                        <p:cTn dur="300" fill="hold"/>
                        <p:tgtEl>
                          <p:spTgt spid="73"/>
                        </p:tgtEl>
                        <p:attrNameLst>
                          <p:attrName>ppt_h</p:attrName>
                        </p:attrNameLst>
                      </p:cBhvr>
                      <p:tavLst>
                        <p:tav tm="0">
                          <p:val>
                            <p:fltVal val="0"/>
                          </p:val>
                        </p:tav>
                        <p:tav tm="100000">
                          <p:val>
                            <p:strVal val="#ppt_h"/>
                          </p:val>
                        </p:tav>
                      </p:tavLst>
                    </p:anim>
                    <p:animEffect transition="in" filter="fade">
                      <p:cBhvr>
                        <p:cTn dur="300"/>
                        <p:tgtEl>
                          <p:spTgt spid="73"/>
                        </p:tgtEl>
                      </p:cBhvr>
                    </p:animEffect>
                  </p:childTnLst>
                </p:cTn>
              </p:par>
            </p:tnLst>
          </p:tmpl>
        </p:tmplLst>
      </p:bldP>
      <p:bldP spid="74" grpId="0" build="p">
        <p:tmplLst>
          <p:tmpl lvl="1">
            <p:tnLst>
              <p:par>
                <p:cTn presetID="42" presetClass="entr" presetSubtype="0" fill="hold" nodeType="withEffect">
                  <p:stCondLst>
                    <p:cond delay="20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anim calcmode="lin" valueType="num">
                      <p:cBhvr>
                        <p:cTn dur="500" fill="hold"/>
                        <p:tgtEl>
                          <p:spTgt spid="74"/>
                        </p:tgtEl>
                        <p:attrNameLst>
                          <p:attrName>ppt_x</p:attrName>
                        </p:attrNameLst>
                      </p:cBhvr>
                      <p:tavLst>
                        <p:tav tm="0">
                          <p:val>
                            <p:strVal val="#ppt_x"/>
                          </p:val>
                        </p:tav>
                        <p:tav tm="100000">
                          <p:val>
                            <p:strVal val="#ppt_x"/>
                          </p:val>
                        </p:tav>
                      </p:tavLst>
                    </p:anim>
                    <p:anim calcmode="lin" valueType="num">
                      <p:cBhvr>
                        <p:cTn dur="500" fill="hold"/>
                        <p:tgtEl>
                          <p:spTgt spid="74"/>
                        </p:tgtEl>
                        <p:attrNameLst>
                          <p:attrName>ppt_y</p:attrName>
                        </p:attrNameLst>
                      </p:cBhvr>
                      <p:tavLst>
                        <p:tav tm="0">
                          <p:val>
                            <p:strVal val="#ppt_y+.1"/>
                          </p:val>
                        </p:tav>
                        <p:tav tm="100000">
                          <p:val>
                            <p:strVal val="#ppt_y"/>
                          </p:val>
                        </p:tav>
                      </p:tavLst>
                    </p:anim>
                  </p:childTnLst>
                </p:cTn>
              </p:par>
            </p:tnLst>
          </p:tmpl>
        </p:tmplLst>
      </p:bldP>
      <p:bldP spid="75" grpId="0" build="p">
        <p:tmplLst>
          <p:tmpl lvl="1">
            <p:tnLst>
              <p:par>
                <p:cTn presetID="10" presetClass="entr" presetSubtype="0" fill="hold" nodeType="withEffect">
                  <p:stCondLst>
                    <p:cond delay="8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animBg="1"/>
      <p:bldP spid="77" grpId="0" build="p">
        <p:tmplLst>
          <p:tmpl lvl="1">
            <p:tnLst>
              <p:par>
                <p:cTn presetID="53" presetClass="entr" presetSubtype="16"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p:cTn dur="300" fill="hold"/>
                        <p:tgtEl>
                          <p:spTgt spid="77"/>
                        </p:tgtEl>
                        <p:attrNameLst>
                          <p:attrName>ppt_w</p:attrName>
                        </p:attrNameLst>
                      </p:cBhvr>
                      <p:tavLst>
                        <p:tav tm="0">
                          <p:val>
                            <p:fltVal val="0"/>
                          </p:val>
                        </p:tav>
                        <p:tav tm="100000">
                          <p:val>
                            <p:strVal val="#ppt_w"/>
                          </p:val>
                        </p:tav>
                      </p:tavLst>
                    </p:anim>
                    <p:anim calcmode="lin" valueType="num">
                      <p:cBhvr>
                        <p:cTn dur="300" fill="hold"/>
                        <p:tgtEl>
                          <p:spTgt spid="77"/>
                        </p:tgtEl>
                        <p:attrNameLst>
                          <p:attrName>ppt_h</p:attrName>
                        </p:attrNameLst>
                      </p:cBhvr>
                      <p:tavLst>
                        <p:tav tm="0">
                          <p:val>
                            <p:fltVal val="0"/>
                          </p:val>
                        </p:tav>
                        <p:tav tm="100000">
                          <p:val>
                            <p:strVal val="#ppt_h"/>
                          </p:val>
                        </p:tav>
                      </p:tavLst>
                    </p:anim>
                    <p:animEffect transition="in" filter="fade">
                      <p:cBhvr>
                        <p:cTn dur="300"/>
                        <p:tgtEl>
                          <p:spTgt spid="77"/>
                        </p:tgtEl>
                      </p:cBhvr>
                    </p:animEffect>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79" grpId="0" build="p">
        <p:tmplLst>
          <p:tmpl lvl="1">
            <p:tnLst>
              <p:par>
                <p:cTn presetID="10" presetClass="entr" presetSubtype="0" fill="hold" nodeType="withEffect">
                  <p:stCondLst>
                    <p:cond delay="80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80" grpId="0" animBg="1"/>
      <p:bldP spid="81" grpId="0" build="p">
        <p:tmplLst>
          <p:tmpl lvl="1">
            <p:tnLst>
              <p:par>
                <p:cTn presetID="53" presetClass="entr" presetSubtype="16" fill="hold" nodeType="after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p:cTn dur="300" fill="hold"/>
                        <p:tgtEl>
                          <p:spTgt spid="81"/>
                        </p:tgtEl>
                        <p:attrNameLst>
                          <p:attrName>ppt_w</p:attrName>
                        </p:attrNameLst>
                      </p:cBhvr>
                      <p:tavLst>
                        <p:tav tm="0">
                          <p:val>
                            <p:fltVal val="0"/>
                          </p:val>
                        </p:tav>
                        <p:tav tm="100000">
                          <p:val>
                            <p:strVal val="#ppt_w"/>
                          </p:val>
                        </p:tav>
                      </p:tavLst>
                    </p:anim>
                    <p:anim calcmode="lin" valueType="num">
                      <p:cBhvr>
                        <p:cTn dur="300" fill="hold"/>
                        <p:tgtEl>
                          <p:spTgt spid="81"/>
                        </p:tgtEl>
                        <p:attrNameLst>
                          <p:attrName>ppt_h</p:attrName>
                        </p:attrNameLst>
                      </p:cBhvr>
                      <p:tavLst>
                        <p:tav tm="0">
                          <p:val>
                            <p:fltVal val="0"/>
                          </p:val>
                        </p:tav>
                        <p:tav tm="100000">
                          <p:val>
                            <p:strVal val="#ppt_h"/>
                          </p:val>
                        </p:tav>
                      </p:tavLst>
                    </p:anim>
                    <p:animEffect transition="in" filter="fade">
                      <p:cBhvr>
                        <p:cTn dur="300"/>
                        <p:tgtEl>
                          <p:spTgt spid="81"/>
                        </p:tgtEl>
                      </p:cBhvr>
                    </p:animEffect>
                  </p:childTnLst>
                </p:cTn>
              </p:par>
            </p:tnLst>
          </p:tmpl>
        </p:tmplLst>
      </p:bldP>
      <p:bldP spid="82" grpId="0" build="p">
        <p:tmplLst>
          <p:tmpl lvl="1">
            <p:tnLst>
              <p:par>
                <p:cTn presetID="42" presetClass="entr" presetSubtype="0" fill="hold" nodeType="withEffect">
                  <p:stCondLst>
                    <p:cond delay="20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anim calcmode="lin" valueType="num">
                      <p:cBhvr>
                        <p:cTn dur="500" fill="hold"/>
                        <p:tgtEl>
                          <p:spTgt spid="82"/>
                        </p:tgtEl>
                        <p:attrNameLst>
                          <p:attrName>ppt_x</p:attrName>
                        </p:attrNameLst>
                      </p:cBhvr>
                      <p:tavLst>
                        <p:tav tm="0">
                          <p:val>
                            <p:strVal val="#ppt_x"/>
                          </p:val>
                        </p:tav>
                        <p:tav tm="100000">
                          <p:val>
                            <p:strVal val="#ppt_x"/>
                          </p:val>
                        </p:tav>
                      </p:tavLst>
                    </p:anim>
                    <p:anim calcmode="lin" valueType="num">
                      <p:cBhvr>
                        <p:cTn dur="500" fill="hold"/>
                        <p:tgtEl>
                          <p:spTgt spid="82"/>
                        </p:tgtEl>
                        <p:attrNameLst>
                          <p:attrName>ppt_y</p:attrName>
                        </p:attrNameLst>
                      </p:cBhvr>
                      <p:tavLst>
                        <p:tav tm="0">
                          <p:val>
                            <p:strVal val="#ppt_y+.1"/>
                          </p:val>
                        </p:tav>
                        <p:tav tm="100000">
                          <p:val>
                            <p:strVal val="#ppt_y"/>
                          </p:val>
                        </p:tav>
                      </p:tavLst>
                    </p:anim>
                  </p:childTnLst>
                </p:cTn>
              </p:par>
            </p:tnLst>
          </p:tmpl>
        </p:tmplLst>
      </p:bldP>
      <p:bldP spid="83" grpId="0" build="p">
        <p:tmplLst>
          <p:tmpl lvl="1">
            <p:tnLst>
              <p:par>
                <p:cTn presetID="10" presetClass="entr" presetSubtype="0" fill="hold" nodeType="withEffect">
                  <p:stCondLst>
                    <p:cond delay="80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4" grpId="0" animBg="1"/>
      <p:bldP spid="85" grpId="0" build="p">
        <p:tmplLst>
          <p:tmpl lvl="1">
            <p:tnLst>
              <p:par>
                <p:cTn presetID="53" presetClass="entr" presetSubtype="16" fill="hold" nodeType="after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p:cTn dur="300" fill="hold"/>
                        <p:tgtEl>
                          <p:spTgt spid="85"/>
                        </p:tgtEl>
                        <p:attrNameLst>
                          <p:attrName>ppt_w</p:attrName>
                        </p:attrNameLst>
                      </p:cBhvr>
                      <p:tavLst>
                        <p:tav tm="0">
                          <p:val>
                            <p:fltVal val="0"/>
                          </p:val>
                        </p:tav>
                        <p:tav tm="100000">
                          <p:val>
                            <p:strVal val="#ppt_w"/>
                          </p:val>
                        </p:tav>
                      </p:tavLst>
                    </p:anim>
                    <p:anim calcmode="lin" valueType="num">
                      <p:cBhvr>
                        <p:cTn dur="300" fill="hold"/>
                        <p:tgtEl>
                          <p:spTgt spid="85"/>
                        </p:tgtEl>
                        <p:attrNameLst>
                          <p:attrName>ppt_h</p:attrName>
                        </p:attrNameLst>
                      </p:cBhvr>
                      <p:tavLst>
                        <p:tav tm="0">
                          <p:val>
                            <p:fltVal val="0"/>
                          </p:val>
                        </p:tav>
                        <p:tav tm="100000">
                          <p:val>
                            <p:strVal val="#ppt_h"/>
                          </p:val>
                        </p:tav>
                      </p:tavLst>
                    </p:anim>
                    <p:animEffect transition="in" filter="fade">
                      <p:cBhvr>
                        <p:cTn dur="300"/>
                        <p:tgtEl>
                          <p:spTgt spid="85"/>
                        </p:tgtEl>
                      </p:cBhvr>
                    </p:animEffect>
                  </p:childTnLst>
                </p:cTn>
              </p:par>
            </p:tnLst>
          </p:tmpl>
        </p:tmplLst>
      </p:bldP>
      <p:bldP spid="86" grpId="0" build="p">
        <p:tmplLst>
          <p:tmpl lvl="1">
            <p:tnLst>
              <p:par>
                <p:cTn presetID="42" presetClass="entr" presetSubtype="0" fill="hold" nodeType="withEffect">
                  <p:stCondLst>
                    <p:cond delay="20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anim calcmode="lin" valueType="num">
                      <p:cBhvr>
                        <p:cTn dur="500" fill="hold"/>
                        <p:tgtEl>
                          <p:spTgt spid="86"/>
                        </p:tgtEl>
                        <p:attrNameLst>
                          <p:attrName>ppt_x</p:attrName>
                        </p:attrNameLst>
                      </p:cBhvr>
                      <p:tavLst>
                        <p:tav tm="0">
                          <p:val>
                            <p:strVal val="#ppt_x"/>
                          </p:val>
                        </p:tav>
                        <p:tav tm="100000">
                          <p:val>
                            <p:strVal val="#ppt_x"/>
                          </p:val>
                        </p:tav>
                      </p:tavLst>
                    </p:anim>
                    <p:anim calcmode="lin" valueType="num">
                      <p:cBhvr>
                        <p:cTn dur="500" fill="hold"/>
                        <p:tgtEl>
                          <p:spTgt spid="86"/>
                        </p:tgtEl>
                        <p:attrNameLst>
                          <p:attrName>ppt_y</p:attrName>
                        </p:attrNameLst>
                      </p:cBhvr>
                      <p:tavLst>
                        <p:tav tm="0">
                          <p:val>
                            <p:strVal val="#ppt_y+.1"/>
                          </p:val>
                        </p:tav>
                        <p:tav tm="100000">
                          <p:val>
                            <p:strVal val="#ppt_y"/>
                          </p:val>
                        </p:tav>
                      </p:tavLst>
                    </p:anim>
                  </p:childTnLst>
                </p:cTn>
              </p:par>
            </p:tnLst>
          </p:tmpl>
        </p:tmplLst>
      </p:bldP>
      <p:bldP spid="87" grpId="0" build="p">
        <p:tmplLst>
          <p:tmpl lvl="1">
            <p:tnLst>
              <p:par>
                <p:cTn presetID="10" presetClass="entr" presetSubtype="0" fill="hold" nodeType="withEffect">
                  <p:stCondLst>
                    <p:cond delay="80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88" grpId="0" animBg="1"/>
      <p:bldP spid="89" grpId="0" build="p">
        <p:tmplLst>
          <p:tmpl lvl="1">
            <p:tnLst>
              <p:par>
                <p:cTn presetID="53" presetClass="entr" presetSubtype="16"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p:cTn dur="300" fill="hold"/>
                        <p:tgtEl>
                          <p:spTgt spid="89"/>
                        </p:tgtEl>
                        <p:attrNameLst>
                          <p:attrName>ppt_w</p:attrName>
                        </p:attrNameLst>
                      </p:cBhvr>
                      <p:tavLst>
                        <p:tav tm="0">
                          <p:val>
                            <p:fltVal val="0"/>
                          </p:val>
                        </p:tav>
                        <p:tav tm="100000">
                          <p:val>
                            <p:strVal val="#ppt_w"/>
                          </p:val>
                        </p:tav>
                      </p:tavLst>
                    </p:anim>
                    <p:anim calcmode="lin" valueType="num">
                      <p:cBhvr>
                        <p:cTn dur="300" fill="hold"/>
                        <p:tgtEl>
                          <p:spTgt spid="89"/>
                        </p:tgtEl>
                        <p:attrNameLst>
                          <p:attrName>ppt_h</p:attrName>
                        </p:attrNameLst>
                      </p:cBhvr>
                      <p:tavLst>
                        <p:tav tm="0">
                          <p:val>
                            <p:fltVal val="0"/>
                          </p:val>
                        </p:tav>
                        <p:tav tm="100000">
                          <p:val>
                            <p:strVal val="#ppt_h"/>
                          </p:val>
                        </p:tav>
                      </p:tavLst>
                    </p:anim>
                    <p:animEffect transition="in" filter="fade">
                      <p:cBhvr>
                        <p:cTn dur="300"/>
                        <p:tgtEl>
                          <p:spTgt spid="89"/>
                        </p:tgtEl>
                      </p:cBhvr>
                    </p:animEffect>
                  </p:childTnLst>
                </p:cTn>
              </p:par>
            </p:tnLst>
          </p:tmpl>
        </p:tmplLst>
      </p:bldP>
      <p:bldP spid="90" grpId="0" build="p">
        <p:tmplLst>
          <p:tmpl lvl="1">
            <p:tnLst>
              <p:par>
                <p:cTn presetID="42" presetClass="entr" presetSubtype="0" fill="hold" nodeType="withEffect">
                  <p:stCondLst>
                    <p:cond delay="200"/>
                  </p:stCondLst>
                  <p:childTnLst>
                    <p:set>
                      <p:cBhvr>
                        <p:cTn dur="1" fill="hold">
                          <p:stCondLst>
                            <p:cond delay="0"/>
                          </p:stCondLst>
                        </p:cTn>
                        <p:tgtEl>
                          <p:spTgt spid="90"/>
                        </p:tgtEl>
                        <p:attrNameLst>
                          <p:attrName>style.visibility</p:attrName>
                        </p:attrNameLst>
                      </p:cBhvr>
                      <p:to>
                        <p:strVal val="visible"/>
                      </p:to>
                    </p:set>
                    <p:animEffect transition="in" filter="fade">
                      <p:cBhvr>
                        <p:cTn dur="500"/>
                        <p:tgtEl>
                          <p:spTgt spid="90"/>
                        </p:tgtEl>
                      </p:cBhvr>
                    </p:animEffect>
                    <p:anim calcmode="lin" valueType="num">
                      <p:cBhvr>
                        <p:cTn dur="500" fill="hold"/>
                        <p:tgtEl>
                          <p:spTgt spid="90"/>
                        </p:tgtEl>
                        <p:attrNameLst>
                          <p:attrName>ppt_x</p:attrName>
                        </p:attrNameLst>
                      </p:cBhvr>
                      <p:tavLst>
                        <p:tav tm="0">
                          <p:val>
                            <p:strVal val="#ppt_x"/>
                          </p:val>
                        </p:tav>
                        <p:tav tm="100000">
                          <p:val>
                            <p:strVal val="#ppt_x"/>
                          </p:val>
                        </p:tav>
                      </p:tavLst>
                    </p:anim>
                    <p:anim calcmode="lin" valueType="num">
                      <p:cBhvr>
                        <p:cTn dur="500" fill="hold"/>
                        <p:tgtEl>
                          <p:spTgt spid="90"/>
                        </p:tgtEl>
                        <p:attrNameLst>
                          <p:attrName>ppt_y</p:attrName>
                        </p:attrNameLst>
                      </p:cBhvr>
                      <p:tavLst>
                        <p:tav tm="0">
                          <p:val>
                            <p:strVal val="#ppt_y+.1"/>
                          </p:val>
                        </p:tav>
                        <p:tav tm="100000">
                          <p:val>
                            <p:strVal val="#ppt_y"/>
                          </p:val>
                        </p:tav>
                      </p:tavLst>
                    </p:anim>
                  </p:childTnLst>
                </p:cTn>
              </p:par>
            </p:tnLst>
          </p:tmpl>
        </p:tmplLst>
      </p:bldP>
      <p:bldP spid="91" grpId="0" build="p">
        <p:tmplLst>
          <p:tmpl lvl="1">
            <p:tnLst>
              <p:par>
                <p:cTn presetID="10" presetClass="entr" presetSubtype="0" fill="hold" nodeType="withEffect">
                  <p:stCondLst>
                    <p:cond delay="800"/>
                  </p:stCondLst>
                  <p:childTnLst>
                    <p:set>
                      <p:cBhvr>
                        <p:cTn dur="1" fill="hold">
                          <p:stCondLst>
                            <p:cond delay="0"/>
                          </p:stCondLst>
                        </p:cTn>
                        <p:tgtEl>
                          <p:spTgt spid="91"/>
                        </p:tgtEl>
                        <p:attrNameLst>
                          <p:attrName>style.visibility</p:attrName>
                        </p:attrNameLst>
                      </p:cBhvr>
                      <p:to>
                        <p:strVal val="visible"/>
                      </p:to>
                    </p:set>
                    <p:animEffect transition="in" filter="fade">
                      <p:cBhvr>
                        <p:cTn dur="500"/>
                        <p:tgtEl>
                          <p:spTgt spid="91"/>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conic list 4">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2438" y="270483"/>
            <a:ext cx="8229600" cy="359817"/>
          </a:xfrm>
          <a:prstGeom prst="rect">
            <a:avLst/>
          </a:prstGeom>
        </p:spPr>
        <p:txBody>
          <a:bodyPr vert="horz" lIns="0" tIns="40504" rIns="0" bIns="40504" anchor="ctr"/>
          <a:lstStyle>
            <a:lvl1pPr marL="0" indent="0" algn="l">
              <a:lnSpc>
                <a:spcPct val="100000"/>
              </a:lnSpc>
              <a:spcBef>
                <a:spcPts val="0"/>
              </a:spcBef>
              <a:buNone/>
              <a:defRPr sz="25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452438" y="689252"/>
            <a:ext cx="82296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452438" y="1556062"/>
            <a:ext cx="652462" cy="652462"/>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7"/>
          <p:cNvSpPr>
            <a:spLocks noGrp="1"/>
          </p:cNvSpPr>
          <p:nvPr>
            <p:ph type="body" sz="quarter" idx="39" hasCustomPrompt="1"/>
          </p:nvPr>
        </p:nvSpPr>
        <p:spPr>
          <a:xfrm>
            <a:off x="513294" y="1594162"/>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1206500" y="1992748"/>
            <a:ext cx="15494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452439" y="2313958"/>
            <a:ext cx="23034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72" name="Rounded Rectangle 71"/>
          <p:cNvSpPr/>
          <p:nvPr userDrawn="1"/>
        </p:nvSpPr>
        <p:spPr>
          <a:xfrm>
            <a:off x="3401486" y="1556062"/>
            <a:ext cx="652462" cy="652462"/>
          </a:xfrm>
          <a:prstGeom prst="roundRect">
            <a:avLst>
              <a:gd name="adj"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 Placeholder 7"/>
          <p:cNvSpPr>
            <a:spLocks noGrp="1"/>
          </p:cNvSpPr>
          <p:nvPr>
            <p:ph type="body" sz="quarter" idx="40" hasCustomPrompt="1"/>
          </p:nvPr>
        </p:nvSpPr>
        <p:spPr>
          <a:xfrm>
            <a:off x="3462342" y="1594162"/>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smtClean="0"/>
              <a:t>icon</a:t>
            </a:r>
            <a:endParaRPr lang="es-ES_tradnl" dirty="0" smtClean="0"/>
          </a:p>
        </p:txBody>
      </p:sp>
      <p:sp>
        <p:nvSpPr>
          <p:cNvPr id="74" name="Text Placeholder 7"/>
          <p:cNvSpPr>
            <a:spLocks noGrp="1"/>
          </p:cNvSpPr>
          <p:nvPr>
            <p:ph type="body" sz="quarter" idx="41" hasCustomPrompt="1"/>
          </p:nvPr>
        </p:nvSpPr>
        <p:spPr>
          <a:xfrm>
            <a:off x="4165600" y="1992748"/>
            <a:ext cx="15494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5" name="Text Placeholder 2"/>
          <p:cNvSpPr>
            <a:spLocks noGrp="1"/>
          </p:cNvSpPr>
          <p:nvPr>
            <p:ph type="body" sz="quarter" idx="42" hasCustomPrompt="1"/>
          </p:nvPr>
        </p:nvSpPr>
        <p:spPr>
          <a:xfrm>
            <a:off x="3411539" y="2313958"/>
            <a:ext cx="23034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76" name="Rounded Rectangle 75"/>
          <p:cNvSpPr/>
          <p:nvPr userDrawn="1"/>
        </p:nvSpPr>
        <p:spPr>
          <a:xfrm>
            <a:off x="6378577" y="1556062"/>
            <a:ext cx="652462" cy="652462"/>
          </a:xfrm>
          <a:prstGeom prst="roundRect">
            <a:avLst>
              <a:gd name="adj"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 Placeholder 7"/>
          <p:cNvSpPr>
            <a:spLocks noGrp="1"/>
          </p:cNvSpPr>
          <p:nvPr>
            <p:ph type="body" sz="quarter" idx="43" hasCustomPrompt="1"/>
          </p:nvPr>
        </p:nvSpPr>
        <p:spPr>
          <a:xfrm>
            <a:off x="6439433" y="1594162"/>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smtClean="0"/>
              <a:t>icon</a:t>
            </a:r>
            <a:endParaRPr lang="es-ES_tradnl" dirty="0" smtClean="0"/>
          </a:p>
        </p:txBody>
      </p:sp>
      <p:sp>
        <p:nvSpPr>
          <p:cNvPr id="78" name="Text Placeholder 7"/>
          <p:cNvSpPr>
            <a:spLocks noGrp="1"/>
          </p:cNvSpPr>
          <p:nvPr>
            <p:ph type="body" sz="quarter" idx="44" hasCustomPrompt="1"/>
          </p:nvPr>
        </p:nvSpPr>
        <p:spPr>
          <a:xfrm>
            <a:off x="7132638" y="1992748"/>
            <a:ext cx="1549400" cy="190376"/>
          </a:xfrm>
          <a:prstGeom prst="rect">
            <a:avLst/>
          </a:prstGeom>
        </p:spPr>
        <p:txBody>
          <a:bodyPr vert="horz" lIns="0" tIns="40504" rIns="0" bIns="40504" anchor="ctr"/>
          <a:lstStyle>
            <a:lvl1pPr marL="0" indent="0" algn="l">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9" name="Text Placeholder 2"/>
          <p:cNvSpPr>
            <a:spLocks noGrp="1"/>
          </p:cNvSpPr>
          <p:nvPr>
            <p:ph type="body" sz="quarter" idx="45" hasCustomPrompt="1"/>
          </p:nvPr>
        </p:nvSpPr>
        <p:spPr>
          <a:xfrm>
            <a:off x="6378577" y="2313958"/>
            <a:ext cx="23034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80" name="Rounded Rectangle 79"/>
          <p:cNvSpPr/>
          <p:nvPr userDrawn="1"/>
        </p:nvSpPr>
        <p:spPr>
          <a:xfrm>
            <a:off x="452438" y="3219762"/>
            <a:ext cx="652462" cy="652462"/>
          </a:xfrm>
          <a:prstGeom prst="roundRect">
            <a:avLst>
              <a:gd name="adj"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 Placeholder 7"/>
          <p:cNvSpPr>
            <a:spLocks noGrp="1"/>
          </p:cNvSpPr>
          <p:nvPr>
            <p:ph type="body" sz="quarter" idx="46" hasCustomPrompt="1"/>
          </p:nvPr>
        </p:nvSpPr>
        <p:spPr>
          <a:xfrm>
            <a:off x="513294" y="3257862"/>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smtClean="0"/>
              <a:t>icon</a:t>
            </a:r>
            <a:endParaRPr lang="es-ES_tradnl" dirty="0" smtClean="0"/>
          </a:p>
        </p:txBody>
      </p:sp>
      <p:sp>
        <p:nvSpPr>
          <p:cNvPr id="82" name="Text Placeholder 7"/>
          <p:cNvSpPr>
            <a:spLocks noGrp="1"/>
          </p:cNvSpPr>
          <p:nvPr>
            <p:ph type="body" sz="quarter" idx="47" hasCustomPrompt="1"/>
          </p:nvPr>
        </p:nvSpPr>
        <p:spPr>
          <a:xfrm>
            <a:off x="1206500" y="3655172"/>
            <a:ext cx="1549400"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83" name="Text Placeholder 2"/>
          <p:cNvSpPr>
            <a:spLocks noGrp="1"/>
          </p:cNvSpPr>
          <p:nvPr>
            <p:ph type="body" sz="quarter" idx="48" hasCustomPrompt="1"/>
          </p:nvPr>
        </p:nvSpPr>
        <p:spPr>
          <a:xfrm>
            <a:off x="452439" y="3977658"/>
            <a:ext cx="23034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84" name="Rounded Rectangle 83"/>
          <p:cNvSpPr/>
          <p:nvPr userDrawn="1"/>
        </p:nvSpPr>
        <p:spPr>
          <a:xfrm>
            <a:off x="3416833" y="3219762"/>
            <a:ext cx="652462" cy="652462"/>
          </a:xfrm>
          <a:prstGeom prst="roundRect">
            <a:avLst>
              <a:gd name="adj"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 Placeholder 7"/>
          <p:cNvSpPr>
            <a:spLocks noGrp="1"/>
          </p:cNvSpPr>
          <p:nvPr>
            <p:ph type="body" sz="quarter" idx="49" hasCustomPrompt="1"/>
          </p:nvPr>
        </p:nvSpPr>
        <p:spPr>
          <a:xfrm>
            <a:off x="3477689" y="3257862"/>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smtClean="0"/>
              <a:t>icon</a:t>
            </a:r>
            <a:endParaRPr lang="es-ES_tradnl" dirty="0" smtClean="0"/>
          </a:p>
        </p:txBody>
      </p:sp>
      <p:sp>
        <p:nvSpPr>
          <p:cNvPr id="86" name="Text Placeholder 7"/>
          <p:cNvSpPr>
            <a:spLocks noGrp="1"/>
          </p:cNvSpPr>
          <p:nvPr>
            <p:ph type="body" sz="quarter" idx="50" hasCustomPrompt="1"/>
          </p:nvPr>
        </p:nvSpPr>
        <p:spPr>
          <a:xfrm>
            <a:off x="4165600" y="3655172"/>
            <a:ext cx="1549400"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87" name="Text Placeholder 2"/>
          <p:cNvSpPr>
            <a:spLocks noGrp="1"/>
          </p:cNvSpPr>
          <p:nvPr>
            <p:ph type="body" sz="quarter" idx="51" hasCustomPrompt="1"/>
          </p:nvPr>
        </p:nvSpPr>
        <p:spPr>
          <a:xfrm>
            <a:off x="3411539" y="3977658"/>
            <a:ext cx="23034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88" name="Rounded Rectangle 87"/>
          <p:cNvSpPr/>
          <p:nvPr userDrawn="1"/>
        </p:nvSpPr>
        <p:spPr>
          <a:xfrm>
            <a:off x="6378576" y="3219762"/>
            <a:ext cx="652462" cy="652462"/>
          </a:xfrm>
          <a:prstGeom prst="roundRect">
            <a:avLst>
              <a:gd name="adj"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 Placeholder 7"/>
          <p:cNvSpPr>
            <a:spLocks noGrp="1"/>
          </p:cNvSpPr>
          <p:nvPr>
            <p:ph type="body" sz="quarter" idx="52" hasCustomPrompt="1"/>
          </p:nvPr>
        </p:nvSpPr>
        <p:spPr>
          <a:xfrm>
            <a:off x="6439432" y="3257862"/>
            <a:ext cx="528106" cy="562099"/>
          </a:xfrm>
          <a:prstGeom prst="rect">
            <a:avLst/>
          </a:prstGeom>
        </p:spPr>
        <p:txBody>
          <a:bodyPr vert="horz" lIns="0" tIns="103884" rIns="0" bIns="103884" anchor="ctr"/>
          <a:lstStyle>
            <a:lvl1pPr marL="0" indent="0" algn="ctr">
              <a:lnSpc>
                <a:spcPct val="100000"/>
              </a:lnSpc>
              <a:spcBef>
                <a:spcPts val="0"/>
              </a:spcBef>
              <a:buNone/>
              <a:defRPr sz="2000" b="1">
                <a:solidFill>
                  <a:schemeClr val="bg1"/>
                </a:solidFill>
                <a:latin typeface="FontAwesome"/>
                <a:cs typeface="FontAwesome"/>
              </a:defRPr>
            </a:lvl1pPr>
          </a:lstStyle>
          <a:p>
            <a:pPr lvl="0"/>
            <a:r>
              <a:rPr lang="es-ES_tradnl" dirty="0" err="1" smtClean="0"/>
              <a:t>icon</a:t>
            </a:r>
            <a:endParaRPr lang="es-ES_tradnl" dirty="0" smtClean="0"/>
          </a:p>
        </p:txBody>
      </p:sp>
      <p:sp>
        <p:nvSpPr>
          <p:cNvPr id="90" name="Text Placeholder 7"/>
          <p:cNvSpPr>
            <a:spLocks noGrp="1"/>
          </p:cNvSpPr>
          <p:nvPr>
            <p:ph type="body" sz="quarter" idx="53" hasCustomPrompt="1"/>
          </p:nvPr>
        </p:nvSpPr>
        <p:spPr>
          <a:xfrm>
            <a:off x="7132638" y="3655172"/>
            <a:ext cx="1549400" cy="190376"/>
          </a:xfrm>
          <a:prstGeom prst="rect">
            <a:avLst/>
          </a:prstGeom>
        </p:spPr>
        <p:txBody>
          <a:bodyPr vert="horz" lIns="0" tIns="40504" rIns="0" bIns="40504" anchor="ctr"/>
          <a:lstStyle>
            <a:lvl1pPr marL="0" indent="0" algn="ctr">
              <a:lnSpc>
                <a:spcPct val="100000"/>
              </a:lnSpc>
              <a:spcBef>
                <a:spcPts val="0"/>
              </a:spcBef>
              <a:spcAft>
                <a:spcPts val="0"/>
              </a:spcAft>
              <a:buNone/>
              <a:defRPr sz="120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91" name="Text Placeholder 2"/>
          <p:cNvSpPr>
            <a:spLocks noGrp="1"/>
          </p:cNvSpPr>
          <p:nvPr>
            <p:ph type="body" sz="quarter" idx="54" hasCustomPrompt="1"/>
          </p:nvPr>
        </p:nvSpPr>
        <p:spPr>
          <a:xfrm>
            <a:off x="6378577" y="3977658"/>
            <a:ext cx="2303461" cy="649977"/>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p>
        </p:txBody>
      </p:sp>
      <p:sp>
        <p:nvSpPr>
          <p:cNvPr id="28" name="Text Placeholder 7"/>
          <p:cNvSpPr>
            <a:spLocks noGrp="1"/>
          </p:cNvSpPr>
          <p:nvPr>
            <p:ph type="body" sz="quarter" idx="55" hasCustomPrompt="1"/>
          </p:nvPr>
        </p:nvSpPr>
        <p:spPr>
          <a:xfrm>
            <a:off x="1206500" y="1559845"/>
            <a:ext cx="1549400" cy="359817"/>
          </a:xfrm>
          <a:prstGeom prst="rect">
            <a:avLst/>
          </a:prstGeom>
        </p:spPr>
        <p:txBody>
          <a:bodyPr vert="horz" lIns="0" tIns="40504" rIns="0" bIns="40504" anchor="ctr"/>
          <a:lstStyle>
            <a:lvl1pPr marL="0" indent="0" algn="l">
              <a:lnSpc>
                <a:spcPct val="100000"/>
              </a:lnSpc>
              <a:spcBef>
                <a:spcPts val="0"/>
              </a:spcBef>
              <a:buNone/>
              <a:defRPr sz="2500" b="1">
                <a:solidFill>
                  <a:schemeClr val="accent1"/>
                </a:solidFill>
                <a:latin typeface="Lato Light"/>
                <a:cs typeface="Lato Light"/>
              </a:defRPr>
            </a:lvl1pPr>
          </a:lstStyle>
          <a:p>
            <a:pPr lvl="0"/>
            <a:r>
              <a:rPr lang="es-ES_tradnl" dirty="0" smtClean="0"/>
              <a:t>80%</a:t>
            </a:r>
          </a:p>
        </p:txBody>
      </p:sp>
      <p:sp>
        <p:nvSpPr>
          <p:cNvPr id="29" name="Text Placeholder 7"/>
          <p:cNvSpPr>
            <a:spLocks noGrp="1"/>
          </p:cNvSpPr>
          <p:nvPr>
            <p:ph type="body" sz="quarter" idx="56" hasCustomPrompt="1"/>
          </p:nvPr>
        </p:nvSpPr>
        <p:spPr>
          <a:xfrm>
            <a:off x="4165600" y="1559845"/>
            <a:ext cx="1549400" cy="359817"/>
          </a:xfrm>
          <a:prstGeom prst="rect">
            <a:avLst/>
          </a:prstGeom>
        </p:spPr>
        <p:txBody>
          <a:bodyPr vert="horz" lIns="0" tIns="40504" rIns="0" bIns="40504" anchor="ctr"/>
          <a:lstStyle>
            <a:lvl1pPr marL="0" indent="0" algn="l">
              <a:lnSpc>
                <a:spcPct val="100000"/>
              </a:lnSpc>
              <a:spcBef>
                <a:spcPts val="0"/>
              </a:spcBef>
              <a:buNone/>
              <a:defRPr sz="2500" b="1">
                <a:solidFill>
                  <a:schemeClr val="accent2"/>
                </a:solidFill>
                <a:latin typeface="Lato Light"/>
                <a:cs typeface="Lato Light"/>
              </a:defRPr>
            </a:lvl1pPr>
          </a:lstStyle>
          <a:p>
            <a:pPr lvl="0"/>
            <a:r>
              <a:rPr lang="es-ES_tradnl" dirty="0" smtClean="0"/>
              <a:t>80%</a:t>
            </a:r>
          </a:p>
        </p:txBody>
      </p:sp>
      <p:sp>
        <p:nvSpPr>
          <p:cNvPr id="30" name="Text Placeholder 7"/>
          <p:cNvSpPr>
            <a:spLocks noGrp="1"/>
          </p:cNvSpPr>
          <p:nvPr>
            <p:ph type="body" sz="quarter" idx="57" hasCustomPrompt="1"/>
          </p:nvPr>
        </p:nvSpPr>
        <p:spPr>
          <a:xfrm>
            <a:off x="7132638" y="1559845"/>
            <a:ext cx="1549400" cy="359817"/>
          </a:xfrm>
          <a:prstGeom prst="rect">
            <a:avLst/>
          </a:prstGeom>
        </p:spPr>
        <p:txBody>
          <a:bodyPr vert="horz" lIns="0" tIns="40504" rIns="0" bIns="40504" anchor="ctr"/>
          <a:lstStyle>
            <a:lvl1pPr marL="0" indent="0" algn="l">
              <a:lnSpc>
                <a:spcPct val="100000"/>
              </a:lnSpc>
              <a:spcBef>
                <a:spcPts val="0"/>
              </a:spcBef>
              <a:buNone/>
              <a:defRPr sz="2500" b="1">
                <a:solidFill>
                  <a:schemeClr val="accent3"/>
                </a:solidFill>
                <a:latin typeface="Lato Light"/>
                <a:cs typeface="Lato Light"/>
              </a:defRPr>
            </a:lvl1pPr>
          </a:lstStyle>
          <a:p>
            <a:pPr lvl="0"/>
            <a:r>
              <a:rPr lang="es-ES_tradnl" dirty="0" smtClean="0"/>
              <a:t>80%</a:t>
            </a:r>
          </a:p>
        </p:txBody>
      </p:sp>
      <p:sp>
        <p:nvSpPr>
          <p:cNvPr id="31" name="Text Placeholder 7"/>
          <p:cNvSpPr>
            <a:spLocks noGrp="1"/>
          </p:cNvSpPr>
          <p:nvPr>
            <p:ph type="body" sz="quarter" idx="58" hasCustomPrompt="1"/>
          </p:nvPr>
        </p:nvSpPr>
        <p:spPr>
          <a:xfrm>
            <a:off x="1206500" y="3219762"/>
            <a:ext cx="1549400" cy="359817"/>
          </a:xfrm>
          <a:prstGeom prst="rect">
            <a:avLst/>
          </a:prstGeom>
        </p:spPr>
        <p:txBody>
          <a:bodyPr vert="horz" lIns="0" tIns="40504" rIns="0" bIns="40504" anchor="ctr"/>
          <a:lstStyle>
            <a:lvl1pPr marL="0" indent="0" algn="l">
              <a:lnSpc>
                <a:spcPct val="100000"/>
              </a:lnSpc>
              <a:spcBef>
                <a:spcPts val="0"/>
              </a:spcBef>
              <a:buNone/>
              <a:defRPr sz="2500" b="1">
                <a:solidFill>
                  <a:schemeClr val="accent4"/>
                </a:solidFill>
                <a:latin typeface="Lato Light"/>
                <a:cs typeface="Lato Light"/>
              </a:defRPr>
            </a:lvl1pPr>
          </a:lstStyle>
          <a:p>
            <a:pPr lvl="0"/>
            <a:r>
              <a:rPr lang="es-ES_tradnl" dirty="0" smtClean="0"/>
              <a:t>80%</a:t>
            </a:r>
          </a:p>
        </p:txBody>
      </p:sp>
      <p:sp>
        <p:nvSpPr>
          <p:cNvPr id="32" name="Text Placeholder 7"/>
          <p:cNvSpPr>
            <a:spLocks noGrp="1"/>
          </p:cNvSpPr>
          <p:nvPr>
            <p:ph type="body" sz="quarter" idx="59" hasCustomPrompt="1"/>
          </p:nvPr>
        </p:nvSpPr>
        <p:spPr>
          <a:xfrm>
            <a:off x="4165600" y="3219762"/>
            <a:ext cx="1549400" cy="359817"/>
          </a:xfrm>
          <a:prstGeom prst="rect">
            <a:avLst/>
          </a:prstGeom>
        </p:spPr>
        <p:txBody>
          <a:bodyPr vert="horz" lIns="0" tIns="40504" rIns="0" bIns="40504" anchor="ctr"/>
          <a:lstStyle>
            <a:lvl1pPr marL="0" indent="0" algn="l">
              <a:lnSpc>
                <a:spcPct val="100000"/>
              </a:lnSpc>
              <a:spcBef>
                <a:spcPts val="0"/>
              </a:spcBef>
              <a:buNone/>
              <a:defRPr sz="2500" b="1">
                <a:solidFill>
                  <a:schemeClr val="accent5"/>
                </a:solidFill>
                <a:latin typeface="Lato Light"/>
                <a:cs typeface="Lato Light"/>
              </a:defRPr>
            </a:lvl1pPr>
          </a:lstStyle>
          <a:p>
            <a:pPr lvl="0"/>
            <a:r>
              <a:rPr lang="es-ES_tradnl" dirty="0" smtClean="0"/>
              <a:t>80%</a:t>
            </a:r>
          </a:p>
        </p:txBody>
      </p:sp>
      <p:sp>
        <p:nvSpPr>
          <p:cNvPr id="33" name="Text Placeholder 7"/>
          <p:cNvSpPr>
            <a:spLocks noGrp="1"/>
          </p:cNvSpPr>
          <p:nvPr>
            <p:ph type="body" sz="quarter" idx="60" hasCustomPrompt="1"/>
          </p:nvPr>
        </p:nvSpPr>
        <p:spPr>
          <a:xfrm>
            <a:off x="7132638" y="3219762"/>
            <a:ext cx="1549400" cy="359817"/>
          </a:xfrm>
          <a:prstGeom prst="rect">
            <a:avLst/>
          </a:prstGeom>
        </p:spPr>
        <p:txBody>
          <a:bodyPr vert="horz" lIns="0" tIns="40504" rIns="0" bIns="40504" anchor="ctr"/>
          <a:lstStyle>
            <a:lvl1pPr marL="0" indent="0" algn="l">
              <a:lnSpc>
                <a:spcPct val="100000"/>
              </a:lnSpc>
              <a:spcBef>
                <a:spcPts val="0"/>
              </a:spcBef>
              <a:buNone/>
              <a:defRPr sz="2500" b="1">
                <a:solidFill>
                  <a:schemeClr val="accent6"/>
                </a:solidFill>
                <a:latin typeface="Lato Light"/>
                <a:cs typeface="Lato Light"/>
              </a:defRPr>
            </a:lvl1pPr>
          </a:lstStyle>
          <a:p>
            <a:pPr lvl="0"/>
            <a:r>
              <a:rPr lang="es-ES_tradnl" dirty="0" smtClean="0"/>
              <a:t>80%</a:t>
            </a:r>
          </a:p>
        </p:txBody>
      </p:sp>
    </p:spTree>
    <p:extLst>
      <p:ext uri="{BB962C8B-B14F-4D97-AF65-F5344CB8AC3E}">
        <p14:creationId xmlns:p14="http://schemas.microsoft.com/office/powerpoint/2010/main" val="302498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400" fill="hold"/>
                                        <p:tgtEl>
                                          <p:spTgt spid="3"/>
                                        </p:tgtEl>
                                        <p:attrNameLst>
                                          <p:attrName>ppt_w</p:attrName>
                                        </p:attrNameLst>
                                      </p:cBhvr>
                                      <p:tavLst>
                                        <p:tav tm="0">
                                          <p:val>
                                            <p:fltVal val="0"/>
                                          </p:val>
                                        </p:tav>
                                        <p:tav tm="100000">
                                          <p:val>
                                            <p:strVal val="#ppt_w"/>
                                          </p:val>
                                        </p:tav>
                                      </p:tavLst>
                                    </p:anim>
                                    <p:anim calcmode="lin" valueType="num">
                                      <p:cBhvr>
                                        <p:cTn id="19" dur="400" fill="hold"/>
                                        <p:tgtEl>
                                          <p:spTgt spid="3"/>
                                        </p:tgtEl>
                                        <p:attrNameLst>
                                          <p:attrName>ppt_h</p:attrName>
                                        </p:attrNameLst>
                                      </p:cBhvr>
                                      <p:tavLst>
                                        <p:tav tm="0">
                                          <p:val>
                                            <p:fltVal val="0"/>
                                          </p:val>
                                        </p:tav>
                                        <p:tav tm="100000">
                                          <p:val>
                                            <p:strVal val="#ppt_h"/>
                                          </p:val>
                                        </p:tav>
                                      </p:tavLst>
                                    </p:anim>
                                    <p:animEffect transition="in" filter="fade">
                                      <p:cBhvr>
                                        <p:cTn id="20" dur="400"/>
                                        <p:tgtEl>
                                          <p:spTgt spid="3"/>
                                        </p:tgtEl>
                                      </p:cBhvr>
                                    </p:animEffect>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p:cTn id="24"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5"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6" dur="300"/>
                                        <p:tgtEl>
                                          <p:spTgt spid="13">
                                            <p:txEl>
                                              <p:pRg st="0" end="0"/>
                                            </p:txEl>
                                          </p:spTgt>
                                        </p:tgtEl>
                                      </p:cBhvr>
                                    </p:animEffect>
                                  </p:childTnLst>
                                </p:cTn>
                              </p:par>
                              <p:par>
                                <p:cTn id="27" presetID="42" presetClass="entr" presetSubtype="0" fill="hold" grpId="0" nodeType="withEffect">
                                  <p:stCondLst>
                                    <p:cond delay="20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80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par>
                          <p:cTn id="35" fill="hold">
                            <p:stCondLst>
                              <p:cond delay="2400"/>
                            </p:stCondLst>
                            <p:childTnLst>
                              <p:par>
                                <p:cTn id="36" presetID="53" presetClass="entr" presetSubtype="16"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400" fill="hold"/>
                                        <p:tgtEl>
                                          <p:spTgt spid="72"/>
                                        </p:tgtEl>
                                        <p:attrNameLst>
                                          <p:attrName>ppt_w</p:attrName>
                                        </p:attrNameLst>
                                      </p:cBhvr>
                                      <p:tavLst>
                                        <p:tav tm="0">
                                          <p:val>
                                            <p:fltVal val="0"/>
                                          </p:val>
                                        </p:tav>
                                        <p:tav tm="100000">
                                          <p:val>
                                            <p:strVal val="#ppt_w"/>
                                          </p:val>
                                        </p:tav>
                                      </p:tavLst>
                                    </p:anim>
                                    <p:anim calcmode="lin" valueType="num">
                                      <p:cBhvr>
                                        <p:cTn id="39" dur="400" fill="hold"/>
                                        <p:tgtEl>
                                          <p:spTgt spid="72"/>
                                        </p:tgtEl>
                                        <p:attrNameLst>
                                          <p:attrName>ppt_h</p:attrName>
                                        </p:attrNameLst>
                                      </p:cBhvr>
                                      <p:tavLst>
                                        <p:tav tm="0">
                                          <p:val>
                                            <p:fltVal val="0"/>
                                          </p:val>
                                        </p:tav>
                                        <p:tav tm="100000">
                                          <p:val>
                                            <p:strVal val="#ppt_h"/>
                                          </p:val>
                                        </p:tav>
                                      </p:tavLst>
                                    </p:anim>
                                    <p:animEffect transition="in" filter="fade">
                                      <p:cBhvr>
                                        <p:cTn id="40" dur="400"/>
                                        <p:tgtEl>
                                          <p:spTgt spid="72"/>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73">
                                            <p:txEl>
                                              <p:pRg st="0" end="0"/>
                                            </p:txEl>
                                          </p:spTgt>
                                        </p:tgtEl>
                                        <p:attrNameLst>
                                          <p:attrName>style.visibility</p:attrName>
                                        </p:attrNameLst>
                                      </p:cBhvr>
                                      <p:to>
                                        <p:strVal val="visible"/>
                                      </p:to>
                                    </p:set>
                                    <p:anim calcmode="lin" valueType="num">
                                      <p:cBhvr>
                                        <p:cTn id="44" dur="300" fill="hold"/>
                                        <p:tgtEl>
                                          <p:spTgt spid="73">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73">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73">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74">
                                            <p:txEl>
                                              <p:pRg st="0" end="0"/>
                                            </p:txEl>
                                          </p:spTgt>
                                        </p:tgtEl>
                                        <p:attrNameLst>
                                          <p:attrName>style.visibility</p:attrName>
                                        </p:attrNameLst>
                                      </p:cBhvr>
                                      <p:to>
                                        <p:strVal val="visible"/>
                                      </p:to>
                                    </p:set>
                                    <p:animEffect transition="in" filter="fade">
                                      <p:cBhvr>
                                        <p:cTn id="49" dur="500"/>
                                        <p:tgtEl>
                                          <p:spTgt spid="74">
                                            <p:txEl>
                                              <p:pRg st="0" end="0"/>
                                            </p:txEl>
                                          </p:spTgt>
                                        </p:tgtEl>
                                      </p:cBhvr>
                                    </p:animEffect>
                                    <p:anim calcmode="lin" valueType="num">
                                      <p:cBhvr>
                                        <p:cTn id="50"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74">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75">
                                            <p:txEl>
                                              <p:pRg st="0" end="0"/>
                                            </p:txEl>
                                          </p:spTgt>
                                        </p:tgtEl>
                                        <p:attrNameLst>
                                          <p:attrName>style.visibility</p:attrName>
                                        </p:attrNameLst>
                                      </p:cBhvr>
                                      <p:to>
                                        <p:strVal val="visible"/>
                                      </p:to>
                                    </p:set>
                                    <p:animEffect transition="in" filter="fade">
                                      <p:cBhvr>
                                        <p:cTn id="54" dur="500"/>
                                        <p:tgtEl>
                                          <p:spTgt spid="75">
                                            <p:txEl>
                                              <p:pRg st="0" end="0"/>
                                            </p:txEl>
                                          </p:spTgt>
                                        </p:tgtEl>
                                      </p:cBhvr>
                                    </p:animEffect>
                                  </p:childTnLst>
                                </p:cTn>
                              </p:par>
                            </p:childTnLst>
                          </p:cTn>
                        </p:par>
                        <p:par>
                          <p:cTn id="55" fill="hold">
                            <p:stCondLst>
                              <p:cond delay="4100"/>
                            </p:stCondLst>
                            <p:childTnLst>
                              <p:par>
                                <p:cTn id="56" presetID="53" presetClass="entr" presetSubtype="16"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p:cTn id="58" dur="400" fill="hold"/>
                                        <p:tgtEl>
                                          <p:spTgt spid="76"/>
                                        </p:tgtEl>
                                        <p:attrNameLst>
                                          <p:attrName>ppt_w</p:attrName>
                                        </p:attrNameLst>
                                      </p:cBhvr>
                                      <p:tavLst>
                                        <p:tav tm="0">
                                          <p:val>
                                            <p:fltVal val="0"/>
                                          </p:val>
                                        </p:tav>
                                        <p:tav tm="100000">
                                          <p:val>
                                            <p:strVal val="#ppt_w"/>
                                          </p:val>
                                        </p:tav>
                                      </p:tavLst>
                                    </p:anim>
                                    <p:anim calcmode="lin" valueType="num">
                                      <p:cBhvr>
                                        <p:cTn id="59" dur="400" fill="hold"/>
                                        <p:tgtEl>
                                          <p:spTgt spid="76"/>
                                        </p:tgtEl>
                                        <p:attrNameLst>
                                          <p:attrName>ppt_h</p:attrName>
                                        </p:attrNameLst>
                                      </p:cBhvr>
                                      <p:tavLst>
                                        <p:tav tm="0">
                                          <p:val>
                                            <p:fltVal val="0"/>
                                          </p:val>
                                        </p:tav>
                                        <p:tav tm="100000">
                                          <p:val>
                                            <p:strVal val="#ppt_h"/>
                                          </p:val>
                                        </p:tav>
                                      </p:tavLst>
                                    </p:anim>
                                    <p:animEffect transition="in" filter="fade">
                                      <p:cBhvr>
                                        <p:cTn id="60" dur="400"/>
                                        <p:tgtEl>
                                          <p:spTgt spid="76"/>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77">
                                            <p:txEl>
                                              <p:pRg st="0" end="0"/>
                                            </p:txEl>
                                          </p:spTgt>
                                        </p:tgtEl>
                                        <p:attrNameLst>
                                          <p:attrName>style.visibility</p:attrName>
                                        </p:attrNameLst>
                                      </p:cBhvr>
                                      <p:to>
                                        <p:strVal val="visible"/>
                                      </p:to>
                                    </p:set>
                                    <p:anim calcmode="lin" valueType="num">
                                      <p:cBhvr>
                                        <p:cTn id="64" dur="300" fill="hold"/>
                                        <p:tgtEl>
                                          <p:spTgt spid="77">
                                            <p:txEl>
                                              <p:pRg st="0" end="0"/>
                                            </p:txEl>
                                          </p:spTgt>
                                        </p:tgtEl>
                                        <p:attrNameLst>
                                          <p:attrName>ppt_w</p:attrName>
                                        </p:attrNameLst>
                                      </p:cBhvr>
                                      <p:tavLst>
                                        <p:tav tm="0">
                                          <p:val>
                                            <p:fltVal val="0"/>
                                          </p:val>
                                        </p:tav>
                                        <p:tav tm="100000">
                                          <p:val>
                                            <p:strVal val="#ppt_w"/>
                                          </p:val>
                                        </p:tav>
                                      </p:tavLst>
                                    </p:anim>
                                    <p:anim calcmode="lin" valueType="num">
                                      <p:cBhvr>
                                        <p:cTn id="65" dur="300" fill="hold"/>
                                        <p:tgtEl>
                                          <p:spTgt spid="77">
                                            <p:txEl>
                                              <p:pRg st="0" end="0"/>
                                            </p:txEl>
                                          </p:spTgt>
                                        </p:tgtEl>
                                        <p:attrNameLst>
                                          <p:attrName>ppt_h</p:attrName>
                                        </p:attrNameLst>
                                      </p:cBhvr>
                                      <p:tavLst>
                                        <p:tav tm="0">
                                          <p:val>
                                            <p:fltVal val="0"/>
                                          </p:val>
                                        </p:tav>
                                        <p:tav tm="100000">
                                          <p:val>
                                            <p:strVal val="#ppt_h"/>
                                          </p:val>
                                        </p:tav>
                                      </p:tavLst>
                                    </p:anim>
                                    <p:animEffect transition="in" filter="fade">
                                      <p:cBhvr>
                                        <p:cTn id="66" dur="300"/>
                                        <p:tgtEl>
                                          <p:spTgt spid="77">
                                            <p:txEl>
                                              <p:pRg st="0" end="0"/>
                                            </p:txEl>
                                          </p:spTgt>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78">
                                            <p:txEl>
                                              <p:pRg st="0" end="0"/>
                                            </p:txEl>
                                          </p:spTgt>
                                        </p:tgtEl>
                                        <p:attrNameLst>
                                          <p:attrName>style.visibility</p:attrName>
                                        </p:attrNameLst>
                                      </p:cBhvr>
                                      <p:to>
                                        <p:strVal val="visible"/>
                                      </p:to>
                                    </p:set>
                                    <p:animEffect transition="in" filter="fade">
                                      <p:cBhvr>
                                        <p:cTn id="69" dur="500"/>
                                        <p:tgtEl>
                                          <p:spTgt spid="78">
                                            <p:txEl>
                                              <p:pRg st="0" end="0"/>
                                            </p:txEl>
                                          </p:spTgt>
                                        </p:tgtEl>
                                      </p:cBhvr>
                                    </p:animEffect>
                                    <p:anim calcmode="lin" valueType="num">
                                      <p:cBhvr>
                                        <p:cTn id="70"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78">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79">
                                            <p:txEl>
                                              <p:pRg st="0" end="0"/>
                                            </p:txEl>
                                          </p:spTgt>
                                        </p:tgtEl>
                                        <p:attrNameLst>
                                          <p:attrName>style.visibility</p:attrName>
                                        </p:attrNameLst>
                                      </p:cBhvr>
                                      <p:to>
                                        <p:strVal val="visible"/>
                                      </p:to>
                                    </p:set>
                                    <p:animEffect transition="in" filter="fade">
                                      <p:cBhvr>
                                        <p:cTn id="74" dur="500"/>
                                        <p:tgtEl>
                                          <p:spTgt spid="79">
                                            <p:txEl>
                                              <p:pRg st="0" end="0"/>
                                            </p:txEl>
                                          </p:spTgt>
                                        </p:tgtEl>
                                      </p:cBhvr>
                                    </p:animEffect>
                                  </p:childTnLst>
                                </p:cTn>
                              </p:par>
                            </p:childTnLst>
                          </p:cTn>
                        </p:par>
                        <p:par>
                          <p:cTn id="75" fill="hold">
                            <p:stCondLst>
                              <p:cond delay="5800"/>
                            </p:stCondLst>
                            <p:childTnLst>
                              <p:par>
                                <p:cTn id="76" presetID="53" presetClass="entr" presetSubtype="16" fill="hold" grpId="0" nodeType="afterEffect">
                                  <p:stCondLst>
                                    <p:cond delay="0"/>
                                  </p:stCondLst>
                                  <p:childTnLst>
                                    <p:set>
                                      <p:cBhvr>
                                        <p:cTn id="77" dur="1" fill="hold">
                                          <p:stCondLst>
                                            <p:cond delay="0"/>
                                          </p:stCondLst>
                                        </p:cTn>
                                        <p:tgtEl>
                                          <p:spTgt spid="80"/>
                                        </p:tgtEl>
                                        <p:attrNameLst>
                                          <p:attrName>style.visibility</p:attrName>
                                        </p:attrNameLst>
                                      </p:cBhvr>
                                      <p:to>
                                        <p:strVal val="visible"/>
                                      </p:to>
                                    </p:set>
                                    <p:anim calcmode="lin" valueType="num">
                                      <p:cBhvr>
                                        <p:cTn id="78" dur="400" fill="hold"/>
                                        <p:tgtEl>
                                          <p:spTgt spid="80"/>
                                        </p:tgtEl>
                                        <p:attrNameLst>
                                          <p:attrName>ppt_w</p:attrName>
                                        </p:attrNameLst>
                                      </p:cBhvr>
                                      <p:tavLst>
                                        <p:tav tm="0">
                                          <p:val>
                                            <p:fltVal val="0"/>
                                          </p:val>
                                        </p:tav>
                                        <p:tav tm="100000">
                                          <p:val>
                                            <p:strVal val="#ppt_w"/>
                                          </p:val>
                                        </p:tav>
                                      </p:tavLst>
                                    </p:anim>
                                    <p:anim calcmode="lin" valueType="num">
                                      <p:cBhvr>
                                        <p:cTn id="79" dur="400" fill="hold"/>
                                        <p:tgtEl>
                                          <p:spTgt spid="80"/>
                                        </p:tgtEl>
                                        <p:attrNameLst>
                                          <p:attrName>ppt_h</p:attrName>
                                        </p:attrNameLst>
                                      </p:cBhvr>
                                      <p:tavLst>
                                        <p:tav tm="0">
                                          <p:val>
                                            <p:fltVal val="0"/>
                                          </p:val>
                                        </p:tav>
                                        <p:tav tm="100000">
                                          <p:val>
                                            <p:strVal val="#ppt_h"/>
                                          </p:val>
                                        </p:tav>
                                      </p:tavLst>
                                    </p:anim>
                                    <p:animEffect transition="in" filter="fade">
                                      <p:cBhvr>
                                        <p:cTn id="80" dur="400"/>
                                        <p:tgtEl>
                                          <p:spTgt spid="80"/>
                                        </p:tgtEl>
                                      </p:cBhvr>
                                    </p:animEffect>
                                  </p:childTnLst>
                                </p:cTn>
                              </p:par>
                            </p:childTnLst>
                          </p:cTn>
                        </p:par>
                        <p:par>
                          <p:cTn id="81" fill="hold">
                            <p:stCondLst>
                              <p:cond delay="6200"/>
                            </p:stCondLst>
                            <p:childTnLst>
                              <p:par>
                                <p:cTn id="82" presetID="53" presetClass="entr" presetSubtype="16" fill="hold" grpId="0" nodeType="afterEffect">
                                  <p:stCondLst>
                                    <p:cond delay="0"/>
                                  </p:stCondLst>
                                  <p:childTnLst>
                                    <p:set>
                                      <p:cBhvr>
                                        <p:cTn id="83" dur="1" fill="hold">
                                          <p:stCondLst>
                                            <p:cond delay="0"/>
                                          </p:stCondLst>
                                        </p:cTn>
                                        <p:tgtEl>
                                          <p:spTgt spid="81">
                                            <p:txEl>
                                              <p:pRg st="0" end="0"/>
                                            </p:txEl>
                                          </p:spTgt>
                                        </p:tgtEl>
                                        <p:attrNameLst>
                                          <p:attrName>style.visibility</p:attrName>
                                        </p:attrNameLst>
                                      </p:cBhvr>
                                      <p:to>
                                        <p:strVal val="visible"/>
                                      </p:to>
                                    </p:set>
                                    <p:anim calcmode="lin" valueType="num">
                                      <p:cBhvr>
                                        <p:cTn id="84" dur="3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85" dur="3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86" dur="300"/>
                                        <p:tgtEl>
                                          <p:spTgt spid="81">
                                            <p:txEl>
                                              <p:pRg st="0" end="0"/>
                                            </p:txEl>
                                          </p:spTgt>
                                        </p:tgtEl>
                                      </p:cBhvr>
                                    </p:animEffect>
                                  </p:childTnLst>
                                </p:cTn>
                              </p:par>
                              <p:par>
                                <p:cTn id="87" presetID="42" presetClass="entr" presetSubtype="0" fill="hold" grpId="0" nodeType="withEffect">
                                  <p:stCondLst>
                                    <p:cond delay="200"/>
                                  </p:stCondLst>
                                  <p:childTnLst>
                                    <p:set>
                                      <p:cBhvr>
                                        <p:cTn id="88" dur="1" fill="hold">
                                          <p:stCondLst>
                                            <p:cond delay="0"/>
                                          </p:stCondLst>
                                        </p:cTn>
                                        <p:tgtEl>
                                          <p:spTgt spid="82">
                                            <p:txEl>
                                              <p:pRg st="0" end="0"/>
                                            </p:txEl>
                                          </p:spTgt>
                                        </p:tgtEl>
                                        <p:attrNameLst>
                                          <p:attrName>style.visibility</p:attrName>
                                        </p:attrNameLst>
                                      </p:cBhvr>
                                      <p:to>
                                        <p:strVal val="visible"/>
                                      </p:to>
                                    </p:set>
                                    <p:animEffect transition="in" filter="fade">
                                      <p:cBhvr>
                                        <p:cTn id="89" dur="500"/>
                                        <p:tgtEl>
                                          <p:spTgt spid="82">
                                            <p:txEl>
                                              <p:pRg st="0" end="0"/>
                                            </p:txEl>
                                          </p:spTgt>
                                        </p:tgtEl>
                                      </p:cBhvr>
                                    </p:animEffect>
                                    <p:anim calcmode="lin" valueType="num">
                                      <p:cBhvr>
                                        <p:cTn id="90"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91" dur="500" fill="hold"/>
                                        <p:tgtEl>
                                          <p:spTgt spid="82">
                                            <p:txEl>
                                              <p:pRg st="0" end="0"/>
                                            </p:txEl>
                                          </p:spTgt>
                                        </p:tgtEl>
                                        <p:attrNameLst>
                                          <p:attrName>ppt_y</p:attrName>
                                        </p:attrNameLst>
                                      </p:cBhvr>
                                      <p:tavLst>
                                        <p:tav tm="0">
                                          <p:val>
                                            <p:strVal val="#ppt_y+.1"/>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83">
                                            <p:txEl>
                                              <p:pRg st="0" end="0"/>
                                            </p:txEl>
                                          </p:spTgt>
                                        </p:tgtEl>
                                        <p:attrNameLst>
                                          <p:attrName>style.visibility</p:attrName>
                                        </p:attrNameLst>
                                      </p:cBhvr>
                                      <p:to>
                                        <p:strVal val="visible"/>
                                      </p:to>
                                    </p:set>
                                    <p:animEffect transition="in" filter="fade">
                                      <p:cBhvr>
                                        <p:cTn id="94" dur="500"/>
                                        <p:tgtEl>
                                          <p:spTgt spid="83">
                                            <p:txEl>
                                              <p:pRg st="0" end="0"/>
                                            </p:txEl>
                                          </p:spTgt>
                                        </p:tgtEl>
                                      </p:cBhvr>
                                    </p:animEffect>
                                  </p:childTnLst>
                                </p:cTn>
                              </p:par>
                            </p:childTnLst>
                          </p:cTn>
                        </p:par>
                        <p:par>
                          <p:cTn id="95" fill="hold">
                            <p:stCondLst>
                              <p:cond delay="7500"/>
                            </p:stCondLst>
                            <p:childTnLst>
                              <p:par>
                                <p:cTn id="96" presetID="53" presetClass="entr" presetSubtype="16" fill="hold" grpId="0" nodeType="after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400" fill="hold"/>
                                        <p:tgtEl>
                                          <p:spTgt spid="84"/>
                                        </p:tgtEl>
                                        <p:attrNameLst>
                                          <p:attrName>ppt_w</p:attrName>
                                        </p:attrNameLst>
                                      </p:cBhvr>
                                      <p:tavLst>
                                        <p:tav tm="0">
                                          <p:val>
                                            <p:fltVal val="0"/>
                                          </p:val>
                                        </p:tav>
                                        <p:tav tm="100000">
                                          <p:val>
                                            <p:strVal val="#ppt_w"/>
                                          </p:val>
                                        </p:tav>
                                      </p:tavLst>
                                    </p:anim>
                                    <p:anim calcmode="lin" valueType="num">
                                      <p:cBhvr>
                                        <p:cTn id="99" dur="400" fill="hold"/>
                                        <p:tgtEl>
                                          <p:spTgt spid="84"/>
                                        </p:tgtEl>
                                        <p:attrNameLst>
                                          <p:attrName>ppt_h</p:attrName>
                                        </p:attrNameLst>
                                      </p:cBhvr>
                                      <p:tavLst>
                                        <p:tav tm="0">
                                          <p:val>
                                            <p:fltVal val="0"/>
                                          </p:val>
                                        </p:tav>
                                        <p:tav tm="100000">
                                          <p:val>
                                            <p:strVal val="#ppt_h"/>
                                          </p:val>
                                        </p:tav>
                                      </p:tavLst>
                                    </p:anim>
                                    <p:animEffect transition="in" filter="fade">
                                      <p:cBhvr>
                                        <p:cTn id="100" dur="400"/>
                                        <p:tgtEl>
                                          <p:spTgt spid="84"/>
                                        </p:tgtEl>
                                      </p:cBhvr>
                                    </p:animEffect>
                                  </p:childTnLst>
                                </p:cTn>
                              </p:par>
                            </p:childTnLst>
                          </p:cTn>
                        </p:par>
                        <p:par>
                          <p:cTn id="101" fill="hold">
                            <p:stCondLst>
                              <p:cond delay="7900"/>
                            </p:stCondLst>
                            <p:childTnLst>
                              <p:par>
                                <p:cTn id="102" presetID="53" presetClass="entr" presetSubtype="16" fill="hold" grpId="0" nodeType="afterEffect">
                                  <p:stCondLst>
                                    <p:cond delay="0"/>
                                  </p:stCondLst>
                                  <p:childTnLst>
                                    <p:set>
                                      <p:cBhvr>
                                        <p:cTn id="103" dur="1" fill="hold">
                                          <p:stCondLst>
                                            <p:cond delay="0"/>
                                          </p:stCondLst>
                                        </p:cTn>
                                        <p:tgtEl>
                                          <p:spTgt spid="85">
                                            <p:txEl>
                                              <p:pRg st="0" end="0"/>
                                            </p:txEl>
                                          </p:spTgt>
                                        </p:tgtEl>
                                        <p:attrNameLst>
                                          <p:attrName>style.visibility</p:attrName>
                                        </p:attrNameLst>
                                      </p:cBhvr>
                                      <p:to>
                                        <p:strVal val="visible"/>
                                      </p:to>
                                    </p:set>
                                    <p:anim calcmode="lin" valueType="num">
                                      <p:cBhvr>
                                        <p:cTn id="104" dur="300" fill="hold"/>
                                        <p:tgtEl>
                                          <p:spTgt spid="85">
                                            <p:txEl>
                                              <p:pRg st="0" end="0"/>
                                            </p:txEl>
                                          </p:spTgt>
                                        </p:tgtEl>
                                        <p:attrNameLst>
                                          <p:attrName>ppt_w</p:attrName>
                                        </p:attrNameLst>
                                      </p:cBhvr>
                                      <p:tavLst>
                                        <p:tav tm="0">
                                          <p:val>
                                            <p:fltVal val="0"/>
                                          </p:val>
                                        </p:tav>
                                        <p:tav tm="100000">
                                          <p:val>
                                            <p:strVal val="#ppt_w"/>
                                          </p:val>
                                        </p:tav>
                                      </p:tavLst>
                                    </p:anim>
                                    <p:anim calcmode="lin" valueType="num">
                                      <p:cBhvr>
                                        <p:cTn id="105" dur="300" fill="hold"/>
                                        <p:tgtEl>
                                          <p:spTgt spid="85">
                                            <p:txEl>
                                              <p:pRg st="0" end="0"/>
                                            </p:txEl>
                                          </p:spTgt>
                                        </p:tgtEl>
                                        <p:attrNameLst>
                                          <p:attrName>ppt_h</p:attrName>
                                        </p:attrNameLst>
                                      </p:cBhvr>
                                      <p:tavLst>
                                        <p:tav tm="0">
                                          <p:val>
                                            <p:fltVal val="0"/>
                                          </p:val>
                                        </p:tav>
                                        <p:tav tm="100000">
                                          <p:val>
                                            <p:strVal val="#ppt_h"/>
                                          </p:val>
                                        </p:tav>
                                      </p:tavLst>
                                    </p:anim>
                                    <p:animEffect transition="in" filter="fade">
                                      <p:cBhvr>
                                        <p:cTn id="106" dur="300"/>
                                        <p:tgtEl>
                                          <p:spTgt spid="85">
                                            <p:txEl>
                                              <p:pRg st="0" end="0"/>
                                            </p:txEl>
                                          </p:spTgt>
                                        </p:tgtEl>
                                      </p:cBhvr>
                                    </p:animEffect>
                                  </p:childTnLst>
                                </p:cTn>
                              </p:par>
                              <p:par>
                                <p:cTn id="107" presetID="42" presetClass="entr" presetSubtype="0" fill="hold" grpId="0" nodeType="withEffect">
                                  <p:stCondLst>
                                    <p:cond delay="200"/>
                                  </p:stCondLst>
                                  <p:childTnLst>
                                    <p:set>
                                      <p:cBhvr>
                                        <p:cTn id="108" dur="1" fill="hold">
                                          <p:stCondLst>
                                            <p:cond delay="0"/>
                                          </p:stCondLst>
                                        </p:cTn>
                                        <p:tgtEl>
                                          <p:spTgt spid="86">
                                            <p:txEl>
                                              <p:pRg st="0" end="0"/>
                                            </p:txEl>
                                          </p:spTgt>
                                        </p:tgtEl>
                                        <p:attrNameLst>
                                          <p:attrName>style.visibility</p:attrName>
                                        </p:attrNameLst>
                                      </p:cBhvr>
                                      <p:to>
                                        <p:strVal val="visible"/>
                                      </p:to>
                                    </p:set>
                                    <p:animEffect transition="in" filter="fade">
                                      <p:cBhvr>
                                        <p:cTn id="109" dur="500"/>
                                        <p:tgtEl>
                                          <p:spTgt spid="86">
                                            <p:txEl>
                                              <p:pRg st="0" end="0"/>
                                            </p:txEl>
                                          </p:spTgt>
                                        </p:tgtEl>
                                      </p:cBhvr>
                                    </p:animEffect>
                                    <p:anim calcmode="lin" valueType="num">
                                      <p:cBhvr>
                                        <p:cTn id="110"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p:cTn id="111" dur="500" fill="hold"/>
                                        <p:tgtEl>
                                          <p:spTgt spid="86">
                                            <p:txEl>
                                              <p:pRg st="0" end="0"/>
                                            </p:txEl>
                                          </p:spTgt>
                                        </p:tgtEl>
                                        <p:attrNameLst>
                                          <p:attrName>ppt_y</p:attrName>
                                        </p:attrNameLst>
                                      </p:cBhvr>
                                      <p:tavLst>
                                        <p:tav tm="0">
                                          <p:val>
                                            <p:strVal val="#ppt_y+.1"/>
                                          </p:val>
                                        </p:tav>
                                        <p:tav tm="100000">
                                          <p:val>
                                            <p:strVal val="#ppt_y"/>
                                          </p:val>
                                        </p:tav>
                                      </p:tavLst>
                                    </p:anim>
                                  </p:childTnLst>
                                </p:cTn>
                              </p:par>
                              <p:par>
                                <p:cTn id="112" presetID="10" presetClass="entr" presetSubtype="0" fill="hold" grpId="0" nodeType="withEffect">
                                  <p:stCondLst>
                                    <p:cond delay="800"/>
                                  </p:stCondLst>
                                  <p:childTnLst>
                                    <p:set>
                                      <p:cBhvr>
                                        <p:cTn id="113" dur="1" fill="hold">
                                          <p:stCondLst>
                                            <p:cond delay="0"/>
                                          </p:stCondLst>
                                        </p:cTn>
                                        <p:tgtEl>
                                          <p:spTgt spid="87">
                                            <p:txEl>
                                              <p:pRg st="0" end="0"/>
                                            </p:txEl>
                                          </p:spTgt>
                                        </p:tgtEl>
                                        <p:attrNameLst>
                                          <p:attrName>style.visibility</p:attrName>
                                        </p:attrNameLst>
                                      </p:cBhvr>
                                      <p:to>
                                        <p:strVal val="visible"/>
                                      </p:to>
                                    </p:set>
                                    <p:animEffect transition="in" filter="fade">
                                      <p:cBhvr>
                                        <p:cTn id="114" dur="500"/>
                                        <p:tgtEl>
                                          <p:spTgt spid="87">
                                            <p:txEl>
                                              <p:pRg st="0" end="0"/>
                                            </p:txEl>
                                          </p:spTgt>
                                        </p:tgtEl>
                                      </p:cBhvr>
                                    </p:animEffect>
                                  </p:childTnLst>
                                </p:cTn>
                              </p:par>
                            </p:childTnLst>
                          </p:cTn>
                        </p:par>
                        <p:par>
                          <p:cTn id="115" fill="hold">
                            <p:stCondLst>
                              <p:cond delay="9200"/>
                            </p:stCondLst>
                            <p:childTnLst>
                              <p:par>
                                <p:cTn id="116" presetID="53" presetClass="entr" presetSubtype="16" fill="hold" grpId="0" nodeType="afterEffect">
                                  <p:stCondLst>
                                    <p:cond delay="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400" fill="hold"/>
                                        <p:tgtEl>
                                          <p:spTgt spid="88"/>
                                        </p:tgtEl>
                                        <p:attrNameLst>
                                          <p:attrName>ppt_w</p:attrName>
                                        </p:attrNameLst>
                                      </p:cBhvr>
                                      <p:tavLst>
                                        <p:tav tm="0">
                                          <p:val>
                                            <p:fltVal val="0"/>
                                          </p:val>
                                        </p:tav>
                                        <p:tav tm="100000">
                                          <p:val>
                                            <p:strVal val="#ppt_w"/>
                                          </p:val>
                                        </p:tav>
                                      </p:tavLst>
                                    </p:anim>
                                    <p:anim calcmode="lin" valueType="num">
                                      <p:cBhvr>
                                        <p:cTn id="119" dur="400" fill="hold"/>
                                        <p:tgtEl>
                                          <p:spTgt spid="88"/>
                                        </p:tgtEl>
                                        <p:attrNameLst>
                                          <p:attrName>ppt_h</p:attrName>
                                        </p:attrNameLst>
                                      </p:cBhvr>
                                      <p:tavLst>
                                        <p:tav tm="0">
                                          <p:val>
                                            <p:fltVal val="0"/>
                                          </p:val>
                                        </p:tav>
                                        <p:tav tm="100000">
                                          <p:val>
                                            <p:strVal val="#ppt_h"/>
                                          </p:val>
                                        </p:tav>
                                      </p:tavLst>
                                    </p:anim>
                                    <p:animEffect transition="in" filter="fade">
                                      <p:cBhvr>
                                        <p:cTn id="120" dur="400"/>
                                        <p:tgtEl>
                                          <p:spTgt spid="88"/>
                                        </p:tgtEl>
                                      </p:cBhvr>
                                    </p:animEffect>
                                  </p:childTnLst>
                                </p:cTn>
                              </p:par>
                            </p:childTnLst>
                          </p:cTn>
                        </p:par>
                        <p:par>
                          <p:cTn id="121" fill="hold">
                            <p:stCondLst>
                              <p:cond delay="9600"/>
                            </p:stCondLst>
                            <p:childTnLst>
                              <p:par>
                                <p:cTn id="122" presetID="53" presetClass="entr" presetSubtype="16" fill="hold" grpId="0" nodeType="afterEffect">
                                  <p:stCondLst>
                                    <p:cond delay="0"/>
                                  </p:stCondLst>
                                  <p:childTnLst>
                                    <p:set>
                                      <p:cBhvr>
                                        <p:cTn id="123" dur="1" fill="hold">
                                          <p:stCondLst>
                                            <p:cond delay="0"/>
                                          </p:stCondLst>
                                        </p:cTn>
                                        <p:tgtEl>
                                          <p:spTgt spid="89">
                                            <p:txEl>
                                              <p:pRg st="0" end="0"/>
                                            </p:txEl>
                                          </p:spTgt>
                                        </p:tgtEl>
                                        <p:attrNameLst>
                                          <p:attrName>style.visibility</p:attrName>
                                        </p:attrNameLst>
                                      </p:cBhvr>
                                      <p:to>
                                        <p:strVal val="visible"/>
                                      </p:to>
                                    </p:set>
                                    <p:anim calcmode="lin" valueType="num">
                                      <p:cBhvr>
                                        <p:cTn id="124" dur="300" fill="hold"/>
                                        <p:tgtEl>
                                          <p:spTgt spid="89">
                                            <p:txEl>
                                              <p:pRg st="0" end="0"/>
                                            </p:txEl>
                                          </p:spTgt>
                                        </p:tgtEl>
                                        <p:attrNameLst>
                                          <p:attrName>ppt_w</p:attrName>
                                        </p:attrNameLst>
                                      </p:cBhvr>
                                      <p:tavLst>
                                        <p:tav tm="0">
                                          <p:val>
                                            <p:fltVal val="0"/>
                                          </p:val>
                                        </p:tav>
                                        <p:tav tm="100000">
                                          <p:val>
                                            <p:strVal val="#ppt_w"/>
                                          </p:val>
                                        </p:tav>
                                      </p:tavLst>
                                    </p:anim>
                                    <p:anim calcmode="lin" valueType="num">
                                      <p:cBhvr>
                                        <p:cTn id="125" dur="300" fill="hold"/>
                                        <p:tgtEl>
                                          <p:spTgt spid="89">
                                            <p:txEl>
                                              <p:pRg st="0" end="0"/>
                                            </p:txEl>
                                          </p:spTgt>
                                        </p:tgtEl>
                                        <p:attrNameLst>
                                          <p:attrName>ppt_h</p:attrName>
                                        </p:attrNameLst>
                                      </p:cBhvr>
                                      <p:tavLst>
                                        <p:tav tm="0">
                                          <p:val>
                                            <p:fltVal val="0"/>
                                          </p:val>
                                        </p:tav>
                                        <p:tav tm="100000">
                                          <p:val>
                                            <p:strVal val="#ppt_h"/>
                                          </p:val>
                                        </p:tav>
                                      </p:tavLst>
                                    </p:anim>
                                    <p:animEffect transition="in" filter="fade">
                                      <p:cBhvr>
                                        <p:cTn id="126" dur="300"/>
                                        <p:tgtEl>
                                          <p:spTgt spid="89">
                                            <p:txEl>
                                              <p:pRg st="0" end="0"/>
                                            </p:txEl>
                                          </p:spTgt>
                                        </p:tgtEl>
                                      </p:cBhvr>
                                    </p:animEffect>
                                  </p:childTnLst>
                                </p:cTn>
                              </p:par>
                              <p:par>
                                <p:cTn id="127" presetID="42" presetClass="entr" presetSubtype="0" fill="hold" grpId="0" nodeType="withEffect">
                                  <p:stCondLst>
                                    <p:cond delay="200"/>
                                  </p:stCondLst>
                                  <p:childTnLst>
                                    <p:set>
                                      <p:cBhvr>
                                        <p:cTn id="128" dur="1" fill="hold">
                                          <p:stCondLst>
                                            <p:cond delay="0"/>
                                          </p:stCondLst>
                                        </p:cTn>
                                        <p:tgtEl>
                                          <p:spTgt spid="90">
                                            <p:txEl>
                                              <p:pRg st="0" end="0"/>
                                            </p:txEl>
                                          </p:spTgt>
                                        </p:tgtEl>
                                        <p:attrNameLst>
                                          <p:attrName>style.visibility</p:attrName>
                                        </p:attrNameLst>
                                      </p:cBhvr>
                                      <p:to>
                                        <p:strVal val="visible"/>
                                      </p:to>
                                    </p:set>
                                    <p:animEffect transition="in" filter="fade">
                                      <p:cBhvr>
                                        <p:cTn id="129" dur="500"/>
                                        <p:tgtEl>
                                          <p:spTgt spid="90">
                                            <p:txEl>
                                              <p:pRg st="0" end="0"/>
                                            </p:txEl>
                                          </p:spTgt>
                                        </p:tgtEl>
                                      </p:cBhvr>
                                    </p:animEffect>
                                    <p:anim calcmode="lin" valueType="num">
                                      <p:cBhvr>
                                        <p:cTn id="130"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p:cTn id="131" dur="500" fill="hold"/>
                                        <p:tgtEl>
                                          <p:spTgt spid="90">
                                            <p:txEl>
                                              <p:pRg st="0" end="0"/>
                                            </p:txEl>
                                          </p:spTgt>
                                        </p:tgtEl>
                                        <p:attrNameLst>
                                          <p:attrName>ppt_y</p:attrName>
                                        </p:attrNameLst>
                                      </p:cBhvr>
                                      <p:tavLst>
                                        <p:tav tm="0">
                                          <p:val>
                                            <p:strVal val="#ppt_y+.1"/>
                                          </p:val>
                                        </p:tav>
                                        <p:tav tm="100000">
                                          <p:val>
                                            <p:strVal val="#ppt_y"/>
                                          </p:val>
                                        </p:tav>
                                      </p:tavLst>
                                    </p:anim>
                                  </p:childTnLst>
                                </p:cTn>
                              </p:par>
                              <p:par>
                                <p:cTn id="132" presetID="10" presetClass="entr" presetSubtype="0" fill="hold" grpId="0" nodeType="withEffect">
                                  <p:stCondLst>
                                    <p:cond delay="800"/>
                                  </p:stCondLst>
                                  <p:childTnLst>
                                    <p:set>
                                      <p:cBhvr>
                                        <p:cTn id="133" dur="1" fill="hold">
                                          <p:stCondLst>
                                            <p:cond delay="0"/>
                                          </p:stCondLst>
                                        </p:cTn>
                                        <p:tgtEl>
                                          <p:spTgt spid="91">
                                            <p:txEl>
                                              <p:pRg st="0" end="0"/>
                                            </p:txEl>
                                          </p:spTgt>
                                        </p:tgtEl>
                                        <p:attrNameLst>
                                          <p:attrName>style.visibility</p:attrName>
                                        </p:attrNameLst>
                                      </p:cBhvr>
                                      <p:to>
                                        <p:strVal val="visible"/>
                                      </p:to>
                                    </p:set>
                                    <p:animEffect transition="in" filter="fade">
                                      <p:cBhvr>
                                        <p:cTn id="134" dur="500"/>
                                        <p:tgtEl>
                                          <p:spTgt spid="91">
                                            <p:txEl>
                                              <p:pRg st="0" end="0"/>
                                            </p:txEl>
                                          </p:spTgt>
                                        </p:tgtEl>
                                      </p:cBhvr>
                                    </p:animEffect>
                                  </p:childTnLst>
                                </p:cTn>
                              </p:par>
                              <p:par>
                                <p:cTn id="135" presetID="42" presetClass="entr" presetSubtype="0" fill="hold" grpId="0" nodeType="withEffect">
                                  <p:stCondLst>
                                    <p:cond delay="200"/>
                                  </p:stCondLst>
                                  <p:childTnLst>
                                    <p:set>
                                      <p:cBhvr>
                                        <p:cTn id="136" dur="1" fill="hold">
                                          <p:stCondLst>
                                            <p:cond delay="0"/>
                                          </p:stCondLst>
                                        </p:cTn>
                                        <p:tgtEl>
                                          <p:spTgt spid="28">
                                            <p:txEl>
                                              <p:pRg st="0" end="0"/>
                                            </p:txEl>
                                          </p:spTgt>
                                        </p:tgtEl>
                                        <p:attrNameLst>
                                          <p:attrName>style.visibility</p:attrName>
                                        </p:attrNameLst>
                                      </p:cBhvr>
                                      <p:to>
                                        <p:strVal val="visible"/>
                                      </p:to>
                                    </p:set>
                                    <p:animEffect transition="in" filter="fade">
                                      <p:cBhvr>
                                        <p:cTn id="137" dur="400"/>
                                        <p:tgtEl>
                                          <p:spTgt spid="28">
                                            <p:txEl>
                                              <p:pRg st="0" end="0"/>
                                            </p:txEl>
                                          </p:spTgt>
                                        </p:tgtEl>
                                      </p:cBhvr>
                                    </p:animEffect>
                                    <p:anim calcmode="lin" valueType="num">
                                      <p:cBhvr>
                                        <p:cTn id="138"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39" dur="400" fill="hold"/>
                                        <p:tgtEl>
                                          <p:spTgt spid="28">
                                            <p:txEl>
                                              <p:pRg st="0" end="0"/>
                                            </p:txEl>
                                          </p:spTgt>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200"/>
                                  </p:stCondLst>
                                  <p:childTnLst>
                                    <p:set>
                                      <p:cBhvr>
                                        <p:cTn id="141" dur="1" fill="hold">
                                          <p:stCondLst>
                                            <p:cond delay="0"/>
                                          </p:stCondLst>
                                        </p:cTn>
                                        <p:tgtEl>
                                          <p:spTgt spid="29">
                                            <p:txEl>
                                              <p:pRg st="0" end="0"/>
                                            </p:txEl>
                                          </p:spTgt>
                                        </p:tgtEl>
                                        <p:attrNameLst>
                                          <p:attrName>style.visibility</p:attrName>
                                        </p:attrNameLst>
                                      </p:cBhvr>
                                      <p:to>
                                        <p:strVal val="visible"/>
                                      </p:to>
                                    </p:set>
                                    <p:animEffect transition="in" filter="fade">
                                      <p:cBhvr>
                                        <p:cTn id="142" dur="400"/>
                                        <p:tgtEl>
                                          <p:spTgt spid="29">
                                            <p:txEl>
                                              <p:pRg st="0" end="0"/>
                                            </p:txEl>
                                          </p:spTgt>
                                        </p:tgtEl>
                                      </p:cBhvr>
                                    </p:animEffect>
                                    <p:anim calcmode="lin" valueType="num">
                                      <p:cBhvr>
                                        <p:cTn id="143" dur="4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44" dur="400" fill="hold"/>
                                        <p:tgtEl>
                                          <p:spTgt spid="29">
                                            <p:txEl>
                                              <p:pRg st="0" end="0"/>
                                            </p:txEl>
                                          </p:spTgt>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200"/>
                                  </p:stCondLst>
                                  <p:childTnLst>
                                    <p:set>
                                      <p:cBhvr>
                                        <p:cTn id="146" dur="1" fill="hold">
                                          <p:stCondLst>
                                            <p:cond delay="0"/>
                                          </p:stCondLst>
                                        </p:cTn>
                                        <p:tgtEl>
                                          <p:spTgt spid="30">
                                            <p:txEl>
                                              <p:pRg st="0" end="0"/>
                                            </p:txEl>
                                          </p:spTgt>
                                        </p:tgtEl>
                                        <p:attrNameLst>
                                          <p:attrName>style.visibility</p:attrName>
                                        </p:attrNameLst>
                                      </p:cBhvr>
                                      <p:to>
                                        <p:strVal val="visible"/>
                                      </p:to>
                                    </p:set>
                                    <p:animEffect transition="in" filter="fade">
                                      <p:cBhvr>
                                        <p:cTn id="147" dur="400"/>
                                        <p:tgtEl>
                                          <p:spTgt spid="30">
                                            <p:txEl>
                                              <p:pRg st="0" end="0"/>
                                            </p:txEl>
                                          </p:spTgt>
                                        </p:tgtEl>
                                      </p:cBhvr>
                                    </p:animEffect>
                                    <p:anim calcmode="lin" valueType="num">
                                      <p:cBhvr>
                                        <p:cTn id="148"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49" dur="400" fill="hold"/>
                                        <p:tgtEl>
                                          <p:spTgt spid="30">
                                            <p:txEl>
                                              <p:pRg st="0" end="0"/>
                                            </p:txEl>
                                          </p:spTgt>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200"/>
                                  </p:stCondLst>
                                  <p:childTnLst>
                                    <p:set>
                                      <p:cBhvr>
                                        <p:cTn id="151" dur="1" fill="hold">
                                          <p:stCondLst>
                                            <p:cond delay="0"/>
                                          </p:stCondLst>
                                        </p:cTn>
                                        <p:tgtEl>
                                          <p:spTgt spid="31">
                                            <p:txEl>
                                              <p:pRg st="0" end="0"/>
                                            </p:txEl>
                                          </p:spTgt>
                                        </p:tgtEl>
                                        <p:attrNameLst>
                                          <p:attrName>style.visibility</p:attrName>
                                        </p:attrNameLst>
                                      </p:cBhvr>
                                      <p:to>
                                        <p:strVal val="visible"/>
                                      </p:to>
                                    </p:set>
                                    <p:animEffect transition="in" filter="fade">
                                      <p:cBhvr>
                                        <p:cTn id="152" dur="400"/>
                                        <p:tgtEl>
                                          <p:spTgt spid="31">
                                            <p:txEl>
                                              <p:pRg st="0" end="0"/>
                                            </p:txEl>
                                          </p:spTgt>
                                        </p:tgtEl>
                                      </p:cBhvr>
                                    </p:animEffect>
                                    <p:anim calcmode="lin" valueType="num">
                                      <p:cBhvr>
                                        <p:cTn id="153" dur="4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54" dur="400" fill="hold"/>
                                        <p:tgtEl>
                                          <p:spTgt spid="31">
                                            <p:txEl>
                                              <p:pRg st="0" end="0"/>
                                            </p:txEl>
                                          </p:spTgt>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200"/>
                                  </p:stCondLst>
                                  <p:childTnLst>
                                    <p:set>
                                      <p:cBhvr>
                                        <p:cTn id="156" dur="1" fill="hold">
                                          <p:stCondLst>
                                            <p:cond delay="0"/>
                                          </p:stCondLst>
                                        </p:cTn>
                                        <p:tgtEl>
                                          <p:spTgt spid="32">
                                            <p:txEl>
                                              <p:pRg st="0" end="0"/>
                                            </p:txEl>
                                          </p:spTgt>
                                        </p:tgtEl>
                                        <p:attrNameLst>
                                          <p:attrName>style.visibility</p:attrName>
                                        </p:attrNameLst>
                                      </p:cBhvr>
                                      <p:to>
                                        <p:strVal val="visible"/>
                                      </p:to>
                                    </p:set>
                                    <p:animEffect transition="in" filter="fade">
                                      <p:cBhvr>
                                        <p:cTn id="157" dur="400"/>
                                        <p:tgtEl>
                                          <p:spTgt spid="32">
                                            <p:txEl>
                                              <p:pRg st="0" end="0"/>
                                            </p:txEl>
                                          </p:spTgt>
                                        </p:tgtEl>
                                      </p:cBhvr>
                                    </p:animEffect>
                                    <p:anim calcmode="lin" valueType="num">
                                      <p:cBhvr>
                                        <p:cTn id="158" dur="4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59" dur="400" fill="hold"/>
                                        <p:tgtEl>
                                          <p:spTgt spid="32">
                                            <p:txEl>
                                              <p:pRg st="0" end="0"/>
                                            </p:txEl>
                                          </p:spTgt>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200"/>
                                  </p:stCondLst>
                                  <p:childTnLst>
                                    <p:set>
                                      <p:cBhvr>
                                        <p:cTn id="161" dur="1" fill="hold">
                                          <p:stCondLst>
                                            <p:cond delay="0"/>
                                          </p:stCondLst>
                                        </p:cTn>
                                        <p:tgtEl>
                                          <p:spTgt spid="33">
                                            <p:txEl>
                                              <p:pRg st="0" end="0"/>
                                            </p:txEl>
                                          </p:spTgt>
                                        </p:tgtEl>
                                        <p:attrNameLst>
                                          <p:attrName>style.visibility</p:attrName>
                                        </p:attrNameLst>
                                      </p:cBhvr>
                                      <p:to>
                                        <p:strVal val="visible"/>
                                      </p:to>
                                    </p:set>
                                    <p:animEffect transition="in" filter="fade">
                                      <p:cBhvr>
                                        <p:cTn id="162" dur="400"/>
                                        <p:tgtEl>
                                          <p:spTgt spid="33">
                                            <p:txEl>
                                              <p:pRg st="0" end="0"/>
                                            </p:txEl>
                                          </p:spTgt>
                                        </p:tgtEl>
                                      </p:cBhvr>
                                    </p:animEffect>
                                    <p:anim calcmode="lin" valueType="num">
                                      <p:cBhvr>
                                        <p:cTn id="163"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64" dur="4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72" grpId="0" animBg="1"/>
      <p:bldP spid="73" grpId="0" build="p">
        <p:tmplLst>
          <p:tmpl lvl="1">
            <p:tnLst>
              <p:par>
                <p:cTn presetID="53" presetClass="entr" presetSubtype="16"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p:cTn dur="300" fill="hold"/>
                        <p:tgtEl>
                          <p:spTgt spid="73"/>
                        </p:tgtEl>
                        <p:attrNameLst>
                          <p:attrName>ppt_w</p:attrName>
                        </p:attrNameLst>
                      </p:cBhvr>
                      <p:tavLst>
                        <p:tav tm="0">
                          <p:val>
                            <p:fltVal val="0"/>
                          </p:val>
                        </p:tav>
                        <p:tav tm="100000">
                          <p:val>
                            <p:strVal val="#ppt_w"/>
                          </p:val>
                        </p:tav>
                      </p:tavLst>
                    </p:anim>
                    <p:anim calcmode="lin" valueType="num">
                      <p:cBhvr>
                        <p:cTn dur="300" fill="hold"/>
                        <p:tgtEl>
                          <p:spTgt spid="73"/>
                        </p:tgtEl>
                        <p:attrNameLst>
                          <p:attrName>ppt_h</p:attrName>
                        </p:attrNameLst>
                      </p:cBhvr>
                      <p:tavLst>
                        <p:tav tm="0">
                          <p:val>
                            <p:fltVal val="0"/>
                          </p:val>
                        </p:tav>
                        <p:tav tm="100000">
                          <p:val>
                            <p:strVal val="#ppt_h"/>
                          </p:val>
                        </p:tav>
                      </p:tavLst>
                    </p:anim>
                    <p:animEffect transition="in" filter="fade">
                      <p:cBhvr>
                        <p:cTn dur="300"/>
                        <p:tgtEl>
                          <p:spTgt spid="73"/>
                        </p:tgtEl>
                      </p:cBhvr>
                    </p:animEffect>
                  </p:childTnLst>
                </p:cTn>
              </p:par>
            </p:tnLst>
          </p:tmpl>
        </p:tmplLst>
      </p:bldP>
      <p:bldP spid="74" grpId="0" build="p">
        <p:tmplLst>
          <p:tmpl lvl="1">
            <p:tnLst>
              <p:par>
                <p:cTn presetID="42" presetClass="entr" presetSubtype="0" fill="hold" nodeType="withEffect">
                  <p:stCondLst>
                    <p:cond delay="20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anim calcmode="lin" valueType="num">
                      <p:cBhvr>
                        <p:cTn dur="500" fill="hold"/>
                        <p:tgtEl>
                          <p:spTgt spid="74"/>
                        </p:tgtEl>
                        <p:attrNameLst>
                          <p:attrName>ppt_x</p:attrName>
                        </p:attrNameLst>
                      </p:cBhvr>
                      <p:tavLst>
                        <p:tav tm="0">
                          <p:val>
                            <p:strVal val="#ppt_x"/>
                          </p:val>
                        </p:tav>
                        <p:tav tm="100000">
                          <p:val>
                            <p:strVal val="#ppt_x"/>
                          </p:val>
                        </p:tav>
                      </p:tavLst>
                    </p:anim>
                    <p:anim calcmode="lin" valueType="num">
                      <p:cBhvr>
                        <p:cTn dur="500" fill="hold"/>
                        <p:tgtEl>
                          <p:spTgt spid="74"/>
                        </p:tgtEl>
                        <p:attrNameLst>
                          <p:attrName>ppt_y</p:attrName>
                        </p:attrNameLst>
                      </p:cBhvr>
                      <p:tavLst>
                        <p:tav tm="0">
                          <p:val>
                            <p:strVal val="#ppt_y+.1"/>
                          </p:val>
                        </p:tav>
                        <p:tav tm="100000">
                          <p:val>
                            <p:strVal val="#ppt_y"/>
                          </p:val>
                        </p:tav>
                      </p:tavLst>
                    </p:anim>
                  </p:childTnLst>
                </p:cTn>
              </p:par>
            </p:tnLst>
          </p:tmpl>
        </p:tmplLst>
      </p:bldP>
      <p:bldP spid="75" grpId="0" build="p">
        <p:tmplLst>
          <p:tmpl lvl="1">
            <p:tnLst>
              <p:par>
                <p:cTn presetID="10" presetClass="entr" presetSubtype="0" fill="hold" nodeType="withEffect">
                  <p:stCondLst>
                    <p:cond delay="8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animBg="1"/>
      <p:bldP spid="77" grpId="0" build="p">
        <p:tmplLst>
          <p:tmpl lvl="1">
            <p:tnLst>
              <p:par>
                <p:cTn presetID="53" presetClass="entr" presetSubtype="16"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p:cTn dur="300" fill="hold"/>
                        <p:tgtEl>
                          <p:spTgt spid="77"/>
                        </p:tgtEl>
                        <p:attrNameLst>
                          <p:attrName>ppt_w</p:attrName>
                        </p:attrNameLst>
                      </p:cBhvr>
                      <p:tavLst>
                        <p:tav tm="0">
                          <p:val>
                            <p:fltVal val="0"/>
                          </p:val>
                        </p:tav>
                        <p:tav tm="100000">
                          <p:val>
                            <p:strVal val="#ppt_w"/>
                          </p:val>
                        </p:tav>
                      </p:tavLst>
                    </p:anim>
                    <p:anim calcmode="lin" valueType="num">
                      <p:cBhvr>
                        <p:cTn dur="300" fill="hold"/>
                        <p:tgtEl>
                          <p:spTgt spid="77"/>
                        </p:tgtEl>
                        <p:attrNameLst>
                          <p:attrName>ppt_h</p:attrName>
                        </p:attrNameLst>
                      </p:cBhvr>
                      <p:tavLst>
                        <p:tav tm="0">
                          <p:val>
                            <p:fltVal val="0"/>
                          </p:val>
                        </p:tav>
                        <p:tav tm="100000">
                          <p:val>
                            <p:strVal val="#ppt_h"/>
                          </p:val>
                        </p:tav>
                      </p:tavLst>
                    </p:anim>
                    <p:animEffect transition="in" filter="fade">
                      <p:cBhvr>
                        <p:cTn dur="300"/>
                        <p:tgtEl>
                          <p:spTgt spid="77"/>
                        </p:tgtEl>
                      </p:cBhvr>
                    </p:animEffect>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79" grpId="0" build="p">
        <p:tmplLst>
          <p:tmpl lvl="1">
            <p:tnLst>
              <p:par>
                <p:cTn presetID="10" presetClass="entr" presetSubtype="0" fill="hold" nodeType="withEffect">
                  <p:stCondLst>
                    <p:cond delay="80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80" grpId="0" animBg="1"/>
      <p:bldP spid="81" grpId="0" build="p">
        <p:tmplLst>
          <p:tmpl lvl="1">
            <p:tnLst>
              <p:par>
                <p:cTn presetID="53" presetClass="entr" presetSubtype="16" fill="hold" nodeType="after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p:cTn dur="300" fill="hold"/>
                        <p:tgtEl>
                          <p:spTgt spid="81"/>
                        </p:tgtEl>
                        <p:attrNameLst>
                          <p:attrName>ppt_w</p:attrName>
                        </p:attrNameLst>
                      </p:cBhvr>
                      <p:tavLst>
                        <p:tav tm="0">
                          <p:val>
                            <p:fltVal val="0"/>
                          </p:val>
                        </p:tav>
                        <p:tav tm="100000">
                          <p:val>
                            <p:strVal val="#ppt_w"/>
                          </p:val>
                        </p:tav>
                      </p:tavLst>
                    </p:anim>
                    <p:anim calcmode="lin" valueType="num">
                      <p:cBhvr>
                        <p:cTn dur="300" fill="hold"/>
                        <p:tgtEl>
                          <p:spTgt spid="81"/>
                        </p:tgtEl>
                        <p:attrNameLst>
                          <p:attrName>ppt_h</p:attrName>
                        </p:attrNameLst>
                      </p:cBhvr>
                      <p:tavLst>
                        <p:tav tm="0">
                          <p:val>
                            <p:fltVal val="0"/>
                          </p:val>
                        </p:tav>
                        <p:tav tm="100000">
                          <p:val>
                            <p:strVal val="#ppt_h"/>
                          </p:val>
                        </p:tav>
                      </p:tavLst>
                    </p:anim>
                    <p:animEffect transition="in" filter="fade">
                      <p:cBhvr>
                        <p:cTn dur="300"/>
                        <p:tgtEl>
                          <p:spTgt spid="81"/>
                        </p:tgtEl>
                      </p:cBhvr>
                    </p:animEffect>
                  </p:childTnLst>
                </p:cTn>
              </p:par>
            </p:tnLst>
          </p:tmpl>
        </p:tmplLst>
      </p:bldP>
      <p:bldP spid="82" grpId="0" build="p">
        <p:tmplLst>
          <p:tmpl lvl="1">
            <p:tnLst>
              <p:par>
                <p:cTn presetID="42" presetClass="entr" presetSubtype="0" fill="hold" nodeType="withEffect">
                  <p:stCondLst>
                    <p:cond delay="20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anim calcmode="lin" valueType="num">
                      <p:cBhvr>
                        <p:cTn dur="500" fill="hold"/>
                        <p:tgtEl>
                          <p:spTgt spid="82"/>
                        </p:tgtEl>
                        <p:attrNameLst>
                          <p:attrName>ppt_x</p:attrName>
                        </p:attrNameLst>
                      </p:cBhvr>
                      <p:tavLst>
                        <p:tav tm="0">
                          <p:val>
                            <p:strVal val="#ppt_x"/>
                          </p:val>
                        </p:tav>
                        <p:tav tm="100000">
                          <p:val>
                            <p:strVal val="#ppt_x"/>
                          </p:val>
                        </p:tav>
                      </p:tavLst>
                    </p:anim>
                    <p:anim calcmode="lin" valueType="num">
                      <p:cBhvr>
                        <p:cTn dur="500" fill="hold"/>
                        <p:tgtEl>
                          <p:spTgt spid="82"/>
                        </p:tgtEl>
                        <p:attrNameLst>
                          <p:attrName>ppt_y</p:attrName>
                        </p:attrNameLst>
                      </p:cBhvr>
                      <p:tavLst>
                        <p:tav tm="0">
                          <p:val>
                            <p:strVal val="#ppt_y+.1"/>
                          </p:val>
                        </p:tav>
                        <p:tav tm="100000">
                          <p:val>
                            <p:strVal val="#ppt_y"/>
                          </p:val>
                        </p:tav>
                      </p:tavLst>
                    </p:anim>
                  </p:childTnLst>
                </p:cTn>
              </p:par>
            </p:tnLst>
          </p:tmpl>
        </p:tmplLst>
      </p:bldP>
      <p:bldP spid="83" grpId="0" build="p">
        <p:tmplLst>
          <p:tmpl lvl="1">
            <p:tnLst>
              <p:par>
                <p:cTn presetID="10" presetClass="entr" presetSubtype="0" fill="hold" nodeType="withEffect">
                  <p:stCondLst>
                    <p:cond delay="80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4" grpId="0" animBg="1"/>
      <p:bldP spid="85" grpId="0" build="p">
        <p:tmplLst>
          <p:tmpl lvl="1">
            <p:tnLst>
              <p:par>
                <p:cTn presetID="53" presetClass="entr" presetSubtype="16" fill="hold" nodeType="after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p:cTn dur="300" fill="hold"/>
                        <p:tgtEl>
                          <p:spTgt spid="85"/>
                        </p:tgtEl>
                        <p:attrNameLst>
                          <p:attrName>ppt_w</p:attrName>
                        </p:attrNameLst>
                      </p:cBhvr>
                      <p:tavLst>
                        <p:tav tm="0">
                          <p:val>
                            <p:fltVal val="0"/>
                          </p:val>
                        </p:tav>
                        <p:tav tm="100000">
                          <p:val>
                            <p:strVal val="#ppt_w"/>
                          </p:val>
                        </p:tav>
                      </p:tavLst>
                    </p:anim>
                    <p:anim calcmode="lin" valueType="num">
                      <p:cBhvr>
                        <p:cTn dur="300" fill="hold"/>
                        <p:tgtEl>
                          <p:spTgt spid="85"/>
                        </p:tgtEl>
                        <p:attrNameLst>
                          <p:attrName>ppt_h</p:attrName>
                        </p:attrNameLst>
                      </p:cBhvr>
                      <p:tavLst>
                        <p:tav tm="0">
                          <p:val>
                            <p:fltVal val="0"/>
                          </p:val>
                        </p:tav>
                        <p:tav tm="100000">
                          <p:val>
                            <p:strVal val="#ppt_h"/>
                          </p:val>
                        </p:tav>
                      </p:tavLst>
                    </p:anim>
                    <p:animEffect transition="in" filter="fade">
                      <p:cBhvr>
                        <p:cTn dur="300"/>
                        <p:tgtEl>
                          <p:spTgt spid="85"/>
                        </p:tgtEl>
                      </p:cBhvr>
                    </p:animEffect>
                  </p:childTnLst>
                </p:cTn>
              </p:par>
            </p:tnLst>
          </p:tmpl>
        </p:tmplLst>
      </p:bldP>
      <p:bldP spid="86" grpId="0" build="p">
        <p:tmplLst>
          <p:tmpl lvl="1">
            <p:tnLst>
              <p:par>
                <p:cTn presetID="42" presetClass="entr" presetSubtype="0" fill="hold" nodeType="withEffect">
                  <p:stCondLst>
                    <p:cond delay="20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anim calcmode="lin" valueType="num">
                      <p:cBhvr>
                        <p:cTn dur="500" fill="hold"/>
                        <p:tgtEl>
                          <p:spTgt spid="86"/>
                        </p:tgtEl>
                        <p:attrNameLst>
                          <p:attrName>ppt_x</p:attrName>
                        </p:attrNameLst>
                      </p:cBhvr>
                      <p:tavLst>
                        <p:tav tm="0">
                          <p:val>
                            <p:strVal val="#ppt_x"/>
                          </p:val>
                        </p:tav>
                        <p:tav tm="100000">
                          <p:val>
                            <p:strVal val="#ppt_x"/>
                          </p:val>
                        </p:tav>
                      </p:tavLst>
                    </p:anim>
                    <p:anim calcmode="lin" valueType="num">
                      <p:cBhvr>
                        <p:cTn dur="500" fill="hold"/>
                        <p:tgtEl>
                          <p:spTgt spid="86"/>
                        </p:tgtEl>
                        <p:attrNameLst>
                          <p:attrName>ppt_y</p:attrName>
                        </p:attrNameLst>
                      </p:cBhvr>
                      <p:tavLst>
                        <p:tav tm="0">
                          <p:val>
                            <p:strVal val="#ppt_y+.1"/>
                          </p:val>
                        </p:tav>
                        <p:tav tm="100000">
                          <p:val>
                            <p:strVal val="#ppt_y"/>
                          </p:val>
                        </p:tav>
                      </p:tavLst>
                    </p:anim>
                  </p:childTnLst>
                </p:cTn>
              </p:par>
            </p:tnLst>
          </p:tmpl>
        </p:tmplLst>
      </p:bldP>
      <p:bldP spid="87" grpId="0" build="p">
        <p:tmplLst>
          <p:tmpl lvl="1">
            <p:tnLst>
              <p:par>
                <p:cTn presetID="10" presetClass="entr" presetSubtype="0" fill="hold" nodeType="withEffect">
                  <p:stCondLst>
                    <p:cond delay="80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88" grpId="0" animBg="1"/>
      <p:bldP spid="89" grpId="0" build="p">
        <p:tmplLst>
          <p:tmpl lvl="1">
            <p:tnLst>
              <p:par>
                <p:cTn presetID="53" presetClass="entr" presetSubtype="16"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p:cTn dur="300" fill="hold"/>
                        <p:tgtEl>
                          <p:spTgt spid="89"/>
                        </p:tgtEl>
                        <p:attrNameLst>
                          <p:attrName>ppt_w</p:attrName>
                        </p:attrNameLst>
                      </p:cBhvr>
                      <p:tavLst>
                        <p:tav tm="0">
                          <p:val>
                            <p:fltVal val="0"/>
                          </p:val>
                        </p:tav>
                        <p:tav tm="100000">
                          <p:val>
                            <p:strVal val="#ppt_w"/>
                          </p:val>
                        </p:tav>
                      </p:tavLst>
                    </p:anim>
                    <p:anim calcmode="lin" valueType="num">
                      <p:cBhvr>
                        <p:cTn dur="300" fill="hold"/>
                        <p:tgtEl>
                          <p:spTgt spid="89"/>
                        </p:tgtEl>
                        <p:attrNameLst>
                          <p:attrName>ppt_h</p:attrName>
                        </p:attrNameLst>
                      </p:cBhvr>
                      <p:tavLst>
                        <p:tav tm="0">
                          <p:val>
                            <p:fltVal val="0"/>
                          </p:val>
                        </p:tav>
                        <p:tav tm="100000">
                          <p:val>
                            <p:strVal val="#ppt_h"/>
                          </p:val>
                        </p:tav>
                      </p:tavLst>
                    </p:anim>
                    <p:animEffect transition="in" filter="fade">
                      <p:cBhvr>
                        <p:cTn dur="300"/>
                        <p:tgtEl>
                          <p:spTgt spid="89"/>
                        </p:tgtEl>
                      </p:cBhvr>
                    </p:animEffect>
                  </p:childTnLst>
                </p:cTn>
              </p:par>
            </p:tnLst>
          </p:tmpl>
        </p:tmplLst>
      </p:bldP>
      <p:bldP spid="90" grpId="0" build="p">
        <p:tmplLst>
          <p:tmpl lvl="1">
            <p:tnLst>
              <p:par>
                <p:cTn presetID="42" presetClass="entr" presetSubtype="0" fill="hold" nodeType="withEffect">
                  <p:stCondLst>
                    <p:cond delay="200"/>
                  </p:stCondLst>
                  <p:childTnLst>
                    <p:set>
                      <p:cBhvr>
                        <p:cTn dur="1" fill="hold">
                          <p:stCondLst>
                            <p:cond delay="0"/>
                          </p:stCondLst>
                        </p:cTn>
                        <p:tgtEl>
                          <p:spTgt spid="90"/>
                        </p:tgtEl>
                        <p:attrNameLst>
                          <p:attrName>style.visibility</p:attrName>
                        </p:attrNameLst>
                      </p:cBhvr>
                      <p:to>
                        <p:strVal val="visible"/>
                      </p:to>
                    </p:set>
                    <p:animEffect transition="in" filter="fade">
                      <p:cBhvr>
                        <p:cTn dur="500"/>
                        <p:tgtEl>
                          <p:spTgt spid="90"/>
                        </p:tgtEl>
                      </p:cBhvr>
                    </p:animEffect>
                    <p:anim calcmode="lin" valueType="num">
                      <p:cBhvr>
                        <p:cTn dur="500" fill="hold"/>
                        <p:tgtEl>
                          <p:spTgt spid="90"/>
                        </p:tgtEl>
                        <p:attrNameLst>
                          <p:attrName>ppt_x</p:attrName>
                        </p:attrNameLst>
                      </p:cBhvr>
                      <p:tavLst>
                        <p:tav tm="0">
                          <p:val>
                            <p:strVal val="#ppt_x"/>
                          </p:val>
                        </p:tav>
                        <p:tav tm="100000">
                          <p:val>
                            <p:strVal val="#ppt_x"/>
                          </p:val>
                        </p:tav>
                      </p:tavLst>
                    </p:anim>
                    <p:anim calcmode="lin" valueType="num">
                      <p:cBhvr>
                        <p:cTn dur="500" fill="hold"/>
                        <p:tgtEl>
                          <p:spTgt spid="90"/>
                        </p:tgtEl>
                        <p:attrNameLst>
                          <p:attrName>ppt_y</p:attrName>
                        </p:attrNameLst>
                      </p:cBhvr>
                      <p:tavLst>
                        <p:tav tm="0">
                          <p:val>
                            <p:strVal val="#ppt_y+.1"/>
                          </p:val>
                        </p:tav>
                        <p:tav tm="100000">
                          <p:val>
                            <p:strVal val="#ppt_y"/>
                          </p:val>
                        </p:tav>
                      </p:tavLst>
                    </p:anim>
                  </p:childTnLst>
                </p:cTn>
              </p:par>
            </p:tnLst>
          </p:tmpl>
        </p:tmplLst>
      </p:bldP>
      <p:bldP spid="91" grpId="0" build="p">
        <p:tmplLst>
          <p:tmpl lvl="1">
            <p:tnLst>
              <p:par>
                <p:cTn presetID="10" presetClass="entr" presetSubtype="0" fill="hold" nodeType="withEffect">
                  <p:stCondLst>
                    <p:cond delay="800"/>
                  </p:stCondLst>
                  <p:childTnLst>
                    <p:set>
                      <p:cBhvr>
                        <p:cTn dur="1" fill="hold">
                          <p:stCondLst>
                            <p:cond delay="0"/>
                          </p:stCondLst>
                        </p:cTn>
                        <p:tgtEl>
                          <p:spTgt spid="91"/>
                        </p:tgtEl>
                        <p:attrNameLst>
                          <p:attrName>style.visibility</p:attrName>
                        </p:attrNameLst>
                      </p:cBhvr>
                      <p:to>
                        <p:strVal val="visible"/>
                      </p:to>
                    </p:set>
                    <p:animEffect transition="in" filter="fade">
                      <p:cBhvr>
                        <p:cTn dur="500"/>
                        <p:tgtEl>
                          <p:spTgt spid="91"/>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400"/>
                        <p:tgtEl>
                          <p:spTgt spid="29"/>
                        </p:tgtEl>
                      </p:cBhvr>
                    </p:animEffect>
                    <p:anim calcmode="lin" valueType="num">
                      <p:cBhvr>
                        <p:cTn dur="400" fill="hold"/>
                        <p:tgtEl>
                          <p:spTgt spid="29"/>
                        </p:tgtEl>
                        <p:attrNameLst>
                          <p:attrName>ppt_x</p:attrName>
                        </p:attrNameLst>
                      </p:cBhvr>
                      <p:tavLst>
                        <p:tav tm="0">
                          <p:val>
                            <p:strVal val="#ppt_x"/>
                          </p:val>
                        </p:tav>
                        <p:tav tm="100000">
                          <p:val>
                            <p:strVal val="#ppt_x"/>
                          </p:val>
                        </p:tav>
                      </p:tavLst>
                    </p:anim>
                    <p:anim calcmode="lin" valueType="num">
                      <p:cBhvr>
                        <p:cTn dur="4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400"/>
                        <p:tgtEl>
                          <p:spTgt spid="31"/>
                        </p:tgtEl>
                      </p:cBhvr>
                    </p:animEffect>
                    <p:anim calcmode="lin" valueType="num">
                      <p:cBhvr>
                        <p:cTn dur="400" fill="hold"/>
                        <p:tgtEl>
                          <p:spTgt spid="31"/>
                        </p:tgtEl>
                        <p:attrNameLst>
                          <p:attrName>ppt_x</p:attrName>
                        </p:attrNameLst>
                      </p:cBhvr>
                      <p:tavLst>
                        <p:tav tm="0">
                          <p:val>
                            <p:strVal val="#ppt_x"/>
                          </p:val>
                        </p:tav>
                        <p:tav tm="100000">
                          <p:val>
                            <p:strVal val="#ppt_x"/>
                          </p:val>
                        </p:tav>
                      </p:tavLst>
                    </p:anim>
                    <p:anim calcmode="lin" valueType="num">
                      <p:cBhvr>
                        <p:cTn dur="4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400"/>
                        <p:tgtEl>
                          <p:spTgt spid="32"/>
                        </p:tgtEl>
                      </p:cBhvr>
                    </p:animEffect>
                    <p:anim calcmode="lin" valueType="num">
                      <p:cBhvr>
                        <p:cTn dur="400" fill="hold"/>
                        <p:tgtEl>
                          <p:spTgt spid="32"/>
                        </p:tgtEl>
                        <p:attrNameLst>
                          <p:attrName>ppt_x</p:attrName>
                        </p:attrNameLst>
                      </p:cBhvr>
                      <p:tavLst>
                        <p:tav tm="0">
                          <p:val>
                            <p:strVal val="#ppt_x"/>
                          </p:val>
                        </p:tav>
                        <p:tav tm="100000">
                          <p:val>
                            <p:strVal val="#ppt_x"/>
                          </p:val>
                        </p:tav>
                      </p:tavLst>
                    </p:anim>
                    <p:anim calcmode="lin" valueType="num">
                      <p:cBhvr>
                        <p:cTn dur="4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4">
            <a:lum/>
          </a:blip>
          <a:srcRect/>
          <a:stretch>
            <a:fillRect t="-4000" b="-4000"/>
          </a:stretch>
        </a:blipFill>
        <a:effectLst/>
      </p:bgPr>
    </p:bg>
    <p:spTree>
      <p:nvGrpSpPr>
        <p:cNvPr id="1" name=""/>
        <p:cNvGrpSpPr/>
        <p:nvPr/>
      </p:nvGrpSpPr>
      <p:grpSpPr>
        <a:xfrm>
          <a:off x="0" y="0"/>
          <a:ext cx="0" cy="0"/>
          <a:chOff x="0" y="0"/>
          <a:chExt cx="0" cy="0"/>
        </a:xfrm>
      </p:grpSpPr>
      <p:sp>
        <p:nvSpPr>
          <p:cNvPr id="2" name="Rounded Rectangle 1"/>
          <p:cNvSpPr/>
          <p:nvPr userDrawn="1"/>
        </p:nvSpPr>
        <p:spPr>
          <a:xfrm>
            <a:off x="8680453" y="270483"/>
            <a:ext cx="274638" cy="237193"/>
          </a:xfrm>
          <a:prstGeom prst="roundRect">
            <a:avLst>
              <a:gd name="adj" fmla="val 2173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5057" tIns="47529" rIns="95057" bIns="47529" rtlCol="0" anchor="ctr"/>
          <a:lstStyle/>
          <a:p>
            <a:pPr algn="ctr"/>
            <a:endParaRPr lang="en-US" dirty="0">
              <a:solidFill>
                <a:srgbClr val="7F7F7F"/>
              </a:solidFill>
            </a:endParaRPr>
          </a:p>
        </p:txBody>
      </p:sp>
      <p:sp>
        <p:nvSpPr>
          <p:cNvPr id="3" name="TextBox 2"/>
          <p:cNvSpPr txBox="1"/>
          <p:nvPr userDrawn="1"/>
        </p:nvSpPr>
        <p:spPr>
          <a:xfrm flipH="1">
            <a:off x="8744211" y="263429"/>
            <a:ext cx="145790" cy="244248"/>
          </a:xfrm>
          <a:prstGeom prst="rect">
            <a:avLst/>
          </a:prstGeom>
          <a:noFill/>
        </p:spPr>
        <p:txBody>
          <a:bodyPr wrap="none" lIns="0" tIns="0" rIns="0" bIns="0" rtlCol="0" anchor="ctr" anchorCtr="1">
            <a:normAutofit/>
          </a:bodyPr>
          <a:lstStyle/>
          <a:p>
            <a:pPr algn="ctr">
              <a:lnSpc>
                <a:spcPct val="100000"/>
              </a:lnSpc>
            </a:pPr>
            <a:fld id="{FCEE2C88-6C8F-484D-AF69-578F576B1F44}" type="slidenum">
              <a:rPr lang="en-US" sz="900" smtClean="0">
                <a:solidFill>
                  <a:schemeClr val="bg1"/>
                </a:solidFill>
                <a:latin typeface="Arial"/>
                <a:cs typeface="Arial"/>
              </a:rPr>
              <a:pPr algn="ctr">
                <a:lnSpc>
                  <a:spcPct val="100000"/>
                </a:lnSpc>
              </a:pPr>
              <a:t>‹#›</a:t>
            </a:fld>
            <a:endParaRPr lang="en-US" sz="900" dirty="0">
              <a:solidFill>
                <a:schemeClr val="bg1"/>
              </a:solidFill>
              <a:latin typeface="Arial"/>
              <a:cs typeface="Arial"/>
            </a:endParaRPr>
          </a:p>
        </p:txBody>
      </p:sp>
    </p:spTree>
    <p:extLst>
      <p:ext uri="{BB962C8B-B14F-4D97-AF65-F5344CB8AC3E}">
        <p14:creationId xmlns:p14="http://schemas.microsoft.com/office/powerpoint/2010/main" val="3631499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5" r:id="rId4"/>
    <p:sldLayoutId id="2147483690" r:id="rId5"/>
    <p:sldLayoutId id="2147483696" r:id="rId6"/>
    <p:sldLayoutId id="2147483697" r:id="rId7"/>
    <p:sldLayoutId id="2147483698" r:id="rId8"/>
    <p:sldLayoutId id="2147483699" r:id="rId9"/>
    <p:sldLayoutId id="2147483700" r:id="rId10"/>
    <p:sldLayoutId id="2147483708" r:id="rId11"/>
    <p:sldLayoutId id="2147483709" r:id="rId12"/>
    <p:sldLayoutId id="2147483717" r:id="rId13"/>
    <p:sldLayoutId id="2147483683" r:id="rId14"/>
    <p:sldLayoutId id="2147483691" r:id="rId15"/>
    <p:sldLayoutId id="2147483692" r:id="rId16"/>
    <p:sldLayoutId id="2147483693" r:id="rId17"/>
    <p:sldLayoutId id="2147483694" r:id="rId18"/>
    <p:sldLayoutId id="2147483671" r:id="rId19"/>
    <p:sldLayoutId id="2147483701" r:id="rId20"/>
    <p:sldLayoutId id="2147483714" r:id="rId21"/>
    <p:sldLayoutId id="2147483715" r:id="rId22"/>
    <p:sldLayoutId id="2147483722" r:id="rId23"/>
    <p:sldLayoutId id="2147483725" r:id="rId24"/>
    <p:sldLayoutId id="2147483726" r:id="rId25"/>
    <p:sldLayoutId id="2147483727" r:id="rId26"/>
    <p:sldLayoutId id="2147483728" r:id="rId27"/>
    <p:sldLayoutId id="2147483729" r:id="rId28"/>
    <p:sldLayoutId id="2147483730" r:id="rId29"/>
    <p:sldLayoutId id="2147483707" r:id="rId30"/>
    <p:sldLayoutId id="2147483702" r:id="rId31"/>
    <p:sldLayoutId id="2147483718" r:id="rId32"/>
    <p:sldLayoutId id="2147483703" r:id="rId33"/>
    <p:sldLayoutId id="2147483704" r:id="rId34"/>
    <p:sldLayoutId id="2147483705" r:id="rId35"/>
    <p:sldLayoutId id="2147483716" r:id="rId36"/>
    <p:sldLayoutId id="2147483719" r:id="rId37"/>
    <p:sldLayoutId id="2147483713" r:id="rId38"/>
    <p:sldLayoutId id="2147483712" r:id="rId39"/>
    <p:sldLayoutId id="2147483706" r:id="rId40"/>
    <p:sldLayoutId id="2147483710" r:id="rId41"/>
    <p:sldLayoutId id="2147483711" r:id="rId42"/>
    <p:sldLayoutId id="2147483720" r:id="rId43"/>
    <p:sldLayoutId id="2147483721" r:id="rId44"/>
    <p:sldLayoutId id="2147483723" r:id="rId45"/>
    <p:sldLayoutId id="2147483724" r:id="rId46"/>
    <p:sldLayoutId id="2147483686" r:id="rId47"/>
    <p:sldLayoutId id="2147483684" r:id="rId48"/>
    <p:sldLayoutId id="2147483685" r:id="rId49"/>
    <p:sldLayoutId id="2147483734" r:id="rId50"/>
    <p:sldLayoutId id="2147483735" r:id="rId51"/>
    <p:sldLayoutId id="2147483736" r:id="rId5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hf hdr="0" ftr="0" dt="0"/>
  <p:txStyles>
    <p:titleStyle>
      <a:lvl1pPr algn="ctr" defTabSz="405037" rtl="0" eaLnBrk="1" latinLnBrk="0" hangingPunct="1">
        <a:spcBef>
          <a:spcPct val="0"/>
        </a:spcBef>
        <a:buNone/>
        <a:defRPr sz="3900" kern="1200">
          <a:solidFill>
            <a:schemeClr val="tx1"/>
          </a:solidFill>
          <a:latin typeface="+mj-lt"/>
          <a:ea typeface="+mj-ea"/>
          <a:cs typeface="+mj-cs"/>
        </a:defRPr>
      </a:lvl1pPr>
    </p:titleStyle>
    <p:bodyStyle>
      <a:lvl1pPr marL="303777" indent="-303777" algn="l" defTabSz="405037" rtl="0" eaLnBrk="1" latinLnBrk="0" hangingPunct="1">
        <a:spcBef>
          <a:spcPct val="20000"/>
        </a:spcBef>
        <a:buFont typeface="Arial"/>
        <a:buChar char="•"/>
        <a:defRPr sz="2800" kern="1200">
          <a:solidFill>
            <a:schemeClr val="tx1"/>
          </a:solidFill>
          <a:latin typeface="+mn-lt"/>
          <a:ea typeface="+mn-ea"/>
          <a:cs typeface="+mn-cs"/>
        </a:defRPr>
      </a:lvl1pPr>
      <a:lvl2pPr marL="658184" indent="-253147" algn="l" defTabSz="405037" rtl="0" eaLnBrk="1" latinLnBrk="0" hangingPunct="1">
        <a:spcBef>
          <a:spcPct val="20000"/>
        </a:spcBef>
        <a:buFont typeface="Arial"/>
        <a:buChar char="–"/>
        <a:defRPr sz="2500" kern="1200">
          <a:solidFill>
            <a:schemeClr val="tx1"/>
          </a:solidFill>
          <a:latin typeface="+mn-lt"/>
          <a:ea typeface="+mn-ea"/>
          <a:cs typeface="+mn-cs"/>
        </a:defRPr>
      </a:lvl2pPr>
      <a:lvl3pPr marL="1012591" indent="-202518" algn="l" defTabSz="405037" rtl="0" eaLnBrk="1" latinLnBrk="0" hangingPunct="1">
        <a:spcBef>
          <a:spcPct val="20000"/>
        </a:spcBef>
        <a:buFont typeface="Arial"/>
        <a:buChar char="•"/>
        <a:defRPr sz="2100" kern="1200">
          <a:solidFill>
            <a:schemeClr val="tx1"/>
          </a:solidFill>
          <a:latin typeface="+mn-lt"/>
          <a:ea typeface="+mn-ea"/>
          <a:cs typeface="+mn-cs"/>
        </a:defRPr>
      </a:lvl3pPr>
      <a:lvl4pPr marL="1417626" indent="-202518" algn="l" defTabSz="405037" rtl="0" eaLnBrk="1" latinLnBrk="0" hangingPunct="1">
        <a:spcBef>
          <a:spcPct val="20000"/>
        </a:spcBef>
        <a:buFont typeface="Arial"/>
        <a:buChar char="–"/>
        <a:defRPr sz="1800" kern="1200">
          <a:solidFill>
            <a:schemeClr val="tx1"/>
          </a:solidFill>
          <a:latin typeface="+mn-lt"/>
          <a:ea typeface="+mn-ea"/>
          <a:cs typeface="+mn-cs"/>
        </a:defRPr>
      </a:lvl4pPr>
      <a:lvl5pPr marL="1822662" indent="-202518" algn="l" defTabSz="405037" rtl="0" eaLnBrk="1" latinLnBrk="0" hangingPunct="1">
        <a:spcBef>
          <a:spcPct val="20000"/>
        </a:spcBef>
        <a:buFont typeface="Arial"/>
        <a:buChar char="»"/>
        <a:defRPr sz="1800" kern="1200">
          <a:solidFill>
            <a:schemeClr val="tx1"/>
          </a:solidFill>
          <a:latin typeface="+mn-lt"/>
          <a:ea typeface="+mn-ea"/>
          <a:cs typeface="+mn-cs"/>
        </a:defRPr>
      </a:lvl5pPr>
      <a:lvl6pPr marL="2227698" indent="-202518" algn="l" defTabSz="405037" rtl="0" eaLnBrk="1" latinLnBrk="0" hangingPunct="1">
        <a:spcBef>
          <a:spcPct val="20000"/>
        </a:spcBef>
        <a:buFont typeface="Arial"/>
        <a:buChar char="•"/>
        <a:defRPr sz="1800" kern="1200">
          <a:solidFill>
            <a:schemeClr val="tx1"/>
          </a:solidFill>
          <a:latin typeface="+mn-lt"/>
          <a:ea typeface="+mn-ea"/>
          <a:cs typeface="+mn-cs"/>
        </a:defRPr>
      </a:lvl6pPr>
      <a:lvl7pPr marL="2632735" indent="-202518" algn="l" defTabSz="405037" rtl="0" eaLnBrk="1" latinLnBrk="0" hangingPunct="1">
        <a:spcBef>
          <a:spcPct val="20000"/>
        </a:spcBef>
        <a:buFont typeface="Arial"/>
        <a:buChar char="•"/>
        <a:defRPr sz="1800" kern="1200">
          <a:solidFill>
            <a:schemeClr val="tx1"/>
          </a:solidFill>
          <a:latin typeface="+mn-lt"/>
          <a:ea typeface="+mn-ea"/>
          <a:cs typeface="+mn-cs"/>
        </a:defRPr>
      </a:lvl7pPr>
      <a:lvl8pPr marL="3037771" indent="-202518" algn="l" defTabSz="405037" rtl="0" eaLnBrk="1" latinLnBrk="0" hangingPunct="1">
        <a:spcBef>
          <a:spcPct val="20000"/>
        </a:spcBef>
        <a:buFont typeface="Arial"/>
        <a:buChar char="•"/>
        <a:defRPr sz="1800" kern="1200">
          <a:solidFill>
            <a:schemeClr val="tx1"/>
          </a:solidFill>
          <a:latin typeface="+mn-lt"/>
          <a:ea typeface="+mn-ea"/>
          <a:cs typeface="+mn-cs"/>
        </a:defRPr>
      </a:lvl8pPr>
      <a:lvl9pPr marL="3442807" indent="-202518" algn="l" defTabSz="40503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5037" rtl="0" eaLnBrk="1" latinLnBrk="0" hangingPunct="1">
        <a:defRPr sz="1600" kern="1200">
          <a:solidFill>
            <a:schemeClr val="tx1"/>
          </a:solidFill>
          <a:latin typeface="+mn-lt"/>
          <a:ea typeface="+mn-ea"/>
          <a:cs typeface="+mn-cs"/>
        </a:defRPr>
      </a:lvl1pPr>
      <a:lvl2pPr marL="405037" algn="l" defTabSz="405037" rtl="0" eaLnBrk="1" latinLnBrk="0" hangingPunct="1">
        <a:defRPr sz="1600" kern="1200">
          <a:solidFill>
            <a:schemeClr val="tx1"/>
          </a:solidFill>
          <a:latin typeface="+mn-lt"/>
          <a:ea typeface="+mn-ea"/>
          <a:cs typeface="+mn-cs"/>
        </a:defRPr>
      </a:lvl2pPr>
      <a:lvl3pPr marL="810073" algn="l" defTabSz="405037" rtl="0" eaLnBrk="1" latinLnBrk="0" hangingPunct="1">
        <a:defRPr sz="1600" kern="1200">
          <a:solidFill>
            <a:schemeClr val="tx1"/>
          </a:solidFill>
          <a:latin typeface="+mn-lt"/>
          <a:ea typeface="+mn-ea"/>
          <a:cs typeface="+mn-cs"/>
        </a:defRPr>
      </a:lvl3pPr>
      <a:lvl4pPr marL="1215109" algn="l" defTabSz="405037" rtl="0" eaLnBrk="1" latinLnBrk="0" hangingPunct="1">
        <a:defRPr sz="1600" kern="1200">
          <a:solidFill>
            <a:schemeClr val="tx1"/>
          </a:solidFill>
          <a:latin typeface="+mn-lt"/>
          <a:ea typeface="+mn-ea"/>
          <a:cs typeface="+mn-cs"/>
        </a:defRPr>
      </a:lvl4pPr>
      <a:lvl5pPr marL="1620144" algn="l" defTabSz="405037" rtl="0" eaLnBrk="1" latinLnBrk="0" hangingPunct="1">
        <a:defRPr sz="1600" kern="1200">
          <a:solidFill>
            <a:schemeClr val="tx1"/>
          </a:solidFill>
          <a:latin typeface="+mn-lt"/>
          <a:ea typeface="+mn-ea"/>
          <a:cs typeface="+mn-cs"/>
        </a:defRPr>
      </a:lvl5pPr>
      <a:lvl6pPr marL="2025180" algn="l" defTabSz="405037" rtl="0" eaLnBrk="1" latinLnBrk="0" hangingPunct="1">
        <a:defRPr sz="1600" kern="1200">
          <a:solidFill>
            <a:schemeClr val="tx1"/>
          </a:solidFill>
          <a:latin typeface="+mn-lt"/>
          <a:ea typeface="+mn-ea"/>
          <a:cs typeface="+mn-cs"/>
        </a:defRPr>
      </a:lvl6pPr>
      <a:lvl7pPr marL="2430216" algn="l" defTabSz="405037" rtl="0" eaLnBrk="1" latinLnBrk="0" hangingPunct="1">
        <a:defRPr sz="1600" kern="1200">
          <a:solidFill>
            <a:schemeClr val="tx1"/>
          </a:solidFill>
          <a:latin typeface="+mn-lt"/>
          <a:ea typeface="+mn-ea"/>
          <a:cs typeface="+mn-cs"/>
        </a:defRPr>
      </a:lvl7pPr>
      <a:lvl8pPr marL="2835253" algn="l" defTabSz="405037" rtl="0" eaLnBrk="1" latinLnBrk="0" hangingPunct="1">
        <a:defRPr sz="1600" kern="1200">
          <a:solidFill>
            <a:schemeClr val="tx1"/>
          </a:solidFill>
          <a:latin typeface="+mn-lt"/>
          <a:ea typeface="+mn-ea"/>
          <a:cs typeface="+mn-cs"/>
        </a:defRPr>
      </a:lvl8pPr>
      <a:lvl9pPr marL="3240289" algn="l" defTabSz="40503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chart" Target="../charts/char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chart" Target="../charts/char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7.png"/><Relationship Id="rId11"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8.png"/><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3.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png"/><Relationship Id="rId7"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jpeg"/><Relationship Id="rId4" Type="http://schemas.openxmlformats.org/officeDocument/2006/relationships/image" Target="../media/image40.jpg"/><Relationship Id="rId9" Type="http://schemas.openxmlformats.org/officeDocument/2006/relationships/image" Target="../media/image4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2.xml"/><Relationship Id="rId5" Type="http://schemas.openxmlformats.org/officeDocument/2006/relationships/image" Target="../media/image48.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slideLayout" Target="../slideLayouts/slideLayout52.xml"/><Relationship Id="rId7" Type="http://schemas.openxmlformats.org/officeDocument/2006/relationships/image" Target="../media/image51.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notesSlide" Target="../notesSlides/notesSlide26.xml"/><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5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5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84" name="文本框 22"/>
          <p:cNvSpPr>
            <a:spLocks noChangeArrowheads="1"/>
          </p:cNvSpPr>
          <p:nvPr/>
        </p:nvSpPr>
        <p:spPr bwMode="auto">
          <a:xfrm>
            <a:off x="1421623" y="1932647"/>
            <a:ext cx="6461668"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4400" b="1" spc="300" dirty="0" smtClean="0">
                <a:solidFill>
                  <a:schemeClr val="bg1"/>
                </a:solidFill>
                <a:latin typeface="微软雅黑" panose="020B0503020204020204" pitchFamily="34" charset="-122"/>
                <a:ea typeface="微软雅黑" panose="020B0503020204020204" pitchFamily="34" charset="-122"/>
              </a:rPr>
              <a:t>           抗日战争</a:t>
            </a:r>
            <a:endParaRPr lang="zh-CN" altLang="en-US" sz="4400" b="1" spc="300" dirty="0">
              <a:solidFill>
                <a:schemeClr val="bg1"/>
              </a:solidFill>
              <a:latin typeface="微软雅黑" panose="020B0503020204020204" pitchFamily="34" charset="-122"/>
              <a:ea typeface="微软雅黑" panose="020B0503020204020204" pitchFamily="34" charset="-122"/>
            </a:endParaRPr>
          </a:p>
        </p:txBody>
      </p:sp>
      <p:sp>
        <p:nvSpPr>
          <p:cNvPr id="13" name="TextBox 7"/>
          <p:cNvSpPr>
            <a:spLocks noChangeArrowheads="1"/>
          </p:cNvSpPr>
          <p:nvPr/>
        </p:nvSpPr>
        <p:spPr bwMode="auto">
          <a:xfrm>
            <a:off x="1997954" y="1355801"/>
            <a:ext cx="61755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800" dirty="0">
                <a:solidFill>
                  <a:schemeClr val="bg1"/>
                </a:solidFill>
                <a:latin typeface="微软雅黑" panose="020B0503020204020204" pitchFamily="34" charset="-122"/>
                <a:ea typeface="微软雅黑" panose="020B0503020204020204" pitchFamily="34" charset="-122"/>
              </a:rPr>
              <a:t>高中</a:t>
            </a:r>
            <a:r>
              <a:rPr lang="zh-CN" altLang="en-US" sz="1800" dirty="0" smtClean="0">
                <a:solidFill>
                  <a:schemeClr val="bg1"/>
                </a:solidFill>
                <a:latin typeface="微软雅黑" panose="020B0503020204020204" pitchFamily="34" charset="-122"/>
                <a:ea typeface="微软雅黑" panose="020B0503020204020204" pitchFamily="34" charset="-122"/>
              </a:rPr>
              <a:t>历史必修一  第</a:t>
            </a:r>
            <a:r>
              <a:rPr lang="en-US" altLang="zh-CN" sz="1800" dirty="0" smtClean="0">
                <a:solidFill>
                  <a:schemeClr val="bg1"/>
                </a:solidFill>
                <a:latin typeface="微软雅黑" panose="020B0503020204020204" pitchFamily="34" charset="-122"/>
                <a:ea typeface="微软雅黑" panose="020B0503020204020204" pitchFamily="34" charset="-122"/>
              </a:rPr>
              <a:t>16</a:t>
            </a:r>
            <a:r>
              <a:rPr lang="zh-CN" altLang="en-US" sz="1800" dirty="0" smtClean="0">
                <a:solidFill>
                  <a:schemeClr val="bg1"/>
                </a:solidFill>
                <a:latin typeface="微软雅黑" panose="020B0503020204020204" pitchFamily="34" charset="-122"/>
                <a:ea typeface="微软雅黑" panose="020B0503020204020204" pitchFamily="34" charset="-122"/>
              </a:rPr>
              <a:t>课</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36" name="Rectangle 4"/>
          <p:cNvSpPr txBox="1">
            <a:spLocks noChangeArrowheads="1"/>
          </p:cNvSpPr>
          <p:nvPr/>
        </p:nvSpPr>
        <p:spPr bwMode="auto">
          <a:xfrm>
            <a:off x="3343509" y="3012550"/>
            <a:ext cx="3669602" cy="25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1800" dirty="0">
                <a:latin typeface="方正兰亭超细黑简体" panose="02000000000000000000" pitchFamily="2" charset="-122"/>
                <a:ea typeface="方正兰亭超细黑简体" panose="02000000000000000000" pitchFamily="2" charset="-122"/>
              </a:rPr>
              <a:t>荆州</a:t>
            </a:r>
            <a:r>
              <a:rPr lang="zh-CN" altLang="en-US" sz="1800" dirty="0" smtClean="0">
                <a:latin typeface="方正兰亭超细黑简体" panose="02000000000000000000" pitchFamily="2" charset="-122"/>
                <a:ea typeface="方正兰亭超细黑简体" panose="02000000000000000000" pitchFamily="2" charset="-122"/>
              </a:rPr>
              <a:t>市江陵中学    宋东映</a:t>
            </a:r>
            <a:endParaRPr lang="zh-CN" altLang="en-US" sz="1800" dirty="0">
              <a:latin typeface="方正兰亭超细黑简体" panose="02000000000000000000" pitchFamily="2" charset="-122"/>
              <a:ea typeface="方正兰亭超细黑简体" panose="02000000000000000000" pitchFamily="2" charset="-122"/>
            </a:endParaRPr>
          </a:p>
        </p:txBody>
      </p:sp>
      <p:pic>
        <p:nvPicPr>
          <p:cNvPr id="62"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275258">
            <a:off x="7827865" y="2138066"/>
            <a:ext cx="9398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73661" y="2541765"/>
            <a:ext cx="6424105" cy="342499"/>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9534"/>
          <a:stretch/>
        </p:blipFill>
        <p:spPr>
          <a:xfrm flipH="1">
            <a:off x="-52276" y="0"/>
            <a:ext cx="2031449" cy="3892213"/>
          </a:xfrm>
          <a:prstGeom prst="rect">
            <a:avLst/>
          </a:prstGeom>
        </p:spPr>
      </p:pic>
      <p:pic>
        <p:nvPicPr>
          <p:cNvPr id="4" name="图片 3"/>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4013200" y="3597258"/>
            <a:ext cx="5242732" cy="2805375"/>
          </a:xfrm>
          <a:prstGeom prst="rect">
            <a:avLst/>
          </a:prstGeom>
        </p:spPr>
      </p:pic>
    </p:spTree>
    <p:extLst>
      <p:ext uri="{BB962C8B-B14F-4D97-AF65-F5344CB8AC3E}">
        <p14:creationId xmlns:p14="http://schemas.microsoft.com/office/powerpoint/2010/main" val="5642656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直接连接符 54"/>
          <p:cNvCxnSpPr/>
          <p:nvPr/>
        </p:nvCxnSpPr>
        <p:spPr>
          <a:xfrm flipV="1">
            <a:off x="2736274" y="1275867"/>
            <a:ext cx="1808673" cy="525747"/>
          </a:xfrm>
          <a:prstGeom prst="line">
            <a:avLst/>
          </a:prstGeom>
          <a:ln w="76200">
            <a:solidFill>
              <a:schemeClr val="bg1">
                <a:alpha val="50196"/>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3265328" y="1275866"/>
            <a:ext cx="1279619" cy="1152991"/>
          </a:xfrm>
          <a:prstGeom prst="line">
            <a:avLst/>
          </a:prstGeom>
          <a:ln w="76200">
            <a:solidFill>
              <a:schemeClr val="bg1">
                <a:alpha val="50196"/>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V="1">
            <a:off x="4057289" y="1275866"/>
            <a:ext cx="487658" cy="1520504"/>
          </a:xfrm>
          <a:prstGeom prst="line">
            <a:avLst/>
          </a:prstGeom>
          <a:ln w="76200">
            <a:solidFill>
              <a:schemeClr val="bg1">
                <a:alpha val="50196"/>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flipV="1">
            <a:off x="4544947" y="1275867"/>
            <a:ext cx="430794" cy="1556276"/>
          </a:xfrm>
          <a:prstGeom prst="line">
            <a:avLst/>
          </a:prstGeom>
          <a:ln w="76200">
            <a:solidFill>
              <a:schemeClr val="bg1">
                <a:alpha val="50196"/>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4544947" y="1275866"/>
            <a:ext cx="1235164" cy="1152991"/>
          </a:xfrm>
          <a:prstGeom prst="line">
            <a:avLst/>
          </a:prstGeom>
          <a:ln w="76200">
            <a:solidFill>
              <a:schemeClr val="bg1">
                <a:alpha val="50196"/>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544947" y="1275866"/>
            <a:ext cx="1827442" cy="567836"/>
          </a:xfrm>
          <a:prstGeom prst="line">
            <a:avLst/>
          </a:prstGeom>
          <a:ln w="76200">
            <a:solidFill>
              <a:schemeClr val="bg1">
                <a:alpha val="50196"/>
              </a:schemeClr>
            </a:solidFill>
          </a:ln>
        </p:spPr>
        <p:style>
          <a:lnRef idx="1">
            <a:schemeClr val="accent1"/>
          </a:lnRef>
          <a:fillRef idx="0">
            <a:schemeClr val="accent1"/>
          </a:fillRef>
          <a:effectRef idx="0">
            <a:schemeClr val="accent1"/>
          </a:effectRef>
          <a:fontRef idx="minor">
            <a:schemeClr val="tx1"/>
          </a:fontRef>
        </p:style>
      </p:cxnSp>
      <p:grpSp>
        <p:nvGrpSpPr>
          <p:cNvPr id="65" name="组合 64"/>
          <p:cNvGrpSpPr/>
          <p:nvPr/>
        </p:nvGrpSpPr>
        <p:grpSpPr>
          <a:xfrm>
            <a:off x="3956928" y="780278"/>
            <a:ext cx="1176039" cy="1060333"/>
            <a:chOff x="3720691" y="2824413"/>
            <a:chExt cx="1341120" cy="1209172"/>
          </a:xfrm>
          <a:blipFill dpi="0" rotWithShape="1">
            <a:blip r:embed="rId3">
              <a:extLst>
                <a:ext uri="{28A0092B-C50C-407E-A947-70E740481C1C}">
                  <a14:useLocalDpi xmlns:a14="http://schemas.microsoft.com/office/drawing/2010/main" val="0"/>
                </a:ext>
              </a:extLst>
            </a:blip>
            <a:srcRect/>
            <a:stretch>
              <a:fillRect/>
            </a:stretch>
          </a:blipFill>
        </p:grpSpPr>
        <p:sp>
          <p:nvSpPr>
            <p:cNvPr id="66"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p>
          </p:txBody>
        </p:sp>
        <p:sp>
          <p:nvSpPr>
            <p:cNvPr id="67"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p>
          </p:txBody>
        </p:sp>
      </p:grpSp>
      <p:sp>
        <p:nvSpPr>
          <p:cNvPr id="69" name="Freeform 5"/>
          <p:cNvSpPr>
            <a:spLocks/>
          </p:cNvSpPr>
          <p:nvPr/>
        </p:nvSpPr>
        <p:spPr bwMode="auto">
          <a:xfrm rot="1855731">
            <a:off x="4060114" y="858585"/>
            <a:ext cx="1014977" cy="91511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sz="1800"/>
          </a:p>
        </p:txBody>
      </p:sp>
      <p:sp>
        <p:nvSpPr>
          <p:cNvPr id="73" name="文本框 9"/>
          <p:cNvSpPr txBox="1"/>
          <p:nvPr/>
        </p:nvSpPr>
        <p:spPr>
          <a:xfrm>
            <a:off x="4068961" y="982405"/>
            <a:ext cx="997281" cy="667477"/>
          </a:xfrm>
          <a:prstGeom prst="rect">
            <a:avLst/>
          </a:prstGeom>
          <a:noFill/>
        </p:spPr>
        <p:txBody>
          <a:bodyPr wrap="square" lIns="51422" tIns="25711" rIns="51422" bIns="25711" rtlCol="0">
            <a:spAutoFit/>
          </a:bodyPr>
          <a:lstStyle/>
          <a:p>
            <a:pPr algn="ctr">
              <a:spcBef>
                <a:spcPct val="0"/>
              </a:spcBef>
              <a:buFont typeface="Arial" charset="0"/>
              <a:buNone/>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时空</a:t>
            </a:r>
            <a:r>
              <a:rPr lang="zh-CN" altLang="en-US" sz="20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轴角度</a:t>
            </a:r>
            <a:endPar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74" name="组合 73"/>
          <p:cNvGrpSpPr/>
          <p:nvPr/>
        </p:nvGrpSpPr>
        <p:grpSpPr>
          <a:xfrm>
            <a:off x="2457826" y="1586283"/>
            <a:ext cx="502789" cy="453321"/>
            <a:chOff x="5424755" y="1340768"/>
            <a:chExt cx="670560" cy="604586"/>
          </a:xfrm>
          <a:blipFill dpi="0" rotWithShape="1">
            <a:blip r:embed="rId4">
              <a:extLst>
                <a:ext uri="{28A0092B-C50C-407E-A947-70E740481C1C}">
                  <a14:useLocalDpi xmlns:a14="http://schemas.microsoft.com/office/drawing/2010/main" val="0"/>
                </a:ext>
              </a:extLst>
            </a:blip>
            <a:srcRect/>
            <a:stretch>
              <a:fillRect/>
            </a:stretch>
          </a:blipFill>
        </p:grpSpPr>
        <p:grpSp>
          <p:nvGrpSpPr>
            <p:cNvPr id="75" name="组合 74"/>
            <p:cNvGrpSpPr/>
            <p:nvPr/>
          </p:nvGrpSpPr>
          <p:grpSpPr>
            <a:xfrm>
              <a:off x="5424755" y="1340768"/>
              <a:ext cx="670560" cy="604586"/>
              <a:chOff x="5424755" y="1340768"/>
              <a:chExt cx="670560" cy="604586"/>
            </a:xfrm>
            <a:grpFill/>
          </p:grpSpPr>
          <p:grpSp>
            <p:nvGrpSpPr>
              <p:cNvPr id="77" name="组合 76"/>
              <p:cNvGrpSpPr/>
              <p:nvPr/>
            </p:nvGrpSpPr>
            <p:grpSpPr>
              <a:xfrm>
                <a:off x="5424755" y="1340768"/>
                <a:ext cx="670560" cy="604586"/>
                <a:chOff x="3720691" y="2824413"/>
                <a:chExt cx="1341120" cy="1209172"/>
              </a:xfrm>
              <a:grpFill/>
            </p:grpSpPr>
            <p:sp>
              <p:nvSpPr>
                <p:cNvPr id="79"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sp>
              <p:nvSpPr>
                <p:cNvPr id="80"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78"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76" name="TextBox 7"/>
            <p:cNvSpPr>
              <a:spLocks noChangeArrowheads="1"/>
            </p:cNvSpPr>
            <p:nvPr/>
          </p:nvSpPr>
          <p:spPr bwMode="auto">
            <a:xfrm>
              <a:off x="5472003" y="1484784"/>
              <a:ext cx="576063" cy="4104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rPr>
                <a:t>01</a:t>
              </a:r>
              <a:endParaRPr lang="zh-CN" altLang="en-US"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endParaRPr>
            </a:p>
          </p:txBody>
        </p:sp>
      </p:grpSp>
      <p:grpSp>
        <p:nvGrpSpPr>
          <p:cNvPr id="82" name="组合 81"/>
          <p:cNvGrpSpPr/>
          <p:nvPr/>
        </p:nvGrpSpPr>
        <p:grpSpPr>
          <a:xfrm>
            <a:off x="3054459" y="2202197"/>
            <a:ext cx="502789" cy="453321"/>
            <a:chOff x="5424755" y="1340768"/>
            <a:chExt cx="670560" cy="604586"/>
          </a:xfrm>
          <a:blipFill dpi="0" rotWithShape="1">
            <a:blip r:embed="rId5">
              <a:extLst>
                <a:ext uri="{28A0092B-C50C-407E-A947-70E740481C1C}">
                  <a14:useLocalDpi xmlns:a14="http://schemas.microsoft.com/office/drawing/2010/main" val="0"/>
                </a:ext>
              </a:extLst>
            </a:blip>
            <a:srcRect/>
            <a:stretch>
              <a:fillRect/>
            </a:stretch>
          </a:blipFill>
        </p:grpSpPr>
        <p:grpSp>
          <p:nvGrpSpPr>
            <p:cNvPr id="83" name="组合 82"/>
            <p:cNvGrpSpPr/>
            <p:nvPr/>
          </p:nvGrpSpPr>
          <p:grpSpPr>
            <a:xfrm>
              <a:off x="5424755" y="1340768"/>
              <a:ext cx="670560" cy="604586"/>
              <a:chOff x="5424755" y="1340768"/>
              <a:chExt cx="670560" cy="604586"/>
            </a:xfrm>
            <a:grpFill/>
          </p:grpSpPr>
          <p:grpSp>
            <p:nvGrpSpPr>
              <p:cNvPr id="85" name="组合 84"/>
              <p:cNvGrpSpPr/>
              <p:nvPr/>
            </p:nvGrpSpPr>
            <p:grpSpPr>
              <a:xfrm>
                <a:off x="5424755" y="1340768"/>
                <a:ext cx="670560" cy="604586"/>
                <a:chOff x="3720691" y="2824413"/>
                <a:chExt cx="1341120" cy="1209172"/>
              </a:xfrm>
              <a:grpFill/>
            </p:grpSpPr>
            <p:sp>
              <p:nvSpPr>
                <p:cNvPr id="87"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sp>
              <p:nvSpPr>
                <p:cNvPr id="88"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86"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84" name="TextBox 7"/>
            <p:cNvSpPr>
              <a:spLocks noChangeArrowheads="1"/>
            </p:cNvSpPr>
            <p:nvPr/>
          </p:nvSpPr>
          <p:spPr bwMode="auto">
            <a:xfrm>
              <a:off x="5472003" y="1484784"/>
              <a:ext cx="576063" cy="4104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rPr>
                <a:t>02</a:t>
              </a:r>
              <a:endParaRPr lang="zh-CN" altLang="en-US"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endParaRPr>
            </a:p>
          </p:txBody>
        </p:sp>
      </p:grpSp>
      <p:grpSp>
        <p:nvGrpSpPr>
          <p:cNvPr id="89" name="组合 88"/>
          <p:cNvGrpSpPr/>
          <p:nvPr/>
        </p:nvGrpSpPr>
        <p:grpSpPr>
          <a:xfrm>
            <a:off x="3768048" y="2655224"/>
            <a:ext cx="502789" cy="453321"/>
            <a:chOff x="5424755" y="1340768"/>
            <a:chExt cx="670560" cy="604586"/>
          </a:xfrm>
          <a:blipFill dpi="0" rotWithShape="1">
            <a:blip r:embed="rId6">
              <a:extLst>
                <a:ext uri="{28A0092B-C50C-407E-A947-70E740481C1C}">
                  <a14:useLocalDpi xmlns:a14="http://schemas.microsoft.com/office/drawing/2010/main" val="0"/>
                </a:ext>
              </a:extLst>
            </a:blip>
            <a:srcRect/>
            <a:stretch>
              <a:fillRect/>
            </a:stretch>
          </a:blipFill>
        </p:grpSpPr>
        <p:grpSp>
          <p:nvGrpSpPr>
            <p:cNvPr id="90" name="组合 89"/>
            <p:cNvGrpSpPr/>
            <p:nvPr/>
          </p:nvGrpSpPr>
          <p:grpSpPr>
            <a:xfrm>
              <a:off x="5424755" y="1340768"/>
              <a:ext cx="670560" cy="604586"/>
              <a:chOff x="5424755" y="1340768"/>
              <a:chExt cx="670560" cy="604586"/>
            </a:xfrm>
            <a:grpFill/>
          </p:grpSpPr>
          <p:grpSp>
            <p:nvGrpSpPr>
              <p:cNvPr id="92" name="组合 91"/>
              <p:cNvGrpSpPr/>
              <p:nvPr/>
            </p:nvGrpSpPr>
            <p:grpSpPr>
              <a:xfrm>
                <a:off x="5424755" y="1340768"/>
                <a:ext cx="670560" cy="604586"/>
                <a:chOff x="3720691" y="2824413"/>
                <a:chExt cx="1341120" cy="1209172"/>
              </a:xfrm>
              <a:grpFill/>
            </p:grpSpPr>
            <p:sp>
              <p:nvSpPr>
                <p:cNvPr id="94"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sp>
              <p:nvSpPr>
                <p:cNvPr id="95"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93"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91" name="TextBox 7"/>
            <p:cNvSpPr>
              <a:spLocks noChangeArrowheads="1"/>
            </p:cNvSpPr>
            <p:nvPr/>
          </p:nvSpPr>
          <p:spPr bwMode="auto">
            <a:xfrm>
              <a:off x="5472003" y="1484784"/>
              <a:ext cx="576063" cy="4104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rPr>
                <a:t>03</a:t>
              </a:r>
              <a:endParaRPr lang="zh-CN" altLang="en-US"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endParaRPr>
            </a:p>
          </p:txBody>
        </p:sp>
      </p:grpSp>
      <p:grpSp>
        <p:nvGrpSpPr>
          <p:cNvPr id="96" name="组合 95"/>
          <p:cNvGrpSpPr/>
          <p:nvPr/>
        </p:nvGrpSpPr>
        <p:grpSpPr>
          <a:xfrm>
            <a:off x="4697292" y="2717784"/>
            <a:ext cx="502789" cy="453321"/>
            <a:chOff x="5424755" y="1340768"/>
            <a:chExt cx="670560" cy="604586"/>
          </a:xfrm>
          <a:blipFill dpi="0" rotWithShape="1">
            <a:blip r:embed="rId7">
              <a:extLst>
                <a:ext uri="{28A0092B-C50C-407E-A947-70E740481C1C}">
                  <a14:useLocalDpi xmlns:a14="http://schemas.microsoft.com/office/drawing/2010/main" val="0"/>
                </a:ext>
              </a:extLst>
            </a:blip>
            <a:srcRect/>
            <a:stretch>
              <a:fillRect/>
            </a:stretch>
          </a:blipFill>
        </p:grpSpPr>
        <p:grpSp>
          <p:nvGrpSpPr>
            <p:cNvPr id="97" name="组合 96"/>
            <p:cNvGrpSpPr/>
            <p:nvPr/>
          </p:nvGrpSpPr>
          <p:grpSpPr>
            <a:xfrm>
              <a:off x="5424755" y="1340768"/>
              <a:ext cx="670560" cy="604586"/>
              <a:chOff x="5424755" y="1340768"/>
              <a:chExt cx="670560" cy="604586"/>
            </a:xfrm>
            <a:grpFill/>
          </p:grpSpPr>
          <p:grpSp>
            <p:nvGrpSpPr>
              <p:cNvPr id="99" name="组合 98"/>
              <p:cNvGrpSpPr/>
              <p:nvPr/>
            </p:nvGrpSpPr>
            <p:grpSpPr>
              <a:xfrm>
                <a:off x="5424755" y="1340768"/>
                <a:ext cx="670560" cy="604586"/>
                <a:chOff x="3720691" y="2824413"/>
                <a:chExt cx="1341120" cy="1209172"/>
              </a:xfrm>
              <a:grpFill/>
            </p:grpSpPr>
            <p:sp>
              <p:nvSpPr>
                <p:cNvPr id="101"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sp>
              <p:nvSpPr>
                <p:cNvPr id="102"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100"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98" name="TextBox 7"/>
            <p:cNvSpPr>
              <a:spLocks noChangeArrowheads="1"/>
            </p:cNvSpPr>
            <p:nvPr/>
          </p:nvSpPr>
          <p:spPr bwMode="auto">
            <a:xfrm>
              <a:off x="5472003" y="1484784"/>
              <a:ext cx="576063" cy="4104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rPr>
                <a:t>04</a:t>
              </a:r>
              <a:endParaRPr lang="zh-CN" altLang="en-US"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endParaRPr>
            </a:p>
          </p:txBody>
        </p:sp>
      </p:grpSp>
      <p:grpSp>
        <p:nvGrpSpPr>
          <p:cNvPr id="103" name="组合 102"/>
          <p:cNvGrpSpPr/>
          <p:nvPr/>
        </p:nvGrpSpPr>
        <p:grpSpPr>
          <a:xfrm>
            <a:off x="5501663" y="2301887"/>
            <a:ext cx="502789" cy="453321"/>
            <a:chOff x="5424755" y="1340768"/>
            <a:chExt cx="670560" cy="604586"/>
          </a:xfrm>
          <a:blipFill dpi="0" rotWithShape="1">
            <a:blip r:embed="rId8">
              <a:extLst>
                <a:ext uri="{28A0092B-C50C-407E-A947-70E740481C1C}">
                  <a14:useLocalDpi xmlns:a14="http://schemas.microsoft.com/office/drawing/2010/main" val="0"/>
                </a:ext>
              </a:extLst>
            </a:blip>
            <a:srcRect/>
            <a:stretch>
              <a:fillRect/>
            </a:stretch>
          </a:blipFill>
        </p:grpSpPr>
        <p:grpSp>
          <p:nvGrpSpPr>
            <p:cNvPr id="104" name="组合 103"/>
            <p:cNvGrpSpPr/>
            <p:nvPr/>
          </p:nvGrpSpPr>
          <p:grpSpPr>
            <a:xfrm>
              <a:off x="5424755" y="1340768"/>
              <a:ext cx="670560" cy="604586"/>
              <a:chOff x="5424755" y="1340768"/>
              <a:chExt cx="670560" cy="604586"/>
            </a:xfrm>
            <a:grpFill/>
          </p:grpSpPr>
          <p:grpSp>
            <p:nvGrpSpPr>
              <p:cNvPr id="106" name="组合 105"/>
              <p:cNvGrpSpPr/>
              <p:nvPr/>
            </p:nvGrpSpPr>
            <p:grpSpPr>
              <a:xfrm>
                <a:off x="5424755" y="1340768"/>
                <a:ext cx="670560" cy="604586"/>
                <a:chOff x="3720691" y="2824413"/>
                <a:chExt cx="1341120" cy="1209172"/>
              </a:xfrm>
              <a:grpFill/>
            </p:grpSpPr>
            <p:sp>
              <p:nvSpPr>
                <p:cNvPr id="108"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sp>
              <p:nvSpPr>
                <p:cNvPr id="109"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107"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105" name="TextBox 7"/>
            <p:cNvSpPr>
              <a:spLocks noChangeArrowheads="1"/>
            </p:cNvSpPr>
            <p:nvPr/>
          </p:nvSpPr>
          <p:spPr bwMode="auto">
            <a:xfrm>
              <a:off x="5472003" y="1484784"/>
              <a:ext cx="576063" cy="4104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rPr>
                <a:t>05</a:t>
              </a:r>
              <a:endParaRPr lang="zh-CN" altLang="en-US"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endParaRPr>
            </a:p>
          </p:txBody>
        </p:sp>
      </p:grpSp>
      <p:grpSp>
        <p:nvGrpSpPr>
          <p:cNvPr id="110" name="组合 109"/>
          <p:cNvGrpSpPr/>
          <p:nvPr/>
        </p:nvGrpSpPr>
        <p:grpSpPr>
          <a:xfrm>
            <a:off x="6093941" y="1683263"/>
            <a:ext cx="502789" cy="453321"/>
            <a:chOff x="5424755" y="1340768"/>
            <a:chExt cx="670560" cy="604586"/>
          </a:xfrm>
          <a:blipFill dpi="0" rotWithShape="1">
            <a:blip r:embed="rId4">
              <a:extLst>
                <a:ext uri="{28A0092B-C50C-407E-A947-70E740481C1C}">
                  <a14:useLocalDpi xmlns:a14="http://schemas.microsoft.com/office/drawing/2010/main" val="0"/>
                </a:ext>
              </a:extLst>
            </a:blip>
            <a:srcRect/>
            <a:stretch>
              <a:fillRect/>
            </a:stretch>
          </a:blipFill>
        </p:grpSpPr>
        <p:grpSp>
          <p:nvGrpSpPr>
            <p:cNvPr id="111" name="组合 110"/>
            <p:cNvGrpSpPr/>
            <p:nvPr/>
          </p:nvGrpSpPr>
          <p:grpSpPr>
            <a:xfrm>
              <a:off x="5424755" y="1340768"/>
              <a:ext cx="670560" cy="604586"/>
              <a:chOff x="5424755" y="1340768"/>
              <a:chExt cx="670560" cy="604586"/>
            </a:xfrm>
            <a:grpFill/>
          </p:grpSpPr>
          <p:grpSp>
            <p:nvGrpSpPr>
              <p:cNvPr id="113" name="组合 112"/>
              <p:cNvGrpSpPr/>
              <p:nvPr/>
            </p:nvGrpSpPr>
            <p:grpSpPr>
              <a:xfrm>
                <a:off x="5424755" y="1340768"/>
                <a:ext cx="670560" cy="604586"/>
                <a:chOff x="3720691" y="2824413"/>
                <a:chExt cx="1341120" cy="1209172"/>
              </a:xfrm>
              <a:grpFill/>
            </p:grpSpPr>
            <p:sp>
              <p:nvSpPr>
                <p:cNvPr id="115"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sp>
              <p:nvSpPr>
                <p:cNvPr id="116"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114"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sz="1800">
                  <a:solidFill>
                    <a:srgbClr val="414455"/>
                  </a:solidFill>
                </a:endParaRPr>
              </a:p>
            </p:txBody>
          </p:sp>
        </p:grpSp>
        <p:sp>
          <p:nvSpPr>
            <p:cNvPr id="112" name="TextBox 7"/>
            <p:cNvSpPr>
              <a:spLocks noChangeArrowheads="1"/>
            </p:cNvSpPr>
            <p:nvPr/>
          </p:nvSpPr>
          <p:spPr bwMode="auto">
            <a:xfrm>
              <a:off x="5472003" y="1484784"/>
              <a:ext cx="576063" cy="4104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rPr>
                <a:t>06</a:t>
              </a:r>
              <a:endParaRPr lang="zh-CN" altLang="en-US" sz="2000" b="1" dirty="0">
                <a:solidFill>
                  <a:schemeClr val="bg1"/>
                </a:solidFill>
                <a:latin typeface="方正兰亭黑简体" panose="02000000000000000000" pitchFamily="2" charset="-122"/>
                <a:ea typeface="方正兰亭黑简体" panose="02000000000000000000" pitchFamily="2" charset="-122"/>
                <a:sym typeface="微软雅黑" pitchFamily="34" charset="-122"/>
              </a:endParaRPr>
            </a:p>
          </p:txBody>
        </p:sp>
      </p:grpSp>
      <p:sp>
        <p:nvSpPr>
          <p:cNvPr id="117" name="矩形 116"/>
          <p:cNvSpPr/>
          <p:nvPr/>
        </p:nvSpPr>
        <p:spPr>
          <a:xfrm>
            <a:off x="1189738" y="1679481"/>
            <a:ext cx="1163522" cy="346224"/>
          </a:xfrm>
          <a:prstGeom prst="rect">
            <a:avLst/>
          </a:prstGeom>
        </p:spPr>
        <p:txBody>
          <a:bodyPr wrap="square" lIns="68555" tIns="34278" rIns="68555" bIns="34278">
            <a:spAutoFit/>
          </a:bodyPr>
          <a:lstStyle/>
          <a:p>
            <a:r>
              <a:rPr lang="zh-CN" altLang="en-US" sz="1800" b="1" dirty="0" smtClean="0">
                <a:solidFill>
                  <a:schemeClr val="bg1"/>
                </a:solidFill>
                <a:latin typeface="微软雅黑" pitchFamily="34" charset="-122"/>
                <a:ea typeface="微软雅黑" pitchFamily="34" charset="-122"/>
              </a:rPr>
              <a:t>不同派别</a:t>
            </a:r>
            <a:endParaRPr lang="en-US" altLang="zh-CN" sz="1800" b="1" dirty="0">
              <a:solidFill>
                <a:schemeClr val="bg1"/>
              </a:solidFill>
              <a:latin typeface="微软雅黑" pitchFamily="34" charset="-122"/>
              <a:ea typeface="微软雅黑" pitchFamily="34" charset="-122"/>
            </a:endParaRPr>
          </a:p>
        </p:txBody>
      </p:sp>
      <p:sp>
        <p:nvSpPr>
          <p:cNvPr id="118" name="矩形 117"/>
          <p:cNvSpPr/>
          <p:nvPr/>
        </p:nvSpPr>
        <p:spPr>
          <a:xfrm>
            <a:off x="1795314" y="2257422"/>
            <a:ext cx="1163522" cy="346224"/>
          </a:xfrm>
          <a:prstGeom prst="rect">
            <a:avLst/>
          </a:prstGeom>
        </p:spPr>
        <p:txBody>
          <a:bodyPr wrap="square" lIns="68555" tIns="34278" rIns="68555" bIns="34278">
            <a:spAutoFit/>
          </a:bodyPr>
          <a:lstStyle/>
          <a:p>
            <a:r>
              <a:rPr lang="zh-CN" altLang="en-US" sz="1800" b="1" dirty="0" smtClean="0">
                <a:solidFill>
                  <a:schemeClr val="bg1"/>
                </a:solidFill>
                <a:latin typeface="微软雅黑" pitchFamily="34" charset="-122"/>
                <a:ea typeface="微软雅黑" pitchFamily="34" charset="-122"/>
              </a:rPr>
              <a:t>不同阶段</a:t>
            </a:r>
            <a:endParaRPr lang="en-US" altLang="zh-CN" sz="1800" b="1" dirty="0">
              <a:solidFill>
                <a:schemeClr val="bg1"/>
              </a:solidFill>
              <a:latin typeface="微软雅黑" pitchFamily="34" charset="-122"/>
              <a:ea typeface="微软雅黑" pitchFamily="34" charset="-122"/>
            </a:endParaRPr>
          </a:p>
        </p:txBody>
      </p:sp>
      <p:sp>
        <p:nvSpPr>
          <p:cNvPr id="119" name="矩形 118"/>
          <p:cNvSpPr/>
          <p:nvPr/>
        </p:nvSpPr>
        <p:spPr>
          <a:xfrm>
            <a:off x="2523775" y="2779755"/>
            <a:ext cx="1163522" cy="346224"/>
          </a:xfrm>
          <a:prstGeom prst="rect">
            <a:avLst/>
          </a:prstGeom>
        </p:spPr>
        <p:txBody>
          <a:bodyPr wrap="square" lIns="68555" tIns="34278" rIns="68555" bIns="34278">
            <a:spAutoFit/>
          </a:bodyPr>
          <a:lstStyle/>
          <a:p>
            <a:r>
              <a:rPr lang="zh-CN" altLang="en-US" sz="1800" b="1" dirty="0" smtClean="0">
                <a:solidFill>
                  <a:schemeClr val="bg1"/>
                </a:solidFill>
                <a:latin typeface="微软雅黑" pitchFamily="34" charset="-122"/>
                <a:ea typeface="微软雅黑" pitchFamily="34" charset="-122"/>
              </a:rPr>
              <a:t>不同主题</a:t>
            </a:r>
            <a:endParaRPr lang="en-US" altLang="zh-CN" sz="1800" b="1" dirty="0">
              <a:solidFill>
                <a:schemeClr val="bg1"/>
              </a:solidFill>
              <a:latin typeface="微软雅黑" pitchFamily="34" charset="-122"/>
              <a:ea typeface="微软雅黑" pitchFamily="34" charset="-122"/>
            </a:endParaRPr>
          </a:p>
        </p:txBody>
      </p:sp>
      <p:sp>
        <p:nvSpPr>
          <p:cNvPr id="120" name="矩形 119"/>
          <p:cNvSpPr/>
          <p:nvPr/>
        </p:nvSpPr>
        <p:spPr>
          <a:xfrm>
            <a:off x="5244204" y="2778151"/>
            <a:ext cx="1163522" cy="346224"/>
          </a:xfrm>
          <a:prstGeom prst="rect">
            <a:avLst/>
          </a:prstGeom>
        </p:spPr>
        <p:txBody>
          <a:bodyPr wrap="square" lIns="68555" tIns="34278" rIns="68555" bIns="34278">
            <a:spAutoFit/>
          </a:bodyPr>
          <a:lstStyle/>
          <a:p>
            <a:r>
              <a:rPr lang="zh-CN" altLang="en-US" sz="1800" b="1" dirty="0" smtClean="0">
                <a:solidFill>
                  <a:schemeClr val="bg1"/>
                </a:solidFill>
                <a:latin typeface="微软雅黑" pitchFamily="34" charset="-122"/>
                <a:ea typeface="微软雅黑" pitchFamily="34" charset="-122"/>
              </a:rPr>
              <a:t>不同地区</a:t>
            </a:r>
            <a:endParaRPr lang="en-US" altLang="zh-CN" sz="1800" b="1" dirty="0">
              <a:solidFill>
                <a:schemeClr val="bg1"/>
              </a:solidFill>
              <a:latin typeface="微软雅黑" pitchFamily="34" charset="-122"/>
              <a:ea typeface="微软雅黑" pitchFamily="34" charset="-122"/>
            </a:endParaRPr>
          </a:p>
        </p:txBody>
      </p:sp>
      <p:sp>
        <p:nvSpPr>
          <p:cNvPr id="121" name="矩形 120"/>
          <p:cNvSpPr/>
          <p:nvPr/>
        </p:nvSpPr>
        <p:spPr>
          <a:xfrm>
            <a:off x="6049855" y="2355435"/>
            <a:ext cx="1163522" cy="346224"/>
          </a:xfrm>
          <a:prstGeom prst="rect">
            <a:avLst/>
          </a:prstGeom>
        </p:spPr>
        <p:txBody>
          <a:bodyPr wrap="square" lIns="68555" tIns="34278" rIns="68555" bIns="34278">
            <a:spAutoFit/>
          </a:bodyPr>
          <a:lstStyle/>
          <a:p>
            <a:r>
              <a:rPr lang="zh-CN" altLang="en-US" sz="1800" b="1" dirty="0" smtClean="0">
                <a:solidFill>
                  <a:schemeClr val="bg1"/>
                </a:solidFill>
                <a:latin typeface="微软雅黑" pitchFamily="34" charset="-122"/>
                <a:ea typeface="微软雅黑" pitchFamily="34" charset="-122"/>
              </a:rPr>
              <a:t>全球视野</a:t>
            </a:r>
            <a:endParaRPr lang="en-US" altLang="zh-CN" sz="1800" b="1" dirty="0">
              <a:solidFill>
                <a:schemeClr val="bg1"/>
              </a:solidFill>
              <a:latin typeface="微软雅黑" pitchFamily="34" charset="-122"/>
              <a:ea typeface="微软雅黑" pitchFamily="34" charset="-122"/>
            </a:endParaRPr>
          </a:p>
        </p:txBody>
      </p:sp>
      <p:sp>
        <p:nvSpPr>
          <p:cNvPr id="122" name="矩形 121"/>
          <p:cNvSpPr/>
          <p:nvPr/>
        </p:nvSpPr>
        <p:spPr>
          <a:xfrm>
            <a:off x="6677686" y="1745343"/>
            <a:ext cx="1163522" cy="346224"/>
          </a:xfrm>
          <a:prstGeom prst="rect">
            <a:avLst/>
          </a:prstGeom>
        </p:spPr>
        <p:txBody>
          <a:bodyPr wrap="square" lIns="68555" tIns="34278" rIns="68555" bIns="34278">
            <a:spAutoFit/>
          </a:bodyPr>
          <a:lstStyle/>
          <a:p>
            <a:r>
              <a:rPr lang="zh-CN" altLang="en-US" sz="1800" b="1" dirty="0" smtClean="0">
                <a:solidFill>
                  <a:schemeClr val="bg1"/>
                </a:solidFill>
                <a:latin typeface="微软雅黑" pitchFamily="34" charset="-122"/>
                <a:ea typeface="微软雅黑" pitchFamily="34" charset="-122"/>
              </a:rPr>
              <a:t>其他</a:t>
            </a:r>
            <a:endParaRPr lang="en-US" altLang="zh-CN" sz="1800" b="1" dirty="0">
              <a:solidFill>
                <a:schemeClr val="bg1"/>
              </a:solidFill>
              <a:latin typeface="微软雅黑" pitchFamily="34" charset="-122"/>
              <a:ea typeface="微软雅黑" pitchFamily="34" charset="-122"/>
            </a:endParaRPr>
          </a:p>
        </p:txBody>
      </p:sp>
      <p:grpSp>
        <p:nvGrpSpPr>
          <p:cNvPr id="128" name="组合 127"/>
          <p:cNvGrpSpPr/>
          <p:nvPr/>
        </p:nvGrpSpPr>
        <p:grpSpPr>
          <a:xfrm>
            <a:off x="449029" y="3188744"/>
            <a:ext cx="394805" cy="355962"/>
            <a:chOff x="5424755" y="1340768"/>
            <a:chExt cx="670560" cy="604586"/>
          </a:xfrm>
          <a:blipFill dpi="0" rotWithShape="1">
            <a:blip r:embed="rId5">
              <a:extLst>
                <a:ext uri="{28A0092B-C50C-407E-A947-70E740481C1C}">
                  <a14:useLocalDpi xmlns:a14="http://schemas.microsoft.com/office/drawing/2010/main" val="0"/>
                </a:ext>
              </a:extLst>
            </a:blip>
            <a:srcRect/>
            <a:stretch>
              <a:fillRect/>
            </a:stretch>
          </a:blipFill>
        </p:grpSpPr>
        <p:grpSp>
          <p:nvGrpSpPr>
            <p:cNvPr id="129" name="组合 128"/>
            <p:cNvGrpSpPr/>
            <p:nvPr/>
          </p:nvGrpSpPr>
          <p:grpSpPr>
            <a:xfrm>
              <a:off x="5424755" y="1340768"/>
              <a:ext cx="670560" cy="604586"/>
              <a:chOff x="3720691" y="2824413"/>
              <a:chExt cx="1341120" cy="1209172"/>
            </a:xfrm>
            <a:grpFill/>
          </p:grpSpPr>
          <p:sp>
            <p:nvSpPr>
              <p:cNvPr id="131"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200"/>
              </a:p>
            </p:txBody>
          </p:sp>
          <p:sp>
            <p:nvSpPr>
              <p:cNvPr id="132"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200"/>
              </a:p>
            </p:txBody>
          </p:sp>
        </p:grpSp>
        <p:sp>
          <p:nvSpPr>
            <p:cNvPr id="130"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sz="1200"/>
            </a:p>
          </p:txBody>
        </p:sp>
      </p:grpSp>
      <p:sp>
        <p:nvSpPr>
          <p:cNvPr id="133" name="文本框 9"/>
          <p:cNvSpPr txBox="1"/>
          <p:nvPr/>
        </p:nvSpPr>
        <p:spPr>
          <a:xfrm>
            <a:off x="1069604" y="3148140"/>
            <a:ext cx="1403790" cy="359701"/>
          </a:xfrm>
          <a:prstGeom prst="rect">
            <a:avLst/>
          </a:prstGeom>
          <a:noFill/>
        </p:spPr>
        <p:txBody>
          <a:bodyPr wrap="square" lIns="51422" tIns="25711" rIns="51422" bIns="25711" rtlCol="0">
            <a:spAutoFit/>
          </a:bodyPr>
          <a:lstStyle/>
          <a:p>
            <a:pPr marL="0" lvl="1"/>
            <a:r>
              <a:rPr lang="zh-CN" altLang="en-US" sz="2000" dirty="0">
                <a:solidFill>
                  <a:schemeClr val="bg1"/>
                </a:solidFill>
                <a:latin typeface="微软雅黑" pitchFamily="34" charset="-122"/>
                <a:ea typeface="微软雅黑" pitchFamily="34" charset="-122"/>
              </a:rPr>
              <a:t>时空</a:t>
            </a:r>
            <a:r>
              <a:rPr lang="zh-CN" altLang="en-US" sz="2000" dirty="0" smtClean="0">
                <a:solidFill>
                  <a:schemeClr val="bg1"/>
                </a:solidFill>
                <a:latin typeface="微软雅黑" pitchFamily="34" charset="-122"/>
                <a:ea typeface="微软雅黑" pitchFamily="34" charset="-122"/>
              </a:rPr>
              <a:t>轴角度</a:t>
            </a:r>
            <a:endParaRPr lang="zh-CN" altLang="en-US" sz="2000" dirty="0">
              <a:solidFill>
                <a:schemeClr val="bg1"/>
              </a:solidFill>
              <a:latin typeface="微软雅黑" pitchFamily="34" charset="-122"/>
              <a:ea typeface="微软雅黑" pitchFamily="34" charset="-122"/>
            </a:endParaRPr>
          </a:p>
        </p:txBody>
      </p:sp>
      <p:cxnSp>
        <p:nvCxnSpPr>
          <p:cNvPr id="134" name="直接连接符 133"/>
          <p:cNvCxnSpPr/>
          <p:nvPr/>
        </p:nvCxnSpPr>
        <p:spPr>
          <a:xfrm>
            <a:off x="933422" y="3507841"/>
            <a:ext cx="6907786"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35" name="组合 134"/>
          <p:cNvGrpSpPr/>
          <p:nvPr/>
        </p:nvGrpSpPr>
        <p:grpSpPr>
          <a:xfrm>
            <a:off x="7975126" y="3368593"/>
            <a:ext cx="193989" cy="174903"/>
            <a:chOff x="3720691" y="2824413"/>
            <a:chExt cx="1341120" cy="1209172"/>
          </a:xfrm>
          <a:blipFill dpi="0" rotWithShape="1">
            <a:blip r:embed="rId8">
              <a:extLst>
                <a:ext uri="{28A0092B-C50C-407E-A947-70E740481C1C}">
                  <a14:useLocalDpi xmlns:a14="http://schemas.microsoft.com/office/drawing/2010/main" val="0"/>
                </a:ext>
              </a:extLst>
            </a:blip>
            <a:srcRect/>
            <a:stretch>
              <a:fillRect/>
            </a:stretch>
          </a:blipFill>
        </p:grpSpPr>
        <p:sp>
          <p:nvSpPr>
            <p:cNvPr id="136"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200"/>
            </a:p>
          </p:txBody>
        </p:sp>
        <p:sp>
          <p:nvSpPr>
            <p:cNvPr id="137"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200"/>
            </a:p>
          </p:txBody>
        </p:sp>
      </p:grpSp>
      <p:sp>
        <p:nvSpPr>
          <p:cNvPr id="138" name="TextBox 137"/>
          <p:cNvSpPr txBox="1"/>
          <p:nvPr/>
        </p:nvSpPr>
        <p:spPr>
          <a:xfrm>
            <a:off x="933422" y="3531650"/>
            <a:ext cx="7710053" cy="2492990"/>
          </a:xfrm>
          <a:prstGeom prst="rect">
            <a:avLst/>
          </a:prstGeom>
          <a:noFill/>
        </p:spPr>
        <p:txBody>
          <a:bodyPr wrap="square" rtlCol="0">
            <a:spAutoFit/>
          </a:bodyPr>
          <a:lstStyle/>
          <a:p>
            <a:pPr>
              <a:lnSpc>
                <a:spcPct val="130000"/>
              </a:lnSpc>
              <a:spcBef>
                <a:spcPct val="0"/>
              </a:spcBef>
            </a:pPr>
            <a:r>
              <a:rPr lang="zh-CN" altLang="en-US" sz="2000" dirty="0" smtClean="0">
                <a:solidFill>
                  <a:schemeClr val="bg1"/>
                </a:solidFill>
                <a:latin typeface="微软雅黑" panose="020B0503020204020204" pitchFamily="34" charset="-122"/>
                <a:ea typeface="微软雅黑" panose="020B0503020204020204" pitchFamily="34" charset="-122"/>
                <a:sym typeface="微软雅黑" pitchFamily="34" charset="-122"/>
              </a:rPr>
              <a:t>不同派别：中共、日本、国民党、国际社会、爱国学生</a:t>
            </a:r>
            <a:r>
              <a:rPr lang="en-US" altLang="zh-CN" sz="2000" dirty="0" smtClean="0">
                <a:solidFill>
                  <a:schemeClr val="bg1"/>
                </a:solidFill>
                <a:latin typeface="微软雅黑" panose="020B0503020204020204" pitchFamily="34" charset="-122"/>
                <a:ea typeface="微软雅黑" panose="020B0503020204020204" pitchFamily="34" charset="-122"/>
                <a:sym typeface="微软雅黑" pitchFamily="34" charset="-122"/>
              </a:rPr>
              <a:t>……</a:t>
            </a:r>
          </a:p>
          <a:p>
            <a:pPr>
              <a:lnSpc>
                <a:spcPct val="130000"/>
              </a:lnSpc>
              <a:spcBef>
                <a:spcPct val="0"/>
              </a:spcBef>
            </a:pPr>
            <a:r>
              <a:rPr lang="zh-CN" altLang="en-US" sz="2000" dirty="0" smtClean="0">
                <a:solidFill>
                  <a:schemeClr val="bg1"/>
                </a:solidFill>
                <a:latin typeface="微软雅黑" panose="020B0503020204020204" pitchFamily="34" charset="-122"/>
                <a:ea typeface="微软雅黑" panose="020B0503020204020204" pitchFamily="34" charset="-122"/>
                <a:sym typeface="微软雅黑" pitchFamily="34" charset="-122"/>
              </a:rPr>
              <a:t>不同阶段：局部抗战阶段、全面抗战阶段</a:t>
            </a:r>
            <a:r>
              <a:rPr lang="en-US" altLang="zh-CN" sz="2000" dirty="0" smtClean="0">
                <a:solidFill>
                  <a:schemeClr val="bg1"/>
                </a:solidFill>
                <a:latin typeface="微软雅黑" panose="020B0503020204020204" pitchFamily="34" charset="-122"/>
                <a:ea typeface="微软雅黑" panose="020B0503020204020204" pitchFamily="34" charset="-122"/>
                <a:sym typeface="微软雅黑" pitchFamily="34" charset="-122"/>
              </a:rPr>
              <a:t>……</a:t>
            </a:r>
          </a:p>
          <a:p>
            <a:pPr>
              <a:lnSpc>
                <a:spcPct val="130000"/>
              </a:lnSpc>
              <a:spcBef>
                <a:spcPct val="0"/>
              </a:spcBef>
            </a:pPr>
            <a:r>
              <a:rPr lang="zh-CN" altLang="en-US" sz="2000" dirty="0" smtClean="0">
                <a:solidFill>
                  <a:schemeClr val="bg1"/>
                </a:solidFill>
                <a:latin typeface="微软雅黑" panose="020B0503020204020204" pitchFamily="34" charset="-122"/>
                <a:ea typeface="微软雅黑" panose="020B0503020204020204" pitchFamily="34" charset="-122"/>
                <a:sym typeface="微软雅黑" pitchFamily="34" charset="-122"/>
              </a:rPr>
              <a:t>不同主题：抗日民族统一战线形成、日本殖民统治</a:t>
            </a:r>
            <a:r>
              <a:rPr lang="en-US" altLang="zh-CN" sz="2000" dirty="0" smtClean="0">
                <a:solidFill>
                  <a:schemeClr val="bg1"/>
                </a:solidFill>
                <a:latin typeface="微软雅黑" panose="020B0503020204020204" pitchFamily="34" charset="-122"/>
                <a:ea typeface="微软雅黑" panose="020B0503020204020204" pitchFamily="34" charset="-122"/>
                <a:sym typeface="微软雅黑" pitchFamily="34" charset="-122"/>
              </a:rPr>
              <a:t>……</a:t>
            </a:r>
          </a:p>
          <a:p>
            <a:pPr>
              <a:lnSpc>
                <a:spcPct val="130000"/>
              </a:lnSpc>
              <a:spcBef>
                <a:spcPct val="0"/>
              </a:spcBef>
            </a:pPr>
            <a:r>
              <a:rPr lang="zh-CN" altLang="en-US" sz="2000" dirty="0" smtClean="0">
                <a:solidFill>
                  <a:schemeClr val="bg1"/>
                </a:solidFill>
                <a:latin typeface="微软雅黑" panose="020B0503020204020204" pitchFamily="34" charset="-122"/>
                <a:ea typeface="微软雅黑" panose="020B0503020204020204" pitchFamily="34" charset="-122"/>
                <a:sym typeface="微软雅黑" pitchFamily="34" charset="-122"/>
              </a:rPr>
              <a:t>不同地区：敌后根据地、沦陷区、西南大后方、南京、重庆</a:t>
            </a:r>
            <a:r>
              <a:rPr lang="en-US" altLang="zh-CN" sz="2000" dirty="0" smtClean="0">
                <a:solidFill>
                  <a:schemeClr val="bg1"/>
                </a:solidFill>
                <a:latin typeface="微软雅黑" panose="020B0503020204020204" pitchFamily="34" charset="-122"/>
                <a:ea typeface="微软雅黑" panose="020B0503020204020204" pitchFamily="34" charset="-122"/>
                <a:sym typeface="微软雅黑" pitchFamily="34" charset="-122"/>
              </a:rPr>
              <a:t>……</a:t>
            </a:r>
          </a:p>
          <a:p>
            <a:pPr>
              <a:lnSpc>
                <a:spcPct val="130000"/>
              </a:lnSpc>
              <a:spcBef>
                <a:spcPct val="0"/>
              </a:spcBef>
            </a:pPr>
            <a:r>
              <a:rPr lang="zh-CN" altLang="en-US" sz="2000" dirty="0" smtClean="0">
                <a:solidFill>
                  <a:schemeClr val="bg1"/>
                </a:solidFill>
                <a:latin typeface="微软雅黑" panose="020B0503020204020204" pitchFamily="34" charset="-122"/>
                <a:ea typeface="微软雅黑" panose="020B0503020204020204" pitchFamily="34" charset="-122"/>
                <a:sym typeface="微软雅黑" pitchFamily="34" charset="-122"/>
              </a:rPr>
              <a:t>全球视野：二战、世界反法西斯同盟</a:t>
            </a:r>
            <a:r>
              <a:rPr lang="en-US" altLang="zh-CN" sz="2000" dirty="0" smtClean="0">
                <a:solidFill>
                  <a:schemeClr val="bg1"/>
                </a:solidFill>
                <a:latin typeface="微软雅黑" panose="020B0503020204020204" pitchFamily="34" charset="-122"/>
                <a:ea typeface="微软雅黑" panose="020B0503020204020204" pitchFamily="34" charset="-122"/>
                <a:sym typeface="微软雅黑" pitchFamily="34" charset="-122"/>
              </a:rPr>
              <a:t>……</a:t>
            </a:r>
          </a:p>
          <a:p>
            <a:pPr>
              <a:lnSpc>
                <a:spcPct val="130000"/>
              </a:lnSpc>
              <a:spcBef>
                <a:spcPct val="0"/>
              </a:spcBef>
            </a:pPr>
            <a:endParaRPr lang="zh-CN" altLang="en-US" sz="200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grpSp>
        <p:nvGrpSpPr>
          <p:cNvPr id="139" name="组合 138"/>
          <p:cNvGrpSpPr/>
          <p:nvPr/>
        </p:nvGrpSpPr>
        <p:grpSpPr>
          <a:xfrm>
            <a:off x="4984116" y="813568"/>
            <a:ext cx="208734" cy="138347"/>
            <a:chOff x="9482595" y="2565731"/>
            <a:chExt cx="278384" cy="184511"/>
          </a:xfrm>
          <a:blipFill dpi="0" rotWithShape="1">
            <a:blip r:embed="rId4">
              <a:extLst>
                <a:ext uri="{28A0092B-C50C-407E-A947-70E740481C1C}">
                  <a14:useLocalDpi xmlns:a14="http://schemas.microsoft.com/office/drawing/2010/main" val="0"/>
                </a:ext>
              </a:extLst>
            </a:blip>
            <a:srcRect/>
            <a:stretch>
              <a:fillRect/>
            </a:stretch>
          </a:blipFill>
        </p:grpSpPr>
        <p:sp>
          <p:nvSpPr>
            <p:cNvPr id="140" name="椭圆 139"/>
            <p:cNvSpPr/>
            <p:nvPr/>
          </p:nvSpPr>
          <p:spPr>
            <a:xfrm>
              <a:off x="9482595" y="2565731"/>
              <a:ext cx="71376" cy="71376"/>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1" name="椭圆 140"/>
            <p:cNvSpPr/>
            <p:nvPr/>
          </p:nvSpPr>
          <p:spPr>
            <a:xfrm>
              <a:off x="9625979" y="2615242"/>
              <a:ext cx="135000" cy="1350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pic>
        <p:nvPicPr>
          <p:cNvPr id="81" name="Picture 3" descr="C:\Users\ABC\Desktop\GR-010 (2).png"/>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descr="C:\Users\ABC\Desktop\GR-010 (2).png"/>
          <p:cNvPicPr>
            <a:picLocks noChangeAspect="1" noChangeArrowheads="1"/>
          </p:cNvPicPr>
          <p:nvPr/>
        </p:nvPicPr>
        <p:blipFill>
          <a:blip r:embed="rId10">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124" name="矩形 123"/>
          <p:cNvSpPr/>
          <p:nvPr/>
        </p:nvSpPr>
        <p:spPr>
          <a:xfrm>
            <a:off x="338585" y="134412"/>
            <a:ext cx="1338829"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绘制时空轴</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99668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500" fill="hold"/>
                                        <p:tgtEl>
                                          <p:spTgt spid="124"/>
                                        </p:tgtEl>
                                        <p:attrNameLst>
                                          <p:attrName>ppt_w</p:attrName>
                                        </p:attrNameLst>
                                      </p:cBhvr>
                                      <p:tavLst>
                                        <p:tav tm="0">
                                          <p:val>
                                            <p:fltVal val="0"/>
                                          </p:val>
                                        </p:tav>
                                        <p:tav tm="100000">
                                          <p:val>
                                            <p:strVal val="#ppt_w"/>
                                          </p:val>
                                        </p:tav>
                                      </p:tavLst>
                                    </p:anim>
                                    <p:anim calcmode="lin" valueType="num">
                                      <p:cBhvr>
                                        <p:cTn id="8" dur="500" fill="hold"/>
                                        <p:tgtEl>
                                          <p:spTgt spid="124"/>
                                        </p:tgtEl>
                                        <p:attrNameLst>
                                          <p:attrName>ppt_h</p:attrName>
                                        </p:attrNameLst>
                                      </p:cBhvr>
                                      <p:tavLst>
                                        <p:tav tm="0">
                                          <p:val>
                                            <p:fltVal val="0"/>
                                          </p:val>
                                        </p:tav>
                                        <p:tav tm="100000">
                                          <p:val>
                                            <p:strVal val="#ppt_h"/>
                                          </p:val>
                                        </p:tav>
                                      </p:tavLst>
                                    </p:anim>
                                  </p:childTnLst>
                                </p:cTn>
                              </p:par>
                              <p:par>
                                <p:cTn id="9" presetID="2" presetClass="entr" presetSubtype="8" fill="hold" nodeType="withEffect">
                                  <p:stCondLst>
                                    <p:cond delay="75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1" presetClass="entr" presetSubtype="1" fill="hold" grpId="0"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heel(1)">
                                      <p:cBhvr>
                                        <p:cTn id="16" dur="2000"/>
                                        <p:tgtEl>
                                          <p:spTgt spid="69"/>
                                        </p:tgtEl>
                                      </p:cBhvr>
                                    </p:animEffect>
                                  </p:childTnLst>
                                </p:cTn>
                              </p:par>
                            </p:childTnLst>
                          </p:cTn>
                        </p:par>
                        <p:par>
                          <p:cTn id="17" fill="hold">
                            <p:stCondLst>
                              <p:cond delay="3250"/>
                            </p:stCondLst>
                            <p:childTnLst>
                              <p:par>
                                <p:cTn id="18" presetID="53" presetClass="entr" presetSubtype="16" fill="hold" grpId="0" nodeType="after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p:cTn id="20" dur="500" fill="hold"/>
                                        <p:tgtEl>
                                          <p:spTgt spid="73"/>
                                        </p:tgtEl>
                                        <p:attrNameLst>
                                          <p:attrName>ppt_w</p:attrName>
                                        </p:attrNameLst>
                                      </p:cBhvr>
                                      <p:tavLst>
                                        <p:tav tm="0">
                                          <p:val>
                                            <p:fltVal val="0"/>
                                          </p:val>
                                        </p:tav>
                                        <p:tav tm="100000">
                                          <p:val>
                                            <p:strVal val="#ppt_w"/>
                                          </p:val>
                                        </p:tav>
                                      </p:tavLst>
                                    </p:anim>
                                    <p:anim calcmode="lin" valueType="num">
                                      <p:cBhvr>
                                        <p:cTn id="21" dur="500" fill="hold"/>
                                        <p:tgtEl>
                                          <p:spTgt spid="73"/>
                                        </p:tgtEl>
                                        <p:attrNameLst>
                                          <p:attrName>ppt_h</p:attrName>
                                        </p:attrNameLst>
                                      </p:cBhvr>
                                      <p:tavLst>
                                        <p:tav tm="0">
                                          <p:val>
                                            <p:fltVal val="0"/>
                                          </p:val>
                                        </p:tav>
                                        <p:tav tm="100000">
                                          <p:val>
                                            <p:strVal val="#ppt_h"/>
                                          </p:val>
                                        </p:tav>
                                      </p:tavLst>
                                    </p:anim>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strips(downLeft)">
                                      <p:cBhvr>
                                        <p:cTn id="27" dur="500"/>
                                        <p:tgtEl>
                                          <p:spTgt spid="55"/>
                                        </p:tgtEl>
                                      </p:cBhvr>
                                    </p:animEffect>
                                  </p:childTnLst>
                                </p:cTn>
                              </p:par>
                              <p:par>
                                <p:cTn id="28" presetID="18" presetClass="entr" presetSubtype="12" fill="hold"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strips(downLeft)">
                                      <p:cBhvr>
                                        <p:cTn id="30" dur="500"/>
                                        <p:tgtEl>
                                          <p:spTgt spid="60"/>
                                        </p:tgtEl>
                                      </p:cBhvr>
                                    </p:animEffect>
                                  </p:childTnLst>
                                </p:cTn>
                              </p:par>
                              <p:par>
                                <p:cTn id="31" presetID="18" presetClass="entr" presetSubtype="12"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strips(downLeft)">
                                      <p:cBhvr>
                                        <p:cTn id="33" dur="500"/>
                                        <p:tgtEl>
                                          <p:spTgt spid="61"/>
                                        </p:tgtEl>
                                      </p:cBhvr>
                                    </p:animEffect>
                                  </p:childTnLst>
                                </p:cTn>
                              </p:par>
                              <p:par>
                                <p:cTn id="34" presetID="18" presetClass="entr" presetSubtype="6" fill="hold"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strips(downRight)">
                                      <p:cBhvr>
                                        <p:cTn id="36" dur="500"/>
                                        <p:tgtEl>
                                          <p:spTgt spid="62"/>
                                        </p:tgtEl>
                                      </p:cBhvr>
                                    </p:animEffect>
                                  </p:childTnLst>
                                </p:cTn>
                              </p:par>
                              <p:par>
                                <p:cTn id="37" presetID="18" presetClass="entr" presetSubtype="6"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strips(downRight)">
                                      <p:cBhvr>
                                        <p:cTn id="39" dur="500"/>
                                        <p:tgtEl>
                                          <p:spTgt spid="63"/>
                                        </p:tgtEl>
                                      </p:cBhvr>
                                    </p:animEffect>
                                  </p:childTnLst>
                                </p:cTn>
                              </p:par>
                              <p:par>
                                <p:cTn id="40" presetID="18" presetClass="entr" presetSubtype="6"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strips(downRight)">
                                      <p:cBhvr>
                                        <p:cTn id="42" dur="500"/>
                                        <p:tgtEl>
                                          <p:spTgt spid="64"/>
                                        </p:tgtEl>
                                      </p:cBhvr>
                                    </p:animEffect>
                                  </p:childTnLst>
                                </p:cTn>
                              </p:par>
                            </p:childTnLst>
                          </p:cTn>
                        </p:par>
                        <p:par>
                          <p:cTn id="43" fill="hold">
                            <p:stCondLst>
                              <p:cond delay="500"/>
                            </p:stCondLst>
                            <p:childTnLst>
                              <p:par>
                                <p:cTn id="44" presetID="49" presetClass="entr" presetSubtype="0" decel="100000" fill="hold" nodeType="afterEffect">
                                  <p:stCondLst>
                                    <p:cond delay="0"/>
                                  </p:stCondLst>
                                  <p:childTnLst>
                                    <p:set>
                                      <p:cBhvr>
                                        <p:cTn id="45" dur="1" fill="hold">
                                          <p:stCondLst>
                                            <p:cond delay="0"/>
                                          </p:stCondLst>
                                        </p:cTn>
                                        <p:tgtEl>
                                          <p:spTgt spid="74"/>
                                        </p:tgtEl>
                                        <p:attrNameLst>
                                          <p:attrName>style.visibility</p:attrName>
                                        </p:attrNameLst>
                                      </p:cBhvr>
                                      <p:to>
                                        <p:strVal val="visible"/>
                                      </p:to>
                                    </p:set>
                                    <p:anim calcmode="lin" valueType="num">
                                      <p:cBhvr>
                                        <p:cTn id="46" dur="500" fill="hold"/>
                                        <p:tgtEl>
                                          <p:spTgt spid="74"/>
                                        </p:tgtEl>
                                        <p:attrNameLst>
                                          <p:attrName>ppt_w</p:attrName>
                                        </p:attrNameLst>
                                      </p:cBhvr>
                                      <p:tavLst>
                                        <p:tav tm="0">
                                          <p:val>
                                            <p:fltVal val="0"/>
                                          </p:val>
                                        </p:tav>
                                        <p:tav tm="100000">
                                          <p:val>
                                            <p:strVal val="#ppt_w"/>
                                          </p:val>
                                        </p:tav>
                                      </p:tavLst>
                                    </p:anim>
                                    <p:anim calcmode="lin" valueType="num">
                                      <p:cBhvr>
                                        <p:cTn id="47" dur="500" fill="hold"/>
                                        <p:tgtEl>
                                          <p:spTgt spid="74"/>
                                        </p:tgtEl>
                                        <p:attrNameLst>
                                          <p:attrName>ppt_h</p:attrName>
                                        </p:attrNameLst>
                                      </p:cBhvr>
                                      <p:tavLst>
                                        <p:tav tm="0">
                                          <p:val>
                                            <p:fltVal val="0"/>
                                          </p:val>
                                        </p:tav>
                                        <p:tav tm="100000">
                                          <p:val>
                                            <p:strVal val="#ppt_h"/>
                                          </p:val>
                                        </p:tav>
                                      </p:tavLst>
                                    </p:anim>
                                    <p:anim calcmode="lin" valueType="num">
                                      <p:cBhvr>
                                        <p:cTn id="48" dur="500" fill="hold"/>
                                        <p:tgtEl>
                                          <p:spTgt spid="74"/>
                                        </p:tgtEl>
                                        <p:attrNameLst>
                                          <p:attrName>style.rotation</p:attrName>
                                        </p:attrNameLst>
                                      </p:cBhvr>
                                      <p:tavLst>
                                        <p:tav tm="0">
                                          <p:val>
                                            <p:fltVal val="360"/>
                                          </p:val>
                                        </p:tav>
                                        <p:tav tm="100000">
                                          <p:val>
                                            <p:fltVal val="0"/>
                                          </p:val>
                                        </p:tav>
                                      </p:tavLst>
                                    </p:anim>
                                    <p:animEffect transition="in" filter="fade">
                                      <p:cBhvr>
                                        <p:cTn id="49" dur="500"/>
                                        <p:tgtEl>
                                          <p:spTgt spid="74"/>
                                        </p:tgtEl>
                                      </p:cBhvr>
                                    </p:animEffect>
                                  </p:childTnLst>
                                </p:cTn>
                              </p:par>
                            </p:childTnLst>
                          </p:cTn>
                        </p:par>
                        <p:par>
                          <p:cTn id="50" fill="hold">
                            <p:stCondLst>
                              <p:cond delay="1000"/>
                            </p:stCondLst>
                            <p:childTnLst>
                              <p:par>
                                <p:cTn id="51" presetID="49" presetClass="entr" presetSubtype="0" decel="100000" fill="hold" nodeType="afterEffect">
                                  <p:stCondLst>
                                    <p:cond delay="0"/>
                                  </p:stCondLst>
                                  <p:childTnLst>
                                    <p:set>
                                      <p:cBhvr>
                                        <p:cTn id="52" dur="1" fill="hold">
                                          <p:stCondLst>
                                            <p:cond delay="0"/>
                                          </p:stCondLst>
                                        </p:cTn>
                                        <p:tgtEl>
                                          <p:spTgt spid="82"/>
                                        </p:tgtEl>
                                        <p:attrNameLst>
                                          <p:attrName>style.visibility</p:attrName>
                                        </p:attrNameLst>
                                      </p:cBhvr>
                                      <p:to>
                                        <p:strVal val="visible"/>
                                      </p:to>
                                    </p:set>
                                    <p:anim calcmode="lin" valueType="num">
                                      <p:cBhvr>
                                        <p:cTn id="53" dur="500" fill="hold"/>
                                        <p:tgtEl>
                                          <p:spTgt spid="82"/>
                                        </p:tgtEl>
                                        <p:attrNameLst>
                                          <p:attrName>ppt_w</p:attrName>
                                        </p:attrNameLst>
                                      </p:cBhvr>
                                      <p:tavLst>
                                        <p:tav tm="0">
                                          <p:val>
                                            <p:fltVal val="0"/>
                                          </p:val>
                                        </p:tav>
                                        <p:tav tm="100000">
                                          <p:val>
                                            <p:strVal val="#ppt_w"/>
                                          </p:val>
                                        </p:tav>
                                      </p:tavLst>
                                    </p:anim>
                                    <p:anim calcmode="lin" valueType="num">
                                      <p:cBhvr>
                                        <p:cTn id="54" dur="500" fill="hold"/>
                                        <p:tgtEl>
                                          <p:spTgt spid="82"/>
                                        </p:tgtEl>
                                        <p:attrNameLst>
                                          <p:attrName>ppt_h</p:attrName>
                                        </p:attrNameLst>
                                      </p:cBhvr>
                                      <p:tavLst>
                                        <p:tav tm="0">
                                          <p:val>
                                            <p:fltVal val="0"/>
                                          </p:val>
                                        </p:tav>
                                        <p:tav tm="100000">
                                          <p:val>
                                            <p:strVal val="#ppt_h"/>
                                          </p:val>
                                        </p:tav>
                                      </p:tavLst>
                                    </p:anim>
                                    <p:anim calcmode="lin" valueType="num">
                                      <p:cBhvr>
                                        <p:cTn id="55" dur="500" fill="hold"/>
                                        <p:tgtEl>
                                          <p:spTgt spid="82"/>
                                        </p:tgtEl>
                                        <p:attrNameLst>
                                          <p:attrName>style.rotation</p:attrName>
                                        </p:attrNameLst>
                                      </p:cBhvr>
                                      <p:tavLst>
                                        <p:tav tm="0">
                                          <p:val>
                                            <p:fltVal val="360"/>
                                          </p:val>
                                        </p:tav>
                                        <p:tav tm="100000">
                                          <p:val>
                                            <p:fltVal val="0"/>
                                          </p:val>
                                        </p:tav>
                                      </p:tavLst>
                                    </p:anim>
                                    <p:animEffect transition="in" filter="fade">
                                      <p:cBhvr>
                                        <p:cTn id="56" dur="500"/>
                                        <p:tgtEl>
                                          <p:spTgt spid="82"/>
                                        </p:tgtEl>
                                      </p:cBhvr>
                                    </p:animEffect>
                                  </p:childTnLst>
                                </p:cTn>
                              </p:par>
                            </p:childTnLst>
                          </p:cTn>
                        </p:par>
                        <p:par>
                          <p:cTn id="57" fill="hold">
                            <p:stCondLst>
                              <p:cond delay="1500"/>
                            </p:stCondLst>
                            <p:childTnLst>
                              <p:par>
                                <p:cTn id="58" presetID="49" presetClass="entr" presetSubtype="0" decel="100000" fill="hold" nodeType="afterEffect">
                                  <p:stCondLst>
                                    <p:cond delay="0"/>
                                  </p:stCondLst>
                                  <p:childTnLst>
                                    <p:set>
                                      <p:cBhvr>
                                        <p:cTn id="59" dur="1" fill="hold">
                                          <p:stCondLst>
                                            <p:cond delay="0"/>
                                          </p:stCondLst>
                                        </p:cTn>
                                        <p:tgtEl>
                                          <p:spTgt spid="89"/>
                                        </p:tgtEl>
                                        <p:attrNameLst>
                                          <p:attrName>style.visibility</p:attrName>
                                        </p:attrNameLst>
                                      </p:cBhvr>
                                      <p:to>
                                        <p:strVal val="visible"/>
                                      </p:to>
                                    </p:set>
                                    <p:anim calcmode="lin" valueType="num">
                                      <p:cBhvr>
                                        <p:cTn id="60" dur="500" fill="hold"/>
                                        <p:tgtEl>
                                          <p:spTgt spid="89"/>
                                        </p:tgtEl>
                                        <p:attrNameLst>
                                          <p:attrName>ppt_w</p:attrName>
                                        </p:attrNameLst>
                                      </p:cBhvr>
                                      <p:tavLst>
                                        <p:tav tm="0">
                                          <p:val>
                                            <p:fltVal val="0"/>
                                          </p:val>
                                        </p:tav>
                                        <p:tav tm="100000">
                                          <p:val>
                                            <p:strVal val="#ppt_w"/>
                                          </p:val>
                                        </p:tav>
                                      </p:tavLst>
                                    </p:anim>
                                    <p:anim calcmode="lin" valueType="num">
                                      <p:cBhvr>
                                        <p:cTn id="61" dur="500" fill="hold"/>
                                        <p:tgtEl>
                                          <p:spTgt spid="89"/>
                                        </p:tgtEl>
                                        <p:attrNameLst>
                                          <p:attrName>ppt_h</p:attrName>
                                        </p:attrNameLst>
                                      </p:cBhvr>
                                      <p:tavLst>
                                        <p:tav tm="0">
                                          <p:val>
                                            <p:fltVal val="0"/>
                                          </p:val>
                                        </p:tav>
                                        <p:tav tm="100000">
                                          <p:val>
                                            <p:strVal val="#ppt_h"/>
                                          </p:val>
                                        </p:tav>
                                      </p:tavLst>
                                    </p:anim>
                                    <p:anim calcmode="lin" valueType="num">
                                      <p:cBhvr>
                                        <p:cTn id="62" dur="500" fill="hold"/>
                                        <p:tgtEl>
                                          <p:spTgt spid="89"/>
                                        </p:tgtEl>
                                        <p:attrNameLst>
                                          <p:attrName>style.rotation</p:attrName>
                                        </p:attrNameLst>
                                      </p:cBhvr>
                                      <p:tavLst>
                                        <p:tav tm="0">
                                          <p:val>
                                            <p:fltVal val="360"/>
                                          </p:val>
                                        </p:tav>
                                        <p:tav tm="100000">
                                          <p:val>
                                            <p:fltVal val="0"/>
                                          </p:val>
                                        </p:tav>
                                      </p:tavLst>
                                    </p:anim>
                                    <p:animEffect transition="in" filter="fade">
                                      <p:cBhvr>
                                        <p:cTn id="63" dur="500"/>
                                        <p:tgtEl>
                                          <p:spTgt spid="89"/>
                                        </p:tgtEl>
                                      </p:cBhvr>
                                    </p:animEffect>
                                  </p:childTnLst>
                                </p:cTn>
                              </p:par>
                            </p:childTnLst>
                          </p:cTn>
                        </p:par>
                        <p:par>
                          <p:cTn id="64" fill="hold">
                            <p:stCondLst>
                              <p:cond delay="2000"/>
                            </p:stCondLst>
                            <p:childTnLst>
                              <p:par>
                                <p:cTn id="65" presetID="49" presetClass="entr" presetSubtype="0" decel="100000" fill="hold" nodeType="afterEffect">
                                  <p:stCondLst>
                                    <p:cond delay="0"/>
                                  </p:stCondLst>
                                  <p:childTnLst>
                                    <p:set>
                                      <p:cBhvr>
                                        <p:cTn id="66" dur="1" fill="hold">
                                          <p:stCondLst>
                                            <p:cond delay="0"/>
                                          </p:stCondLst>
                                        </p:cTn>
                                        <p:tgtEl>
                                          <p:spTgt spid="96"/>
                                        </p:tgtEl>
                                        <p:attrNameLst>
                                          <p:attrName>style.visibility</p:attrName>
                                        </p:attrNameLst>
                                      </p:cBhvr>
                                      <p:to>
                                        <p:strVal val="visible"/>
                                      </p:to>
                                    </p:set>
                                    <p:anim calcmode="lin" valueType="num">
                                      <p:cBhvr>
                                        <p:cTn id="67" dur="500" fill="hold"/>
                                        <p:tgtEl>
                                          <p:spTgt spid="96"/>
                                        </p:tgtEl>
                                        <p:attrNameLst>
                                          <p:attrName>ppt_w</p:attrName>
                                        </p:attrNameLst>
                                      </p:cBhvr>
                                      <p:tavLst>
                                        <p:tav tm="0">
                                          <p:val>
                                            <p:fltVal val="0"/>
                                          </p:val>
                                        </p:tav>
                                        <p:tav tm="100000">
                                          <p:val>
                                            <p:strVal val="#ppt_w"/>
                                          </p:val>
                                        </p:tav>
                                      </p:tavLst>
                                    </p:anim>
                                    <p:anim calcmode="lin" valueType="num">
                                      <p:cBhvr>
                                        <p:cTn id="68" dur="500" fill="hold"/>
                                        <p:tgtEl>
                                          <p:spTgt spid="96"/>
                                        </p:tgtEl>
                                        <p:attrNameLst>
                                          <p:attrName>ppt_h</p:attrName>
                                        </p:attrNameLst>
                                      </p:cBhvr>
                                      <p:tavLst>
                                        <p:tav tm="0">
                                          <p:val>
                                            <p:fltVal val="0"/>
                                          </p:val>
                                        </p:tav>
                                        <p:tav tm="100000">
                                          <p:val>
                                            <p:strVal val="#ppt_h"/>
                                          </p:val>
                                        </p:tav>
                                      </p:tavLst>
                                    </p:anim>
                                    <p:anim calcmode="lin" valueType="num">
                                      <p:cBhvr>
                                        <p:cTn id="69" dur="500" fill="hold"/>
                                        <p:tgtEl>
                                          <p:spTgt spid="96"/>
                                        </p:tgtEl>
                                        <p:attrNameLst>
                                          <p:attrName>style.rotation</p:attrName>
                                        </p:attrNameLst>
                                      </p:cBhvr>
                                      <p:tavLst>
                                        <p:tav tm="0">
                                          <p:val>
                                            <p:fltVal val="360"/>
                                          </p:val>
                                        </p:tav>
                                        <p:tav tm="100000">
                                          <p:val>
                                            <p:fltVal val="0"/>
                                          </p:val>
                                        </p:tav>
                                      </p:tavLst>
                                    </p:anim>
                                    <p:animEffect transition="in" filter="fade">
                                      <p:cBhvr>
                                        <p:cTn id="70" dur="500"/>
                                        <p:tgtEl>
                                          <p:spTgt spid="96"/>
                                        </p:tgtEl>
                                      </p:cBhvr>
                                    </p:animEffect>
                                  </p:childTnLst>
                                </p:cTn>
                              </p:par>
                            </p:childTnLst>
                          </p:cTn>
                        </p:par>
                        <p:par>
                          <p:cTn id="71" fill="hold">
                            <p:stCondLst>
                              <p:cond delay="2500"/>
                            </p:stCondLst>
                            <p:childTnLst>
                              <p:par>
                                <p:cTn id="72" presetID="49" presetClass="entr" presetSubtype="0" decel="100000" fill="hold" nodeType="afterEffect">
                                  <p:stCondLst>
                                    <p:cond delay="0"/>
                                  </p:stCondLst>
                                  <p:childTnLst>
                                    <p:set>
                                      <p:cBhvr>
                                        <p:cTn id="73" dur="1" fill="hold">
                                          <p:stCondLst>
                                            <p:cond delay="0"/>
                                          </p:stCondLst>
                                        </p:cTn>
                                        <p:tgtEl>
                                          <p:spTgt spid="103"/>
                                        </p:tgtEl>
                                        <p:attrNameLst>
                                          <p:attrName>style.visibility</p:attrName>
                                        </p:attrNameLst>
                                      </p:cBhvr>
                                      <p:to>
                                        <p:strVal val="visible"/>
                                      </p:to>
                                    </p:set>
                                    <p:anim calcmode="lin" valueType="num">
                                      <p:cBhvr>
                                        <p:cTn id="74" dur="500" fill="hold"/>
                                        <p:tgtEl>
                                          <p:spTgt spid="103"/>
                                        </p:tgtEl>
                                        <p:attrNameLst>
                                          <p:attrName>ppt_w</p:attrName>
                                        </p:attrNameLst>
                                      </p:cBhvr>
                                      <p:tavLst>
                                        <p:tav tm="0">
                                          <p:val>
                                            <p:fltVal val="0"/>
                                          </p:val>
                                        </p:tav>
                                        <p:tav tm="100000">
                                          <p:val>
                                            <p:strVal val="#ppt_w"/>
                                          </p:val>
                                        </p:tav>
                                      </p:tavLst>
                                    </p:anim>
                                    <p:anim calcmode="lin" valueType="num">
                                      <p:cBhvr>
                                        <p:cTn id="75" dur="500" fill="hold"/>
                                        <p:tgtEl>
                                          <p:spTgt spid="103"/>
                                        </p:tgtEl>
                                        <p:attrNameLst>
                                          <p:attrName>ppt_h</p:attrName>
                                        </p:attrNameLst>
                                      </p:cBhvr>
                                      <p:tavLst>
                                        <p:tav tm="0">
                                          <p:val>
                                            <p:fltVal val="0"/>
                                          </p:val>
                                        </p:tav>
                                        <p:tav tm="100000">
                                          <p:val>
                                            <p:strVal val="#ppt_h"/>
                                          </p:val>
                                        </p:tav>
                                      </p:tavLst>
                                    </p:anim>
                                    <p:anim calcmode="lin" valueType="num">
                                      <p:cBhvr>
                                        <p:cTn id="76" dur="500" fill="hold"/>
                                        <p:tgtEl>
                                          <p:spTgt spid="103"/>
                                        </p:tgtEl>
                                        <p:attrNameLst>
                                          <p:attrName>style.rotation</p:attrName>
                                        </p:attrNameLst>
                                      </p:cBhvr>
                                      <p:tavLst>
                                        <p:tav tm="0">
                                          <p:val>
                                            <p:fltVal val="360"/>
                                          </p:val>
                                        </p:tav>
                                        <p:tav tm="100000">
                                          <p:val>
                                            <p:fltVal val="0"/>
                                          </p:val>
                                        </p:tav>
                                      </p:tavLst>
                                    </p:anim>
                                    <p:animEffect transition="in" filter="fade">
                                      <p:cBhvr>
                                        <p:cTn id="77" dur="500"/>
                                        <p:tgtEl>
                                          <p:spTgt spid="103"/>
                                        </p:tgtEl>
                                      </p:cBhvr>
                                    </p:animEffect>
                                  </p:childTnLst>
                                </p:cTn>
                              </p:par>
                            </p:childTnLst>
                          </p:cTn>
                        </p:par>
                        <p:par>
                          <p:cTn id="78" fill="hold">
                            <p:stCondLst>
                              <p:cond delay="3000"/>
                            </p:stCondLst>
                            <p:childTnLst>
                              <p:par>
                                <p:cTn id="79" presetID="49" presetClass="entr" presetSubtype="0" decel="100000" fill="hold" nodeType="afterEffect">
                                  <p:stCondLst>
                                    <p:cond delay="0"/>
                                  </p:stCondLst>
                                  <p:childTnLst>
                                    <p:set>
                                      <p:cBhvr>
                                        <p:cTn id="80" dur="1" fill="hold">
                                          <p:stCondLst>
                                            <p:cond delay="0"/>
                                          </p:stCondLst>
                                        </p:cTn>
                                        <p:tgtEl>
                                          <p:spTgt spid="110"/>
                                        </p:tgtEl>
                                        <p:attrNameLst>
                                          <p:attrName>style.visibility</p:attrName>
                                        </p:attrNameLst>
                                      </p:cBhvr>
                                      <p:to>
                                        <p:strVal val="visible"/>
                                      </p:to>
                                    </p:set>
                                    <p:anim calcmode="lin" valueType="num">
                                      <p:cBhvr>
                                        <p:cTn id="81" dur="500" fill="hold"/>
                                        <p:tgtEl>
                                          <p:spTgt spid="110"/>
                                        </p:tgtEl>
                                        <p:attrNameLst>
                                          <p:attrName>ppt_w</p:attrName>
                                        </p:attrNameLst>
                                      </p:cBhvr>
                                      <p:tavLst>
                                        <p:tav tm="0">
                                          <p:val>
                                            <p:fltVal val="0"/>
                                          </p:val>
                                        </p:tav>
                                        <p:tav tm="100000">
                                          <p:val>
                                            <p:strVal val="#ppt_w"/>
                                          </p:val>
                                        </p:tav>
                                      </p:tavLst>
                                    </p:anim>
                                    <p:anim calcmode="lin" valueType="num">
                                      <p:cBhvr>
                                        <p:cTn id="82" dur="500" fill="hold"/>
                                        <p:tgtEl>
                                          <p:spTgt spid="110"/>
                                        </p:tgtEl>
                                        <p:attrNameLst>
                                          <p:attrName>ppt_h</p:attrName>
                                        </p:attrNameLst>
                                      </p:cBhvr>
                                      <p:tavLst>
                                        <p:tav tm="0">
                                          <p:val>
                                            <p:fltVal val="0"/>
                                          </p:val>
                                        </p:tav>
                                        <p:tav tm="100000">
                                          <p:val>
                                            <p:strVal val="#ppt_h"/>
                                          </p:val>
                                        </p:tav>
                                      </p:tavLst>
                                    </p:anim>
                                    <p:anim calcmode="lin" valueType="num">
                                      <p:cBhvr>
                                        <p:cTn id="83" dur="500" fill="hold"/>
                                        <p:tgtEl>
                                          <p:spTgt spid="110"/>
                                        </p:tgtEl>
                                        <p:attrNameLst>
                                          <p:attrName>style.rotation</p:attrName>
                                        </p:attrNameLst>
                                      </p:cBhvr>
                                      <p:tavLst>
                                        <p:tav tm="0">
                                          <p:val>
                                            <p:fltVal val="360"/>
                                          </p:val>
                                        </p:tav>
                                        <p:tav tm="100000">
                                          <p:val>
                                            <p:fltVal val="0"/>
                                          </p:val>
                                        </p:tav>
                                      </p:tavLst>
                                    </p:anim>
                                    <p:animEffect transition="in" filter="fade">
                                      <p:cBhvr>
                                        <p:cTn id="84" dur="500"/>
                                        <p:tgtEl>
                                          <p:spTgt spid="110"/>
                                        </p:tgtEl>
                                      </p:cBhvr>
                                    </p:animEffect>
                                  </p:childTnLst>
                                </p:cTn>
                              </p:par>
                              <p:par>
                                <p:cTn id="85" presetID="14" presetClass="entr" presetSubtype="10" fill="hold" grpId="0" nodeType="withEffect">
                                  <p:stCondLst>
                                    <p:cond delay="500"/>
                                  </p:stCondLst>
                                  <p:childTnLst>
                                    <p:set>
                                      <p:cBhvr>
                                        <p:cTn id="86" dur="1" fill="hold">
                                          <p:stCondLst>
                                            <p:cond delay="0"/>
                                          </p:stCondLst>
                                        </p:cTn>
                                        <p:tgtEl>
                                          <p:spTgt spid="117"/>
                                        </p:tgtEl>
                                        <p:attrNameLst>
                                          <p:attrName>style.visibility</p:attrName>
                                        </p:attrNameLst>
                                      </p:cBhvr>
                                      <p:to>
                                        <p:strVal val="visible"/>
                                      </p:to>
                                    </p:set>
                                    <p:animEffect transition="in" filter="randombar(horizontal)">
                                      <p:cBhvr>
                                        <p:cTn id="87" dur="400"/>
                                        <p:tgtEl>
                                          <p:spTgt spid="117"/>
                                        </p:tgtEl>
                                      </p:cBhvr>
                                    </p:animEffect>
                                  </p:childTnLst>
                                </p:cTn>
                              </p:par>
                              <p:par>
                                <p:cTn id="88" presetID="14" presetClass="entr" presetSubtype="10" fill="hold" grpId="0" nodeType="withEffect">
                                  <p:stCondLst>
                                    <p:cond delay="500"/>
                                  </p:stCondLst>
                                  <p:childTnLst>
                                    <p:set>
                                      <p:cBhvr>
                                        <p:cTn id="89" dur="1" fill="hold">
                                          <p:stCondLst>
                                            <p:cond delay="0"/>
                                          </p:stCondLst>
                                        </p:cTn>
                                        <p:tgtEl>
                                          <p:spTgt spid="118"/>
                                        </p:tgtEl>
                                        <p:attrNameLst>
                                          <p:attrName>style.visibility</p:attrName>
                                        </p:attrNameLst>
                                      </p:cBhvr>
                                      <p:to>
                                        <p:strVal val="visible"/>
                                      </p:to>
                                    </p:set>
                                    <p:animEffect transition="in" filter="randombar(horizontal)">
                                      <p:cBhvr>
                                        <p:cTn id="90" dur="400"/>
                                        <p:tgtEl>
                                          <p:spTgt spid="118"/>
                                        </p:tgtEl>
                                      </p:cBhvr>
                                    </p:animEffect>
                                  </p:childTnLst>
                                </p:cTn>
                              </p:par>
                              <p:par>
                                <p:cTn id="91" presetID="14" presetClass="entr" presetSubtype="10" fill="hold" grpId="0" nodeType="withEffect">
                                  <p:stCondLst>
                                    <p:cond delay="500"/>
                                  </p:stCondLst>
                                  <p:childTnLst>
                                    <p:set>
                                      <p:cBhvr>
                                        <p:cTn id="92" dur="1" fill="hold">
                                          <p:stCondLst>
                                            <p:cond delay="0"/>
                                          </p:stCondLst>
                                        </p:cTn>
                                        <p:tgtEl>
                                          <p:spTgt spid="119"/>
                                        </p:tgtEl>
                                        <p:attrNameLst>
                                          <p:attrName>style.visibility</p:attrName>
                                        </p:attrNameLst>
                                      </p:cBhvr>
                                      <p:to>
                                        <p:strVal val="visible"/>
                                      </p:to>
                                    </p:set>
                                    <p:animEffect transition="in" filter="randombar(horizontal)">
                                      <p:cBhvr>
                                        <p:cTn id="93" dur="400"/>
                                        <p:tgtEl>
                                          <p:spTgt spid="119"/>
                                        </p:tgtEl>
                                      </p:cBhvr>
                                    </p:animEffect>
                                  </p:childTnLst>
                                </p:cTn>
                              </p:par>
                              <p:par>
                                <p:cTn id="94" presetID="14" presetClass="entr" presetSubtype="10" fill="hold" grpId="0" nodeType="withEffect">
                                  <p:stCondLst>
                                    <p:cond delay="500"/>
                                  </p:stCondLst>
                                  <p:childTnLst>
                                    <p:set>
                                      <p:cBhvr>
                                        <p:cTn id="95" dur="1" fill="hold">
                                          <p:stCondLst>
                                            <p:cond delay="0"/>
                                          </p:stCondLst>
                                        </p:cTn>
                                        <p:tgtEl>
                                          <p:spTgt spid="120"/>
                                        </p:tgtEl>
                                        <p:attrNameLst>
                                          <p:attrName>style.visibility</p:attrName>
                                        </p:attrNameLst>
                                      </p:cBhvr>
                                      <p:to>
                                        <p:strVal val="visible"/>
                                      </p:to>
                                    </p:set>
                                    <p:animEffect transition="in" filter="randombar(horizontal)">
                                      <p:cBhvr>
                                        <p:cTn id="96" dur="400"/>
                                        <p:tgtEl>
                                          <p:spTgt spid="120"/>
                                        </p:tgtEl>
                                      </p:cBhvr>
                                    </p:animEffect>
                                  </p:childTnLst>
                                </p:cTn>
                              </p:par>
                              <p:par>
                                <p:cTn id="97" presetID="14" presetClass="entr" presetSubtype="10" fill="hold" grpId="0" nodeType="withEffect">
                                  <p:stCondLst>
                                    <p:cond delay="500"/>
                                  </p:stCondLst>
                                  <p:childTnLst>
                                    <p:set>
                                      <p:cBhvr>
                                        <p:cTn id="98" dur="1" fill="hold">
                                          <p:stCondLst>
                                            <p:cond delay="0"/>
                                          </p:stCondLst>
                                        </p:cTn>
                                        <p:tgtEl>
                                          <p:spTgt spid="121"/>
                                        </p:tgtEl>
                                        <p:attrNameLst>
                                          <p:attrName>style.visibility</p:attrName>
                                        </p:attrNameLst>
                                      </p:cBhvr>
                                      <p:to>
                                        <p:strVal val="visible"/>
                                      </p:to>
                                    </p:set>
                                    <p:animEffect transition="in" filter="randombar(horizontal)">
                                      <p:cBhvr>
                                        <p:cTn id="99" dur="400"/>
                                        <p:tgtEl>
                                          <p:spTgt spid="121"/>
                                        </p:tgtEl>
                                      </p:cBhvr>
                                    </p:animEffect>
                                  </p:childTnLst>
                                </p:cTn>
                              </p:par>
                              <p:par>
                                <p:cTn id="100" presetID="14" presetClass="entr" presetSubtype="10" fill="hold" grpId="0" nodeType="withEffect">
                                  <p:stCondLst>
                                    <p:cond delay="500"/>
                                  </p:stCondLst>
                                  <p:childTnLst>
                                    <p:set>
                                      <p:cBhvr>
                                        <p:cTn id="101" dur="1" fill="hold">
                                          <p:stCondLst>
                                            <p:cond delay="0"/>
                                          </p:stCondLst>
                                        </p:cTn>
                                        <p:tgtEl>
                                          <p:spTgt spid="122"/>
                                        </p:tgtEl>
                                        <p:attrNameLst>
                                          <p:attrName>style.visibility</p:attrName>
                                        </p:attrNameLst>
                                      </p:cBhvr>
                                      <p:to>
                                        <p:strVal val="visible"/>
                                      </p:to>
                                    </p:set>
                                    <p:animEffect transition="in" filter="randombar(horizontal)">
                                      <p:cBhvr>
                                        <p:cTn id="102" dur="400"/>
                                        <p:tgtEl>
                                          <p:spTgt spid="122"/>
                                        </p:tgtEl>
                                      </p:cBhvr>
                                    </p:animEffect>
                                  </p:childTnLst>
                                </p:cTn>
                              </p:par>
                            </p:childTnLst>
                          </p:cTn>
                        </p:par>
                        <p:par>
                          <p:cTn id="103" fill="hold">
                            <p:stCondLst>
                              <p:cond delay="3900"/>
                            </p:stCondLst>
                            <p:childTnLst>
                              <p:par>
                                <p:cTn id="104" presetID="2" presetClass="entr" presetSubtype="8" fill="hold" nodeType="afterEffect">
                                  <p:stCondLst>
                                    <p:cond delay="0"/>
                                  </p:stCondLst>
                                  <p:childTnLst>
                                    <p:set>
                                      <p:cBhvr>
                                        <p:cTn id="105" dur="1" fill="hold">
                                          <p:stCondLst>
                                            <p:cond delay="0"/>
                                          </p:stCondLst>
                                        </p:cTn>
                                        <p:tgtEl>
                                          <p:spTgt spid="128"/>
                                        </p:tgtEl>
                                        <p:attrNameLst>
                                          <p:attrName>style.visibility</p:attrName>
                                        </p:attrNameLst>
                                      </p:cBhvr>
                                      <p:to>
                                        <p:strVal val="visible"/>
                                      </p:to>
                                    </p:set>
                                    <p:anim calcmode="lin" valueType="num">
                                      <p:cBhvr additive="base">
                                        <p:cTn id="106" dur="500" fill="hold"/>
                                        <p:tgtEl>
                                          <p:spTgt spid="128"/>
                                        </p:tgtEl>
                                        <p:attrNameLst>
                                          <p:attrName>ppt_x</p:attrName>
                                        </p:attrNameLst>
                                      </p:cBhvr>
                                      <p:tavLst>
                                        <p:tav tm="0">
                                          <p:val>
                                            <p:strVal val="0-#ppt_w/2"/>
                                          </p:val>
                                        </p:tav>
                                        <p:tav tm="100000">
                                          <p:val>
                                            <p:strVal val="#ppt_x"/>
                                          </p:val>
                                        </p:tav>
                                      </p:tavLst>
                                    </p:anim>
                                    <p:anim calcmode="lin" valueType="num">
                                      <p:cBhvr additive="base">
                                        <p:cTn id="107" dur="5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133"/>
                                        </p:tgtEl>
                                        <p:attrNameLst>
                                          <p:attrName>style.visibility</p:attrName>
                                        </p:attrNameLst>
                                      </p:cBhvr>
                                      <p:to>
                                        <p:strVal val="visible"/>
                                      </p:to>
                                    </p:set>
                                    <p:animEffect transition="in" filter="fade">
                                      <p:cBhvr>
                                        <p:cTn id="112" dur="1000"/>
                                        <p:tgtEl>
                                          <p:spTgt spid="133"/>
                                        </p:tgtEl>
                                      </p:cBhvr>
                                    </p:animEffect>
                                    <p:anim calcmode="lin" valueType="num">
                                      <p:cBhvr>
                                        <p:cTn id="113" dur="1000" fill="hold"/>
                                        <p:tgtEl>
                                          <p:spTgt spid="133"/>
                                        </p:tgtEl>
                                        <p:attrNameLst>
                                          <p:attrName>ppt_x</p:attrName>
                                        </p:attrNameLst>
                                      </p:cBhvr>
                                      <p:tavLst>
                                        <p:tav tm="0">
                                          <p:val>
                                            <p:strVal val="#ppt_x"/>
                                          </p:val>
                                        </p:tav>
                                        <p:tav tm="100000">
                                          <p:val>
                                            <p:strVal val="#ppt_x"/>
                                          </p:val>
                                        </p:tav>
                                      </p:tavLst>
                                    </p:anim>
                                    <p:anim calcmode="lin" valueType="num">
                                      <p:cBhvr>
                                        <p:cTn id="114" dur="1000" fill="hold"/>
                                        <p:tgtEl>
                                          <p:spTgt spid="133"/>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22" presetClass="entr" presetSubtype="8" fill="hold" nodeType="afterEffect">
                                  <p:stCondLst>
                                    <p:cond delay="0"/>
                                  </p:stCondLst>
                                  <p:childTnLst>
                                    <p:set>
                                      <p:cBhvr>
                                        <p:cTn id="117" dur="1" fill="hold">
                                          <p:stCondLst>
                                            <p:cond delay="0"/>
                                          </p:stCondLst>
                                        </p:cTn>
                                        <p:tgtEl>
                                          <p:spTgt spid="134"/>
                                        </p:tgtEl>
                                        <p:attrNameLst>
                                          <p:attrName>style.visibility</p:attrName>
                                        </p:attrNameLst>
                                      </p:cBhvr>
                                      <p:to>
                                        <p:strVal val="visible"/>
                                      </p:to>
                                    </p:set>
                                    <p:animEffect transition="in" filter="wipe(left)">
                                      <p:cBhvr>
                                        <p:cTn id="118" dur="500"/>
                                        <p:tgtEl>
                                          <p:spTgt spid="134"/>
                                        </p:tgtEl>
                                      </p:cBhvr>
                                    </p:animEffect>
                                  </p:childTnLst>
                                </p:cTn>
                              </p:par>
                              <p:par>
                                <p:cTn id="119" presetID="2" presetClass="entr" presetSubtype="2" fill="hold" nodeType="withEffect">
                                  <p:stCondLst>
                                    <p:cond delay="250"/>
                                  </p:stCondLst>
                                  <p:childTnLst>
                                    <p:set>
                                      <p:cBhvr>
                                        <p:cTn id="120" dur="1" fill="hold">
                                          <p:stCondLst>
                                            <p:cond delay="0"/>
                                          </p:stCondLst>
                                        </p:cTn>
                                        <p:tgtEl>
                                          <p:spTgt spid="135"/>
                                        </p:tgtEl>
                                        <p:attrNameLst>
                                          <p:attrName>style.visibility</p:attrName>
                                        </p:attrNameLst>
                                      </p:cBhvr>
                                      <p:to>
                                        <p:strVal val="visible"/>
                                      </p:to>
                                    </p:set>
                                    <p:anim calcmode="lin" valueType="num">
                                      <p:cBhvr additive="base">
                                        <p:cTn id="121" dur="500" fill="hold"/>
                                        <p:tgtEl>
                                          <p:spTgt spid="135"/>
                                        </p:tgtEl>
                                        <p:attrNameLst>
                                          <p:attrName>ppt_x</p:attrName>
                                        </p:attrNameLst>
                                      </p:cBhvr>
                                      <p:tavLst>
                                        <p:tav tm="0">
                                          <p:val>
                                            <p:strVal val="1+#ppt_w/2"/>
                                          </p:val>
                                        </p:tav>
                                        <p:tav tm="100000">
                                          <p:val>
                                            <p:strVal val="#ppt_x"/>
                                          </p:val>
                                        </p:tav>
                                      </p:tavLst>
                                    </p:anim>
                                    <p:anim calcmode="lin" valueType="num">
                                      <p:cBhvr additive="base">
                                        <p:cTn id="122" dur="500" fill="hold"/>
                                        <p:tgtEl>
                                          <p:spTgt spid="135"/>
                                        </p:tgtEl>
                                        <p:attrNameLst>
                                          <p:attrName>ppt_y</p:attrName>
                                        </p:attrNameLst>
                                      </p:cBhvr>
                                      <p:tavLst>
                                        <p:tav tm="0">
                                          <p:val>
                                            <p:strVal val="#ppt_y"/>
                                          </p:val>
                                        </p:tav>
                                        <p:tav tm="100000">
                                          <p:val>
                                            <p:strVal val="#ppt_y"/>
                                          </p:val>
                                        </p:tav>
                                      </p:tavLst>
                                    </p:anim>
                                  </p:childTnLst>
                                </p:cTn>
                              </p:par>
                            </p:childTnLst>
                          </p:cTn>
                        </p:par>
                        <p:par>
                          <p:cTn id="123" fill="hold">
                            <p:stCondLst>
                              <p:cond delay="1750"/>
                            </p:stCondLst>
                            <p:childTnLst>
                              <p:par>
                                <p:cTn id="124" presetID="18" presetClass="entr" presetSubtype="6" fill="hold" grpId="0" nodeType="afterEffect">
                                  <p:stCondLst>
                                    <p:cond delay="0"/>
                                  </p:stCondLst>
                                  <p:childTnLst>
                                    <p:set>
                                      <p:cBhvr>
                                        <p:cTn id="125" dur="1" fill="hold">
                                          <p:stCondLst>
                                            <p:cond delay="0"/>
                                          </p:stCondLst>
                                        </p:cTn>
                                        <p:tgtEl>
                                          <p:spTgt spid="138"/>
                                        </p:tgtEl>
                                        <p:attrNameLst>
                                          <p:attrName>style.visibility</p:attrName>
                                        </p:attrNameLst>
                                      </p:cBhvr>
                                      <p:to>
                                        <p:strVal val="visible"/>
                                      </p:to>
                                    </p:set>
                                    <p:animEffect transition="in" filter="strips(downRight)">
                                      <p:cBhvr>
                                        <p:cTn id="126" dur="500"/>
                                        <p:tgtEl>
                                          <p:spTgt spid="138"/>
                                        </p:tgtEl>
                                      </p:cBhvr>
                                    </p:animEffect>
                                  </p:childTnLst>
                                </p:cTn>
                              </p:par>
                            </p:childTnLst>
                          </p:cTn>
                        </p:par>
                        <p:par>
                          <p:cTn id="127" fill="hold">
                            <p:stCondLst>
                              <p:cond delay="2250"/>
                            </p:stCondLst>
                            <p:childTnLst>
                              <p:par>
                                <p:cTn id="128" presetID="42" presetClass="entr" presetSubtype="0" fill="hold" nodeType="afterEffect">
                                  <p:stCondLst>
                                    <p:cond delay="0"/>
                                  </p:stCondLst>
                                  <p:childTnLst>
                                    <p:set>
                                      <p:cBhvr>
                                        <p:cTn id="129" dur="1" fill="hold">
                                          <p:stCondLst>
                                            <p:cond delay="0"/>
                                          </p:stCondLst>
                                        </p:cTn>
                                        <p:tgtEl>
                                          <p:spTgt spid="139"/>
                                        </p:tgtEl>
                                        <p:attrNameLst>
                                          <p:attrName>style.visibility</p:attrName>
                                        </p:attrNameLst>
                                      </p:cBhvr>
                                      <p:to>
                                        <p:strVal val="visible"/>
                                      </p:to>
                                    </p:set>
                                    <p:animEffect transition="in" filter="fade">
                                      <p:cBhvr>
                                        <p:cTn id="130" dur="1000"/>
                                        <p:tgtEl>
                                          <p:spTgt spid="139"/>
                                        </p:tgtEl>
                                      </p:cBhvr>
                                    </p:animEffect>
                                    <p:anim calcmode="lin" valueType="num">
                                      <p:cBhvr>
                                        <p:cTn id="131" dur="1000" fill="hold"/>
                                        <p:tgtEl>
                                          <p:spTgt spid="139"/>
                                        </p:tgtEl>
                                        <p:attrNameLst>
                                          <p:attrName>ppt_x</p:attrName>
                                        </p:attrNameLst>
                                      </p:cBhvr>
                                      <p:tavLst>
                                        <p:tav tm="0">
                                          <p:val>
                                            <p:strVal val="#ppt_x"/>
                                          </p:val>
                                        </p:tav>
                                        <p:tav tm="100000">
                                          <p:val>
                                            <p:strVal val="#ppt_x"/>
                                          </p:val>
                                        </p:tav>
                                      </p:tavLst>
                                    </p:anim>
                                    <p:anim calcmode="lin" valueType="num">
                                      <p:cBhvr>
                                        <p:cTn id="132"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3" grpId="0"/>
      <p:bldP spid="117" grpId="0"/>
      <p:bldP spid="118" grpId="0"/>
      <p:bldP spid="119" grpId="0"/>
      <p:bldP spid="120" grpId="0"/>
      <p:bldP spid="121" grpId="0"/>
      <p:bldP spid="122" grpId="0"/>
      <p:bldP spid="133" grpId="0"/>
      <p:bldP spid="138" grpId="0"/>
      <p:bldP spid="12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直接连接符 2"/>
          <p:cNvCxnSpPr>
            <a:endCxn id="6" idx="2"/>
          </p:cNvCxnSpPr>
          <p:nvPr/>
        </p:nvCxnSpPr>
        <p:spPr>
          <a:xfrm>
            <a:off x="3060226" y="3451412"/>
            <a:ext cx="641330" cy="83400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5" idx="0"/>
          </p:cNvCxnSpPr>
          <p:nvPr/>
        </p:nvCxnSpPr>
        <p:spPr>
          <a:xfrm flipV="1">
            <a:off x="4086073" y="3019476"/>
            <a:ext cx="0" cy="86387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6" idx="6"/>
          </p:cNvCxnSpPr>
          <p:nvPr/>
        </p:nvCxnSpPr>
        <p:spPr>
          <a:xfrm flipV="1">
            <a:off x="4470590" y="3451412"/>
            <a:ext cx="587337" cy="83400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684005" y="3883347"/>
            <a:ext cx="804136" cy="804136"/>
            <a:chOff x="304800" y="673100"/>
            <a:chExt cx="4000500" cy="4000500"/>
          </a:xfrm>
          <a:blipFill dpi="0" rotWithShape="1">
            <a:blip r:embed="rId3">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6" name="椭圆 5"/>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8" name="Freeform 75"/>
          <p:cNvSpPr>
            <a:spLocks noEditPoints="1"/>
          </p:cNvSpPr>
          <p:nvPr/>
        </p:nvSpPr>
        <p:spPr bwMode="auto">
          <a:xfrm>
            <a:off x="3925120" y="4141624"/>
            <a:ext cx="321905" cy="318288"/>
          </a:xfrm>
          <a:custGeom>
            <a:avLst/>
            <a:gdLst>
              <a:gd name="T0" fmla="*/ 190 w 196"/>
              <a:gd name="T1" fmla="*/ 166 h 194"/>
              <a:gd name="T2" fmla="*/ 143 w 196"/>
              <a:gd name="T3" fmla="*/ 120 h 194"/>
              <a:gd name="T4" fmla="*/ 142 w 196"/>
              <a:gd name="T5" fmla="*/ 118 h 194"/>
              <a:gd name="T6" fmla="*/ 154 w 196"/>
              <a:gd name="T7" fmla="*/ 76 h 194"/>
              <a:gd name="T8" fmla="*/ 77 w 196"/>
              <a:gd name="T9" fmla="*/ 0 h 194"/>
              <a:gd name="T10" fmla="*/ 0 w 196"/>
              <a:gd name="T11" fmla="*/ 76 h 194"/>
              <a:gd name="T12" fmla="*/ 77 w 196"/>
              <a:gd name="T13" fmla="*/ 153 h 194"/>
              <a:gd name="T14" fmla="*/ 119 w 196"/>
              <a:gd name="T15" fmla="*/ 141 h 194"/>
              <a:gd name="T16" fmla="*/ 120 w 196"/>
              <a:gd name="T17" fmla="*/ 143 h 194"/>
              <a:gd name="T18" fmla="*/ 167 w 196"/>
              <a:gd name="T19" fmla="*/ 189 h 194"/>
              <a:gd name="T20" fmla="*/ 178 w 196"/>
              <a:gd name="T21" fmla="*/ 194 h 194"/>
              <a:gd name="T22" fmla="*/ 190 w 196"/>
              <a:gd name="T23" fmla="*/ 189 h 194"/>
              <a:gd name="T24" fmla="*/ 190 w 196"/>
              <a:gd name="T25" fmla="*/ 166 h 194"/>
              <a:gd name="T26" fmla="*/ 77 w 196"/>
              <a:gd name="T27" fmla="*/ 129 h 194"/>
              <a:gd name="T28" fmla="*/ 25 w 196"/>
              <a:gd name="T29" fmla="*/ 76 h 194"/>
              <a:gd name="T30" fmla="*/ 77 w 196"/>
              <a:gd name="T31" fmla="*/ 24 h 194"/>
              <a:gd name="T32" fmla="*/ 130 w 196"/>
              <a:gd name="T33" fmla="*/ 76 h 194"/>
              <a:gd name="T34" fmla="*/ 77 w 196"/>
              <a:gd name="T35" fmla="*/ 12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194">
                <a:moveTo>
                  <a:pt x="190" y="166"/>
                </a:moveTo>
                <a:cubicBezTo>
                  <a:pt x="143" y="120"/>
                  <a:pt x="143" y="120"/>
                  <a:pt x="143" y="120"/>
                </a:cubicBezTo>
                <a:cubicBezTo>
                  <a:pt x="143" y="119"/>
                  <a:pt x="142" y="119"/>
                  <a:pt x="142" y="118"/>
                </a:cubicBezTo>
                <a:cubicBezTo>
                  <a:pt x="149" y="106"/>
                  <a:pt x="154" y="92"/>
                  <a:pt x="154" y="76"/>
                </a:cubicBezTo>
                <a:cubicBezTo>
                  <a:pt x="154" y="34"/>
                  <a:pt x="120" y="0"/>
                  <a:pt x="77" y="0"/>
                </a:cubicBezTo>
                <a:cubicBezTo>
                  <a:pt x="35" y="0"/>
                  <a:pt x="0" y="34"/>
                  <a:pt x="0" y="76"/>
                </a:cubicBezTo>
                <a:cubicBezTo>
                  <a:pt x="0" y="119"/>
                  <a:pt x="35" y="153"/>
                  <a:pt x="77" y="153"/>
                </a:cubicBezTo>
                <a:cubicBezTo>
                  <a:pt x="93" y="153"/>
                  <a:pt x="107" y="149"/>
                  <a:pt x="119" y="141"/>
                </a:cubicBezTo>
                <a:cubicBezTo>
                  <a:pt x="119" y="141"/>
                  <a:pt x="120" y="142"/>
                  <a:pt x="120" y="143"/>
                </a:cubicBezTo>
                <a:cubicBezTo>
                  <a:pt x="167" y="189"/>
                  <a:pt x="167" y="189"/>
                  <a:pt x="167" y="189"/>
                </a:cubicBezTo>
                <a:cubicBezTo>
                  <a:pt x="170" y="192"/>
                  <a:pt x="174" y="194"/>
                  <a:pt x="178" y="194"/>
                </a:cubicBezTo>
                <a:cubicBezTo>
                  <a:pt x="182" y="194"/>
                  <a:pt x="187" y="192"/>
                  <a:pt x="190" y="189"/>
                </a:cubicBezTo>
                <a:cubicBezTo>
                  <a:pt x="196" y="183"/>
                  <a:pt x="196" y="172"/>
                  <a:pt x="190" y="166"/>
                </a:cubicBezTo>
                <a:moveTo>
                  <a:pt x="77" y="129"/>
                </a:moveTo>
                <a:cubicBezTo>
                  <a:pt x="48" y="129"/>
                  <a:pt x="25" y="105"/>
                  <a:pt x="25" y="76"/>
                </a:cubicBezTo>
                <a:cubicBezTo>
                  <a:pt x="25" y="48"/>
                  <a:pt x="48" y="24"/>
                  <a:pt x="77" y="24"/>
                </a:cubicBezTo>
                <a:cubicBezTo>
                  <a:pt x="106" y="24"/>
                  <a:pt x="130" y="48"/>
                  <a:pt x="130" y="76"/>
                </a:cubicBezTo>
                <a:cubicBezTo>
                  <a:pt x="130" y="105"/>
                  <a:pt x="106" y="129"/>
                  <a:pt x="77" y="129"/>
                </a:cubicBezTo>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grpSp>
        <p:nvGrpSpPr>
          <p:cNvPr id="15" name="组合 14"/>
          <p:cNvGrpSpPr/>
          <p:nvPr/>
        </p:nvGrpSpPr>
        <p:grpSpPr>
          <a:xfrm>
            <a:off x="2790266" y="2961061"/>
            <a:ext cx="593911" cy="646331"/>
            <a:chOff x="1008115" y="2479830"/>
            <a:chExt cx="1360493" cy="1480573"/>
          </a:xfrm>
          <a:blipFill dpi="0" rotWithShape="1">
            <a:blip r:embed="rId4">
              <a:extLst>
                <a:ext uri="{28A0092B-C50C-407E-A947-70E740481C1C}">
                  <a14:useLocalDpi xmlns:a14="http://schemas.microsoft.com/office/drawing/2010/main" val="0"/>
                </a:ext>
              </a:extLst>
            </a:blip>
            <a:srcRect/>
            <a:stretch>
              <a:fillRect/>
            </a:stretch>
          </a:blipFill>
        </p:grpSpPr>
        <p:grpSp>
          <p:nvGrpSpPr>
            <p:cNvPr id="16" name="组合 15"/>
            <p:cNvGrpSpPr/>
            <p:nvPr/>
          </p:nvGrpSpPr>
          <p:grpSpPr>
            <a:xfrm>
              <a:off x="1008115" y="2542722"/>
              <a:ext cx="1360493" cy="1360493"/>
              <a:chOff x="304800" y="673100"/>
              <a:chExt cx="4000500" cy="4000500"/>
            </a:xfrm>
            <a:grpFill/>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MT Std" pitchFamily="34" charset="0"/>
                </a:endParaRPr>
              </a:p>
            </p:txBody>
          </p:sp>
          <p:sp>
            <p:nvSpPr>
              <p:cNvPr id="19" name="椭圆 18"/>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MT Std" pitchFamily="34" charset="0"/>
                </a:endParaRPr>
              </a:p>
            </p:txBody>
          </p:sp>
        </p:grpSp>
        <p:sp>
          <p:nvSpPr>
            <p:cNvPr id="17" name="TextBox 16"/>
            <p:cNvSpPr txBox="1"/>
            <p:nvPr/>
          </p:nvSpPr>
          <p:spPr>
            <a:xfrm>
              <a:off x="1183088" y="2479830"/>
              <a:ext cx="1010549" cy="1480573"/>
            </a:xfrm>
            <a:prstGeom prst="rect">
              <a:avLst/>
            </a:prstGeom>
            <a:noFill/>
          </p:spPr>
          <p:txBody>
            <a:bodyPr wrap="none" rtlCol="0">
              <a:spAutoFit/>
            </a:bodyPr>
            <a:lstStyle/>
            <a:p>
              <a:pPr algn="ctr"/>
              <a:r>
                <a:rPr lang="en-US" altLang="zh-CN" sz="3600" b="1" dirty="0">
                  <a:solidFill>
                    <a:schemeClr val="bg1"/>
                  </a:solidFill>
                  <a:latin typeface="Impact MT Std" pitchFamily="34" charset="0"/>
                  <a:ea typeface="微软雅黑" panose="020B0503020204020204" pitchFamily="34" charset="-122"/>
                </a:rPr>
                <a:t>1</a:t>
              </a:r>
            </a:p>
          </p:txBody>
        </p:sp>
      </p:grpSp>
      <p:grpSp>
        <p:nvGrpSpPr>
          <p:cNvPr id="20" name="组合 19"/>
          <p:cNvGrpSpPr/>
          <p:nvPr/>
        </p:nvGrpSpPr>
        <p:grpSpPr>
          <a:xfrm>
            <a:off x="3816113" y="2377065"/>
            <a:ext cx="593911" cy="646331"/>
            <a:chOff x="1008115" y="2482709"/>
            <a:chExt cx="1360493" cy="1480572"/>
          </a:xfrm>
          <a:blipFill dpi="0" rotWithShape="1">
            <a:blip r:embed="rId5">
              <a:extLst>
                <a:ext uri="{28A0092B-C50C-407E-A947-70E740481C1C}">
                  <a14:useLocalDpi xmlns:a14="http://schemas.microsoft.com/office/drawing/2010/main" val="0"/>
                </a:ext>
              </a:extLst>
            </a:blip>
            <a:srcRect/>
            <a:stretch>
              <a:fillRect/>
            </a:stretch>
          </a:blipFill>
        </p:grpSpPr>
        <p:grpSp>
          <p:nvGrpSpPr>
            <p:cNvPr id="21" name="组合 20"/>
            <p:cNvGrpSpPr/>
            <p:nvPr/>
          </p:nvGrpSpPr>
          <p:grpSpPr>
            <a:xfrm>
              <a:off x="1008115" y="2542722"/>
              <a:ext cx="1360493" cy="1360493"/>
              <a:chOff x="304800" y="673100"/>
              <a:chExt cx="4000500" cy="4000500"/>
            </a:xfrm>
            <a:grpFill/>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MT Std" pitchFamily="34" charset="0"/>
                </a:endParaRPr>
              </a:p>
            </p:txBody>
          </p:sp>
          <p:sp>
            <p:nvSpPr>
              <p:cNvPr id="24" name="椭圆 23"/>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MT Std" pitchFamily="34" charset="0"/>
                </a:endParaRPr>
              </a:p>
            </p:txBody>
          </p:sp>
        </p:grpSp>
        <p:sp>
          <p:nvSpPr>
            <p:cNvPr id="22" name="TextBox 21"/>
            <p:cNvSpPr txBox="1"/>
            <p:nvPr/>
          </p:nvSpPr>
          <p:spPr>
            <a:xfrm>
              <a:off x="1169692" y="2482709"/>
              <a:ext cx="1010549" cy="1480572"/>
            </a:xfrm>
            <a:prstGeom prst="rect">
              <a:avLst/>
            </a:prstGeom>
            <a:noFill/>
          </p:spPr>
          <p:txBody>
            <a:bodyPr wrap="none" rtlCol="0">
              <a:spAutoFit/>
            </a:bodyPr>
            <a:lstStyle/>
            <a:p>
              <a:pPr algn="ctr"/>
              <a:r>
                <a:rPr lang="en-US" altLang="zh-CN" sz="3600" b="1" dirty="0">
                  <a:solidFill>
                    <a:schemeClr val="bg1"/>
                  </a:solidFill>
                  <a:latin typeface="Impact MT Std" pitchFamily="34" charset="0"/>
                  <a:ea typeface="微软雅黑" panose="020B0503020204020204" pitchFamily="34" charset="-122"/>
                </a:rPr>
                <a:t>2</a:t>
              </a:r>
            </a:p>
          </p:txBody>
        </p:sp>
      </p:grpSp>
      <p:grpSp>
        <p:nvGrpSpPr>
          <p:cNvPr id="25" name="组合 24"/>
          <p:cNvGrpSpPr/>
          <p:nvPr/>
        </p:nvGrpSpPr>
        <p:grpSpPr>
          <a:xfrm>
            <a:off x="4787968" y="2961062"/>
            <a:ext cx="593911" cy="646331"/>
            <a:chOff x="1008115" y="2459999"/>
            <a:chExt cx="1360493" cy="1480574"/>
          </a:xfrm>
          <a:blipFill dpi="0" rotWithShape="1">
            <a:blip r:embed="rId6">
              <a:extLst>
                <a:ext uri="{28A0092B-C50C-407E-A947-70E740481C1C}">
                  <a14:useLocalDpi xmlns:a14="http://schemas.microsoft.com/office/drawing/2010/main" val="0"/>
                </a:ext>
              </a:extLst>
            </a:blip>
            <a:srcRect/>
            <a:stretch>
              <a:fillRect/>
            </a:stretch>
          </a:blipFill>
        </p:grpSpPr>
        <p:grpSp>
          <p:nvGrpSpPr>
            <p:cNvPr id="26" name="组合 25"/>
            <p:cNvGrpSpPr/>
            <p:nvPr/>
          </p:nvGrpSpPr>
          <p:grpSpPr>
            <a:xfrm>
              <a:off x="1008115" y="2542722"/>
              <a:ext cx="1360493" cy="1360493"/>
              <a:chOff x="304800" y="673100"/>
              <a:chExt cx="4000500" cy="4000500"/>
            </a:xfrm>
            <a:grpFill/>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MT Std" pitchFamily="34" charset="0"/>
                </a:endParaRPr>
              </a:p>
            </p:txBody>
          </p:sp>
          <p:sp>
            <p:nvSpPr>
              <p:cNvPr id="29" name="椭圆 28"/>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mpact MT Std" pitchFamily="34" charset="0"/>
                </a:endParaRPr>
              </a:p>
            </p:txBody>
          </p:sp>
        </p:grpSp>
        <p:sp>
          <p:nvSpPr>
            <p:cNvPr id="27" name="TextBox 26"/>
            <p:cNvSpPr txBox="1"/>
            <p:nvPr/>
          </p:nvSpPr>
          <p:spPr>
            <a:xfrm>
              <a:off x="1194224" y="2459999"/>
              <a:ext cx="1010549" cy="1480574"/>
            </a:xfrm>
            <a:prstGeom prst="rect">
              <a:avLst/>
            </a:prstGeom>
            <a:noFill/>
          </p:spPr>
          <p:txBody>
            <a:bodyPr wrap="none" rtlCol="0">
              <a:spAutoFit/>
            </a:bodyPr>
            <a:lstStyle/>
            <a:p>
              <a:pPr algn="ctr"/>
              <a:r>
                <a:rPr lang="en-US" altLang="zh-CN" sz="3600" b="1" dirty="0">
                  <a:solidFill>
                    <a:schemeClr val="bg1"/>
                  </a:solidFill>
                  <a:latin typeface="Impact MT Std" pitchFamily="34" charset="0"/>
                  <a:ea typeface="微软雅黑" panose="020B0503020204020204" pitchFamily="34" charset="-122"/>
                </a:rPr>
                <a:t>3</a:t>
              </a:r>
            </a:p>
          </p:txBody>
        </p:sp>
      </p:grpSp>
      <p:sp>
        <p:nvSpPr>
          <p:cNvPr id="30" name="标题 11"/>
          <p:cNvSpPr txBox="1">
            <a:spLocks/>
          </p:cNvSpPr>
          <p:nvPr/>
        </p:nvSpPr>
        <p:spPr>
          <a:xfrm>
            <a:off x="435687" y="2133304"/>
            <a:ext cx="2483451" cy="143616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smtClean="0">
                <a:solidFill>
                  <a:schemeClr val="bg1"/>
                </a:solidFill>
                <a:latin typeface="微软雅黑" panose="020B0503020204020204" pitchFamily="34" charset="-122"/>
                <a:ea typeface="微软雅黑" panose="020B0503020204020204" pitchFamily="34" charset="-122"/>
              </a:rPr>
              <a:t>第一步</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gn="l"/>
            <a:r>
              <a:rPr lang="zh-CN" altLang="en-US" sz="1800" dirty="0" smtClean="0">
                <a:solidFill>
                  <a:schemeClr val="bg1"/>
                </a:solidFill>
                <a:latin typeface="微软雅黑" panose="020B0503020204020204" pitchFamily="34" charset="-122"/>
                <a:ea typeface="微软雅黑" panose="020B0503020204020204" pitchFamily="34" charset="-122"/>
              </a:rPr>
              <a:t>明确大的时间节点，</a:t>
            </a:r>
            <a:endParaRPr lang="en-US" altLang="zh-CN" sz="1800" dirty="0" smtClean="0">
              <a:solidFill>
                <a:schemeClr val="bg1"/>
              </a:solidFill>
              <a:latin typeface="微软雅黑" panose="020B0503020204020204" pitchFamily="34" charset="-122"/>
              <a:ea typeface="微软雅黑" panose="020B0503020204020204" pitchFamily="34" charset="-122"/>
            </a:endParaRPr>
          </a:p>
          <a:p>
            <a:pPr algn="l"/>
            <a:r>
              <a:rPr lang="zh-CN" altLang="en-US" sz="1800" dirty="0" smtClean="0">
                <a:solidFill>
                  <a:schemeClr val="bg1"/>
                </a:solidFill>
                <a:latin typeface="微软雅黑" panose="020B0503020204020204" pitchFamily="34" charset="-122"/>
                <a:ea typeface="微软雅黑" panose="020B0503020204020204" pitchFamily="34" charset="-122"/>
              </a:rPr>
              <a:t>划分时间段限、</a:t>
            </a:r>
            <a:endParaRPr lang="en-US" altLang="zh-CN" sz="1800" dirty="0" smtClean="0">
              <a:solidFill>
                <a:schemeClr val="bg1"/>
              </a:solidFill>
              <a:latin typeface="微软雅黑" panose="020B0503020204020204" pitchFamily="34" charset="-122"/>
              <a:ea typeface="微软雅黑" panose="020B0503020204020204" pitchFamily="34" charset="-122"/>
            </a:endParaRPr>
          </a:p>
          <a:p>
            <a:pPr algn="l"/>
            <a:r>
              <a:rPr lang="zh-CN" altLang="en-US" sz="1800" dirty="0" smtClean="0">
                <a:solidFill>
                  <a:schemeClr val="bg1"/>
                </a:solidFill>
                <a:latin typeface="微软雅黑" panose="020B0503020204020204" pitchFamily="34" charset="-122"/>
                <a:ea typeface="微软雅黑" panose="020B0503020204020204" pitchFamily="34" charset="-122"/>
              </a:rPr>
              <a:t>分好不同角度</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31" name="标题 11"/>
          <p:cNvSpPr txBox="1">
            <a:spLocks/>
          </p:cNvSpPr>
          <p:nvPr/>
        </p:nvSpPr>
        <p:spPr>
          <a:xfrm>
            <a:off x="2964200" y="1026446"/>
            <a:ext cx="2565649" cy="11128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smtClean="0">
                <a:solidFill>
                  <a:schemeClr val="bg1"/>
                </a:solidFill>
                <a:latin typeface="微软雅黑" panose="020B0503020204020204" pitchFamily="34" charset="-122"/>
                <a:ea typeface="微软雅黑" panose="020B0503020204020204" pitchFamily="34" charset="-122"/>
              </a:rPr>
              <a:t>第二步</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gn="l"/>
            <a:r>
              <a:rPr lang="zh-CN" altLang="en-US" sz="1800" dirty="0">
                <a:solidFill>
                  <a:schemeClr val="bg1"/>
                </a:solidFill>
                <a:latin typeface="微软雅黑" panose="020B0503020204020204" pitchFamily="34" charset="-122"/>
                <a:ea typeface="微软雅黑" panose="020B0503020204020204" pitchFamily="34" charset="-122"/>
              </a:rPr>
              <a:t>分</a:t>
            </a:r>
            <a:r>
              <a:rPr lang="zh-CN" altLang="en-US" sz="1800" dirty="0" smtClean="0">
                <a:solidFill>
                  <a:schemeClr val="bg1"/>
                </a:solidFill>
                <a:latin typeface="微软雅黑" panose="020B0503020204020204" pitchFamily="34" charset="-122"/>
                <a:ea typeface="微软雅黑" panose="020B0503020204020204" pitchFamily="34" charset="-122"/>
              </a:rPr>
              <a:t>角度、分颜色、按时间先后加上重大事件</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32" name="标题 11"/>
          <p:cNvSpPr txBox="1">
            <a:spLocks/>
          </p:cNvSpPr>
          <p:nvPr/>
        </p:nvSpPr>
        <p:spPr>
          <a:xfrm>
            <a:off x="5459326" y="2139298"/>
            <a:ext cx="2472673" cy="131211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smtClean="0">
                <a:solidFill>
                  <a:schemeClr val="bg1"/>
                </a:solidFill>
                <a:latin typeface="微软雅黑" panose="020B0503020204020204" pitchFamily="34" charset="-122"/>
                <a:ea typeface="微软雅黑" panose="020B0503020204020204" pitchFamily="34" charset="-122"/>
              </a:rPr>
              <a:t>第三步</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gn="l"/>
            <a:r>
              <a:rPr lang="zh-CN" altLang="en-US" sz="1800" dirty="0" smtClean="0">
                <a:solidFill>
                  <a:schemeClr val="bg1"/>
                </a:solidFill>
                <a:latin typeface="微软雅黑" panose="020B0503020204020204" pitchFamily="34" charset="-122"/>
                <a:ea typeface="微软雅黑" panose="020B0503020204020204" pitchFamily="34" charset="-122"/>
              </a:rPr>
              <a:t>检查，改错，记忆，掌握重大历史事件的详情、背景、意义等</a:t>
            </a:r>
            <a:endParaRPr lang="zh-CN" altLang="en-US" sz="1800" dirty="0">
              <a:solidFill>
                <a:schemeClr val="bg1"/>
              </a:solidFill>
              <a:latin typeface="微软雅黑" panose="020B0503020204020204" pitchFamily="34" charset="-122"/>
              <a:ea typeface="微软雅黑" panose="020B0503020204020204" pitchFamily="34" charset="-122"/>
            </a:endParaRPr>
          </a:p>
        </p:txBody>
      </p:sp>
      <p:pic>
        <p:nvPicPr>
          <p:cNvPr id="33" name="Picture 3" descr="C:\Users\ABC\Desktop\GR-010 (2).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rot="19741709">
            <a:off x="8556934" y="128394"/>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ABC\Desktop\GR-010 (2).png"/>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338585" y="134412"/>
            <a:ext cx="1338829"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绘制时空轴</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504021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22" presetClass="entr" presetSubtype="4" fill="hold" nodeType="withEffect">
                                  <p:stCondLst>
                                    <p:cond delay="150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nodeType="withEffect">
                                  <p:stCondLst>
                                    <p:cond delay="1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animEffect transition="in" filter="fade">
                                      <p:cBhvr>
                                        <p:cTn id="38" dur="500"/>
                                        <p:tgtEl>
                                          <p:spTgt spid="30"/>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par>
                                <p:cTn id="56" presetID="53" presetClass="entr" presetSubtype="16" fill="hold" grpId="0" nodeType="withEffect">
                                  <p:stCondLst>
                                    <p:cond delay="50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p:bldP spid="31" grpId="0"/>
      <p:bldP spid="32"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标题 4"/>
          <p:cNvSpPr txBox="1">
            <a:spLocks/>
          </p:cNvSpPr>
          <p:nvPr/>
        </p:nvSpPr>
        <p:spPr>
          <a:xfrm>
            <a:off x="239597" y="198027"/>
            <a:ext cx="3098522" cy="355021"/>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dirty="0" smtClean="0">
                <a:solidFill>
                  <a:schemeClr val="bg1"/>
                </a:solidFill>
                <a:latin typeface="微软雅黑" panose="020B0503020204020204" pitchFamily="34" charset="-122"/>
                <a:ea typeface="微软雅黑" panose="020B0503020204020204" pitchFamily="34" charset="-122"/>
              </a:rPr>
              <a:t>02</a:t>
            </a:r>
            <a:r>
              <a:rPr lang="en-US" altLang="zh-CN" sz="3200" b="1" dirty="0" smtClean="0">
                <a:solidFill>
                  <a:schemeClr val="bg1"/>
                </a:solidFill>
                <a:latin typeface="微软雅黑" panose="020B0503020204020204" pitchFamily="34" charset="-122"/>
                <a:ea typeface="微软雅黑" panose="020B0503020204020204" pitchFamily="34" charset="-122"/>
              </a:rPr>
              <a:t>  </a:t>
            </a:r>
            <a:r>
              <a:rPr lang="zh-CN" altLang="en-US" sz="3600" b="1" dirty="0" smtClean="0">
                <a:solidFill>
                  <a:schemeClr val="bg1"/>
                </a:solidFill>
                <a:latin typeface="微软雅黑" panose="020B0503020204020204" pitchFamily="34" charset="-122"/>
                <a:ea typeface="微软雅黑" panose="020B0503020204020204" pitchFamily="34" charset="-122"/>
              </a:rPr>
              <a:t>唯物史观</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grpSp>
        <p:nvGrpSpPr>
          <p:cNvPr id="94" name="组合 93"/>
          <p:cNvGrpSpPr/>
          <p:nvPr/>
        </p:nvGrpSpPr>
        <p:grpSpPr>
          <a:xfrm>
            <a:off x="135882" y="899291"/>
            <a:ext cx="3461424" cy="492443"/>
            <a:chOff x="3957851" y="3264826"/>
            <a:chExt cx="2921543" cy="656763"/>
          </a:xfrm>
        </p:grpSpPr>
        <p:sp>
          <p:nvSpPr>
            <p:cNvPr id="95" name="文本框 9"/>
            <p:cNvSpPr txBox="1"/>
            <p:nvPr/>
          </p:nvSpPr>
          <p:spPr>
            <a:xfrm>
              <a:off x="4289109" y="3264826"/>
              <a:ext cx="2590285" cy="656763"/>
            </a:xfrm>
            <a:prstGeom prst="rect">
              <a:avLst/>
            </a:prstGeom>
            <a:noFill/>
          </p:spPr>
          <p:txBody>
            <a:bodyPr wrap="square" lIns="0" tIns="0" rIns="0" bIns="0" rtlCol="0">
              <a:spAutoFit/>
            </a:bodyPr>
            <a:lstStyle/>
            <a:p>
              <a:pPr marL="0" lvl="1"/>
              <a:r>
                <a:rPr lang="zh-CN" altLang="en-US" sz="3200" dirty="0" smtClean="0">
                  <a:solidFill>
                    <a:schemeClr val="bg1"/>
                  </a:solidFill>
                  <a:latin typeface="微软雅黑" pitchFamily="34" charset="-122"/>
                  <a:ea typeface="微软雅黑" pitchFamily="34" charset="-122"/>
                </a:rPr>
                <a:t>抗战胜利的原因</a:t>
              </a:r>
              <a:endParaRPr lang="zh-CN" altLang="en-US" sz="3200" dirty="0">
                <a:solidFill>
                  <a:schemeClr val="bg1"/>
                </a:solidFill>
                <a:latin typeface="微软雅黑" pitchFamily="34" charset="-122"/>
                <a:ea typeface="微软雅黑" pitchFamily="34" charset="-122"/>
              </a:endParaRPr>
            </a:p>
          </p:txBody>
        </p:sp>
        <p:sp>
          <p:nvSpPr>
            <p:cNvPr id="98" name="等腰三角形 97"/>
            <p:cNvSpPr/>
            <p:nvPr/>
          </p:nvSpPr>
          <p:spPr>
            <a:xfrm rot="5400000">
              <a:off x="3949133" y="3501909"/>
              <a:ext cx="260051" cy="2426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cxnSp>
        <p:nvCxnSpPr>
          <p:cNvPr id="119" name="直接连接符 118"/>
          <p:cNvCxnSpPr/>
          <p:nvPr/>
        </p:nvCxnSpPr>
        <p:spPr>
          <a:xfrm>
            <a:off x="320378" y="787445"/>
            <a:ext cx="2754465" cy="0"/>
          </a:xfrm>
          <a:prstGeom prst="line">
            <a:avLst/>
          </a:prstGeom>
          <a:ln>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11369" y="1638028"/>
            <a:ext cx="7531145" cy="1200329"/>
          </a:xfrm>
          <a:prstGeom prst="rect">
            <a:avLst/>
          </a:prstGeom>
          <a:noFill/>
        </p:spPr>
        <p:txBody>
          <a:bodyPr wrap="square" rtlCol="0">
            <a:spAutoFit/>
          </a:bodyPr>
          <a:lstStyle/>
          <a:p>
            <a:r>
              <a:rPr lang="en-US" altLang="zh-CN" sz="2400" dirty="0" smtClean="0">
                <a:solidFill>
                  <a:srgbClr val="FFC000"/>
                </a:solidFill>
                <a:latin typeface="Adobe 黑体 Std R" pitchFamily="34" charset="-122"/>
                <a:ea typeface="Adobe 黑体 Std R" pitchFamily="34" charset="-122"/>
              </a:rPr>
              <a:t>        </a:t>
            </a:r>
            <a:r>
              <a:rPr lang="zh-CN" altLang="en-US" sz="2400" dirty="0">
                <a:solidFill>
                  <a:srgbClr val="FFC000"/>
                </a:solidFill>
                <a:latin typeface="Adobe 黑体 Std R" pitchFamily="34" charset="-122"/>
                <a:ea typeface="Adobe 黑体 Std R" pitchFamily="34" charset="-122"/>
              </a:rPr>
              <a:t>展示</a:t>
            </a:r>
            <a:r>
              <a:rPr lang="zh-CN" altLang="en-US" sz="2400" dirty="0" smtClean="0">
                <a:solidFill>
                  <a:srgbClr val="FFC000"/>
                </a:solidFill>
                <a:latin typeface="Adobe 黑体 Std R" pitchFamily="34" charset="-122"/>
                <a:ea typeface="Adobe 黑体 Std R" pitchFamily="34" charset="-122"/>
              </a:rPr>
              <a:t>图片文字史料等，让学生分析史料，通过问题的细化引导学生运用实事求是的唯物史观，理解历史史实，得出正确的结论。</a:t>
            </a:r>
            <a:endParaRPr lang="zh-CN" altLang="en-US" sz="2400" dirty="0">
              <a:solidFill>
                <a:srgbClr val="FFC000"/>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3349781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53" presetClass="entr" presetSubtype="16" fill="hold" nodeType="withEffect">
                                  <p:stCondLst>
                                    <p:cond delay="500"/>
                                  </p:stCondLst>
                                  <p:childTnLst>
                                    <p:set>
                                      <p:cBhvr>
                                        <p:cTn id="11" dur="1" fill="hold">
                                          <p:stCondLst>
                                            <p:cond delay="0"/>
                                          </p:stCondLst>
                                        </p:cTn>
                                        <p:tgtEl>
                                          <p:spTgt spid="94"/>
                                        </p:tgtEl>
                                        <p:attrNameLst>
                                          <p:attrName>style.visibility</p:attrName>
                                        </p:attrNameLst>
                                      </p:cBhvr>
                                      <p:to>
                                        <p:strVal val="visible"/>
                                      </p:to>
                                    </p:set>
                                    <p:anim calcmode="lin" valueType="num">
                                      <p:cBhvr>
                                        <p:cTn id="12" dur="500" fill="hold"/>
                                        <p:tgtEl>
                                          <p:spTgt spid="94"/>
                                        </p:tgtEl>
                                        <p:attrNameLst>
                                          <p:attrName>ppt_w</p:attrName>
                                        </p:attrNameLst>
                                      </p:cBhvr>
                                      <p:tavLst>
                                        <p:tav tm="0">
                                          <p:val>
                                            <p:fltVal val="0"/>
                                          </p:val>
                                        </p:tav>
                                        <p:tav tm="100000">
                                          <p:val>
                                            <p:strVal val="#ppt_w"/>
                                          </p:val>
                                        </p:tav>
                                      </p:tavLst>
                                    </p:anim>
                                    <p:anim calcmode="lin" valueType="num">
                                      <p:cBhvr>
                                        <p:cTn id="13" dur="500" fill="hold"/>
                                        <p:tgtEl>
                                          <p:spTgt spid="94"/>
                                        </p:tgtEl>
                                        <p:attrNameLst>
                                          <p:attrName>ppt_h</p:attrName>
                                        </p:attrNameLst>
                                      </p:cBhvr>
                                      <p:tavLst>
                                        <p:tav tm="0">
                                          <p:val>
                                            <p:fltVal val="0"/>
                                          </p:val>
                                        </p:tav>
                                        <p:tav tm="100000">
                                          <p:val>
                                            <p:strVal val="#ppt_h"/>
                                          </p:val>
                                        </p:tav>
                                      </p:tavLst>
                                    </p:anim>
                                    <p:animEffect transition="in" filter="fade">
                                      <p:cBhvr>
                                        <p:cTn id="14" dur="500"/>
                                        <p:tgtEl>
                                          <p:spTgt spid="94"/>
                                        </p:tgtEl>
                                      </p:cBhvr>
                                    </p:animEffect>
                                  </p:childTnLst>
                                </p:cTn>
                              </p:par>
                              <p:par>
                                <p:cTn id="15" presetID="53" presetClass="entr" presetSubtype="16" fill="hold" nodeType="withEffect">
                                  <p:stCondLst>
                                    <p:cond delay="50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556934" y="128394"/>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199734"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唯物史观：抗战胜利的原因</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613316" y="880384"/>
            <a:ext cx="7900858" cy="1569660"/>
          </a:xfrm>
          <a:prstGeom prst="rect">
            <a:avLst/>
          </a:prstGeom>
        </p:spPr>
        <p:txBody>
          <a:bodyPr wrap="square">
            <a:spAutoFit/>
          </a:bodyPr>
          <a:lstStyle/>
          <a:p>
            <a:r>
              <a:rPr lang="en-US" altLang="zh-CN" sz="2400" dirty="0" smtClean="0">
                <a:solidFill>
                  <a:schemeClr val="bg1"/>
                </a:solidFill>
                <a:latin typeface="Adobe 黑体 Std R" pitchFamily="34" charset="-122"/>
                <a:ea typeface="Adobe 黑体 Std R" pitchFamily="34" charset="-122"/>
              </a:rPr>
              <a:t>1</a:t>
            </a:r>
            <a:r>
              <a:rPr lang="zh-CN" altLang="en-US" sz="2400" dirty="0" smtClean="0">
                <a:solidFill>
                  <a:schemeClr val="bg1"/>
                </a:solidFill>
                <a:latin typeface="Adobe 黑体 Std R" pitchFamily="34" charset="-122"/>
                <a:ea typeface="Adobe 黑体 Std R" pitchFamily="34" charset="-122"/>
              </a:rPr>
              <a:t>、</a:t>
            </a:r>
            <a:r>
              <a:rPr lang="zh-CN" altLang="zh-CN" sz="2400" dirty="0" smtClean="0">
                <a:solidFill>
                  <a:schemeClr val="bg1"/>
                </a:solidFill>
                <a:latin typeface="Adobe 黑体 Std R" pitchFamily="34" charset="-122"/>
                <a:ea typeface="Adobe 黑体 Std R" pitchFamily="34" charset="-122"/>
              </a:rPr>
              <a:t>从</a:t>
            </a:r>
            <a:r>
              <a:rPr lang="en-US" altLang="zh-CN" sz="2400" dirty="0">
                <a:solidFill>
                  <a:schemeClr val="bg1"/>
                </a:solidFill>
                <a:latin typeface="Adobe 黑体 Std R" pitchFamily="34" charset="-122"/>
                <a:ea typeface="Adobe 黑体 Std R" pitchFamily="34" charset="-122"/>
              </a:rPr>
              <a:t>1941</a:t>
            </a:r>
            <a:r>
              <a:rPr lang="zh-CN" altLang="zh-CN" sz="2400" dirty="0">
                <a:solidFill>
                  <a:schemeClr val="bg1"/>
                </a:solidFill>
                <a:latin typeface="Adobe 黑体 Std R" pitchFamily="34" charset="-122"/>
                <a:ea typeface="Adobe 黑体 Std R" pitchFamily="34" charset="-122"/>
              </a:rPr>
              <a:t>年</a:t>
            </a:r>
            <a:r>
              <a:rPr lang="en-US" altLang="zh-CN" sz="2400" dirty="0">
                <a:solidFill>
                  <a:schemeClr val="bg1"/>
                </a:solidFill>
                <a:latin typeface="Adobe 黑体 Std R" pitchFamily="34" charset="-122"/>
                <a:ea typeface="Adobe 黑体 Std R" pitchFamily="34" charset="-122"/>
              </a:rPr>
              <a:t>7</a:t>
            </a:r>
            <a:r>
              <a:rPr lang="zh-CN" altLang="zh-CN" sz="2400" dirty="0">
                <a:solidFill>
                  <a:schemeClr val="bg1"/>
                </a:solidFill>
                <a:latin typeface="Adobe 黑体 Std R" pitchFamily="34" charset="-122"/>
                <a:ea typeface="Adobe 黑体 Std R" pitchFamily="34" charset="-122"/>
              </a:rPr>
              <a:t>月至</a:t>
            </a:r>
            <a:r>
              <a:rPr lang="en-US" altLang="zh-CN" sz="2400" dirty="0">
                <a:solidFill>
                  <a:schemeClr val="bg1"/>
                </a:solidFill>
                <a:latin typeface="Adobe 黑体 Std R" pitchFamily="34" charset="-122"/>
                <a:ea typeface="Adobe 黑体 Std R" pitchFamily="34" charset="-122"/>
              </a:rPr>
              <a:t>1945</a:t>
            </a:r>
            <a:r>
              <a:rPr lang="zh-CN" altLang="zh-CN" sz="2400" dirty="0">
                <a:solidFill>
                  <a:schemeClr val="bg1"/>
                </a:solidFill>
                <a:latin typeface="Adobe 黑体 Std R" pitchFamily="34" charset="-122"/>
                <a:ea typeface="Adobe 黑体 Std R" pitchFamily="34" charset="-122"/>
              </a:rPr>
              <a:t>年</a:t>
            </a:r>
            <a:r>
              <a:rPr lang="en-US" altLang="zh-CN" sz="2400" dirty="0">
                <a:solidFill>
                  <a:schemeClr val="bg1"/>
                </a:solidFill>
                <a:latin typeface="Adobe 黑体 Std R" pitchFamily="34" charset="-122"/>
                <a:ea typeface="Adobe 黑体 Std R" pitchFamily="34" charset="-122"/>
              </a:rPr>
              <a:t>6</a:t>
            </a:r>
            <a:r>
              <a:rPr lang="zh-CN" altLang="zh-CN" sz="2400" dirty="0">
                <a:solidFill>
                  <a:schemeClr val="bg1"/>
                </a:solidFill>
                <a:latin typeface="Adobe 黑体 Std R" pitchFamily="34" charset="-122"/>
                <a:ea typeface="Adobe 黑体 Std R" pitchFamily="34" charset="-122"/>
              </a:rPr>
              <a:t>月，大后方通过征实、征购和征借等方式从农民手中所得到的稻麦总量约为</a:t>
            </a:r>
            <a:r>
              <a:rPr lang="en-US" altLang="zh-CN" sz="2400" dirty="0">
                <a:solidFill>
                  <a:srgbClr val="FFC000"/>
                </a:solidFill>
                <a:latin typeface="Adobe 黑体 Std R" pitchFamily="34" charset="-122"/>
                <a:ea typeface="Adobe 黑体 Std R" pitchFamily="34" charset="-122"/>
              </a:rPr>
              <a:t>4</a:t>
            </a:r>
            <a:r>
              <a:rPr lang="zh-CN" altLang="zh-CN" sz="2400" dirty="0">
                <a:solidFill>
                  <a:srgbClr val="FFC000"/>
                </a:solidFill>
                <a:latin typeface="Adobe 黑体 Std R" pitchFamily="34" charset="-122"/>
                <a:ea typeface="Adobe 黑体 Std R" pitchFamily="34" charset="-122"/>
              </a:rPr>
              <a:t>亿担</a:t>
            </a:r>
            <a:r>
              <a:rPr lang="zh-CN" altLang="zh-CN" sz="2400" dirty="0">
                <a:solidFill>
                  <a:schemeClr val="bg1"/>
                </a:solidFill>
                <a:latin typeface="Adobe 黑体 Std R" pitchFamily="34" charset="-122"/>
                <a:ea typeface="Adobe 黑体 Std R" pitchFamily="34" charset="-122"/>
              </a:rPr>
              <a:t>左右，从而保证了正面战场官兵和非农业人口的粮食供应</a:t>
            </a:r>
            <a:r>
              <a:rPr lang="zh-CN" altLang="zh-CN" sz="2400" dirty="0" smtClean="0">
                <a:solidFill>
                  <a:schemeClr val="bg1"/>
                </a:solidFill>
                <a:latin typeface="Adobe 黑体 Std R" pitchFamily="34" charset="-122"/>
                <a:ea typeface="Adobe 黑体 Std R" pitchFamily="34" charset="-122"/>
              </a:rPr>
              <a:t>。</a:t>
            </a:r>
            <a:endParaRPr lang="en-US" altLang="zh-CN" sz="2400" dirty="0" smtClean="0">
              <a:solidFill>
                <a:schemeClr val="bg1"/>
              </a:solidFill>
              <a:latin typeface="Adobe 黑体 Std R" pitchFamily="34" charset="-122"/>
              <a:ea typeface="Adobe 黑体 Std R" pitchFamily="34" charset="-122"/>
            </a:endParaRPr>
          </a:p>
          <a:p>
            <a:endParaRPr lang="zh-CN" altLang="en-US" sz="2400" dirty="0">
              <a:solidFill>
                <a:srgbClr val="FFFF00"/>
              </a:solidFill>
              <a:latin typeface="Adobe 黑体 Std R" pitchFamily="34" charset="-122"/>
              <a:ea typeface="Adobe 黑体 Std R" pitchFamily="34" charset="-122"/>
            </a:endParaRPr>
          </a:p>
        </p:txBody>
      </p:sp>
      <p:sp>
        <p:nvSpPr>
          <p:cNvPr id="4" name="椭圆 3"/>
          <p:cNvSpPr/>
          <p:nvPr/>
        </p:nvSpPr>
        <p:spPr>
          <a:xfrm>
            <a:off x="4963887" y="880384"/>
            <a:ext cx="1059542" cy="420913"/>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flipV="1">
            <a:off x="1248228" y="1250497"/>
            <a:ext cx="3334572" cy="7257"/>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2278743"/>
            <a:ext cx="9144000" cy="1938992"/>
          </a:xfrm>
          <a:prstGeom prst="rect">
            <a:avLst/>
          </a:prstGeom>
          <a:noFill/>
        </p:spPr>
        <p:txBody>
          <a:bodyPr wrap="square" rtlCol="0">
            <a:spAutoFit/>
          </a:bodyPr>
          <a:lstStyle/>
          <a:p>
            <a:r>
              <a:rPr lang="zh-CN" altLang="en-US" sz="2000" dirty="0" smtClean="0">
                <a:solidFill>
                  <a:srgbClr val="FFFF00"/>
                </a:solidFill>
                <a:latin typeface="Adobe 黑体 Std R" pitchFamily="34" charset="-122"/>
                <a:ea typeface="Adobe 黑体 Std R" pitchFamily="34" charset="-122"/>
              </a:rPr>
              <a:t>问题一：材料的时间是抗战的哪个阶段，这个时期的大后方是哪些地区？</a:t>
            </a:r>
            <a:endParaRPr lang="en-US" altLang="zh-CN" sz="2000" dirty="0" smtClean="0">
              <a:solidFill>
                <a:srgbClr val="FFFF00"/>
              </a:solidFill>
              <a:latin typeface="Adobe 黑体 Std R" pitchFamily="34" charset="-122"/>
              <a:ea typeface="Adobe 黑体 Std R" pitchFamily="34" charset="-122"/>
            </a:endParaRPr>
          </a:p>
          <a:p>
            <a:r>
              <a:rPr lang="zh-CN" altLang="en-US" sz="2000" dirty="0" smtClean="0">
                <a:solidFill>
                  <a:srgbClr val="FFFF00"/>
                </a:solidFill>
                <a:latin typeface="Adobe 黑体 Std R" pitchFamily="34" charset="-122"/>
                <a:ea typeface="Adobe 黑体 Std R" pitchFamily="34" charset="-122"/>
              </a:rPr>
              <a:t>问题二：</a:t>
            </a:r>
            <a:r>
              <a:rPr lang="en-US" altLang="zh-CN" sz="2000" dirty="0" smtClean="0">
                <a:solidFill>
                  <a:srgbClr val="FFFF00"/>
                </a:solidFill>
                <a:latin typeface="Adobe 黑体 Std R" pitchFamily="34" charset="-122"/>
                <a:ea typeface="Adobe 黑体 Std R" pitchFamily="34" charset="-122"/>
              </a:rPr>
              <a:t>4</a:t>
            </a:r>
            <a:r>
              <a:rPr lang="zh-CN" altLang="en-US" sz="2000" dirty="0" smtClean="0">
                <a:solidFill>
                  <a:srgbClr val="FFFF00"/>
                </a:solidFill>
                <a:latin typeface="Adobe 黑体 Std R" pitchFamily="34" charset="-122"/>
                <a:ea typeface="Adobe 黑体 Std R" pitchFamily="34" charset="-122"/>
              </a:rPr>
              <a:t>亿担粮食有多少？能否充分说明农民支援抗战？</a:t>
            </a:r>
            <a:endParaRPr lang="en-US" altLang="zh-CN" sz="2000" dirty="0" smtClean="0">
              <a:solidFill>
                <a:srgbClr val="FFFF00"/>
              </a:solidFill>
              <a:latin typeface="Adobe 黑体 Std R" pitchFamily="34" charset="-122"/>
              <a:ea typeface="Adobe 黑体 Std R" pitchFamily="34" charset="-122"/>
            </a:endParaRPr>
          </a:p>
          <a:p>
            <a:r>
              <a:rPr lang="en-US" altLang="zh-CN" sz="2000" dirty="0">
                <a:solidFill>
                  <a:srgbClr val="FFFF00"/>
                </a:solidFill>
                <a:latin typeface="Adobe 黑体 Std R" pitchFamily="34" charset="-122"/>
                <a:ea typeface="Adobe 黑体 Std R" pitchFamily="34" charset="-122"/>
              </a:rPr>
              <a:t> </a:t>
            </a:r>
            <a:r>
              <a:rPr lang="en-US" altLang="zh-CN" sz="2000" dirty="0" smtClean="0">
                <a:solidFill>
                  <a:srgbClr val="FFFF00"/>
                </a:solidFill>
                <a:latin typeface="Adobe 黑体 Std R" pitchFamily="34" charset="-122"/>
                <a:ea typeface="Adobe 黑体 Std R" pitchFamily="34" charset="-122"/>
              </a:rPr>
              <a:t>                  </a:t>
            </a:r>
            <a:r>
              <a:rPr lang="zh-CN" altLang="en-US" sz="2000" dirty="0" smtClean="0">
                <a:solidFill>
                  <a:srgbClr val="FFFF00"/>
                </a:solidFill>
                <a:latin typeface="Adobe 黑体 Std R" pitchFamily="34" charset="-122"/>
                <a:ea typeface="Adobe 黑体 Std R" pitchFamily="34" charset="-122"/>
              </a:rPr>
              <a:t>还需要什么佐证材料？</a:t>
            </a:r>
            <a:endParaRPr lang="en-US" altLang="zh-CN" sz="2000" dirty="0" smtClean="0">
              <a:solidFill>
                <a:srgbClr val="FFFF00"/>
              </a:solidFill>
              <a:latin typeface="Adobe 黑体 Std R" pitchFamily="34" charset="-122"/>
              <a:ea typeface="Adobe 黑体 Std R" pitchFamily="34" charset="-122"/>
            </a:endParaRPr>
          </a:p>
          <a:p>
            <a:r>
              <a:rPr lang="zh-CN" altLang="en-US" sz="2000" dirty="0" smtClean="0">
                <a:solidFill>
                  <a:srgbClr val="FFFF00"/>
                </a:solidFill>
                <a:latin typeface="Adobe 黑体 Std R" pitchFamily="34" charset="-122"/>
                <a:ea typeface="Adobe 黑体 Std R" pitchFamily="34" charset="-122"/>
              </a:rPr>
              <a:t>问题三：地理上学习的中国产粮大省有哪些？</a:t>
            </a:r>
            <a:endParaRPr lang="en-US" altLang="zh-CN" sz="2000" dirty="0" smtClean="0">
              <a:solidFill>
                <a:srgbClr val="FFFF00"/>
              </a:solidFill>
              <a:latin typeface="Adobe 黑体 Std R" pitchFamily="34" charset="-122"/>
              <a:ea typeface="Adobe 黑体 Std R" pitchFamily="34" charset="-122"/>
            </a:endParaRPr>
          </a:p>
          <a:p>
            <a:r>
              <a:rPr lang="en-US" altLang="zh-CN" sz="2000" dirty="0">
                <a:solidFill>
                  <a:srgbClr val="FFFF00"/>
                </a:solidFill>
                <a:latin typeface="Adobe 黑体 Std R" pitchFamily="34" charset="-122"/>
                <a:ea typeface="Adobe 黑体 Std R" pitchFamily="34" charset="-122"/>
              </a:rPr>
              <a:t> </a:t>
            </a:r>
            <a:r>
              <a:rPr lang="en-US" altLang="zh-CN" sz="2000" dirty="0" smtClean="0">
                <a:solidFill>
                  <a:srgbClr val="FFFF00"/>
                </a:solidFill>
                <a:latin typeface="Adobe 黑体 Std R" pitchFamily="34" charset="-122"/>
                <a:ea typeface="Adobe 黑体 Std R" pitchFamily="34" charset="-122"/>
              </a:rPr>
              <a:t>                 1941-1945</a:t>
            </a:r>
            <a:r>
              <a:rPr lang="zh-CN" altLang="en-US" sz="2000" dirty="0" smtClean="0">
                <a:solidFill>
                  <a:srgbClr val="FFFF00"/>
                </a:solidFill>
                <a:latin typeface="Adobe 黑体 Std R" pitchFamily="34" charset="-122"/>
                <a:ea typeface="Adobe 黑体 Std R" pitchFamily="34" charset="-122"/>
              </a:rPr>
              <a:t>这些省份在大后方吗？</a:t>
            </a:r>
            <a:endParaRPr lang="en-US" altLang="zh-CN" sz="2000" dirty="0" smtClean="0">
              <a:solidFill>
                <a:srgbClr val="FFFF00"/>
              </a:solidFill>
              <a:latin typeface="Adobe 黑体 Std R" pitchFamily="34" charset="-122"/>
              <a:ea typeface="Adobe 黑体 Std R" pitchFamily="34" charset="-122"/>
            </a:endParaRPr>
          </a:p>
          <a:p>
            <a:r>
              <a:rPr lang="zh-CN" altLang="en-US" sz="2000" dirty="0" smtClean="0">
                <a:solidFill>
                  <a:srgbClr val="FFFF00"/>
                </a:solidFill>
                <a:latin typeface="Adobe 黑体 Std R" pitchFamily="34" charset="-122"/>
                <a:ea typeface="Adobe 黑体 Std R" pitchFamily="34" charset="-122"/>
              </a:rPr>
              <a:t>问题四：通过对材料的深度解读，你得出什么结论？</a:t>
            </a:r>
            <a:endParaRPr lang="zh-CN" altLang="en-US" sz="2000" dirty="0">
              <a:solidFill>
                <a:srgbClr val="FFFF00"/>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1796318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cTn>
                              </p:par>
                              <p:par>
                                <p:cTn id="10" presetID="63" presetClass="path" presetSubtype="0" accel="50000" decel="50000" fill="hold" nodeType="withEffect">
                                  <p:stCondLst>
                                    <p:cond delay="0"/>
                                  </p:stCondLst>
                                  <p:childTnLst>
                                    <p:animMotion origin="layout" path="M -0.92309 -0.00278 L 1.11111E-6 -2.22222E-6 " pathEditMode="relative" rAng="0" ptsTypes="AA">
                                      <p:cBhvr>
                                        <p:cTn id="11" dur="1000" fill="hold"/>
                                        <p:tgtEl>
                                          <p:spTgt spid="33"/>
                                        </p:tgtEl>
                                        <p:attrNameLst>
                                          <p:attrName>ppt_x</p:attrName>
                                          <p:attrName>ppt_y</p:attrName>
                                        </p:attrNameLst>
                                      </p:cBhvr>
                                      <p:rCtr x="46146" y="139"/>
                                    </p:animMotion>
                                  </p:childTnLst>
                                </p:cTn>
                              </p:par>
                              <p:par>
                                <p:cTn id="12" presetID="23" presetClass="entr" presetSubtype="16"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556934" y="128394"/>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199734"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唯物史观：抗战胜利的原因</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613316" y="880384"/>
            <a:ext cx="7900858" cy="1569660"/>
          </a:xfrm>
          <a:prstGeom prst="rect">
            <a:avLst/>
          </a:prstGeom>
        </p:spPr>
        <p:txBody>
          <a:bodyPr wrap="square">
            <a:spAutoFit/>
          </a:bodyPr>
          <a:lstStyle/>
          <a:p>
            <a:r>
              <a:rPr lang="en-US" altLang="zh-CN" sz="2400" dirty="0" smtClean="0">
                <a:solidFill>
                  <a:schemeClr val="bg1"/>
                </a:solidFill>
                <a:latin typeface="Adobe 黑体 Std R" pitchFamily="34" charset="-122"/>
                <a:ea typeface="Adobe 黑体 Std R" pitchFamily="34" charset="-122"/>
              </a:rPr>
              <a:t>1</a:t>
            </a:r>
            <a:r>
              <a:rPr lang="zh-CN" altLang="en-US" sz="2400" dirty="0" smtClean="0">
                <a:solidFill>
                  <a:schemeClr val="bg1"/>
                </a:solidFill>
                <a:latin typeface="Adobe 黑体 Std R" pitchFamily="34" charset="-122"/>
                <a:ea typeface="Adobe 黑体 Std R" pitchFamily="34" charset="-122"/>
              </a:rPr>
              <a:t>、</a:t>
            </a:r>
            <a:r>
              <a:rPr lang="zh-CN" altLang="zh-CN" sz="2400" dirty="0" smtClean="0">
                <a:solidFill>
                  <a:schemeClr val="bg1"/>
                </a:solidFill>
                <a:latin typeface="Adobe 黑体 Std R" pitchFamily="34" charset="-122"/>
                <a:ea typeface="Adobe 黑体 Std R" pitchFamily="34" charset="-122"/>
              </a:rPr>
              <a:t>从</a:t>
            </a:r>
            <a:r>
              <a:rPr lang="en-US" altLang="zh-CN" sz="2400" dirty="0">
                <a:solidFill>
                  <a:schemeClr val="bg1"/>
                </a:solidFill>
                <a:latin typeface="Adobe 黑体 Std R" pitchFamily="34" charset="-122"/>
                <a:ea typeface="Adobe 黑体 Std R" pitchFamily="34" charset="-122"/>
              </a:rPr>
              <a:t>1941</a:t>
            </a:r>
            <a:r>
              <a:rPr lang="zh-CN" altLang="zh-CN" sz="2400" dirty="0">
                <a:solidFill>
                  <a:schemeClr val="bg1"/>
                </a:solidFill>
                <a:latin typeface="Adobe 黑体 Std R" pitchFamily="34" charset="-122"/>
                <a:ea typeface="Adobe 黑体 Std R" pitchFamily="34" charset="-122"/>
              </a:rPr>
              <a:t>年</a:t>
            </a:r>
            <a:r>
              <a:rPr lang="en-US" altLang="zh-CN" sz="2400" dirty="0">
                <a:solidFill>
                  <a:schemeClr val="bg1"/>
                </a:solidFill>
                <a:latin typeface="Adobe 黑体 Std R" pitchFamily="34" charset="-122"/>
                <a:ea typeface="Adobe 黑体 Std R" pitchFamily="34" charset="-122"/>
              </a:rPr>
              <a:t>7</a:t>
            </a:r>
            <a:r>
              <a:rPr lang="zh-CN" altLang="zh-CN" sz="2400" dirty="0">
                <a:solidFill>
                  <a:schemeClr val="bg1"/>
                </a:solidFill>
                <a:latin typeface="Adobe 黑体 Std R" pitchFamily="34" charset="-122"/>
                <a:ea typeface="Adobe 黑体 Std R" pitchFamily="34" charset="-122"/>
              </a:rPr>
              <a:t>月至</a:t>
            </a:r>
            <a:r>
              <a:rPr lang="en-US" altLang="zh-CN" sz="2400" dirty="0">
                <a:solidFill>
                  <a:schemeClr val="bg1"/>
                </a:solidFill>
                <a:latin typeface="Adobe 黑体 Std R" pitchFamily="34" charset="-122"/>
                <a:ea typeface="Adobe 黑体 Std R" pitchFamily="34" charset="-122"/>
              </a:rPr>
              <a:t>1945</a:t>
            </a:r>
            <a:r>
              <a:rPr lang="zh-CN" altLang="zh-CN" sz="2400" dirty="0">
                <a:solidFill>
                  <a:schemeClr val="bg1"/>
                </a:solidFill>
                <a:latin typeface="Adobe 黑体 Std R" pitchFamily="34" charset="-122"/>
                <a:ea typeface="Adobe 黑体 Std R" pitchFamily="34" charset="-122"/>
              </a:rPr>
              <a:t>年</a:t>
            </a:r>
            <a:r>
              <a:rPr lang="en-US" altLang="zh-CN" sz="2400" dirty="0">
                <a:solidFill>
                  <a:schemeClr val="bg1"/>
                </a:solidFill>
                <a:latin typeface="Adobe 黑体 Std R" pitchFamily="34" charset="-122"/>
                <a:ea typeface="Adobe 黑体 Std R" pitchFamily="34" charset="-122"/>
              </a:rPr>
              <a:t>6</a:t>
            </a:r>
            <a:r>
              <a:rPr lang="zh-CN" altLang="zh-CN" sz="2400" dirty="0">
                <a:solidFill>
                  <a:schemeClr val="bg1"/>
                </a:solidFill>
                <a:latin typeface="Adobe 黑体 Std R" pitchFamily="34" charset="-122"/>
                <a:ea typeface="Adobe 黑体 Std R" pitchFamily="34" charset="-122"/>
              </a:rPr>
              <a:t>月，大后方通过征实、征购和征借等方式从农民手中所得到的稻麦总量约为</a:t>
            </a:r>
            <a:r>
              <a:rPr lang="en-US" altLang="zh-CN" sz="2400" dirty="0">
                <a:solidFill>
                  <a:srgbClr val="FFC000"/>
                </a:solidFill>
                <a:latin typeface="Adobe 黑体 Std R" pitchFamily="34" charset="-122"/>
                <a:ea typeface="Adobe 黑体 Std R" pitchFamily="34" charset="-122"/>
              </a:rPr>
              <a:t>4</a:t>
            </a:r>
            <a:r>
              <a:rPr lang="zh-CN" altLang="zh-CN" sz="2400" dirty="0">
                <a:solidFill>
                  <a:srgbClr val="FFC000"/>
                </a:solidFill>
                <a:latin typeface="Adobe 黑体 Std R" pitchFamily="34" charset="-122"/>
                <a:ea typeface="Adobe 黑体 Std R" pitchFamily="34" charset="-122"/>
              </a:rPr>
              <a:t>亿担</a:t>
            </a:r>
            <a:r>
              <a:rPr lang="zh-CN" altLang="zh-CN" sz="2400" dirty="0">
                <a:solidFill>
                  <a:schemeClr val="bg1"/>
                </a:solidFill>
                <a:latin typeface="Adobe 黑体 Std R" pitchFamily="34" charset="-122"/>
                <a:ea typeface="Adobe 黑体 Std R" pitchFamily="34" charset="-122"/>
              </a:rPr>
              <a:t>左右，从而保证了正面战场官兵和非农业人口的粮食供应</a:t>
            </a:r>
            <a:r>
              <a:rPr lang="zh-CN" altLang="zh-CN" sz="2400" dirty="0" smtClean="0">
                <a:solidFill>
                  <a:schemeClr val="bg1"/>
                </a:solidFill>
                <a:latin typeface="Adobe 黑体 Std R" pitchFamily="34" charset="-122"/>
                <a:ea typeface="Adobe 黑体 Std R" pitchFamily="34" charset="-122"/>
              </a:rPr>
              <a:t>。</a:t>
            </a:r>
            <a:endParaRPr lang="en-US" altLang="zh-CN" sz="2400" dirty="0" smtClean="0">
              <a:solidFill>
                <a:schemeClr val="bg1"/>
              </a:solidFill>
              <a:latin typeface="Adobe 黑体 Std R" pitchFamily="34" charset="-122"/>
              <a:ea typeface="Adobe 黑体 Std R" pitchFamily="34" charset="-122"/>
            </a:endParaRPr>
          </a:p>
          <a:p>
            <a:endParaRPr lang="zh-CN" altLang="en-US" sz="2400" dirty="0">
              <a:solidFill>
                <a:srgbClr val="FFFF00"/>
              </a:solidFill>
              <a:latin typeface="Adobe 黑体 Std R" pitchFamily="34" charset="-122"/>
              <a:ea typeface="Adobe 黑体 Std R" pitchFamily="34" charset="-122"/>
            </a:endParaRPr>
          </a:p>
        </p:txBody>
      </p:sp>
      <p:sp>
        <p:nvSpPr>
          <p:cNvPr id="7" name="TextBox 6"/>
          <p:cNvSpPr txBox="1"/>
          <p:nvPr/>
        </p:nvSpPr>
        <p:spPr>
          <a:xfrm>
            <a:off x="613316" y="2067569"/>
            <a:ext cx="3102341" cy="984885"/>
          </a:xfrm>
          <a:prstGeom prst="rect">
            <a:avLst/>
          </a:prstGeom>
          <a:noFill/>
        </p:spPr>
        <p:txBody>
          <a:bodyPr wrap="square" rtlCol="0">
            <a:spAutoFit/>
          </a:bodyPr>
          <a:lstStyle/>
          <a:p>
            <a:r>
              <a:rPr lang="en-US" altLang="zh-CN" sz="2000" dirty="0">
                <a:solidFill>
                  <a:schemeClr val="bg1"/>
                </a:solidFill>
                <a:latin typeface="Adobe 黑体 Std R" pitchFamily="34" charset="-122"/>
                <a:ea typeface="Adobe 黑体 Std R" pitchFamily="34" charset="-122"/>
              </a:rPr>
              <a:t>1</a:t>
            </a:r>
            <a:r>
              <a:rPr lang="zh-CN" altLang="en-US" sz="2000" dirty="0" smtClean="0">
                <a:solidFill>
                  <a:schemeClr val="bg1"/>
                </a:solidFill>
                <a:latin typeface="Adobe 黑体 Std R" pitchFamily="34" charset="-122"/>
                <a:ea typeface="Adobe 黑体 Std R" pitchFamily="34" charset="-122"/>
              </a:rPr>
              <a:t>担</a:t>
            </a:r>
            <a:r>
              <a:rPr lang="en-US" altLang="zh-CN" sz="2000" dirty="0" smtClean="0">
                <a:solidFill>
                  <a:schemeClr val="bg1"/>
                </a:solidFill>
                <a:latin typeface="Adobe 黑体 Std R" pitchFamily="34" charset="-122"/>
                <a:ea typeface="Adobe 黑体 Std R" pitchFamily="34" charset="-122"/>
              </a:rPr>
              <a:t>=50</a:t>
            </a:r>
            <a:r>
              <a:rPr lang="zh-CN" altLang="en-US" sz="2000" dirty="0" smtClean="0">
                <a:solidFill>
                  <a:schemeClr val="bg1"/>
                </a:solidFill>
                <a:latin typeface="Adobe 黑体 Std R" pitchFamily="34" charset="-122"/>
                <a:ea typeface="Adobe 黑体 Std R" pitchFamily="34" charset="-122"/>
              </a:rPr>
              <a:t>千克</a:t>
            </a:r>
            <a:endParaRPr lang="en-US" altLang="zh-CN" sz="2000" dirty="0" smtClean="0">
              <a:solidFill>
                <a:schemeClr val="bg1"/>
              </a:solidFill>
              <a:latin typeface="Adobe 黑体 Std R" pitchFamily="34" charset="-122"/>
              <a:ea typeface="Adobe 黑体 Std R" pitchFamily="34" charset="-122"/>
            </a:endParaRPr>
          </a:p>
          <a:p>
            <a:r>
              <a:rPr lang="en-US" altLang="zh-CN" sz="2000" dirty="0" smtClean="0">
                <a:solidFill>
                  <a:schemeClr val="bg1"/>
                </a:solidFill>
                <a:latin typeface="Adobe 黑体 Std R" pitchFamily="34" charset="-122"/>
                <a:ea typeface="Adobe 黑体 Std R" pitchFamily="34" charset="-122"/>
              </a:rPr>
              <a:t>4</a:t>
            </a:r>
            <a:r>
              <a:rPr lang="zh-CN" altLang="en-US" sz="2000" dirty="0" smtClean="0">
                <a:solidFill>
                  <a:schemeClr val="bg1"/>
                </a:solidFill>
                <a:latin typeface="Adobe 黑体 Std R" pitchFamily="34" charset="-122"/>
                <a:ea typeface="Adobe 黑体 Std R" pitchFamily="34" charset="-122"/>
              </a:rPr>
              <a:t>亿担</a:t>
            </a:r>
            <a:r>
              <a:rPr lang="en-US" altLang="zh-CN" sz="2000" dirty="0" smtClean="0">
                <a:solidFill>
                  <a:schemeClr val="bg1"/>
                </a:solidFill>
                <a:latin typeface="Adobe 黑体 Std R" pitchFamily="34" charset="-122"/>
                <a:ea typeface="Adobe 黑体 Std R" pitchFamily="34" charset="-122"/>
              </a:rPr>
              <a:t>=</a:t>
            </a:r>
            <a:r>
              <a:rPr lang="en-US" altLang="zh-CN" sz="2000" dirty="0" smtClean="0">
                <a:solidFill>
                  <a:srgbClr val="FFC000"/>
                </a:solidFill>
                <a:latin typeface="Adobe 黑体 Std R" pitchFamily="34" charset="-122"/>
                <a:ea typeface="Adobe 黑体 Std R" pitchFamily="34" charset="-122"/>
              </a:rPr>
              <a:t>2</a:t>
            </a:r>
            <a:r>
              <a:rPr lang="zh-CN" altLang="en-US" sz="2000" dirty="0" smtClean="0">
                <a:solidFill>
                  <a:srgbClr val="FFC000"/>
                </a:solidFill>
                <a:latin typeface="Adobe 黑体 Std R" pitchFamily="34" charset="-122"/>
                <a:ea typeface="Adobe 黑体 Std R" pitchFamily="34" charset="-122"/>
              </a:rPr>
              <a:t>千万吨</a:t>
            </a:r>
            <a:endParaRPr lang="en-US" altLang="zh-CN" sz="2000" dirty="0" smtClean="0">
              <a:solidFill>
                <a:srgbClr val="FFC000"/>
              </a:solidFill>
              <a:latin typeface="Adobe 黑体 Std R" pitchFamily="34" charset="-122"/>
              <a:ea typeface="Adobe 黑体 Std R" pitchFamily="34" charset="-122"/>
            </a:endParaRPr>
          </a:p>
          <a:p>
            <a:endParaRPr lang="zh-CN" altLang="en-US" sz="1800" dirty="0"/>
          </a:p>
        </p:txBody>
      </p:sp>
      <p:sp>
        <p:nvSpPr>
          <p:cNvPr id="3" name="矩形 2"/>
          <p:cNvSpPr/>
          <p:nvPr/>
        </p:nvSpPr>
        <p:spPr>
          <a:xfrm>
            <a:off x="3154389" y="2067569"/>
            <a:ext cx="3727302" cy="400110"/>
          </a:xfrm>
          <a:prstGeom prst="rect">
            <a:avLst/>
          </a:prstGeom>
        </p:spPr>
        <p:txBody>
          <a:bodyPr wrap="none">
            <a:spAutoFit/>
          </a:bodyPr>
          <a:lstStyle/>
          <a:p>
            <a:r>
              <a:rPr lang="en-US" altLang="zh-CN" sz="2000" dirty="0" smtClean="0">
                <a:solidFill>
                  <a:schemeClr val="bg1"/>
                </a:solidFill>
                <a:latin typeface="Adobe 黑体 Std R" pitchFamily="34" charset="-122"/>
                <a:ea typeface="Adobe 黑体 Std R" pitchFamily="34" charset="-122"/>
              </a:rPr>
              <a:t>1950</a:t>
            </a:r>
            <a:r>
              <a:rPr lang="zh-CN" altLang="en-US" sz="2000" dirty="0">
                <a:solidFill>
                  <a:schemeClr val="bg1"/>
                </a:solidFill>
                <a:latin typeface="Adobe 黑体 Std R" pitchFamily="34" charset="-122"/>
                <a:ea typeface="Adobe 黑体 Std R" pitchFamily="34" charset="-122"/>
              </a:rPr>
              <a:t>年全国粮食总产量</a:t>
            </a:r>
            <a:r>
              <a:rPr lang="en-US" altLang="zh-CN" sz="2000" dirty="0">
                <a:solidFill>
                  <a:srgbClr val="FFFF00"/>
                </a:solidFill>
                <a:latin typeface="Adobe 黑体 Std R" pitchFamily="34" charset="-122"/>
                <a:ea typeface="Adobe 黑体 Std R" pitchFamily="34" charset="-122"/>
              </a:rPr>
              <a:t>1</a:t>
            </a:r>
            <a:r>
              <a:rPr lang="zh-CN" altLang="en-US" sz="2000" dirty="0">
                <a:solidFill>
                  <a:srgbClr val="FFFF00"/>
                </a:solidFill>
                <a:latin typeface="Adobe 黑体 Std R" pitchFamily="34" charset="-122"/>
                <a:ea typeface="Adobe 黑体 Std R" pitchFamily="34" charset="-122"/>
              </a:rPr>
              <a:t>万万</a:t>
            </a:r>
            <a:r>
              <a:rPr lang="zh-CN" altLang="en-US" sz="2000" dirty="0" smtClean="0">
                <a:solidFill>
                  <a:srgbClr val="FFFF00"/>
                </a:solidFill>
                <a:latin typeface="Adobe 黑体 Std R" pitchFamily="34" charset="-122"/>
                <a:ea typeface="Adobe 黑体 Std R" pitchFamily="34" charset="-122"/>
              </a:rPr>
              <a:t>吨</a:t>
            </a:r>
            <a:endParaRPr lang="en-US" altLang="zh-CN" sz="2000" dirty="0">
              <a:solidFill>
                <a:schemeClr val="bg1"/>
              </a:solidFill>
              <a:latin typeface="Adobe 黑体 Std R" pitchFamily="34" charset="-122"/>
              <a:ea typeface="Adobe 黑体 Std R" pitchFamily="34" charset="-122"/>
            </a:endParaRPr>
          </a:p>
        </p:txBody>
      </p:sp>
      <p:sp>
        <p:nvSpPr>
          <p:cNvPr id="10" name="矩形 9"/>
          <p:cNvSpPr/>
          <p:nvPr/>
        </p:nvSpPr>
        <p:spPr>
          <a:xfrm>
            <a:off x="3154389" y="2450044"/>
            <a:ext cx="4448654" cy="1015663"/>
          </a:xfrm>
          <a:prstGeom prst="rect">
            <a:avLst/>
          </a:prstGeom>
        </p:spPr>
        <p:txBody>
          <a:bodyPr wrap="none">
            <a:spAutoFit/>
          </a:bodyPr>
          <a:lstStyle/>
          <a:p>
            <a:r>
              <a:rPr lang="zh-CN" altLang="en-US" sz="2000" dirty="0" smtClean="0">
                <a:solidFill>
                  <a:schemeClr val="bg1"/>
                </a:solidFill>
                <a:latin typeface="Adobe 黑体 Std R" pitchFamily="34" charset="-122"/>
                <a:ea typeface="Adobe 黑体 Std R" pitchFamily="34" charset="-122"/>
              </a:rPr>
              <a:t>主要产粮区：东三省、山东、江苏、</a:t>
            </a:r>
            <a:endParaRPr lang="en-US" altLang="zh-CN" sz="2000" dirty="0" smtClean="0">
              <a:solidFill>
                <a:schemeClr val="bg1"/>
              </a:solidFill>
              <a:latin typeface="Adobe 黑体 Std R" pitchFamily="34" charset="-122"/>
              <a:ea typeface="Adobe 黑体 Std R" pitchFamily="34" charset="-122"/>
            </a:endParaRPr>
          </a:p>
          <a:p>
            <a:r>
              <a:rPr lang="en-US" altLang="zh-CN" sz="2000" dirty="0">
                <a:solidFill>
                  <a:schemeClr val="bg1"/>
                </a:solidFill>
                <a:latin typeface="Adobe 黑体 Std R" pitchFamily="34" charset="-122"/>
                <a:ea typeface="Adobe 黑体 Std R" pitchFamily="34" charset="-122"/>
              </a:rPr>
              <a:t> </a:t>
            </a:r>
            <a:r>
              <a:rPr lang="en-US" altLang="zh-CN" sz="2000" dirty="0" smtClean="0">
                <a:solidFill>
                  <a:schemeClr val="bg1"/>
                </a:solidFill>
                <a:latin typeface="Adobe 黑体 Std R" pitchFamily="34" charset="-122"/>
                <a:ea typeface="Adobe 黑体 Std R" pitchFamily="34" charset="-122"/>
              </a:rPr>
              <a:t>                        </a:t>
            </a:r>
            <a:r>
              <a:rPr lang="zh-CN" altLang="en-US" sz="2000" dirty="0" smtClean="0">
                <a:solidFill>
                  <a:schemeClr val="bg1"/>
                </a:solidFill>
                <a:latin typeface="Adobe 黑体 Std R" pitchFamily="34" charset="-122"/>
                <a:ea typeface="Adobe 黑体 Std R" pitchFamily="34" charset="-122"/>
              </a:rPr>
              <a:t>湖南、湖北、安徽、广东</a:t>
            </a:r>
            <a:endParaRPr lang="en-US" altLang="zh-CN" sz="2000" dirty="0" smtClean="0">
              <a:solidFill>
                <a:schemeClr val="bg1"/>
              </a:solidFill>
              <a:latin typeface="Adobe 黑体 Std R" pitchFamily="34" charset="-122"/>
              <a:ea typeface="Adobe 黑体 Std R" pitchFamily="34" charset="-122"/>
            </a:endParaRPr>
          </a:p>
          <a:p>
            <a:r>
              <a:rPr lang="en-US" altLang="zh-CN" sz="2000" dirty="0" smtClean="0">
                <a:solidFill>
                  <a:srgbClr val="FFFF00"/>
                </a:solidFill>
                <a:latin typeface="Adobe 黑体 Std R" pitchFamily="34" charset="-122"/>
                <a:ea typeface="Adobe 黑体 Std R" pitchFamily="34" charset="-122"/>
              </a:rPr>
              <a:t>                         80%</a:t>
            </a:r>
            <a:r>
              <a:rPr lang="zh-CN" altLang="en-US" sz="2000" dirty="0" smtClean="0">
                <a:solidFill>
                  <a:schemeClr val="bg1"/>
                </a:solidFill>
                <a:latin typeface="Adobe 黑体 Std R" pitchFamily="34" charset="-122"/>
                <a:ea typeface="Adobe 黑体 Std R" pitchFamily="34" charset="-122"/>
              </a:rPr>
              <a:t>的产粮区</a:t>
            </a:r>
            <a:endParaRPr lang="en-US" altLang="zh-CN" sz="2000" dirty="0">
              <a:solidFill>
                <a:schemeClr val="bg1"/>
              </a:solidFill>
              <a:latin typeface="Adobe 黑体 Std R" pitchFamily="34" charset="-122"/>
              <a:ea typeface="Adobe 黑体 Std R" pitchFamily="34" charset="-122"/>
            </a:endParaRPr>
          </a:p>
        </p:txBody>
      </p:sp>
      <p:sp>
        <p:nvSpPr>
          <p:cNvPr id="4" name="椭圆 3"/>
          <p:cNvSpPr/>
          <p:nvPr/>
        </p:nvSpPr>
        <p:spPr>
          <a:xfrm>
            <a:off x="4963887" y="880384"/>
            <a:ext cx="1059542" cy="420913"/>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flipV="1">
            <a:off x="1248228" y="1250497"/>
            <a:ext cx="3334572" cy="7257"/>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graphicFrame>
        <p:nvGraphicFramePr>
          <p:cNvPr id="13" name="图表 12"/>
          <p:cNvGraphicFramePr/>
          <p:nvPr>
            <p:extLst>
              <p:ext uri="{D42A27DB-BD31-4B8C-83A1-F6EECF244321}">
                <p14:modId xmlns:p14="http://schemas.microsoft.com/office/powerpoint/2010/main" val="2710400051"/>
              </p:ext>
            </p:extLst>
          </p:nvPr>
        </p:nvGraphicFramePr>
        <p:xfrm>
          <a:off x="504097" y="3280744"/>
          <a:ext cx="3854247" cy="191537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4786000" y="3759199"/>
            <a:ext cx="3574229" cy="954107"/>
          </a:xfrm>
          <a:prstGeom prst="rect">
            <a:avLst/>
          </a:prstGeom>
          <a:noFill/>
        </p:spPr>
        <p:txBody>
          <a:bodyPr wrap="square" rtlCol="0">
            <a:spAutoFit/>
          </a:bodyPr>
          <a:lstStyle/>
          <a:p>
            <a:r>
              <a:rPr lang="zh-CN" altLang="en-US" sz="2800" dirty="0" smtClean="0">
                <a:solidFill>
                  <a:srgbClr val="FFC000"/>
                </a:solidFill>
                <a:latin typeface="Adobe 黑体 Std R" pitchFamily="34" charset="-122"/>
                <a:ea typeface="Adobe 黑体 Std R" pitchFamily="34" charset="-122"/>
              </a:rPr>
              <a:t>结论：农民对抗战做出突出贡献</a:t>
            </a:r>
            <a:endParaRPr lang="zh-CN" altLang="en-US" sz="2800" dirty="0">
              <a:solidFill>
                <a:srgbClr val="FFC000"/>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684930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cTn>
                              </p:par>
                              <p:par>
                                <p:cTn id="10" presetID="63" presetClass="path" presetSubtype="0" accel="50000" decel="50000" fill="hold" nodeType="withEffect">
                                  <p:stCondLst>
                                    <p:cond delay="0"/>
                                  </p:stCondLst>
                                  <p:childTnLst>
                                    <p:animMotion origin="layout" path="M -0.92309 -0.00278 L 1.11111E-6 -2.22222E-6 " pathEditMode="relative" rAng="0" ptsTypes="AA">
                                      <p:cBhvr>
                                        <p:cTn id="11" dur="1000" fill="hold"/>
                                        <p:tgtEl>
                                          <p:spTgt spid="33"/>
                                        </p:tgtEl>
                                        <p:attrNameLst>
                                          <p:attrName>ppt_x</p:attrName>
                                          <p:attrName>ppt_y</p:attrName>
                                        </p:attrNameLst>
                                      </p:cBhvr>
                                      <p:rCtr x="46146" y="139"/>
                                    </p:animMotion>
                                  </p:childTnLst>
                                </p:cTn>
                              </p:par>
                              <p:par>
                                <p:cTn id="12" presetID="23" presetClass="entr" presetSubtype="16"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heel(1)">
                                      <p:cBhvr>
                                        <p:cTn id="48" dur="75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up)">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p:bldP spid="7" grpId="0"/>
      <p:bldP spid="3" grpId="0"/>
      <p:bldP spid="10" grpId="0"/>
      <p:bldP spid="4" grpId="0" animBg="1"/>
      <p:bldGraphic spid="13" grpId="0">
        <p:bldAsOne/>
      </p:bldGraphic>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556934" y="128394"/>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199734"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唯物史观：抗战胜利的原因</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613316" y="880384"/>
            <a:ext cx="7900858" cy="1200329"/>
          </a:xfrm>
          <a:prstGeom prst="rect">
            <a:avLst/>
          </a:prstGeom>
        </p:spPr>
        <p:txBody>
          <a:bodyPr wrap="square">
            <a:spAutoFit/>
          </a:bodyPr>
          <a:lstStyle/>
          <a:p>
            <a:r>
              <a:rPr lang="en-US" altLang="zh-CN" sz="2400" dirty="0" smtClean="0">
                <a:solidFill>
                  <a:schemeClr val="bg1"/>
                </a:solidFill>
                <a:latin typeface="Adobe 黑体 Std R" pitchFamily="34" charset="-122"/>
                <a:ea typeface="Adobe 黑体 Std R" pitchFamily="34" charset="-122"/>
              </a:rPr>
              <a:t>2</a:t>
            </a:r>
            <a:r>
              <a:rPr lang="zh-CN" altLang="en-US" sz="2400" dirty="0">
                <a:solidFill>
                  <a:schemeClr val="bg1"/>
                </a:solidFill>
                <a:latin typeface="Adobe 黑体 Std R" pitchFamily="34" charset="-122"/>
                <a:ea typeface="Adobe 黑体 Std R" pitchFamily="34" charset="-122"/>
              </a:rPr>
              <a:t>、正面战场，</a:t>
            </a:r>
            <a:r>
              <a:rPr lang="zh-CN" altLang="en-US" sz="2400" dirty="0" smtClean="0">
                <a:solidFill>
                  <a:schemeClr val="bg1"/>
                </a:solidFill>
                <a:latin typeface="Adobe 黑体 Std R" pitchFamily="34" charset="-122"/>
                <a:ea typeface="Adobe 黑体 Std R" pitchFamily="34" charset="-122"/>
              </a:rPr>
              <a:t>抗战时期</a:t>
            </a:r>
            <a:r>
              <a:rPr lang="zh-CN" altLang="en-US" sz="2400" dirty="0">
                <a:solidFill>
                  <a:schemeClr val="bg1"/>
                </a:solidFill>
                <a:latin typeface="Adobe 黑体 Std R" pitchFamily="34" charset="-122"/>
                <a:ea typeface="Adobe 黑体 Std R" pitchFamily="34" charset="-122"/>
              </a:rPr>
              <a:t>兵员成倍增长，</a:t>
            </a:r>
            <a:r>
              <a:rPr lang="en-US" altLang="zh-CN" sz="2400" dirty="0">
                <a:solidFill>
                  <a:schemeClr val="bg1"/>
                </a:solidFill>
                <a:latin typeface="Adobe 黑体 Std R" pitchFamily="34" charset="-122"/>
                <a:ea typeface="Adobe 黑体 Std R" pitchFamily="34" charset="-122"/>
              </a:rPr>
              <a:t>1941</a:t>
            </a:r>
            <a:r>
              <a:rPr lang="zh-CN" altLang="en-US" sz="2400" dirty="0">
                <a:solidFill>
                  <a:schemeClr val="bg1"/>
                </a:solidFill>
                <a:latin typeface="Adobe 黑体 Std R" pitchFamily="34" charset="-122"/>
                <a:ea typeface="Adobe 黑体 Std R" pitchFamily="34" charset="-122"/>
              </a:rPr>
              <a:t>年为</a:t>
            </a:r>
            <a:r>
              <a:rPr lang="en-US" altLang="zh-CN" sz="2400" dirty="0">
                <a:solidFill>
                  <a:srgbClr val="FFC000"/>
                </a:solidFill>
                <a:latin typeface="Adobe 黑体 Std R" pitchFamily="34" charset="-122"/>
                <a:ea typeface="Adobe 黑体 Std R" pitchFamily="34" charset="-122"/>
              </a:rPr>
              <a:t>425</a:t>
            </a:r>
            <a:r>
              <a:rPr lang="zh-CN" altLang="en-US" sz="2400" dirty="0">
                <a:solidFill>
                  <a:srgbClr val="FFC000"/>
                </a:solidFill>
                <a:latin typeface="Adobe 黑体 Std R" pitchFamily="34" charset="-122"/>
                <a:ea typeface="Adobe 黑体 Std R" pitchFamily="34" charset="-122"/>
              </a:rPr>
              <a:t>万人</a:t>
            </a:r>
            <a:r>
              <a:rPr lang="zh-CN" altLang="en-US" sz="2400" dirty="0">
                <a:solidFill>
                  <a:schemeClr val="bg1"/>
                </a:solidFill>
                <a:latin typeface="Adobe 黑体 Std R" pitchFamily="34" charset="-122"/>
                <a:ea typeface="Adobe 黑体 Std R" pitchFamily="34" charset="-122"/>
              </a:rPr>
              <a:t>，</a:t>
            </a:r>
            <a:r>
              <a:rPr lang="en-US" altLang="zh-CN" sz="2400" dirty="0">
                <a:solidFill>
                  <a:schemeClr val="bg1"/>
                </a:solidFill>
                <a:latin typeface="Adobe 黑体 Std R" pitchFamily="34" charset="-122"/>
                <a:ea typeface="Adobe 黑体 Std R" pitchFamily="34" charset="-122"/>
              </a:rPr>
              <a:t>1942</a:t>
            </a:r>
            <a:r>
              <a:rPr lang="zh-CN" altLang="en-US" sz="2400" dirty="0">
                <a:solidFill>
                  <a:schemeClr val="bg1"/>
                </a:solidFill>
                <a:latin typeface="Adobe 黑体 Std R" pitchFamily="34" charset="-122"/>
                <a:ea typeface="Adobe 黑体 Std R" pitchFamily="34" charset="-122"/>
              </a:rPr>
              <a:t>年为</a:t>
            </a:r>
            <a:r>
              <a:rPr lang="en-US" altLang="zh-CN" sz="2400" dirty="0">
                <a:solidFill>
                  <a:srgbClr val="FFC000"/>
                </a:solidFill>
                <a:latin typeface="Adobe 黑体 Std R" pitchFamily="34" charset="-122"/>
                <a:ea typeface="Adobe 黑体 Std R" pitchFamily="34" charset="-122"/>
              </a:rPr>
              <a:t>521</a:t>
            </a:r>
            <a:r>
              <a:rPr lang="zh-CN" altLang="en-US" sz="2400" dirty="0">
                <a:solidFill>
                  <a:srgbClr val="FFC000"/>
                </a:solidFill>
                <a:latin typeface="Adobe 黑体 Std R" pitchFamily="34" charset="-122"/>
                <a:ea typeface="Adobe 黑体 Std R" pitchFamily="34" charset="-122"/>
              </a:rPr>
              <a:t>万人</a:t>
            </a:r>
            <a:r>
              <a:rPr lang="zh-CN" altLang="en-US" sz="2400" dirty="0">
                <a:solidFill>
                  <a:schemeClr val="bg1"/>
                </a:solidFill>
                <a:latin typeface="Adobe 黑体 Std R" pitchFamily="34" charset="-122"/>
                <a:ea typeface="Adobe 黑体 Std R" pitchFamily="34" charset="-122"/>
              </a:rPr>
              <a:t>，</a:t>
            </a:r>
            <a:r>
              <a:rPr lang="en-US" altLang="zh-CN" sz="2400" dirty="0">
                <a:solidFill>
                  <a:schemeClr val="bg1"/>
                </a:solidFill>
                <a:latin typeface="Adobe 黑体 Std R" pitchFamily="34" charset="-122"/>
                <a:ea typeface="Adobe 黑体 Std R" pitchFamily="34" charset="-122"/>
              </a:rPr>
              <a:t>1944</a:t>
            </a:r>
            <a:r>
              <a:rPr lang="zh-CN" altLang="en-US" sz="2400" dirty="0">
                <a:solidFill>
                  <a:schemeClr val="bg1"/>
                </a:solidFill>
                <a:latin typeface="Adobe 黑体 Std R" pitchFamily="34" charset="-122"/>
                <a:ea typeface="Adobe 黑体 Std R" pitchFamily="34" charset="-122"/>
              </a:rPr>
              <a:t>年为</a:t>
            </a:r>
            <a:r>
              <a:rPr lang="en-US" altLang="zh-CN" sz="2400" dirty="0">
                <a:solidFill>
                  <a:srgbClr val="FFC000"/>
                </a:solidFill>
                <a:latin typeface="Adobe 黑体 Std R" pitchFamily="34" charset="-122"/>
                <a:ea typeface="Adobe 黑体 Std R" pitchFamily="34" charset="-122"/>
              </a:rPr>
              <a:t>618</a:t>
            </a:r>
            <a:r>
              <a:rPr lang="zh-CN" altLang="en-US" sz="2400" dirty="0">
                <a:solidFill>
                  <a:srgbClr val="FFC000"/>
                </a:solidFill>
                <a:latin typeface="Adobe 黑体 Std R" pitchFamily="34" charset="-122"/>
                <a:ea typeface="Adobe 黑体 Std R" pitchFamily="34" charset="-122"/>
              </a:rPr>
              <a:t>万人</a:t>
            </a:r>
            <a:r>
              <a:rPr lang="zh-CN" altLang="en-US" sz="2400" dirty="0">
                <a:solidFill>
                  <a:schemeClr val="bg1"/>
                </a:solidFill>
                <a:latin typeface="Adobe 黑体 Std R" pitchFamily="34" charset="-122"/>
                <a:ea typeface="Adobe 黑体 Std R" pitchFamily="34" charset="-122"/>
              </a:rPr>
              <a:t>。据官方统计，</a:t>
            </a:r>
            <a:r>
              <a:rPr lang="en-US" altLang="zh-CN" sz="2400" dirty="0">
                <a:solidFill>
                  <a:schemeClr val="bg1"/>
                </a:solidFill>
                <a:latin typeface="Adobe 黑体 Std R" pitchFamily="34" charset="-122"/>
                <a:ea typeface="Adobe 黑体 Std R" pitchFamily="34" charset="-122"/>
              </a:rPr>
              <a:t>8</a:t>
            </a:r>
            <a:r>
              <a:rPr lang="zh-CN" altLang="en-US" sz="2400" dirty="0">
                <a:solidFill>
                  <a:schemeClr val="bg1"/>
                </a:solidFill>
                <a:latin typeface="Adobe 黑体 Std R" pitchFamily="34" charset="-122"/>
                <a:ea typeface="Adobe 黑体 Std R" pitchFamily="34" charset="-122"/>
              </a:rPr>
              <a:t>年抗战中，从大后方补充兵员达</a:t>
            </a:r>
            <a:r>
              <a:rPr lang="en-US" altLang="zh-CN" sz="2400" dirty="0">
                <a:solidFill>
                  <a:srgbClr val="FFC000"/>
                </a:solidFill>
                <a:latin typeface="Adobe 黑体 Std R" pitchFamily="34" charset="-122"/>
                <a:ea typeface="Adobe 黑体 Std R" pitchFamily="34" charset="-122"/>
              </a:rPr>
              <a:t>1422</a:t>
            </a:r>
            <a:r>
              <a:rPr lang="zh-CN" altLang="en-US" sz="2400" dirty="0">
                <a:solidFill>
                  <a:srgbClr val="FFC000"/>
                </a:solidFill>
                <a:latin typeface="Adobe 黑体 Std R" pitchFamily="34" charset="-122"/>
                <a:ea typeface="Adobe 黑体 Std R" pitchFamily="34" charset="-122"/>
              </a:rPr>
              <a:t>万人</a:t>
            </a:r>
            <a:r>
              <a:rPr lang="zh-CN" altLang="en-US" sz="2400" dirty="0" smtClean="0">
                <a:solidFill>
                  <a:schemeClr val="bg1"/>
                </a:solidFill>
                <a:latin typeface="Adobe 黑体 Std R" pitchFamily="34" charset="-122"/>
                <a:ea typeface="Adobe 黑体 Std R" pitchFamily="34" charset="-122"/>
              </a:rPr>
              <a:t>。</a:t>
            </a:r>
            <a:endParaRPr lang="zh-CN" altLang="en-US" sz="2400" dirty="0">
              <a:solidFill>
                <a:srgbClr val="FFFF00"/>
              </a:solidFill>
              <a:latin typeface="Adobe 黑体 Std R" pitchFamily="34" charset="-122"/>
              <a:ea typeface="Adobe 黑体 Std R" pitchFamily="34" charset="-122"/>
            </a:endParaRPr>
          </a:p>
        </p:txBody>
      </p:sp>
      <p:sp>
        <p:nvSpPr>
          <p:cNvPr id="8" name="TextBox 7"/>
          <p:cNvSpPr txBox="1"/>
          <p:nvPr/>
        </p:nvSpPr>
        <p:spPr>
          <a:xfrm>
            <a:off x="769257" y="2664339"/>
            <a:ext cx="9144000" cy="523220"/>
          </a:xfrm>
          <a:prstGeom prst="rect">
            <a:avLst/>
          </a:prstGeom>
          <a:noFill/>
        </p:spPr>
        <p:txBody>
          <a:bodyPr wrap="square" rtlCol="0">
            <a:spAutoFit/>
          </a:bodyPr>
          <a:lstStyle/>
          <a:p>
            <a:r>
              <a:rPr lang="zh-CN" altLang="en-US" sz="2800" dirty="0" smtClean="0">
                <a:solidFill>
                  <a:srgbClr val="FFFF00"/>
                </a:solidFill>
                <a:latin typeface="Adobe 黑体 Std R" pitchFamily="34" charset="-122"/>
                <a:ea typeface="Adobe 黑体 Std R" pitchFamily="34" charset="-122"/>
              </a:rPr>
              <a:t>请按上则材料的分析方式解读此则材料</a:t>
            </a:r>
            <a:endParaRPr lang="zh-CN" altLang="en-US" sz="2800" dirty="0">
              <a:solidFill>
                <a:srgbClr val="FFFF00"/>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2413096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cTn>
                              </p:par>
                              <p:par>
                                <p:cTn id="10" presetID="63" presetClass="path" presetSubtype="0" accel="50000" decel="50000" fill="hold" nodeType="withEffect">
                                  <p:stCondLst>
                                    <p:cond delay="0"/>
                                  </p:stCondLst>
                                  <p:childTnLst>
                                    <p:animMotion origin="layout" path="M -0.92309 -0.00278 L 1.11111E-6 -2.22222E-6 " pathEditMode="relative" rAng="0" ptsTypes="AA">
                                      <p:cBhvr>
                                        <p:cTn id="11" dur="1000" fill="hold"/>
                                        <p:tgtEl>
                                          <p:spTgt spid="33"/>
                                        </p:tgtEl>
                                        <p:attrNameLst>
                                          <p:attrName>ppt_x</p:attrName>
                                          <p:attrName>ppt_y</p:attrName>
                                        </p:attrNameLst>
                                      </p:cBhvr>
                                      <p:rCtr x="46146" y="139"/>
                                    </p:animMotion>
                                  </p:childTnLst>
                                </p:cTn>
                              </p:par>
                              <p:par>
                                <p:cTn id="12" presetID="23" presetClass="entr" presetSubtype="16"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556934" y="128394"/>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199734"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唯物史观：抗战胜利的原因</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613316" y="880384"/>
            <a:ext cx="7900858" cy="1200329"/>
          </a:xfrm>
          <a:prstGeom prst="rect">
            <a:avLst/>
          </a:prstGeom>
        </p:spPr>
        <p:txBody>
          <a:bodyPr wrap="square">
            <a:spAutoFit/>
          </a:bodyPr>
          <a:lstStyle/>
          <a:p>
            <a:r>
              <a:rPr lang="en-US" altLang="zh-CN" sz="2400" dirty="0" smtClean="0">
                <a:solidFill>
                  <a:schemeClr val="bg1"/>
                </a:solidFill>
                <a:latin typeface="Adobe 黑体 Std R" pitchFamily="34" charset="-122"/>
                <a:ea typeface="Adobe 黑体 Std R" pitchFamily="34" charset="-122"/>
              </a:rPr>
              <a:t>2</a:t>
            </a:r>
            <a:r>
              <a:rPr lang="zh-CN" altLang="en-US" sz="2400" dirty="0">
                <a:solidFill>
                  <a:schemeClr val="bg1"/>
                </a:solidFill>
                <a:latin typeface="Adobe 黑体 Std R" pitchFamily="34" charset="-122"/>
                <a:ea typeface="Adobe 黑体 Std R" pitchFamily="34" charset="-122"/>
              </a:rPr>
              <a:t>、正面战场，</a:t>
            </a:r>
            <a:r>
              <a:rPr lang="zh-CN" altLang="en-US" sz="2400" dirty="0" smtClean="0">
                <a:solidFill>
                  <a:schemeClr val="bg1"/>
                </a:solidFill>
                <a:latin typeface="Adobe 黑体 Std R" pitchFamily="34" charset="-122"/>
                <a:ea typeface="Adobe 黑体 Std R" pitchFamily="34" charset="-122"/>
              </a:rPr>
              <a:t>抗战时期</a:t>
            </a:r>
            <a:r>
              <a:rPr lang="zh-CN" altLang="en-US" sz="2400" dirty="0">
                <a:solidFill>
                  <a:schemeClr val="bg1"/>
                </a:solidFill>
                <a:latin typeface="Adobe 黑体 Std R" pitchFamily="34" charset="-122"/>
                <a:ea typeface="Adobe 黑体 Std R" pitchFamily="34" charset="-122"/>
              </a:rPr>
              <a:t>兵员成倍增长，</a:t>
            </a:r>
            <a:r>
              <a:rPr lang="en-US" altLang="zh-CN" sz="2400" dirty="0">
                <a:solidFill>
                  <a:schemeClr val="bg1"/>
                </a:solidFill>
                <a:latin typeface="Adobe 黑体 Std R" pitchFamily="34" charset="-122"/>
                <a:ea typeface="Adobe 黑体 Std R" pitchFamily="34" charset="-122"/>
              </a:rPr>
              <a:t>1941</a:t>
            </a:r>
            <a:r>
              <a:rPr lang="zh-CN" altLang="en-US" sz="2400" dirty="0">
                <a:solidFill>
                  <a:schemeClr val="bg1"/>
                </a:solidFill>
                <a:latin typeface="Adobe 黑体 Std R" pitchFamily="34" charset="-122"/>
                <a:ea typeface="Adobe 黑体 Std R" pitchFamily="34" charset="-122"/>
              </a:rPr>
              <a:t>年为</a:t>
            </a:r>
            <a:r>
              <a:rPr lang="en-US" altLang="zh-CN" sz="2400" dirty="0">
                <a:solidFill>
                  <a:srgbClr val="FFC000"/>
                </a:solidFill>
                <a:latin typeface="Adobe 黑体 Std R" pitchFamily="34" charset="-122"/>
                <a:ea typeface="Adobe 黑体 Std R" pitchFamily="34" charset="-122"/>
              </a:rPr>
              <a:t>425</a:t>
            </a:r>
            <a:r>
              <a:rPr lang="zh-CN" altLang="en-US" sz="2400" dirty="0">
                <a:solidFill>
                  <a:srgbClr val="FFC000"/>
                </a:solidFill>
                <a:latin typeface="Adobe 黑体 Std R" pitchFamily="34" charset="-122"/>
                <a:ea typeface="Adobe 黑体 Std R" pitchFamily="34" charset="-122"/>
              </a:rPr>
              <a:t>万人</a:t>
            </a:r>
            <a:r>
              <a:rPr lang="zh-CN" altLang="en-US" sz="2400" dirty="0">
                <a:solidFill>
                  <a:schemeClr val="bg1"/>
                </a:solidFill>
                <a:latin typeface="Adobe 黑体 Std R" pitchFamily="34" charset="-122"/>
                <a:ea typeface="Adobe 黑体 Std R" pitchFamily="34" charset="-122"/>
              </a:rPr>
              <a:t>，</a:t>
            </a:r>
            <a:r>
              <a:rPr lang="en-US" altLang="zh-CN" sz="2400" dirty="0">
                <a:solidFill>
                  <a:schemeClr val="bg1"/>
                </a:solidFill>
                <a:latin typeface="Adobe 黑体 Std R" pitchFamily="34" charset="-122"/>
                <a:ea typeface="Adobe 黑体 Std R" pitchFamily="34" charset="-122"/>
              </a:rPr>
              <a:t>1942</a:t>
            </a:r>
            <a:r>
              <a:rPr lang="zh-CN" altLang="en-US" sz="2400" dirty="0">
                <a:solidFill>
                  <a:schemeClr val="bg1"/>
                </a:solidFill>
                <a:latin typeface="Adobe 黑体 Std R" pitchFamily="34" charset="-122"/>
                <a:ea typeface="Adobe 黑体 Std R" pitchFamily="34" charset="-122"/>
              </a:rPr>
              <a:t>年为</a:t>
            </a:r>
            <a:r>
              <a:rPr lang="en-US" altLang="zh-CN" sz="2400" dirty="0">
                <a:solidFill>
                  <a:srgbClr val="FFC000"/>
                </a:solidFill>
                <a:latin typeface="Adobe 黑体 Std R" pitchFamily="34" charset="-122"/>
                <a:ea typeface="Adobe 黑体 Std R" pitchFamily="34" charset="-122"/>
              </a:rPr>
              <a:t>521</a:t>
            </a:r>
            <a:r>
              <a:rPr lang="zh-CN" altLang="en-US" sz="2400" dirty="0">
                <a:solidFill>
                  <a:srgbClr val="FFC000"/>
                </a:solidFill>
                <a:latin typeface="Adobe 黑体 Std R" pitchFamily="34" charset="-122"/>
                <a:ea typeface="Adobe 黑体 Std R" pitchFamily="34" charset="-122"/>
              </a:rPr>
              <a:t>万人</a:t>
            </a:r>
            <a:r>
              <a:rPr lang="zh-CN" altLang="en-US" sz="2400" dirty="0">
                <a:solidFill>
                  <a:schemeClr val="bg1"/>
                </a:solidFill>
                <a:latin typeface="Adobe 黑体 Std R" pitchFamily="34" charset="-122"/>
                <a:ea typeface="Adobe 黑体 Std R" pitchFamily="34" charset="-122"/>
              </a:rPr>
              <a:t>，</a:t>
            </a:r>
            <a:r>
              <a:rPr lang="en-US" altLang="zh-CN" sz="2400" dirty="0">
                <a:solidFill>
                  <a:schemeClr val="bg1"/>
                </a:solidFill>
                <a:latin typeface="Adobe 黑体 Std R" pitchFamily="34" charset="-122"/>
                <a:ea typeface="Adobe 黑体 Std R" pitchFamily="34" charset="-122"/>
              </a:rPr>
              <a:t>1944</a:t>
            </a:r>
            <a:r>
              <a:rPr lang="zh-CN" altLang="en-US" sz="2400" dirty="0">
                <a:solidFill>
                  <a:schemeClr val="bg1"/>
                </a:solidFill>
                <a:latin typeface="Adobe 黑体 Std R" pitchFamily="34" charset="-122"/>
                <a:ea typeface="Adobe 黑体 Std R" pitchFamily="34" charset="-122"/>
              </a:rPr>
              <a:t>年为</a:t>
            </a:r>
            <a:r>
              <a:rPr lang="en-US" altLang="zh-CN" sz="2400" dirty="0">
                <a:solidFill>
                  <a:srgbClr val="FFC000"/>
                </a:solidFill>
                <a:latin typeface="Adobe 黑体 Std R" pitchFamily="34" charset="-122"/>
                <a:ea typeface="Adobe 黑体 Std R" pitchFamily="34" charset="-122"/>
              </a:rPr>
              <a:t>618</a:t>
            </a:r>
            <a:r>
              <a:rPr lang="zh-CN" altLang="en-US" sz="2400" dirty="0">
                <a:solidFill>
                  <a:srgbClr val="FFC000"/>
                </a:solidFill>
                <a:latin typeface="Adobe 黑体 Std R" pitchFamily="34" charset="-122"/>
                <a:ea typeface="Adobe 黑体 Std R" pitchFamily="34" charset="-122"/>
              </a:rPr>
              <a:t>万人</a:t>
            </a:r>
            <a:r>
              <a:rPr lang="zh-CN" altLang="en-US" sz="2400" dirty="0">
                <a:solidFill>
                  <a:schemeClr val="bg1"/>
                </a:solidFill>
                <a:latin typeface="Adobe 黑体 Std R" pitchFamily="34" charset="-122"/>
                <a:ea typeface="Adobe 黑体 Std R" pitchFamily="34" charset="-122"/>
              </a:rPr>
              <a:t>。据官方统计，</a:t>
            </a:r>
            <a:r>
              <a:rPr lang="en-US" altLang="zh-CN" sz="2400" dirty="0">
                <a:solidFill>
                  <a:schemeClr val="bg1"/>
                </a:solidFill>
                <a:latin typeface="Adobe 黑体 Std R" pitchFamily="34" charset="-122"/>
                <a:ea typeface="Adobe 黑体 Std R" pitchFamily="34" charset="-122"/>
              </a:rPr>
              <a:t>8</a:t>
            </a:r>
            <a:r>
              <a:rPr lang="zh-CN" altLang="en-US" sz="2400" dirty="0">
                <a:solidFill>
                  <a:schemeClr val="bg1"/>
                </a:solidFill>
                <a:latin typeface="Adobe 黑体 Std R" pitchFamily="34" charset="-122"/>
                <a:ea typeface="Adobe 黑体 Std R" pitchFamily="34" charset="-122"/>
              </a:rPr>
              <a:t>年抗战中，从大后方补充兵员达</a:t>
            </a:r>
            <a:r>
              <a:rPr lang="en-US" altLang="zh-CN" sz="2400" dirty="0">
                <a:solidFill>
                  <a:srgbClr val="FFC000"/>
                </a:solidFill>
                <a:latin typeface="Adobe 黑体 Std R" pitchFamily="34" charset="-122"/>
                <a:ea typeface="Adobe 黑体 Std R" pitchFamily="34" charset="-122"/>
              </a:rPr>
              <a:t>1422</a:t>
            </a:r>
            <a:r>
              <a:rPr lang="zh-CN" altLang="en-US" sz="2400" dirty="0">
                <a:solidFill>
                  <a:srgbClr val="FFC000"/>
                </a:solidFill>
                <a:latin typeface="Adobe 黑体 Std R" pitchFamily="34" charset="-122"/>
                <a:ea typeface="Adobe 黑体 Std R" pitchFamily="34" charset="-122"/>
              </a:rPr>
              <a:t>万人</a:t>
            </a:r>
            <a:r>
              <a:rPr lang="zh-CN" altLang="en-US" sz="2400" dirty="0" smtClean="0">
                <a:solidFill>
                  <a:schemeClr val="bg1"/>
                </a:solidFill>
                <a:latin typeface="Adobe 黑体 Std R" pitchFamily="34" charset="-122"/>
                <a:ea typeface="Adobe 黑体 Std R" pitchFamily="34" charset="-122"/>
              </a:rPr>
              <a:t>。</a:t>
            </a:r>
            <a:endParaRPr lang="zh-CN" altLang="en-US" sz="2400" dirty="0">
              <a:solidFill>
                <a:srgbClr val="FFFF00"/>
              </a:solidFill>
              <a:latin typeface="Adobe 黑体 Std R" pitchFamily="34" charset="-122"/>
              <a:ea typeface="Adobe 黑体 Std R" pitchFamily="34" charset="-122"/>
            </a:endParaRPr>
          </a:p>
        </p:txBody>
      </p:sp>
      <p:graphicFrame>
        <p:nvGraphicFramePr>
          <p:cNvPr id="6" name="图表 5"/>
          <p:cNvGraphicFramePr/>
          <p:nvPr>
            <p:extLst>
              <p:ext uri="{D42A27DB-BD31-4B8C-83A1-F6EECF244321}">
                <p14:modId xmlns:p14="http://schemas.microsoft.com/office/powerpoint/2010/main" val="3791779791"/>
              </p:ext>
            </p:extLst>
          </p:nvPr>
        </p:nvGraphicFramePr>
        <p:xfrm>
          <a:off x="1223430" y="2642334"/>
          <a:ext cx="6680629" cy="2885144"/>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216658" y="2100397"/>
            <a:ext cx="9128942" cy="1107996"/>
          </a:xfrm>
          <a:prstGeom prst="rect">
            <a:avLst/>
          </a:prstGeom>
          <a:noFill/>
        </p:spPr>
        <p:txBody>
          <a:bodyPr wrap="square" rtlCol="0">
            <a:spAutoFit/>
          </a:bodyPr>
          <a:lstStyle/>
          <a:p>
            <a:r>
              <a:rPr lang="zh-CN" altLang="en-US" sz="2200" dirty="0" smtClean="0">
                <a:solidFill>
                  <a:schemeClr val="bg1"/>
                </a:solidFill>
                <a:latin typeface="Adobe 黑体 Std R" pitchFamily="34" charset="-122"/>
                <a:ea typeface="Adobe 黑体 Std R" pitchFamily="34" charset="-122"/>
              </a:rPr>
              <a:t>（补充：</a:t>
            </a:r>
            <a:r>
              <a:rPr lang="en-US" altLang="zh-CN" sz="2200" dirty="0" smtClean="0">
                <a:solidFill>
                  <a:schemeClr val="bg1"/>
                </a:solidFill>
                <a:latin typeface="Adobe 黑体 Std R" pitchFamily="34" charset="-122"/>
                <a:ea typeface="Adobe 黑体 Std R" pitchFamily="34" charset="-122"/>
              </a:rPr>
              <a:t>1937</a:t>
            </a:r>
            <a:r>
              <a:rPr lang="zh-CN" altLang="en-US" sz="2200" dirty="0">
                <a:solidFill>
                  <a:schemeClr val="bg1"/>
                </a:solidFill>
                <a:latin typeface="Adobe 黑体 Std R" pitchFamily="34" charset="-122"/>
                <a:ea typeface="Adobe 黑体 Std R" pitchFamily="34" charset="-122"/>
              </a:rPr>
              <a:t>年正规军</a:t>
            </a:r>
            <a:r>
              <a:rPr lang="en-US" altLang="zh-CN" sz="2200" dirty="0">
                <a:solidFill>
                  <a:srgbClr val="FFFF00"/>
                </a:solidFill>
                <a:latin typeface="Adobe 黑体 Std R" pitchFamily="34" charset="-122"/>
                <a:ea typeface="Adobe 黑体 Std R" pitchFamily="34" charset="-122"/>
              </a:rPr>
              <a:t>170</a:t>
            </a:r>
            <a:r>
              <a:rPr lang="zh-CN" altLang="en-US" sz="2200" dirty="0">
                <a:solidFill>
                  <a:srgbClr val="FFFF00"/>
                </a:solidFill>
                <a:latin typeface="Adobe 黑体 Std R" pitchFamily="34" charset="-122"/>
                <a:ea typeface="Adobe 黑体 Std R" pitchFamily="34" charset="-122"/>
              </a:rPr>
              <a:t>万</a:t>
            </a:r>
            <a:r>
              <a:rPr lang="zh-CN" altLang="en-US" sz="2200" dirty="0">
                <a:solidFill>
                  <a:schemeClr val="bg1"/>
                </a:solidFill>
                <a:latin typeface="Adobe 黑体 Std R" pitchFamily="34" charset="-122"/>
                <a:ea typeface="Adobe 黑体 Std R" pitchFamily="34" charset="-122"/>
              </a:rPr>
              <a:t>，抗战胜利时为</a:t>
            </a:r>
            <a:r>
              <a:rPr lang="en-US" altLang="zh-CN" sz="2200" dirty="0">
                <a:solidFill>
                  <a:srgbClr val="FFFF00"/>
                </a:solidFill>
                <a:latin typeface="Adobe 黑体 Std R" pitchFamily="34" charset="-122"/>
                <a:ea typeface="Adobe 黑体 Std R" pitchFamily="34" charset="-122"/>
              </a:rPr>
              <a:t>422</a:t>
            </a:r>
            <a:r>
              <a:rPr lang="zh-CN" altLang="en-US" sz="2200" dirty="0">
                <a:solidFill>
                  <a:srgbClr val="FFFF00"/>
                </a:solidFill>
                <a:latin typeface="Adobe 黑体 Std R" pitchFamily="34" charset="-122"/>
                <a:ea typeface="Adobe 黑体 Std R" pitchFamily="34" charset="-122"/>
              </a:rPr>
              <a:t>万</a:t>
            </a:r>
            <a:r>
              <a:rPr lang="zh-CN" altLang="en-US" sz="2200" dirty="0">
                <a:solidFill>
                  <a:schemeClr val="bg1"/>
                </a:solidFill>
                <a:latin typeface="Adobe 黑体 Std R" pitchFamily="34" charset="-122"/>
                <a:ea typeface="Adobe 黑体 Std R" pitchFamily="34" charset="-122"/>
              </a:rPr>
              <a:t>，国民党牺牲兵员</a:t>
            </a:r>
            <a:r>
              <a:rPr lang="en-US" altLang="zh-CN" sz="2200" dirty="0">
                <a:solidFill>
                  <a:srgbClr val="FFFF00"/>
                </a:solidFill>
                <a:latin typeface="Adobe 黑体 Std R" pitchFamily="34" charset="-122"/>
                <a:ea typeface="Adobe 黑体 Std R" pitchFamily="34" charset="-122"/>
              </a:rPr>
              <a:t>322</a:t>
            </a:r>
            <a:r>
              <a:rPr lang="zh-CN" altLang="en-US" sz="2200" dirty="0">
                <a:solidFill>
                  <a:srgbClr val="FFFF00"/>
                </a:solidFill>
                <a:latin typeface="Adobe 黑体 Std R" pitchFamily="34" charset="-122"/>
                <a:ea typeface="Adobe 黑体 Std R" pitchFamily="34" charset="-122"/>
              </a:rPr>
              <a:t>万</a:t>
            </a:r>
            <a:r>
              <a:rPr lang="zh-CN" altLang="en-US" sz="2200" dirty="0">
                <a:solidFill>
                  <a:schemeClr val="bg1"/>
                </a:solidFill>
                <a:latin typeface="Adobe 黑体 Std R" pitchFamily="34" charset="-122"/>
                <a:ea typeface="Adobe 黑体 Std R" pitchFamily="34" charset="-122"/>
              </a:rPr>
              <a:t>）</a:t>
            </a:r>
          </a:p>
          <a:p>
            <a:endParaRPr lang="zh-CN" altLang="en-US" sz="2200" dirty="0"/>
          </a:p>
        </p:txBody>
      </p:sp>
    </p:spTree>
    <p:extLst>
      <p:ext uri="{BB962C8B-B14F-4D97-AF65-F5344CB8AC3E}">
        <p14:creationId xmlns:p14="http://schemas.microsoft.com/office/powerpoint/2010/main" val="226238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cTn>
                              </p:par>
                              <p:par>
                                <p:cTn id="10" presetID="63" presetClass="path" presetSubtype="0" accel="50000" decel="50000" fill="hold" nodeType="withEffect">
                                  <p:stCondLst>
                                    <p:cond delay="0"/>
                                  </p:stCondLst>
                                  <p:childTnLst>
                                    <p:animMotion origin="layout" path="M -0.92309 -0.00278 L 1.11111E-6 -2.22222E-6 " pathEditMode="relative" rAng="0" ptsTypes="AA">
                                      <p:cBhvr>
                                        <p:cTn id="11" dur="1000" fill="hold"/>
                                        <p:tgtEl>
                                          <p:spTgt spid="33"/>
                                        </p:tgtEl>
                                        <p:attrNameLst>
                                          <p:attrName>ppt_x</p:attrName>
                                          <p:attrName>ppt_y</p:attrName>
                                        </p:attrNameLst>
                                      </p:cBhvr>
                                      <p:rCtr x="46146" y="139"/>
                                    </p:animMotion>
                                  </p:childTnLst>
                                </p:cTn>
                              </p:par>
                              <p:par>
                                <p:cTn id="12" presetID="23" presetClass="entr" presetSubtype="16"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p:bldGraphic spid="6" grpId="0">
        <p:bldAsOne/>
      </p:bldGraphic>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556934" y="128394"/>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199734"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唯物史观：抗战胜利的原因</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613316" y="701968"/>
            <a:ext cx="7772401" cy="923330"/>
          </a:xfrm>
          <a:prstGeom prst="rect">
            <a:avLst/>
          </a:prstGeom>
        </p:spPr>
        <p:txBody>
          <a:bodyPr wrap="square">
            <a:spAutoFit/>
          </a:bodyPr>
          <a:lstStyle/>
          <a:p>
            <a:r>
              <a:rPr lang="en-US" altLang="zh-CN" sz="1800" dirty="0" smtClean="0">
                <a:solidFill>
                  <a:schemeClr val="bg1"/>
                </a:solidFill>
                <a:latin typeface="Adobe 黑体 Std R" pitchFamily="34" charset="-122"/>
                <a:ea typeface="Adobe 黑体 Std R" pitchFamily="34" charset="-122"/>
              </a:rPr>
              <a:t>1</a:t>
            </a:r>
            <a:r>
              <a:rPr lang="zh-CN" altLang="en-US" sz="1800" dirty="0">
                <a:solidFill>
                  <a:schemeClr val="bg1"/>
                </a:solidFill>
                <a:latin typeface="Adobe 黑体 Std R" pitchFamily="34" charset="-122"/>
                <a:ea typeface="Adobe 黑体 Std R" pitchFamily="34" charset="-122"/>
              </a:rPr>
              <a:t>、仅在抗战的前</a:t>
            </a:r>
            <a:r>
              <a:rPr lang="en-US" altLang="zh-CN" sz="1800" dirty="0">
                <a:solidFill>
                  <a:schemeClr val="bg1"/>
                </a:solidFill>
                <a:latin typeface="Adobe 黑体 Std R" pitchFamily="34" charset="-122"/>
                <a:ea typeface="Adobe 黑体 Std R" pitchFamily="34" charset="-122"/>
              </a:rPr>
              <a:t>5</a:t>
            </a:r>
            <a:r>
              <a:rPr lang="zh-CN" altLang="en-US" sz="1800" dirty="0">
                <a:solidFill>
                  <a:schemeClr val="bg1"/>
                </a:solidFill>
                <a:latin typeface="Adobe 黑体 Std R" pitchFamily="34" charset="-122"/>
                <a:ea typeface="Adobe 黑体 Std R" pitchFamily="34" charset="-122"/>
              </a:rPr>
              <a:t>年，义捐和侨汇就</a:t>
            </a:r>
            <a:r>
              <a:rPr lang="zh-CN" altLang="en-US" sz="1800" dirty="0" smtClean="0">
                <a:solidFill>
                  <a:schemeClr val="bg1"/>
                </a:solidFill>
                <a:latin typeface="Adobe 黑体 Std R" pitchFamily="34" charset="-122"/>
                <a:ea typeface="Adobe 黑体 Std R" pitchFamily="34" charset="-122"/>
              </a:rPr>
              <a:t>多达</a:t>
            </a:r>
            <a:r>
              <a:rPr lang="en-US" altLang="zh-CN" sz="1800" dirty="0" smtClean="0">
                <a:solidFill>
                  <a:srgbClr val="FFFF00"/>
                </a:solidFill>
                <a:latin typeface="Adobe 黑体 Std R" pitchFamily="34" charset="-122"/>
                <a:ea typeface="Adobe 黑体 Std R" pitchFamily="34" charset="-122"/>
              </a:rPr>
              <a:t>50</a:t>
            </a:r>
            <a:r>
              <a:rPr lang="zh-CN" altLang="en-US" sz="1800" dirty="0">
                <a:solidFill>
                  <a:srgbClr val="FFFF00"/>
                </a:solidFill>
                <a:latin typeface="Adobe 黑体 Std R" pitchFamily="34" charset="-122"/>
                <a:ea typeface="Adobe 黑体 Std R" pitchFamily="34" charset="-122"/>
              </a:rPr>
              <a:t>多亿元</a:t>
            </a:r>
            <a:r>
              <a:rPr lang="zh-CN" altLang="en-US" sz="1800" dirty="0">
                <a:solidFill>
                  <a:schemeClr val="bg1"/>
                </a:solidFill>
                <a:latin typeface="Adobe 黑体 Std R" pitchFamily="34" charset="-122"/>
                <a:ea typeface="Adobe 黑体 Std R" pitchFamily="34" charset="-122"/>
              </a:rPr>
              <a:t>，从军费开支方面来说，在抗战初期海外华人的</a:t>
            </a:r>
            <a:r>
              <a:rPr lang="zh-CN" altLang="en-US" sz="1800" dirty="0">
                <a:solidFill>
                  <a:srgbClr val="FFFF00"/>
                </a:solidFill>
                <a:latin typeface="Adobe 黑体 Std R" pitchFamily="34" charset="-122"/>
                <a:ea typeface="Adobe 黑体 Std R" pitchFamily="34" charset="-122"/>
              </a:rPr>
              <a:t>每月捐款约为</a:t>
            </a:r>
            <a:r>
              <a:rPr lang="en-US" altLang="zh-CN" sz="1800" dirty="0">
                <a:solidFill>
                  <a:srgbClr val="FFFF00"/>
                </a:solidFill>
                <a:latin typeface="Adobe 黑体 Std R" pitchFamily="34" charset="-122"/>
                <a:ea typeface="Adobe 黑体 Std R" pitchFamily="34" charset="-122"/>
              </a:rPr>
              <a:t>2000</a:t>
            </a:r>
            <a:r>
              <a:rPr lang="zh-CN" altLang="en-US" sz="1800" dirty="0">
                <a:solidFill>
                  <a:srgbClr val="FFFF00"/>
                </a:solidFill>
                <a:latin typeface="Adobe 黑体 Std R" pitchFamily="34" charset="-122"/>
                <a:ea typeface="Adobe 黑体 Std R" pitchFamily="34" charset="-122"/>
              </a:rPr>
              <a:t>万元</a:t>
            </a:r>
            <a:r>
              <a:rPr lang="zh-CN" altLang="en-US" sz="1800" dirty="0">
                <a:solidFill>
                  <a:schemeClr val="bg1"/>
                </a:solidFill>
                <a:latin typeface="Adobe 黑体 Std R" pitchFamily="34" charset="-122"/>
                <a:ea typeface="Adobe 黑体 Std R" pitchFamily="34" charset="-122"/>
              </a:rPr>
              <a:t>，几乎占了当时抗战军饷的</a:t>
            </a:r>
            <a:r>
              <a:rPr lang="zh-CN" altLang="en-US" sz="1800" dirty="0" smtClean="0">
                <a:solidFill>
                  <a:srgbClr val="FFFF00"/>
                </a:solidFill>
                <a:latin typeface="Adobe 黑体 Std R" pitchFamily="34" charset="-122"/>
                <a:ea typeface="Adobe 黑体 Std R" pitchFamily="34" charset="-122"/>
              </a:rPr>
              <a:t>三分之一。</a:t>
            </a:r>
            <a:endParaRPr lang="en-US" altLang="zh-CN" sz="1800" dirty="0" smtClean="0">
              <a:solidFill>
                <a:srgbClr val="FFFF00"/>
              </a:solidFill>
              <a:latin typeface="Adobe 黑体 Std R" pitchFamily="34" charset="-122"/>
              <a:ea typeface="Adobe 黑体 Std R" pitchFamily="34" charset="-122"/>
            </a:endParaRPr>
          </a:p>
        </p:txBody>
      </p:sp>
      <p:sp>
        <p:nvSpPr>
          <p:cNvPr id="11" name="TextBox 10"/>
          <p:cNvSpPr txBox="1"/>
          <p:nvPr/>
        </p:nvSpPr>
        <p:spPr>
          <a:xfrm>
            <a:off x="641201" y="1647600"/>
            <a:ext cx="7744516" cy="646331"/>
          </a:xfrm>
          <a:prstGeom prst="rect">
            <a:avLst/>
          </a:prstGeom>
          <a:noFill/>
        </p:spPr>
        <p:txBody>
          <a:bodyPr wrap="square" rtlCol="0">
            <a:spAutoFit/>
          </a:bodyPr>
          <a:lstStyle/>
          <a:p>
            <a:r>
              <a:rPr lang="en-US" altLang="zh-CN" sz="1800" dirty="0" smtClean="0">
                <a:solidFill>
                  <a:schemeClr val="bg1"/>
                </a:solidFill>
                <a:latin typeface="Adobe 黑体 Std R" pitchFamily="34" charset="-122"/>
                <a:ea typeface="Adobe 黑体 Std R" pitchFamily="34" charset="-122"/>
              </a:rPr>
              <a:t>2</a:t>
            </a:r>
            <a:r>
              <a:rPr lang="zh-CN" altLang="en-US" sz="1800" dirty="0" smtClean="0">
                <a:solidFill>
                  <a:schemeClr val="bg1"/>
                </a:solidFill>
                <a:latin typeface="Adobe 黑体 Std R" pitchFamily="34" charset="-122"/>
                <a:ea typeface="Adobe 黑体 Std R" pitchFamily="34" charset="-122"/>
              </a:rPr>
              <a:t>、华侨捐款总计超过</a:t>
            </a:r>
            <a:r>
              <a:rPr lang="en-US" altLang="zh-CN" sz="1800" dirty="0" smtClean="0">
                <a:solidFill>
                  <a:srgbClr val="FFFF00"/>
                </a:solidFill>
                <a:latin typeface="Adobe 黑体 Std R" pitchFamily="34" charset="-122"/>
                <a:ea typeface="Adobe 黑体 Std R" pitchFamily="34" charset="-122"/>
              </a:rPr>
              <a:t>13</a:t>
            </a:r>
            <a:r>
              <a:rPr lang="zh-CN" altLang="en-US" sz="1800" dirty="0" smtClean="0">
                <a:solidFill>
                  <a:srgbClr val="FFFF00"/>
                </a:solidFill>
                <a:latin typeface="Adobe 黑体 Std R" pitchFamily="34" charset="-122"/>
                <a:ea typeface="Adobe 黑体 Std R" pitchFamily="34" charset="-122"/>
              </a:rPr>
              <a:t>亿</a:t>
            </a:r>
            <a:r>
              <a:rPr lang="zh-CN" altLang="en-US" sz="1800" dirty="0" smtClean="0">
                <a:solidFill>
                  <a:schemeClr val="bg1"/>
                </a:solidFill>
                <a:latin typeface="Adobe 黑体 Std R" pitchFamily="34" charset="-122"/>
                <a:ea typeface="Adobe 黑体 Std R" pitchFamily="34" charset="-122"/>
              </a:rPr>
              <a:t>，侨汇达</a:t>
            </a:r>
            <a:r>
              <a:rPr lang="en-US" altLang="zh-CN" sz="1800" dirty="0" smtClean="0">
                <a:solidFill>
                  <a:srgbClr val="FFFF00"/>
                </a:solidFill>
                <a:latin typeface="Adobe 黑体 Std R" pitchFamily="34" charset="-122"/>
                <a:ea typeface="Adobe 黑体 Std R" pitchFamily="34" charset="-122"/>
              </a:rPr>
              <a:t>95</a:t>
            </a:r>
            <a:r>
              <a:rPr lang="zh-CN" altLang="en-US" sz="1800" dirty="0" smtClean="0">
                <a:solidFill>
                  <a:srgbClr val="FFFF00"/>
                </a:solidFill>
                <a:latin typeface="Adobe 黑体 Std R" pitchFamily="34" charset="-122"/>
                <a:ea typeface="Adobe 黑体 Std R" pitchFamily="34" charset="-122"/>
              </a:rPr>
              <a:t>亿</a:t>
            </a:r>
            <a:r>
              <a:rPr lang="zh-CN" altLang="en-US" sz="1800" dirty="0" smtClean="0">
                <a:solidFill>
                  <a:schemeClr val="bg1"/>
                </a:solidFill>
                <a:latin typeface="Adobe 黑体 Std R" pitchFamily="34" charset="-122"/>
                <a:ea typeface="Adobe 黑体 Std R" pitchFamily="34" charset="-122"/>
              </a:rPr>
              <a:t>，占中国军费的</a:t>
            </a:r>
            <a:r>
              <a:rPr lang="en-US" altLang="zh-CN" sz="1800" dirty="0" smtClean="0">
                <a:solidFill>
                  <a:srgbClr val="FFFF00"/>
                </a:solidFill>
                <a:latin typeface="Adobe 黑体 Std R" pitchFamily="34" charset="-122"/>
                <a:ea typeface="Adobe 黑体 Std R" pitchFamily="34" charset="-122"/>
              </a:rPr>
              <a:t>43%</a:t>
            </a:r>
            <a:r>
              <a:rPr lang="zh-CN" altLang="en-US" sz="1800" dirty="0" smtClean="0">
                <a:solidFill>
                  <a:schemeClr val="bg1"/>
                </a:solidFill>
                <a:latin typeface="Adobe 黑体 Std R" pitchFamily="34" charset="-122"/>
                <a:ea typeface="Adobe 黑体 Std R" pitchFamily="34" charset="-122"/>
              </a:rPr>
              <a:t>，海外华侨</a:t>
            </a:r>
            <a:r>
              <a:rPr lang="en-US" altLang="zh-CN" sz="1800" dirty="0" smtClean="0">
                <a:solidFill>
                  <a:schemeClr val="bg1"/>
                </a:solidFill>
                <a:latin typeface="Adobe 黑体 Std R" pitchFamily="34" charset="-122"/>
                <a:ea typeface="Adobe 黑体 Std R" pitchFamily="34" charset="-122"/>
              </a:rPr>
              <a:t>800</a:t>
            </a:r>
            <a:r>
              <a:rPr lang="zh-CN" altLang="en-US" sz="1800" dirty="0" smtClean="0">
                <a:solidFill>
                  <a:schemeClr val="bg1"/>
                </a:solidFill>
                <a:latin typeface="Adobe 黑体 Std R" pitchFamily="34" charset="-122"/>
                <a:ea typeface="Adobe 黑体 Std R" pitchFamily="34" charset="-122"/>
              </a:rPr>
              <a:t>万，有</a:t>
            </a:r>
            <a:r>
              <a:rPr lang="en-US" altLang="zh-CN" sz="1800" dirty="0" smtClean="0">
                <a:solidFill>
                  <a:srgbClr val="FFFF00"/>
                </a:solidFill>
                <a:latin typeface="Adobe 黑体 Std R" pitchFamily="34" charset="-122"/>
                <a:ea typeface="Adobe 黑体 Std R" pitchFamily="34" charset="-122"/>
              </a:rPr>
              <a:t>400</a:t>
            </a:r>
            <a:r>
              <a:rPr lang="zh-CN" altLang="en-US" sz="1800" dirty="0" smtClean="0">
                <a:solidFill>
                  <a:srgbClr val="FFFF00"/>
                </a:solidFill>
                <a:latin typeface="Adobe 黑体 Std R" pitchFamily="34" charset="-122"/>
                <a:ea typeface="Adobe 黑体 Std R" pitchFamily="34" charset="-122"/>
              </a:rPr>
              <a:t>万人</a:t>
            </a:r>
            <a:r>
              <a:rPr lang="zh-CN" altLang="en-US" sz="1800" dirty="0" smtClean="0">
                <a:solidFill>
                  <a:schemeClr val="bg1"/>
                </a:solidFill>
                <a:latin typeface="Adobe 黑体 Std R" pitchFamily="34" charset="-122"/>
                <a:ea typeface="Adobe 黑体 Std R" pitchFamily="34" charset="-122"/>
              </a:rPr>
              <a:t>为抗战捐过款。</a:t>
            </a:r>
            <a:endParaRPr lang="zh-CN" altLang="en-US" dirty="0"/>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952" y="2383139"/>
            <a:ext cx="2748776" cy="2748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6826" y="2383139"/>
            <a:ext cx="2667495" cy="2748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222" y="2383139"/>
            <a:ext cx="2652755" cy="2748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2263664" y="5173668"/>
            <a:ext cx="7744516" cy="369332"/>
          </a:xfrm>
          <a:prstGeom prst="rect">
            <a:avLst/>
          </a:prstGeom>
          <a:noFill/>
        </p:spPr>
        <p:txBody>
          <a:bodyPr wrap="square" rtlCol="0">
            <a:spAutoFit/>
          </a:bodyPr>
          <a:lstStyle/>
          <a:p>
            <a:r>
              <a:rPr lang="zh-CN" altLang="en-US" sz="1800" dirty="0" smtClean="0">
                <a:solidFill>
                  <a:srgbClr val="FFFF00"/>
                </a:solidFill>
                <a:latin typeface="方正粗倩简体" panose="03000509000000000000" pitchFamily="65" charset="-122"/>
                <a:ea typeface="方正粗倩简体" panose="03000509000000000000" pitchFamily="65" charset="-122"/>
              </a:rPr>
              <a:t>图为</a:t>
            </a:r>
            <a:r>
              <a:rPr lang="en-US" altLang="zh-CN" sz="1800" dirty="0" smtClean="0">
                <a:solidFill>
                  <a:srgbClr val="FFFF00"/>
                </a:solidFill>
                <a:latin typeface="方正粗倩简体" panose="03000509000000000000" pitchFamily="65" charset="-122"/>
                <a:ea typeface="方正粗倩简体" panose="03000509000000000000" pitchFamily="65" charset="-122"/>
              </a:rPr>
              <a:t>1941</a:t>
            </a:r>
            <a:r>
              <a:rPr lang="zh-CN" altLang="en-US" sz="1800" dirty="0" smtClean="0">
                <a:solidFill>
                  <a:srgbClr val="FFFF00"/>
                </a:solidFill>
                <a:latin typeface="方正粗倩简体" panose="03000509000000000000" pitchFamily="65" charset="-122"/>
                <a:ea typeface="方正粗倩简体" panose="03000509000000000000" pitchFamily="65" charset="-122"/>
              </a:rPr>
              <a:t>年美国华侨为抗战募捐进行时装表演</a:t>
            </a:r>
            <a:endParaRPr lang="zh-CN" altLang="en-US" sz="1800" dirty="0">
              <a:solidFill>
                <a:srgbClr val="FFFF00"/>
              </a:solidFill>
              <a:latin typeface="方正粗倩简体" panose="03000509000000000000" pitchFamily="65" charset="-122"/>
              <a:ea typeface="方正粗倩简体" panose="03000509000000000000" pitchFamily="65" charset="-122"/>
            </a:endParaRPr>
          </a:p>
        </p:txBody>
      </p:sp>
    </p:spTree>
    <p:extLst>
      <p:ext uri="{BB962C8B-B14F-4D97-AF65-F5344CB8AC3E}">
        <p14:creationId xmlns:p14="http://schemas.microsoft.com/office/powerpoint/2010/main" val="1485751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556934" y="128394"/>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199734"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唯物史观：抗战胜利的原因</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301900" y="701968"/>
            <a:ext cx="8619077" cy="1200329"/>
          </a:xfrm>
          <a:prstGeom prst="rect">
            <a:avLst/>
          </a:prstGeom>
        </p:spPr>
        <p:txBody>
          <a:bodyPr wrap="square">
            <a:spAutoFit/>
          </a:bodyPr>
          <a:lstStyle/>
          <a:p>
            <a:pPr algn="just"/>
            <a:r>
              <a:rPr lang="en-US" altLang="zh-CN" sz="1800" dirty="0" smtClean="0">
                <a:solidFill>
                  <a:schemeClr val="bg1"/>
                </a:solidFill>
                <a:latin typeface="Adobe 黑体 Std R" pitchFamily="34" charset="-122"/>
                <a:ea typeface="Adobe 黑体 Std R" pitchFamily="34" charset="-122"/>
              </a:rPr>
              <a:t>        1938</a:t>
            </a:r>
            <a:r>
              <a:rPr lang="zh-CN" altLang="en-US" sz="1800" dirty="0">
                <a:solidFill>
                  <a:schemeClr val="bg1"/>
                </a:solidFill>
                <a:latin typeface="Adobe 黑体 Std R" pitchFamily="34" charset="-122"/>
                <a:ea typeface="Adobe 黑体 Std R" pitchFamily="34" charset="-122"/>
              </a:rPr>
              <a:t>年</a:t>
            </a:r>
            <a:r>
              <a:rPr lang="en-US" altLang="zh-CN" sz="1800" dirty="0">
                <a:solidFill>
                  <a:schemeClr val="bg1"/>
                </a:solidFill>
                <a:latin typeface="Adobe 黑体 Std R" pitchFamily="34" charset="-122"/>
                <a:ea typeface="Adobe 黑体 Std R" pitchFamily="34" charset="-122"/>
              </a:rPr>
              <a:t>5</a:t>
            </a:r>
            <a:r>
              <a:rPr lang="zh-CN" altLang="en-US" sz="1800" dirty="0">
                <a:solidFill>
                  <a:schemeClr val="bg1"/>
                </a:solidFill>
                <a:latin typeface="Adobe 黑体 Std R" pitchFamily="34" charset="-122"/>
                <a:ea typeface="Adobe 黑体 Std R" pitchFamily="34" charset="-122"/>
              </a:rPr>
              <a:t>月，抗大第四期开学。这一期，抗大迅猛扩大，学员达</a:t>
            </a:r>
            <a:r>
              <a:rPr lang="en-US" altLang="zh-CN" sz="1800" dirty="0">
                <a:solidFill>
                  <a:schemeClr val="bg1"/>
                </a:solidFill>
                <a:latin typeface="Adobe 黑体 Std R" pitchFamily="34" charset="-122"/>
                <a:ea typeface="Adobe 黑体 Std R" pitchFamily="34" charset="-122"/>
              </a:rPr>
              <a:t>5600</a:t>
            </a:r>
            <a:r>
              <a:rPr lang="zh-CN" altLang="en-US" sz="1800" dirty="0">
                <a:solidFill>
                  <a:schemeClr val="bg1"/>
                </a:solidFill>
                <a:latin typeface="Adobe 黑体 Std R" pitchFamily="34" charset="-122"/>
                <a:ea typeface="Adobe 黑体 Std R" pitchFamily="34" charset="-122"/>
              </a:rPr>
              <a:t>余人，校址相应扩散，北至蟠龙、瓦窑堡，南至洛川，向西更延伸至甘肃的庆阳。特别是代表新中国妇女先锋</a:t>
            </a:r>
            <a:r>
              <a:rPr lang="zh-CN" altLang="en-US" sz="1800" dirty="0" smtClean="0">
                <a:solidFill>
                  <a:schemeClr val="bg1"/>
                </a:solidFill>
                <a:latin typeface="Adobe 黑体 Std R" pitchFamily="34" charset="-122"/>
                <a:ea typeface="Adobe 黑体 Std R" pitchFamily="34" charset="-122"/>
              </a:rPr>
              <a:t>的</a:t>
            </a:r>
            <a:r>
              <a:rPr lang="zh-CN" altLang="en-US" sz="1800" dirty="0">
                <a:solidFill>
                  <a:schemeClr val="bg1"/>
                </a:solidFill>
                <a:latin typeface="Adobe 黑体 Std R" pitchFamily="34" charset="-122"/>
                <a:ea typeface="Adobe 黑体 Std R" pitchFamily="34" charset="-122"/>
              </a:rPr>
              <a:t>女</a:t>
            </a:r>
            <a:r>
              <a:rPr lang="zh-CN" altLang="en-US" sz="1800" dirty="0" smtClean="0">
                <a:solidFill>
                  <a:schemeClr val="bg1"/>
                </a:solidFill>
                <a:latin typeface="Adobe 黑体 Std R" pitchFamily="34" charset="-122"/>
                <a:ea typeface="Adobe 黑体 Std R" pitchFamily="34" charset="-122"/>
              </a:rPr>
              <a:t>生</a:t>
            </a:r>
            <a:r>
              <a:rPr lang="zh-CN" altLang="en-US" sz="1800" dirty="0">
                <a:solidFill>
                  <a:schemeClr val="bg1"/>
                </a:solidFill>
                <a:latin typeface="Adobe 黑体 Std R" pitchFamily="34" charset="-122"/>
                <a:ea typeface="Adobe 黑体 Std R" pitchFamily="34" charset="-122"/>
              </a:rPr>
              <a:t>队伍，也不断壮大</a:t>
            </a:r>
            <a:r>
              <a:rPr lang="zh-CN" altLang="en-US" sz="1800" dirty="0" smtClean="0">
                <a:solidFill>
                  <a:schemeClr val="bg1"/>
                </a:solidFill>
                <a:latin typeface="Adobe 黑体 Std R" pitchFamily="34" charset="-122"/>
                <a:ea typeface="Adobe 黑体 Std R" pitchFamily="34" charset="-122"/>
              </a:rPr>
              <a:t>。</a:t>
            </a:r>
            <a:r>
              <a:rPr lang="en-US" altLang="zh-CN" sz="1800" dirty="0" smtClean="0">
                <a:solidFill>
                  <a:schemeClr val="bg1"/>
                </a:solidFill>
                <a:latin typeface="Adobe 黑体 Std R" pitchFamily="34" charset="-122"/>
                <a:ea typeface="Adobe 黑体 Std R" pitchFamily="34" charset="-122"/>
              </a:rPr>
              <a:t>1938</a:t>
            </a:r>
            <a:r>
              <a:rPr lang="zh-CN" altLang="en-US" sz="1800" dirty="0">
                <a:solidFill>
                  <a:schemeClr val="bg1"/>
                </a:solidFill>
                <a:latin typeface="Adobe 黑体 Std R" pitchFamily="34" charset="-122"/>
                <a:ea typeface="Adobe 黑体 Std R" pitchFamily="34" charset="-122"/>
              </a:rPr>
              <a:t>年</a:t>
            </a:r>
            <a:r>
              <a:rPr lang="en-US" altLang="zh-CN" sz="1800" dirty="0">
                <a:solidFill>
                  <a:schemeClr val="bg1"/>
                </a:solidFill>
                <a:latin typeface="Adobe 黑体 Std R" pitchFamily="34" charset="-122"/>
                <a:ea typeface="Adobe 黑体 Std R" pitchFamily="34" charset="-122"/>
              </a:rPr>
              <a:t>8</a:t>
            </a:r>
            <a:r>
              <a:rPr lang="zh-CN" altLang="en-US" sz="1800" dirty="0">
                <a:solidFill>
                  <a:schemeClr val="bg1"/>
                </a:solidFill>
                <a:latin typeface="Adobe 黑体 Std R" pitchFamily="34" charset="-122"/>
                <a:ea typeface="Adobe 黑体 Std R" pitchFamily="34" charset="-122"/>
              </a:rPr>
              <a:t>月，经过几个月的短暂学习，部分学员提前毕业，有</a:t>
            </a:r>
            <a:r>
              <a:rPr lang="en-US" altLang="zh-CN" sz="1800" dirty="0">
                <a:solidFill>
                  <a:srgbClr val="FFFF00"/>
                </a:solidFill>
                <a:latin typeface="Adobe 黑体 Std R" pitchFamily="34" charset="-122"/>
                <a:ea typeface="Adobe 黑体 Std R" pitchFamily="34" charset="-122"/>
              </a:rPr>
              <a:t>1400</a:t>
            </a:r>
            <a:r>
              <a:rPr lang="zh-CN" altLang="en-US" sz="1800" dirty="0">
                <a:solidFill>
                  <a:srgbClr val="FFFF00"/>
                </a:solidFill>
                <a:latin typeface="Adobe 黑体 Std R" pitchFamily="34" charset="-122"/>
                <a:ea typeface="Adobe 黑体 Std R" pitchFamily="34" charset="-122"/>
              </a:rPr>
              <a:t>多名学员去参加了保卫大武汉的血战</a:t>
            </a:r>
            <a:r>
              <a:rPr lang="zh-CN" altLang="en-US" sz="1800" dirty="0">
                <a:solidFill>
                  <a:schemeClr val="bg1"/>
                </a:solidFill>
                <a:latin typeface="Adobe 黑体 Std R" pitchFamily="34" charset="-122"/>
                <a:ea typeface="Adobe 黑体 Std R" pitchFamily="34" charset="-122"/>
              </a:rPr>
              <a:t>。</a:t>
            </a:r>
            <a:endParaRPr lang="en-US" altLang="zh-CN" sz="1800" dirty="0" smtClean="0">
              <a:solidFill>
                <a:srgbClr val="FFFF00"/>
              </a:solidFill>
              <a:latin typeface="Adobe 黑体 Std R" pitchFamily="34" charset="-122"/>
              <a:ea typeface="Adobe 黑体 Std R" pitchFamily="34" charset="-122"/>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40" y="3432869"/>
            <a:ext cx="2969640" cy="2053710"/>
          </a:xfrm>
          <a:prstGeom prst="rect">
            <a:avLst/>
          </a:prstGeom>
          <a:ln>
            <a:noFill/>
          </a:ln>
          <a:effectLst>
            <a:softEdge rad="112500"/>
          </a:effectLst>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0380" y="3394589"/>
            <a:ext cx="2819347" cy="2091990"/>
          </a:xfrm>
          <a:prstGeom prst="rect">
            <a:avLst/>
          </a:prstGeom>
          <a:ln>
            <a:noFill/>
          </a:ln>
          <a:effectLst>
            <a:softEdge rad="112500"/>
          </a:effectLst>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7868" y="3394589"/>
            <a:ext cx="2942719" cy="2091990"/>
          </a:xfrm>
          <a:prstGeom prst="rect">
            <a:avLst/>
          </a:prstGeom>
          <a:ln>
            <a:noFill/>
          </a:ln>
          <a:effectLst>
            <a:softEdge rad="112500"/>
          </a:effectLst>
        </p:spPr>
      </p:pic>
      <p:sp>
        <p:nvSpPr>
          <p:cNvPr id="6" name="TextBox 5"/>
          <p:cNvSpPr txBox="1"/>
          <p:nvPr/>
        </p:nvSpPr>
        <p:spPr>
          <a:xfrm>
            <a:off x="301900" y="1894401"/>
            <a:ext cx="8619077" cy="1477328"/>
          </a:xfrm>
          <a:prstGeom prst="rect">
            <a:avLst/>
          </a:prstGeom>
        </p:spPr>
        <p:txBody>
          <a:bodyPr wrap="square">
            <a:spAutoFit/>
          </a:bodyPr>
          <a:lstStyle>
            <a:defPPr>
              <a:defRPr lang="en-US"/>
            </a:defPPr>
            <a:lvl1pPr algn="just">
              <a:defRPr sz="1800">
                <a:solidFill>
                  <a:schemeClr val="bg1"/>
                </a:solidFill>
                <a:latin typeface="Adobe 黑体 Std R" pitchFamily="34" charset="-122"/>
                <a:ea typeface="Adobe 黑体 Std R" pitchFamily="34" charset="-122"/>
              </a:defRPr>
            </a:lvl1pPr>
          </a:lstStyle>
          <a:p>
            <a:r>
              <a:rPr lang="zh-CN" altLang="en-US" dirty="0" smtClean="0"/>
              <a:t>        黄埔军校</a:t>
            </a:r>
            <a:r>
              <a:rPr lang="zh-CN" altLang="en-US" dirty="0"/>
              <a:t>：</a:t>
            </a:r>
            <a:r>
              <a:rPr lang="en-US" altLang="zh-CN" dirty="0"/>
              <a:t>1924</a:t>
            </a:r>
            <a:r>
              <a:rPr lang="zh-CN" altLang="en-US" dirty="0"/>
              <a:t>年设立，宁汉合流后迁往南京，后改名中央陆军军官学校，抗战全面爆发后迁往成都。因作战部队缺乏，</a:t>
            </a:r>
            <a:r>
              <a:rPr lang="en-US" altLang="zh-CN" dirty="0"/>
              <a:t>11</a:t>
            </a:r>
            <a:r>
              <a:rPr lang="zh-CN" altLang="en-US" dirty="0"/>
              <a:t>、</a:t>
            </a:r>
            <a:r>
              <a:rPr lang="en-US" altLang="zh-CN" dirty="0"/>
              <a:t>12</a:t>
            </a:r>
            <a:r>
              <a:rPr lang="zh-CN" altLang="en-US" dirty="0"/>
              <a:t>、</a:t>
            </a:r>
            <a:r>
              <a:rPr lang="en-US" altLang="zh-CN" dirty="0"/>
              <a:t>13</a:t>
            </a:r>
            <a:r>
              <a:rPr lang="zh-CN" altLang="en-US" dirty="0"/>
              <a:t>期学员先后提前毕业，并继续招收学员，成为培养抗日官兵的大本营，</a:t>
            </a:r>
            <a:r>
              <a:rPr lang="zh-CN" altLang="en-US" dirty="0">
                <a:solidFill>
                  <a:srgbClr val="FFFF00"/>
                </a:solidFill>
              </a:rPr>
              <a:t>各期毕业生一律开赴抗日前线。</a:t>
            </a:r>
            <a:r>
              <a:rPr lang="en-US" altLang="zh-CN" dirty="0"/>
              <a:t>1937-1945</a:t>
            </a:r>
            <a:r>
              <a:rPr lang="zh-CN" altLang="en-US" dirty="0"/>
              <a:t>年间，共培养步兵、炮兵、工兵、辎重兵、宪兵、政治、空军等</a:t>
            </a:r>
            <a:r>
              <a:rPr lang="zh-CN" altLang="en-US" dirty="0">
                <a:solidFill>
                  <a:srgbClr val="FFFF00"/>
                </a:solidFill>
              </a:rPr>
              <a:t>专业人才</a:t>
            </a:r>
            <a:r>
              <a:rPr lang="en-US" altLang="zh-CN" dirty="0">
                <a:solidFill>
                  <a:srgbClr val="FFFF00"/>
                </a:solidFill>
              </a:rPr>
              <a:t>21109</a:t>
            </a:r>
            <a:r>
              <a:rPr lang="zh-CN" altLang="en-US" dirty="0">
                <a:solidFill>
                  <a:srgbClr val="FFFF00"/>
                </a:solidFill>
              </a:rPr>
              <a:t>人</a:t>
            </a:r>
            <a:r>
              <a:rPr lang="zh-CN" altLang="en-US" dirty="0"/>
              <a:t>。</a:t>
            </a:r>
          </a:p>
        </p:txBody>
      </p:sp>
    </p:spTree>
    <p:extLst>
      <p:ext uri="{BB962C8B-B14F-4D97-AF65-F5344CB8AC3E}">
        <p14:creationId xmlns:p14="http://schemas.microsoft.com/office/powerpoint/2010/main" val="2841229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7"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7"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4" name="肘形连接符 23"/>
          <p:cNvCxnSpPr/>
          <p:nvPr/>
        </p:nvCxnSpPr>
        <p:spPr>
          <a:xfrm flipV="1">
            <a:off x="2221565" y="1393290"/>
            <a:ext cx="2181518" cy="677455"/>
          </a:xfrm>
          <a:prstGeom prst="bentConnector3">
            <a:avLst>
              <a:gd name="adj1" fmla="val 50000"/>
            </a:avLst>
          </a:prstGeom>
          <a:ln w="9525" cap="rnd">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肘形连接符 24"/>
          <p:cNvCxnSpPr/>
          <p:nvPr/>
        </p:nvCxnSpPr>
        <p:spPr>
          <a:xfrm>
            <a:off x="2221565" y="2312864"/>
            <a:ext cx="2321653" cy="609110"/>
          </a:xfrm>
          <a:prstGeom prst="bentConnector3">
            <a:avLst>
              <a:gd name="adj1" fmla="val 50000"/>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肘形连接符 25"/>
          <p:cNvCxnSpPr>
            <a:endCxn id="36" idx="2"/>
          </p:cNvCxnSpPr>
          <p:nvPr/>
        </p:nvCxnSpPr>
        <p:spPr>
          <a:xfrm flipV="1">
            <a:off x="2685652" y="2146304"/>
            <a:ext cx="1990912" cy="425600"/>
          </a:xfrm>
          <a:prstGeom prst="bentConnector3">
            <a:avLst>
              <a:gd name="adj1" fmla="val 50000"/>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肘形连接符 26"/>
          <p:cNvCxnSpPr>
            <a:endCxn id="48" idx="2"/>
          </p:cNvCxnSpPr>
          <p:nvPr/>
        </p:nvCxnSpPr>
        <p:spPr>
          <a:xfrm>
            <a:off x="2653501" y="2798791"/>
            <a:ext cx="2023063" cy="859287"/>
          </a:xfrm>
          <a:prstGeom prst="bentConnector3">
            <a:avLst>
              <a:gd name="adj1" fmla="val 23685"/>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8" name="圆角矩形 104"/>
          <p:cNvSpPr/>
          <p:nvPr/>
        </p:nvSpPr>
        <p:spPr>
          <a:xfrm>
            <a:off x="740123" y="1956334"/>
            <a:ext cx="2074110" cy="908997"/>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schemeClr val="tx1"/>
              </a:solidFill>
              <a:latin typeface="微软雅黑" panose="020B0503020204020204" pitchFamily="34" charset="-122"/>
              <a:ea typeface="微软雅黑" panose="020B0503020204020204" pitchFamily="34" charset="-122"/>
            </a:endParaRPr>
          </a:p>
        </p:txBody>
      </p:sp>
      <p:sp>
        <p:nvSpPr>
          <p:cNvPr id="22" name="矩形 21"/>
          <p:cNvSpPr/>
          <p:nvPr/>
        </p:nvSpPr>
        <p:spPr>
          <a:xfrm>
            <a:off x="913238" y="2028694"/>
            <a:ext cx="1527645" cy="807889"/>
          </a:xfrm>
          <a:prstGeom prst="rect">
            <a:avLst/>
          </a:prstGeom>
        </p:spPr>
        <p:txBody>
          <a:bodyPr wrap="square" lIns="68555" tIns="34278" rIns="68555" bIns="34278">
            <a:spAutoFit/>
          </a:bodyPr>
          <a:lstStyle/>
          <a:p>
            <a:r>
              <a:rPr lang="zh-CN" altLang="en-US" sz="2400" b="1" dirty="0" smtClean="0">
                <a:solidFill>
                  <a:schemeClr val="bg1"/>
                </a:solidFill>
                <a:latin typeface="微软雅黑" pitchFamily="34" charset="-122"/>
                <a:ea typeface="微软雅黑" pitchFamily="34" charset="-122"/>
              </a:rPr>
              <a:t>胜利原因</a:t>
            </a:r>
            <a:endParaRPr lang="en-US" altLang="zh-CN" sz="2400" b="1" dirty="0" smtClean="0">
              <a:solidFill>
                <a:schemeClr val="bg1"/>
              </a:solidFill>
              <a:latin typeface="微软雅黑" pitchFamily="34" charset="-122"/>
              <a:ea typeface="微软雅黑" pitchFamily="34" charset="-122"/>
            </a:endParaRPr>
          </a:p>
          <a:p>
            <a:r>
              <a:rPr lang="zh-CN" altLang="en-US" sz="2400" b="1" dirty="0" smtClean="0">
                <a:solidFill>
                  <a:schemeClr val="bg1"/>
                </a:solidFill>
                <a:latin typeface="微软雅黑" pitchFamily="34" charset="-122"/>
                <a:ea typeface="微软雅黑" pitchFamily="34" charset="-122"/>
              </a:rPr>
              <a:t>（国内）</a:t>
            </a:r>
            <a:endParaRPr lang="en-US" altLang="zh-CN" sz="2400" b="1" dirty="0">
              <a:solidFill>
                <a:schemeClr val="bg1"/>
              </a:solidFill>
              <a:latin typeface="微软雅黑" pitchFamily="34" charset="-122"/>
              <a:ea typeface="微软雅黑" pitchFamily="34" charset="-122"/>
            </a:endParaRPr>
          </a:p>
        </p:txBody>
      </p:sp>
      <p:grpSp>
        <p:nvGrpSpPr>
          <p:cNvPr id="28" name="组合 27"/>
          <p:cNvGrpSpPr/>
          <p:nvPr/>
        </p:nvGrpSpPr>
        <p:grpSpPr>
          <a:xfrm>
            <a:off x="4309301" y="1100658"/>
            <a:ext cx="572672" cy="572672"/>
            <a:chOff x="304800" y="673100"/>
            <a:chExt cx="4000500" cy="4000500"/>
          </a:xfrm>
          <a:blipFill dpi="0" rotWithShape="1">
            <a:blip r:embed="rId4">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0" name="椭圆 29"/>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31" name="标题 11"/>
          <p:cNvSpPr txBox="1">
            <a:spLocks/>
          </p:cNvSpPr>
          <p:nvPr/>
        </p:nvSpPr>
        <p:spPr>
          <a:xfrm>
            <a:off x="4273259" y="1179034"/>
            <a:ext cx="605512"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399" dirty="0">
                <a:solidFill>
                  <a:schemeClr val="bg1"/>
                </a:solidFill>
                <a:latin typeface="Impact MT Std" pitchFamily="34" charset="0"/>
                <a:ea typeface="微软雅黑" panose="020B0503020204020204" pitchFamily="34" charset="-122"/>
              </a:rPr>
              <a:t>01</a:t>
            </a:r>
            <a:endParaRPr lang="zh-CN" altLang="en-US" sz="2399" dirty="0">
              <a:solidFill>
                <a:schemeClr val="bg1"/>
              </a:solidFill>
              <a:latin typeface="Impact MT Std" pitchFamily="34" charset="0"/>
              <a:ea typeface="微软雅黑" panose="020B0503020204020204" pitchFamily="34" charset="-122"/>
            </a:endParaRPr>
          </a:p>
        </p:txBody>
      </p:sp>
      <p:sp>
        <p:nvSpPr>
          <p:cNvPr id="33" name="标题 11"/>
          <p:cNvSpPr txBox="1">
            <a:spLocks/>
          </p:cNvSpPr>
          <p:nvPr/>
        </p:nvSpPr>
        <p:spPr>
          <a:xfrm>
            <a:off x="4945701" y="1165918"/>
            <a:ext cx="2929297" cy="5904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chemeClr val="bg1"/>
                </a:solidFill>
                <a:latin typeface="微软雅黑" panose="020B0503020204020204" pitchFamily="34" charset="-122"/>
                <a:ea typeface="微软雅黑" panose="020B0503020204020204" pitchFamily="34" charset="-122"/>
              </a:rPr>
              <a:t>农民是中国抗战的脊骨</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4664065" y="1859967"/>
            <a:ext cx="572672" cy="572672"/>
            <a:chOff x="304800" y="673100"/>
            <a:chExt cx="4000500" cy="4000500"/>
          </a:xfrm>
          <a:blipFill dpi="0" rotWithShape="1">
            <a:blip r:embed="rId5">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6" name="椭圆 35"/>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37" name="标题 11"/>
          <p:cNvSpPr txBox="1">
            <a:spLocks/>
          </p:cNvSpPr>
          <p:nvPr/>
        </p:nvSpPr>
        <p:spPr>
          <a:xfrm>
            <a:off x="4628022" y="1938343"/>
            <a:ext cx="605512"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399" dirty="0">
                <a:solidFill>
                  <a:schemeClr val="bg1"/>
                </a:solidFill>
                <a:latin typeface="Impact MT Std" pitchFamily="34" charset="0"/>
                <a:ea typeface="微软雅黑" panose="020B0503020204020204" pitchFamily="34" charset="-122"/>
              </a:rPr>
              <a:t>02</a:t>
            </a:r>
            <a:endParaRPr lang="zh-CN" altLang="en-US" sz="2399" dirty="0">
              <a:solidFill>
                <a:schemeClr val="bg1"/>
              </a:solidFill>
              <a:latin typeface="Impact MT Std" pitchFamily="34" charset="0"/>
              <a:ea typeface="微软雅黑" panose="020B0503020204020204" pitchFamily="34" charset="-122"/>
            </a:endParaRPr>
          </a:p>
        </p:txBody>
      </p:sp>
      <p:sp>
        <p:nvSpPr>
          <p:cNvPr id="39" name="标题 11"/>
          <p:cNvSpPr txBox="1">
            <a:spLocks/>
          </p:cNvSpPr>
          <p:nvPr/>
        </p:nvSpPr>
        <p:spPr>
          <a:xfrm>
            <a:off x="5275926" y="1964483"/>
            <a:ext cx="3031733" cy="376232"/>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a:t>海外华人</a:t>
            </a:r>
            <a:r>
              <a:rPr lang="zh-CN" altLang="en-US" dirty="0" smtClean="0"/>
              <a:t>的积极支持</a:t>
            </a:r>
            <a:endParaRPr lang="zh-CN" altLang="en-US" dirty="0"/>
          </a:p>
        </p:txBody>
      </p:sp>
      <p:grpSp>
        <p:nvGrpSpPr>
          <p:cNvPr id="40" name="组合 39"/>
          <p:cNvGrpSpPr/>
          <p:nvPr/>
        </p:nvGrpSpPr>
        <p:grpSpPr>
          <a:xfrm>
            <a:off x="4363293" y="2615854"/>
            <a:ext cx="572672" cy="572672"/>
            <a:chOff x="304800" y="673100"/>
            <a:chExt cx="4000500" cy="4000500"/>
          </a:xfrm>
          <a:blipFill dpi="0" rotWithShape="1">
            <a:blip r:embed="rId6">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42" name="椭圆 4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43" name="标题 11"/>
          <p:cNvSpPr txBox="1">
            <a:spLocks/>
          </p:cNvSpPr>
          <p:nvPr/>
        </p:nvSpPr>
        <p:spPr>
          <a:xfrm>
            <a:off x="4327251" y="2694230"/>
            <a:ext cx="605512"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399" dirty="0">
                <a:solidFill>
                  <a:schemeClr val="bg1"/>
                </a:solidFill>
                <a:latin typeface="Impact MT Std" pitchFamily="34" charset="0"/>
                <a:ea typeface="微软雅黑" panose="020B0503020204020204" pitchFamily="34" charset="-122"/>
              </a:rPr>
              <a:t>03</a:t>
            </a:r>
            <a:endParaRPr lang="zh-CN" altLang="en-US" sz="2399" dirty="0">
              <a:solidFill>
                <a:schemeClr val="bg1"/>
              </a:solidFill>
              <a:latin typeface="Impact MT Std" pitchFamily="34" charset="0"/>
              <a:ea typeface="微软雅黑" panose="020B0503020204020204" pitchFamily="34" charset="-122"/>
            </a:endParaRPr>
          </a:p>
        </p:txBody>
      </p:sp>
      <p:sp>
        <p:nvSpPr>
          <p:cNvPr id="45" name="标题 11"/>
          <p:cNvSpPr txBox="1">
            <a:spLocks/>
          </p:cNvSpPr>
          <p:nvPr/>
        </p:nvSpPr>
        <p:spPr>
          <a:xfrm>
            <a:off x="5186085" y="2738777"/>
            <a:ext cx="2983060" cy="326826"/>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a:t>国共合作相互配合</a:t>
            </a:r>
          </a:p>
        </p:txBody>
      </p:sp>
      <p:grpSp>
        <p:nvGrpSpPr>
          <p:cNvPr id="46" name="组合 45"/>
          <p:cNvGrpSpPr/>
          <p:nvPr/>
        </p:nvGrpSpPr>
        <p:grpSpPr>
          <a:xfrm>
            <a:off x="4664065" y="3371741"/>
            <a:ext cx="572672" cy="572672"/>
            <a:chOff x="304800" y="673100"/>
            <a:chExt cx="4000500" cy="4000500"/>
          </a:xfrm>
          <a:blipFill dpi="0" rotWithShape="1">
            <a:blip r:embed="rId7">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48" name="椭圆 47"/>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49" name="标题 11"/>
          <p:cNvSpPr txBox="1">
            <a:spLocks/>
          </p:cNvSpPr>
          <p:nvPr/>
        </p:nvSpPr>
        <p:spPr>
          <a:xfrm>
            <a:off x="4628022" y="3450117"/>
            <a:ext cx="605512"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399" dirty="0">
                <a:solidFill>
                  <a:schemeClr val="bg1"/>
                </a:solidFill>
                <a:latin typeface="Impact MT Std" pitchFamily="34" charset="0"/>
                <a:ea typeface="微软雅黑" panose="020B0503020204020204" pitchFamily="34" charset="-122"/>
              </a:rPr>
              <a:t>04</a:t>
            </a:r>
            <a:endParaRPr lang="zh-CN" altLang="en-US" sz="2399" dirty="0">
              <a:solidFill>
                <a:schemeClr val="bg1"/>
              </a:solidFill>
              <a:latin typeface="Impact MT Std" pitchFamily="34" charset="0"/>
              <a:ea typeface="微软雅黑" panose="020B0503020204020204" pitchFamily="34" charset="-122"/>
            </a:endParaRPr>
          </a:p>
        </p:txBody>
      </p:sp>
      <p:sp>
        <p:nvSpPr>
          <p:cNvPr id="51" name="标题 11"/>
          <p:cNvSpPr txBox="1">
            <a:spLocks/>
          </p:cNvSpPr>
          <p:nvPr/>
        </p:nvSpPr>
        <p:spPr>
          <a:xfrm>
            <a:off x="5275926" y="3450117"/>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a:t>社会各界抗日救国运动 </a:t>
            </a:r>
          </a:p>
        </p:txBody>
      </p:sp>
      <p:pic>
        <p:nvPicPr>
          <p:cNvPr id="52" name="Picture 3" descr="C:\Users\ABC\Desktop\GR-010 (2).png"/>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C:\Users\ABC\Desktop\GR-010 (2).png"/>
          <p:cNvPicPr>
            <a:picLocks noChangeAspect="1" noChangeArrowheads="1"/>
          </p:cNvPicPr>
          <p:nvPr/>
        </p:nvPicPr>
        <p:blipFill>
          <a:blip r:embed="rId9">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55" name="矩形 54"/>
          <p:cNvSpPr/>
          <p:nvPr/>
        </p:nvSpPr>
        <p:spPr>
          <a:xfrm>
            <a:off x="199734"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唯物史观：抗战胜利的原因</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56" name="文本框 9"/>
          <p:cNvSpPr txBox="1"/>
          <p:nvPr/>
        </p:nvSpPr>
        <p:spPr>
          <a:xfrm>
            <a:off x="432798" y="4262855"/>
            <a:ext cx="8220840" cy="430887"/>
          </a:xfrm>
          <a:prstGeom prst="rect">
            <a:avLst/>
          </a:prstGeom>
          <a:noFill/>
        </p:spPr>
        <p:txBody>
          <a:bodyPr wrap="square" lIns="0" tIns="0" rIns="0" bIns="0" rtlCol="0">
            <a:spAutoFit/>
          </a:bodyPr>
          <a:lstStyle/>
          <a:p>
            <a:pPr marL="0" lvl="1"/>
            <a:r>
              <a:rPr lang="zh-CN" altLang="en-US" sz="2800" dirty="0" smtClean="0">
                <a:solidFill>
                  <a:schemeClr val="bg1"/>
                </a:solidFill>
                <a:latin typeface="方正粗倩简体" panose="03000509000000000000" pitchFamily="65" charset="-122"/>
                <a:ea typeface="方正粗倩简体" panose="03000509000000000000" pitchFamily="65" charset="-122"/>
              </a:rPr>
              <a:t>胜利的</a:t>
            </a:r>
            <a:r>
              <a:rPr lang="zh-CN" altLang="en-US" sz="2800" dirty="0" smtClean="0">
                <a:solidFill>
                  <a:srgbClr val="FFFF00"/>
                </a:solidFill>
                <a:latin typeface="方正粗倩简体" panose="03000509000000000000" pitchFamily="65" charset="-122"/>
                <a:ea typeface="方正粗倩简体" panose="03000509000000000000" pitchFamily="65" charset="-122"/>
              </a:rPr>
              <a:t>根本原因</a:t>
            </a:r>
            <a:r>
              <a:rPr lang="zh-CN" altLang="en-US" sz="2800" dirty="0" smtClean="0">
                <a:solidFill>
                  <a:schemeClr val="bg1"/>
                </a:solidFill>
                <a:latin typeface="方正粗倩简体" panose="03000509000000000000" pitchFamily="65" charset="-122"/>
                <a:ea typeface="方正粗倩简体" panose="03000509000000000000" pitchFamily="65" charset="-122"/>
              </a:rPr>
              <a:t>：抗日民族统一战线，</a:t>
            </a:r>
            <a:r>
              <a:rPr lang="zh-CN" altLang="en-US" sz="2800" dirty="0" smtClean="0">
                <a:solidFill>
                  <a:srgbClr val="FFFF00"/>
                </a:solidFill>
                <a:latin typeface="方正粗倩简体" panose="03000509000000000000" pitchFamily="65" charset="-122"/>
                <a:ea typeface="方正粗倩简体" panose="03000509000000000000" pitchFamily="65" charset="-122"/>
              </a:rPr>
              <a:t>全民族的抗战</a:t>
            </a:r>
            <a:endParaRPr lang="zh-CN" altLang="en-US" sz="2800" dirty="0">
              <a:solidFill>
                <a:srgbClr val="FFFF00"/>
              </a:solidFill>
              <a:latin typeface="方正粗倩简体" panose="03000509000000000000" pitchFamily="65" charset="-122"/>
              <a:ea typeface="方正粗倩简体" panose="03000509000000000000" pitchFamily="65" charset="-122"/>
            </a:endParaRPr>
          </a:p>
        </p:txBody>
      </p:sp>
    </p:spTree>
    <p:extLst>
      <p:ext uri="{BB962C8B-B14F-4D97-AF65-F5344CB8AC3E}">
        <p14:creationId xmlns:p14="http://schemas.microsoft.com/office/powerpoint/2010/main" val="2217605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par>
                                <p:cTn id="20" presetID="1" presetClass="entr" presetSubtype="0" fill="hold" nodeType="withEffect">
                                  <p:stCondLst>
                                    <p:cond delay="500"/>
                                  </p:stCondLst>
                                  <p:childTnLst>
                                    <p:set>
                                      <p:cBhvr>
                                        <p:cTn id="21" dur="1" fill="hold">
                                          <p:stCondLst>
                                            <p:cond delay="0"/>
                                          </p:stCondLst>
                                        </p:cTn>
                                        <p:tgtEl>
                                          <p:spTgt spid="28"/>
                                        </p:tgtEl>
                                        <p:attrNameLst>
                                          <p:attrName>style.visibility</p:attrName>
                                        </p:attrNameLst>
                                      </p:cBhvr>
                                      <p:to>
                                        <p:strVal val="visible"/>
                                      </p:to>
                                    </p:set>
                                  </p:childTnLst>
                                </p:cTn>
                              </p:par>
                              <p:par>
                                <p:cTn id="22" presetID="53" presetClass="entr" presetSubtype="16" fill="hold" nodeType="withEffect">
                                  <p:stCondLst>
                                    <p:cond delay="50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Effect transition="in" filter="fade">
                                      <p:cBhvr>
                                        <p:cTn id="26" dur="1000"/>
                                        <p:tgtEl>
                                          <p:spTgt spid="28"/>
                                        </p:tgtEl>
                                      </p:cBhvr>
                                    </p:animEffect>
                                  </p:childTnLst>
                                </p:cTn>
                              </p:par>
                              <p:par>
                                <p:cTn id="27" presetID="64" presetClass="path" presetSubtype="0" fill="hold" nodeType="withEffect">
                                  <p:stCondLst>
                                    <p:cond delay="500"/>
                                  </p:stCondLst>
                                  <p:childTnLst>
                                    <p:animMotion origin="layout" path="M 4.4657E-6 3.7037E-6 L -0.71249 -0.67223 " pathEditMode="relative" rAng="0" ptsTypes="AA">
                                      <p:cBhvr>
                                        <p:cTn id="28" dur="1000" spd="-100000" fill="hold"/>
                                        <p:tgtEl>
                                          <p:spTgt spid="28"/>
                                        </p:tgtEl>
                                        <p:attrNameLst>
                                          <p:attrName>ppt_x</p:attrName>
                                          <p:attrName>ppt_y</p:attrName>
                                        </p:attrNameLst>
                                      </p:cBhvr>
                                      <p:rCtr x="-35624" y="-33611"/>
                                    </p:animMotion>
                                  </p:childTnLst>
                                </p:cTn>
                              </p:par>
                              <p:par>
                                <p:cTn id="29" presetID="42" presetClass="entr" presetSubtype="0" fill="hold" grpId="0" nodeType="withEffect">
                                  <p:stCondLst>
                                    <p:cond delay="5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1" presetClass="entr" presetSubtype="0" fill="hold" nodeType="withEffect">
                                  <p:stCondLst>
                                    <p:cond delay="500"/>
                                  </p:stCondLst>
                                  <p:childTnLst>
                                    <p:set>
                                      <p:cBhvr>
                                        <p:cTn id="40" dur="1" fill="hold">
                                          <p:stCondLst>
                                            <p:cond delay="0"/>
                                          </p:stCondLst>
                                        </p:cTn>
                                        <p:tgtEl>
                                          <p:spTgt spid="34"/>
                                        </p:tgtEl>
                                        <p:attrNameLst>
                                          <p:attrName>style.visibility</p:attrName>
                                        </p:attrNameLst>
                                      </p:cBhvr>
                                      <p:to>
                                        <p:strVal val="visible"/>
                                      </p:to>
                                    </p:set>
                                  </p:childTnLst>
                                </p:cTn>
                              </p:par>
                              <p:par>
                                <p:cTn id="41" presetID="53" presetClass="entr" presetSubtype="16" fill="hold" nodeType="withEffect">
                                  <p:stCondLst>
                                    <p:cond delay="500"/>
                                  </p:stCondLst>
                                  <p:childTnLst>
                                    <p:set>
                                      <p:cBhvr>
                                        <p:cTn id="42" dur="1" fill="hold">
                                          <p:stCondLst>
                                            <p:cond delay="0"/>
                                          </p:stCondLst>
                                        </p:cTn>
                                        <p:tgtEl>
                                          <p:spTgt spid="34"/>
                                        </p:tgtEl>
                                        <p:attrNameLst>
                                          <p:attrName>style.visibility</p:attrName>
                                        </p:attrNameLst>
                                      </p:cBhvr>
                                      <p:to>
                                        <p:strVal val="visible"/>
                                      </p:to>
                                    </p:set>
                                    <p:anim calcmode="lin" valueType="num">
                                      <p:cBhvr>
                                        <p:cTn id="43" dur="1000" fill="hold"/>
                                        <p:tgtEl>
                                          <p:spTgt spid="34"/>
                                        </p:tgtEl>
                                        <p:attrNameLst>
                                          <p:attrName>ppt_w</p:attrName>
                                        </p:attrNameLst>
                                      </p:cBhvr>
                                      <p:tavLst>
                                        <p:tav tm="0">
                                          <p:val>
                                            <p:fltVal val="0"/>
                                          </p:val>
                                        </p:tav>
                                        <p:tav tm="100000">
                                          <p:val>
                                            <p:strVal val="#ppt_w"/>
                                          </p:val>
                                        </p:tav>
                                      </p:tavLst>
                                    </p:anim>
                                    <p:anim calcmode="lin" valueType="num">
                                      <p:cBhvr>
                                        <p:cTn id="44" dur="1000" fill="hold"/>
                                        <p:tgtEl>
                                          <p:spTgt spid="34"/>
                                        </p:tgtEl>
                                        <p:attrNameLst>
                                          <p:attrName>ppt_h</p:attrName>
                                        </p:attrNameLst>
                                      </p:cBhvr>
                                      <p:tavLst>
                                        <p:tav tm="0">
                                          <p:val>
                                            <p:fltVal val="0"/>
                                          </p:val>
                                        </p:tav>
                                        <p:tav tm="100000">
                                          <p:val>
                                            <p:strVal val="#ppt_h"/>
                                          </p:val>
                                        </p:tav>
                                      </p:tavLst>
                                    </p:anim>
                                    <p:animEffect transition="in" filter="fade">
                                      <p:cBhvr>
                                        <p:cTn id="45" dur="1000"/>
                                        <p:tgtEl>
                                          <p:spTgt spid="34"/>
                                        </p:tgtEl>
                                      </p:cBhvr>
                                    </p:animEffect>
                                  </p:childTnLst>
                                </p:cTn>
                              </p:par>
                              <p:par>
                                <p:cTn id="46" presetID="64" presetClass="path" presetSubtype="0" fill="hold" nodeType="withEffect">
                                  <p:stCondLst>
                                    <p:cond delay="500"/>
                                  </p:stCondLst>
                                  <p:childTnLst>
                                    <p:animMotion origin="layout" path="M 4.4657E-6 3.7037E-6 L -0.71249 -0.67223 " pathEditMode="relative" rAng="0" ptsTypes="AA">
                                      <p:cBhvr>
                                        <p:cTn id="47" dur="1000" spd="-100000" fill="hold"/>
                                        <p:tgtEl>
                                          <p:spTgt spid="34"/>
                                        </p:tgtEl>
                                        <p:attrNameLst>
                                          <p:attrName>ppt_x</p:attrName>
                                          <p:attrName>ppt_y</p:attrName>
                                        </p:attrNameLst>
                                      </p:cBhvr>
                                      <p:rCtr x="-35624" y="-33611"/>
                                    </p:animMotion>
                                  </p:childTnLst>
                                </p:cTn>
                              </p:par>
                              <p:par>
                                <p:cTn id="48" presetID="42" presetClass="entr" presetSubtype="0" fill="hold" grpId="0" nodeType="withEffect">
                                  <p:stCondLst>
                                    <p:cond delay="50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50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0"/>
                                        <p:tgtEl>
                                          <p:spTgt spid="39"/>
                                        </p:tgtEl>
                                      </p:cBhvr>
                                    </p:animEffect>
                                    <p:anim calcmode="lin" valueType="num">
                                      <p:cBhvr>
                                        <p:cTn id="56" dur="1000" fill="hold"/>
                                        <p:tgtEl>
                                          <p:spTgt spid="39"/>
                                        </p:tgtEl>
                                        <p:attrNameLst>
                                          <p:attrName>ppt_x</p:attrName>
                                        </p:attrNameLst>
                                      </p:cBhvr>
                                      <p:tavLst>
                                        <p:tav tm="0">
                                          <p:val>
                                            <p:strVal val="#ppt_x"/>
                                          </p:val>
                                        </p:tav>
                                        <p:tav tm="100000">
                                          <p:val>
                                            <p:strVal val="#ppt_x"/>
                                          </p:val>
                                        </p:tav>
                                      </p:tavLst>
                                    </p:anim>
                                    <p:anim calcmode="lin" valueType="num">
                                      <p:cBhvr>
                                        <p:cTn id="57" dur="1000" fill="hold"/>
                                        <p:tgtEl>
                                          <p:spTgt spid="39"/>
                                        </p:tgtEl>
                                        <p:attrNameLst>
                                          <p:attrName>ppt_y</p:attrName>
                                        </p:attrNameLst>
                                      </p:cBhvr>
                                      <p:tavLst>
                                        <p:tav tm="0">
                                          <p:val>
                                            <p:strVal val="#ppt_y+.1"/>
                                          </p:val>
                                        </p:tav>
                                        <p:tav tm="100000">
                                          <p:val>
                                            <p:strVal val="#ppt_y"/>
                                          </p:val>
                                        </p:tav>
                                      </p:tavLst>
                                    </p:anim>
                                  </p:childTnLst>
                                </p:cTn>
                              </p:par>
                              <p:par>
                                <p:cTn id="58" presetID="1" presetClass="entr" presetSubtype="0" fill="hold" nodeType="withEffect">
                                  <p:stCondLst>
                                    <p:cond delay="500"/>
                                  </p:stCondLst>
                                  <p:childTnLst>
                                    <p:set>
                                      <p:cBhvr>
                                        <p:cTn id="59" dur="1" fill="hold">
                                          <p:stCondLst>
                                            <p:cond delay="0"/>
                                          </p:stCondLst>
                                        </p:cTn>
                                        <p:tgtEl>
                                          <p:spTgt spid="40"/>
                                        </p:tgtEl>
                                        <p:attrNameLst>
                                          <p:attrName>style.visibility</p:attrName>
                                        </p:attrNameLst>
                                      </p:cBhvr>
                                      <p:to>
                                        <p:strVal val="visible"/>
                                      </p:to>
                                    </p:set>
                                  </p:childTnLst>
                                </p:cTn>
                              </p:par>
                              <p:par>
                                <p:cTn id="60" presetID="53" presetClass="entr" presetSubtype="16" fill="hold" nodeType="withEffect">
                                  <p:stCondLst>
                                    <p:cond delay="500"/>
                                  </p:stCondLst>
                                  <p:childTnLst>
                                    <p:set>
                                      <p:cBhvr>
                                        <p:cTn id="61" dur="1" fill="hold">
                                          <p:stCondLst>
                                            <p:cond delay="0"/>
                                          </p:stCondLst>
                                        </p:cTn>
                                        <p:tgtEl>
                                          <p:spTgt spid="40"/>
                                        </p:tgtEl>
                                        <p:attrNameLst>
                                          <p:attrName>style.visibility</p:attrName>
                                        </p:attrNameLst>
                                      </p:cBhvr>
                                      <p:to>
                                        <p:strVal val="visible"/>
                                      </p:to>
                                    </p:set>
                                    <p:anim calcmode="lin" valueType="num">
                                      <p:cBhvr>
                                        <p:cTn id="62" dur="1000" fill="hold"/>
                                        <p:tgtEl>
                                          <p:spTgt spid="40"/>
                                        </p:tgtEl>
                                        <p:attrNameLst>
                                          <p:attrName>ppt_w</p:attrName>
                                        </p:attrNameLst>
                                      </p:cBhvr>
                                      <p:tavLst>
                                        <p:tav tm="0">
                                          <p:val>
                                            <p:fltVal val="0"/>
                                          </p:val>
                                        </p:tav>
                                        <p:tav tm="100000">
                                          <p:val>
                                            <p:strVal val="#ppt_w"/>
                                          </p:val>
                                        </p:tav>
                                      </p:tavLst>
                                    </p:anim>
                                    <p:anim calcmode="lin" valueType="num">
                                      <p:cBhvr>
                                        <p:cTn id="63" dur="1000" fill="hold"/>
                                        <p:tgtEl>
                                          <p:spTgt spid="40"/>
                                        </p:tgtEl>
                                        <p:attrNameLst>
                                          <p:attrName>ppt_h</p:attrName>
                                        </p:attrNameLst>
                                      </p:cBhvr>
                                      <p:tavLst>
                                        <p:tav tm="0">
                                          <p:val>
                                            <p:fltVal val="0"/>
                                          </p:val>
                                        </p:tav>
                                        <p:tav tm="100000">
                                          <p:val>
                                            <p:strVal val="#ppt_h"/>
                                          </p:val>
                                        </p:tav>
                                      </p:tavLst>
                                    </p:anim>
                                    <p:animEffect transition="in" filter="fade">
                                      <p:cBhvr>
                                        <p:cTn id="64" dur="1000"/>
                                        <p:tgtEl>
                                          <p:spTgt spid="40"/>
                                        </p:tgtEl>
                                      </p:cBhvr>
                                    </p:animEffect>
                                  </p:childTnLst>
                                </p:cTn>
                              </p:par>
                              <p:par>
                                <p:cTn id="65" presetID="64" presetClass="path" presetSubtype="0" fill="hold" nodeType="withEffect">
                                  <p:stCondLst>
                                    <p:cond delay="500"/>
                                  </p:stCondLst>
                                  <p:childTnLst>
                                    <p:animMotion origin="layout" path="M 0.00013 0.00116 L -0.7125 -0.67292 " pathEditMode="relative" rAng="0" ptsTypes="AA">
                                      <p:cBhvr>
                                        <p:cTn id="66" dur="1000" spd="-100000" fill="hold"/>
                                        <p:tgtEl>
                                          <p:spTgt spid="40"/>
                                        </p:tgtEl>
                                        <p:attrNameLst>
                                          <p:attrName>ppt_x</p:attrName>
                                          <p:attrName>ppt_y</p:attrName>
                                        </p:attrNameLst>
                                      </p:cBhvr>
                                      <p:rCtr x="-35638" y="-33704"/>
                                    </p:animMotion>
                                  </p:childTnLst>
                                </p:cTn>
                              </p:par>
                              <p:par>
                                <p:cTn id="67" presetID="42" presetClass="entr" presetSubtype="0" fill="hold" grpId="0" nodeType="withEffect">
                                  <p:stCondLst>
                                    <p:cond delay="50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1000"/>
                                        <p:tgtEl>
                                          <p:spTgt spid="43"/>
                                        </p:tgtEl>
                                      </p:cBhvr>
                                    </p:animEffect>
                                    <p:anim calcmode="lin" valueType="num">
                                      <p:cBhvr>
                                        <p:cTn id="70" dur="1000" fill="hold"/>
                                        <p:tgtEl>
                                          <p:spTgt spid="43"/>
                                        </p:tgtEl>
                                        <p:attrNameLst>
                                          <p:attrName>ppt_x</p:attrName>
                                        </p:attrNameLst>
                                      </p:cBhvr>
                                      <p:tavLst>
                                        <p:tav tm="0">
                                          <p:val>
                                            <p:strVal val="#ppt_x"/>
                                          </p:val>
                                        </p:tav>
                                        <p:tav tm="100000">
                                          <p:val>
                                            <p:strVal val="#ppt_x"/>
                                          </p:val>
                                        </p:tav>
                                      </p:tavLst>
                                    </p:anim>
                                    <p:anim calcmode="lin" valueType="num">
                                      <p:cBhvr>
                                        <p:cTn id="71" dur="1000" fill="hold"/>
                                        <p:tgtEl>
                                          <p:spTgt spid="4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50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1000"/>
                                        <p:tgtEl>
                                          <p:spTgt spid="45"/>
                                        </p:tgtEl>
                                      </p:cBhvr>
                                    </p:animEffect>
                                    <p:anim calcmode="lin" valueType="num">
                                      <p:cBhvr>
                                        <p:cTn id="75" dur="1000" fill="hold"/>
                                        <p:tgtEl>
                                          <p:spTgt spid="45"/>
                                        </p:tgtEl>
                                        <p:attrNameLst>
                                          <p:attrName>ppt_x</p:attrName>
                                        </p:attrNameLst>
                                      </p:cBhvr>
                                      <p:tavLst>
                                        <p:tav tm="0">
                                          <p:val>
                                            <p:strVal val="#ppt_x"/>
                                          </p:val>
                                        </p:tav>
                                        <p:tav tm="100000">
                                          <p:val>
                                            <p:strVal val="#ppt_x"/>
                                          </p:val>
                                        </p:tav>
                                      </p:tavLst>
                                    </p:anim>
                                    <p:anim calcmode="lin" valueType="num">
                                      <p:cBhvr>
                                        <p:cTn id="76" dur="1000" fill="hold"/>
                                        <p:tgtEl>
                                          <p:spTgt spid="45"/>
                                        </p:tgtEl>
                                        <p:attrNameLst>
                                          <p:attrName>ppt_y</p:attrName>
                                        </p:attrNameLst>
                                      </p:cBhvr>
                                      <p:tavLst>
                                        <p:tav tm="0">
                                          <p:val>
                                            <p:strVal val="#ppt_y+.1"/>
                                          </p:val>
                                        </p:tav>
                                        <p:tav tm="100000">
                                          <p:val>
                                            <p:strVal val="#ppt_y"/>
                                          </p:val>
                                        </p:tav>
                                      </p:tavLst>
                                    </p:anim>
                                  </p:childTnLst>
                                </p:cTn>
                              </p:par>
                              <p:par>
                                <p:cTn id="77" presetID="1" presetClass="entr" presetSubtype="0" fill="hold" nodeType="withEffect">
                                  <p:stCondLst>
                                    <p:cond delay="500"/>
                                  </p:stCondLst>
                                  <p:childTnLst>
                                    <p:set>
                                      <p:cBhvr>
                                        <p:cTn id="78" dur="1" fill="hold">
                                          <p:stCondLst>
                                            <p:cond delay="0"/>
                                          </p:stCondLst>
                                        </p:cTn>
                                        <p:tgtEl>
                                          <p:spTgt spid="46"/>
                                        </p:tgtEl>
                                        <p:attrNameLst>
                                          <p:attrName>style.visibility</p:attrName>
                                        </p:attrNameLst>
                                      </p:cBhvr>
                                      <p:to>
                                        <p:strVal val="visible"/>
                                      </p:to>
                                    </p:set>
                                  </p:childTnLst>
                                </p:cTn>
                              </p:par>
                              <p:par>
                                <p:cTn id="79" presetID="53" presetClass="entr" presetSubtype="16" fill="hold" nodeType="withEffect">
                                  <p:stCondLst>
                                    <p:cond delay="500"/>
                                  </p:stCondLst>
                                  <p:childTnLst>
                                    <p:set>
                                      <p:cBhvr>
                                        <p:cTn id="80" dur="1" fill="hold">
                                          <p:stCondLst>
                                            <p:cond delay="0"/>
                                          </p:stCondLst>
                                        </p:cTn>
                                        <p:tgtEl>
                                          <p:spTgt spid="46"/>
                                        </p:tgtEl>
                                        <p:attrNameLst>
                                          <p:attrName>style.visibility</p:attrName>
                                        </p:attrNameLst>
                                      </p:cBhvr>
                                      <p:to>
                                        <p:strVal val="visible"/>
                                      </p:to>
                                    </p:set>
                                    <p:anim calcmode="lin" valueType="num">
                                      <p:cBhvr>
                                        <p:cTn id="81" dur="1000" fill="hold"/>
                                        <p:tgtEl>
                                          <p:spTgt spid="46"/>
                                        </p:tgtEl>
                                        <p:attrNameLst>
                                          <p:attrName>ppt_w</p:attrName>
                                        </p:attrNameLst>
                                      </p:cBhvr>
                                      <p:tavLst>
                                        <p:tav tm="0">
                                          <p:val>
                                            <p:fltVal val="0"/>
                                          </p:val>
                                        </p:tav>
                                        <p:tav tm="100000">
                                          <p:val>
                                            <p:strVal val="#ppt_w"/>
                                          </p:val>
                                        </p:tav>
                                      </p:tavLst>
                                    </p:anim>
                                    <p:anim calcmode="lin" valueType="num">
                                      <p:cBhvr>
                                        <p:cTn id="82" dur="1000" fill="hold"/>
                                        <p:tgtEl>
                                          <p:spTgt spid="46"/>
                                        </p:tgtEl>
                                        <p:attrNameLst>
                                          <p:attrName>ppt_h</p:attrName>
                                        </p:attrNameLst>
                                      </p:cBhvr>
                                      <p:tavLst>
                                        <p:tav tm="0">
                                          <p:val>
                                            <p:fltVal val="0"/>
                                          </p:val>
                                        </p:tav>
                                        <p:tav tm="100000">
                                          <p:val>
                                            <p:strVal val="#ppt_h"/>
                                          </p:val>
                                        </p:tav>
                                      </p:tavLst>
                                    </p:anim>
                                    <p:animEffect transition="in" filter="fade">
                                      <p:cBhvr>
                                        <p:cTn id="83" dur="1000"/>
                                        <p:tgtEl>
                                          <p:spTgt spid="46"/>
                                        </p:tgtEl>
                                      </p:cBhvr>
                                    </p:animEffect>
                                  </p:childTnLst>
                                </p:cTn>
                              </p:par>
                              <p:par>
                                <p:cTn id="84" presetID="64" presetClass="path" presetSubtype="0" fill="hold" nodeType="withEffect">
                                  <p:stCondLst>
                                    <p:cond delay="500"/>
                                  </p:stCondLst>
                                  <p:childTnLst>
                                    <p:animMotion origin="layout" path="M 4.4657E-6 3.7037E-6 L -0.71249 -0.67223 " pathEditMode="relative" rAng="0" ptsTypes="AA">
                                      <p:cBhvr>
                                        <p:cTn id="85" dur="1000" spd="-100000" fill="hold"/>
                                        <p:tgtEl>
                                          <p:spTgt spid="46"/>
                                        </p:tgtEl>
                                        <p:attrNameLst>
                                          <p:attrName>ppt_x</p:attrName>
                                          <p:attrName>ppt_y</p:attrName>
                                        </p:attrNameLst>
                                      </p:cBhvr>
                                      <p:rCtr x="-35624" y="-33611"/>
                                    </p:animMotion>
                                  </p:childTnLst>
                                </p:cTn>
                              </p:par>
                              <p:par>
                                <p:cTn id="86" presetID="42" presetClass="entr" presetSubtype="0" fill="hold" grpId="0" nodeType="withEffect">
                                  <p:stCondLst>
                                    <p:cond delay="50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1000"/>
                                        <p:tgtEl>
                                          <p:spTgt spid="49"/>
                                        </p:tgtEl>
                                      </p:cBhvr>
                                    </p:animEffect>
                                    <p:anim calcmode="lin" valueType="num">
                                      <p:cBhvr>
                                        <p:cTn id="89" dur="1000" fill="hold"/>
                                        <p:tgtEl>
                                          <p:spTgt spid="49"/>
                                        </p:tgtEl>
                                        <p:attrNameLst>
                                          <p:attrName>ppt_x</p:attrName>
                                        </p:attrNameLst>
                                      </p:cBhvr>
                                      <p:tavLst>
                                        <p:tav tm="0">
                                          <p:val>
                                            <p:strVal val="#ppt_x"/>
                                          </p:val>
                                        </p:tav>
                                        <p:tav tm="100000">
                                          <p:val>
                                            <p:strVal val="#ppt_x"/>
                                          </p:val>
                                        </p:tav>
                                      </p:tavLst>
                                    </p:anim>
                                    <p:anim calcmode="lin" valueType="num">
                                      <p:cBhvr>
                                        <p:cTn id="90" dur="1000" fill="hold"/>
                                        <p:tgtEl>
                                          <p:spTgt spid="4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500"/>
                                  </p:stCondLst>
                                  <p:childTnLst>
                                    <p:set>
                                      <p:cBhvr>
                                        <p:cTn id="92" dur="1" fill="hold">
                                          <p:stCondLst>
                                            <p:cond delay="0"/>
                                          </p:stCondLst>
                                        </p:cTn>
                                        <p:tgtEl>
                                          <p:spTgt spid="51"/>
                                        </p:tgtEl>
                                        <p:attrNameLst>
                                          <p:attrName>style.visibility</p:attrName>
                                        </p:attrNameLst>
                                      </p:cBhvr>
                                      <p:to>
                                        <p:strVal val="visible"/>
                                      </p:to>
                                    </p:set>
                                    <p:animEffect transition="in" filter="fade">
                                      <p:cBhvr>
                                        <p:cTn id="93" dur="1000"/>
                                        <p:tgtEl>
                                          <p:spTgt spid="51"/>
                                        </p:tgtEl>
                                      </p:cBhvr>
                                    </p:animEffect>
                                    <p:anim calcmode="lin" valueType="num">
                                      <p:cBhvr>
                                        <p:cTn id="94" dur="1000" fill="hold"/>
                                        <p:tgtEl>
                                          <p:spTgt spid="51"/>
                                        </p:tgtEl>
                                        <p:attrNameLst>
                                          <p:attrName>ppt_x</p:attrName>
                                        </p:attrNameLst>
                                      </p:cBhvr>
                                      <p:tavLst>
                                        <p:tav tm="0">
                                          <p:val>
                                            <p:strVal val="#ppt_x"/>
                                          </p:val>
                                        </p:tav>
                                        <p:tav tm="100000">
                                          <p:val>
                                            <p:strVal val="#ppt_x"/>
                                          </p:val>
                                        </p:tav>
                                      </p:tavLst>
                                    </p:anim>
                                    <p:anim calcmode="lin" valueType="num">
                                      <p:cBhvr>
                                        <p:cTn id="9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56"/>
                                        </p:tgtEl>
                                        <p:attrNameLst>
                                          <p:attrName>style.visibility</p:attrName>
                                        </p:attrNameLst>
                                      </p:cBhvr>
                                      <p:to>
                                        <p:strVal val="visible"/>
                                      </p:to>
                                    </p:set>
                                    <p:animEffect transition="in" filter="fade">
                                      <p:cBhvr>
                                        <p:cTn id="100" dur="1000"/>
                                        <p:tgtEl>
                                          <p:spTgt spid="56"/>
                                        </p:tgtEl>
                                      </p:cBhvr>
                                    </p:animEffect>
                                    <p:anim calcmode="lin" valueType="num">
                                      <p:cBhvr>
                                        <p:cTn id="101" dur="1000" fill="hold"/>
                                        <p:tgtEl>
                                          <p:spTgt spid="56"/>
                                        </p:tgtEl>
                                        <p:attrNameLst>
                                          <p:attrName>ppt_x</p:attrName>
                                        </p:attrNameLst>
                                      </p:cBhvr>
                                      <p:tavLst>
                                        <p:tav tm="0">
                                          <p:val>
                                            <p:strVal val="#ppt_x"/>
                                          </p:val>
                                        </p:tav>
                                        <p:tav tm="100000">
                                          <p:val>
                                            <p:strVal val="#ppt_x"/>
                                          </p:val>
                                        </p:tav>
                                      </p:tavLst>
                                    </p:anim>
                                    <p:anim calcmode="lin" valueType="num">
                                      <p:cBhvr>
                                        <p:cTn id="10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7" grpId="0"/>
      <p:bldP spid="39" grpId="0"/>
      <p:bldP spid="43" grpId="0"/>
      <p:bldP spid="45" grpId="0"/>
      <p:bldP spid="49" grpId="0"/>
      <p:bldP spid="51"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0" y="523613"/>
            <a:ext cx="2709897" cy="1009262"/>
            <a:chOff x="0" y="523613"/>
            <a:chExt cx="2709897" cy="1009262"/>
          </a:xfrm>
        </p:grpSpPr>
        <p:pic>
          <p:nvPicPr>
            <p:cNvPr id="2" name="图片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689846"/>
              <a:ext cx="2709897" cy="843029"/>
            </a:xfrm>
            <a:prstGeom prst="rect">
              <a:avLst/>
            </a:prstGeom>
          </p:spPr>
        </p:pic>
        <p:sp>
          <p:nvSpPr>
            <p:cNvPr id="44" name="TextBox 28"/>
            <p:cNvSpPr txBox="1"/>
            <p:nvPr/>
          </p:nvSpPr>
          <p:spPr>
            <a:xfrm>
              <a:off x="358566" y="523613"/>
              <a:ext cx="2031325" cy="646331"/>
            </a:xfrm>
            <a:prstGeom prst="rect">
              <a:avLst/>
            </a:prstGeom>
            <a:noFill/>
          </p:spPr>
          <p:txBody>
            <a:bodyPr wrap="none" rtlCol="0">
              <a:spAutoFit/>
            </a:bodyPr>
            <a:lstStyle/>
            <a:p>
              <a:pPr algn="ctr"/>
              <a:r>
                <a:rPr lang="zh-CN" altLang="en-US" sz="3600" b="1" dirty="0" smtClean="0">
                  <a:solidFill>
                    <a:schemeClr val="bg1"/>
                  </a:solidFill>
                  <a:latin typeface="微软雅黑" pitchFamily="34" charset="-122"/>
                  <a:ea typeface="微软雅黑" pitchFamily="34" charset="-122"/>
                </a:rPr>
                <a:t>教学目标</a:t>
              </a:r>
              <a:endParaRPr lang="zh-CN" altLang="en-US" sz="3600" b="1" dirty="0">
                <a:solidFill>
                  <a:schemeClr val="bg1"/>
                </a:solidFill>
                <a:latin typeface="微软雅黑" pitchFamily="34" charset="-122"/>
                <a:ea typeface="微软雅黑" pitchFamily="34" charset="-122"/>
              </a:endParaRPr>
            </a:p>
          </p:txBody>
        </p:sp>
      </p:grpSp>
      <p:pic>
        <p:nvPicPr>
          <p:cNvPr id="45" name="图片 44"/>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4617" y="3712032"/>
            <a:ext cx="5649341" cy="2685612"/>
          </a:xfrm>
          <a:prstGeom prst="rect">
            <a:avLst/>
          </a:prstGeom>
        </p:spPr>
      </p:pic>
      <p:cxnSp>
        <p:nvCxnSpPr>
          <p:cNvPr id="51" name="直接连接符 50"/>
          <p:cNvCxnSpPr/>
          <p:nvPr/>
        </p:nvCxnSpPr>
        <p:spPr>
          <a:xfrm flipH="1" flipV="1">
            <a:off x="6030355" y="3383688"/>
            <a:ext cx="499903" cy="209020"/>
          </a:xfrm>
          <a:prstGeom prst="line">
            <a:avLst/>
          </a:prstGeom>
          <a:ln>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6654311" y="3243938"/>
            <a:ext cx="270872" cy="407810"/>
          </a:xfrm>
          <a:prstGeom prst="line">
            <a:avLst/>
          </a:prstGeom>
          <a:ln>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925183" y="3243937"/>
            <a:ext cx="270730" cy="21596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7164186" y="3405913"/>
            <a:ext cx="215968" cy="215968"/>
            <a:chOff x="304800" y="673100"/>
            <a:chExt cx="4000500" cy="4000500"/>
          </a:xfrm>
          <a:blipFill dpi="0" rotWithShape="1">
            <a:blip r:embed="rId6">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56" name="椭圆 55"/>
            <p:cNvSpPr/>
            <p:nvPr/>
          </p:nvSpPr>
          <p:spPr>
            <a:xfrm>
              <a:off x="392116" y="760416"/>
              <a:ext cx="3825878" cy="3825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nvGrpSpPr>
          <p:cNvPr id="57" name="组合 56"/>
          <p:cNvGrpSpPr/>
          <p:nvPr/>
        </p:nvGrpSpPr>
        <p:grpSpPr>
          <a:xfrm>
            <a:off x="6448564" y="3501900"/>
            <a:ext cx="327455" cy="327455"/>
            <a:chOff x="304800" y="673100"/>
            <a:chExt cx="4000500" cy="4000500"/>
          </a:xfrm>
          <a:blipFill dpi="0" rotWithShape="1">
            <a:blip r:embed="rId7">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59" name="椭圆 58"/>
            <p:cNvSpPr/>
            <p:nvPr/>
          </p:nvSpPr>
          <p:spPr>
            <a:xfrm>
              <a:off x="392116" y="760416"/>
              <a:ext cx="3825878" cy="3825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cxnSp>
        <p:nvCxnSpPr>
          <p:cNvPr id="60" name="直接连接符 59"/>
          <p:cNvCxnSpPr/>
          <p:nvPr/>
        </p:nvCxnSpPr>
        <p:spPr>
          <a:xfrm flipV="1">
            <a:off x="3924669" y="2695524"/>
            <a:ext cx="323952" cy="33503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2732113" y="1939637"/>
            <a:ext cx="539919" cy="539919"/>
            <a:chOff x="304800" y="673100"/>
            <a:chExt cx="4000500" cy="4000500"/>
          </a:xfrm>
          <a:blipFill dpi="0" rotWithShape="1">
            <a:blip r:embed="rId8">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63" name="椭圆 62"/>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64" name="Freeform 92"/>
          <p:cNvSpPr>
            <a:spLocks noEditPoints="1"/>
          </p:cNvSpPr>
          <p:nvPr/>
        </p:nvSpPr>
        <p:spPr bwMode="auto">
          <a:xfrm>
            <a:off x="2896730" y="2101873"/>
            <a:ext cx="210686" cy="215447"/>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sp>
        <p:nvSpPr>
          <p:cNvPr id="65" name="椭圆 64"/>
          <p:cNvSpPr/>
          <p:nvPr/>
        </p:nvSpPr>
        <p:spPr>
          <a:xfrm>
            <a:off x="2767159" y="1665989"/>
            <a:ext cx="269960" cy="269960"/>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cxnSp>
        <p:nvCxnSpPr>
          <p:cNvPr id="66" name="直接连接符 65"/>
          <p:cNvCxnSpPr/>
          <p:nvPr/>
        </p:nvCxnSpPr>
        <p:spPr>
          <a:xfrm>
            <a:off x="3097475" y="2479556"/>
            <a:ext cx="395259" cy="43193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a:off x="3293167" y="2808101"/>
            <a:ext cx="685494" cy="685494"/>
            <a:chOff x="304800" y="673100"/>
            <a:chExt cx="4000500" cy="4000500"/>
          </a:xfrm>
          <a:blipFill dpi="0" rotWithShape="1">
            <a:blip r:embed="rId10">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69" name="椭圆 68"/>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70" name="椭圆 69"/>
          <p:cNvSpPr/>
          <p:nvPr/>
        </p:nvSpPr>
        <p:spPr>
          <a:xfrm>
            <a:off x="3438742" y="2526107"/>
            <a:ext cx="269960" cy="269960"/>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71" name="Freeform 90"/>
          <p:cNvSpPr>
            <a:spLocks noEditPoints="1"/>
          </p:cNvSpPr>
          <p:nvPr/>
        </p:nvSpPr>
        <p:spPr bwMode="auto">
          <a:xfrm>
            <a:off x="3552197" y="3030557"/>
            <a:ext cx="249671" cy="265828"/>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grpSp>
        <p:nvGrpSpPr>
          <p:cNvPr id="72" name="组合 71"/>
          <p:cNvGrpSpPr/>
          <p:nvPr/>
        </p:nvGrpSpPr>
        <p:grpSpPr>
          <a:xfrm>
            <a:off x="4103046" y="2095746"/>
            <a:ext cx="793478" cy="793478"/>
            <a:chOff x="304800" y="673100"/>
            <a:chExt cx="4000500" cy="4000500"/>
          </a:xfrm>
          <a:blipFill dpi="0" rotWithShape="1">
            <a:blip r:embed="rId6">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74" name="椭圆 73"/>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75" name="椭圆 74"/>
          <p:cNvSpPr/>
          <p:nvPr/>
        </p:nvSpPr>
        <p:spPr>
          <a:xfrm>
            <a:off x="4167633" y="1849507"/>
            <a:ext cx="269960" cy="269960"/>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76" name="Freeform 96"/>
          <p:cNvSpPr>
            <a:spLocks noEditPoints="1"/>
          </p:cNvSpPr>
          <p:nvPr/>
        </p:nvSpPr>
        <p:spPr bwMode="auto">
          <a:xfrm>
            <a:off x="4347506" y="2340206"/>
            <a:ext cx="304558" cy="304558"/>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cxnSp>
        <p:nvCxnSpPr>
          <p:cNvPr id="77" name="直接连接符 76"/>
          <p:cNvCxnSpPr>
            <a:stCxn id="73" idx="6"/>
          </p:cNvCxnSpPr>
          <p:nvPr/>
        </p:nvCxnSpPr>
        <p:spPr>
          <a:xfrm>
            <a:off x="4896525" y="2492485"/>
            <a:ext cx="485927" cy="65836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78" name="组合 77"/>
          <p:cNvGrpSpPr/>
          <p:nvPr/>
        </p:nvGrpSpPr>
        <p:grpSpPr>
          <a:xfrm>
            <a:off x="5220476" y="2975944"/>
            <a:ext cx="917863" cy="917863"/>
            <a:chOff x="304800" y="673100"/>
            <a:chExt cx="4000500" cy="4000500"/>
          </a:xfrm>
          <a:blipFill dpi="0" rotWithShape="1">
            <a:blip r:embed="rId8">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80" name="椭圆 79"/>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81" name="椭圆 80"/>
          <p:cNvSpPr/>
          <p:nvPr/>
        </p:nvSpPr>
        <p:spPr>
          <a:xfrm>
            <a:off x="5317865" y="2731281"/>
            <a:ext cx="269960" cy="269960"/>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82" name="Freeform 105"/>
          <p:cNvSpPr>
            <a:spLocks noEditPoints="1"/>
          </p:cNvSpPr>
          <p:nvPr/>
        </p:nvSpPr>
        <p:spPr bwMode="auto">
          <a:xfrm>
            <a:off x="5587936" y="3223725"/>
            <a:ext cx="269960" cy="381741"/>
          </a:xfrm>
          <a:custGeom>
            <a:avLst/>
            <a:gdLst>
              <a:gd name="T0" fmla="*/ 141 w 141"/>
              <a:gd name="T1" fmla="*/ 189 h 199"/>
              <a:gd name="T2" fmla="*/ 133 w 141"/>
              <a:gd name="T3" fmla="*/ 199 h 199"/>
              <a:gd name="T4" fmla="*/ 9 w 141"/>
              <a:gd name="T5" fmla="*/ 199 h 199"/>
              <a:gd name="T6" fmla="*/ 1 w 141"/>
              <a:gd name="T7" fmla="*/ 189 h 199"/>
              <a:gd name="T8" fmla="*/ 4 w 141"/>
              <a:gd name="T9" fmla="*/ 181 h 199"/>
              <a:gd name="T10" fmla="*/ 1 w 141"/>
              <a:gd name="T11" fmla="*/ 175 h 199"/>
              <a:gd name="T12" fmla="*/ 1 w 141"/>
              <a:gd name="T13" fmla="*/ 174 h 199"/>
              <a:gd name="T14" fmla="*/ 1 w 141"/>
              <a:gd name="T15" fmla="*/ 173 h 199"/>
              <a:gd name="T16" fmla="*/ 7 w 141"/>
              <a:gd name="T17" fmla="*/ 162 h 199"/>
              <a:gd name="T18" fmla="*/ 117 w 141"/>
              <a:gd name="T19" fmla="*/ 126 h 199"/>
              <a:gd name="T20" fmla="*/ 127 w 141"/>
              <a:gd name="T21" fmla="*/ 134 h 199"/>
              <a:gd name="T22" fmla="*/ 121 w 141"/>
              <a:gd name="T23" fmla="*/ 146 h 199"/>
              <a:gd name="T24" fmla="*/ 82 w 141"/>
              <a:gd name="T25" fmla="*/ 158 h 199"/>
              <a:gd name="T26" fmla="*/ 127 w 141"/>
              <a:gd name="T27" fmla="*/ 155 h 199"/>
              <a:gd name="T28" fmla="*/ 135 w 141"/>
              <a:gd name="T29" fmla="*/ 164 h 199"/>
              <a:gd name="T30" fmla="*/ 128 w 141"/>
              <a:gd name="T31" fmla="*/ 175 h 199"/>
              <a:gd name="T32" fmla="*/ 75 w 141"/>
              <a:gd name="T33" fmla="*/ 179 h 199"/>
              <a:gd name="T34" fmla="*/ 133 w 141"/>
              <a:gd name="T35" fmla="*/ 179 h 199"/>
              <a:gd name="T36" fmla="*/ 141 w 141"/>
              <a:gd name="T37" fmla="*/ 189 h 199"/>
              <a:gd name="T38" fmla="*/ 113 w 141"/>
              <a:gd name="T39" fmla="*/ 121 h 199"/>
              <a:gd name="T40" fmla="*/ 15 w 141"/>
              <a:gd name="T41" fmla="*/ 153 h 199"/>
              <a:gd name="T42" fmla="*/ 5 w 141"/>
              <a:gd name="T43" fmla="*/ 145 h 199"/>
              <a:gd name="T44" fmla="*/ 10 w 141"/>
              <a:gd name="T45" fmla="*/ 134 h 199"/>
              <a:gd name="T46" fmla="*/ 109 w 141"/>
              <a:gd name="T47" fmla="*/ 102 h 199"/>
              <a:gd name="T48" fmla="*/ 119 w 141"/>
              <a:gd name="T49" fmla="*/ 110 h 199"/>
              <a:gd name="T50" fmla="*/ 113 w 141"/>
              <a:gd name="T51" fmla="*/ 121 h 199"/>
              <a:gd name="T52" fmla="*/ 54 w 141"/>
              <a:gd name="T53" fmla="*/ 63 h 199"/>
              <a:gd name="T54" fmla="*/ 67 w 141"/>
              <a:gd name="T55" fmla="*/ 107 h 199"/>
              <a:gd name="T56" fmla="*/ 52 w 141"/>
              <a:gd name="T57" fmla="*/ 112 h 199"/>
              <a:gd name="T58" fmla="*/ 39 w 141"/>
              <a:gd name="T59" fmla="*/ 68 h 199"/>
              <a:gd name="T60" fmla="*/ 36 w 141"/>
              <a:gd name="T61" fmla="*/ 68 h 199"/>
              <a:gd name="T62" fmla="*/ 2 w 141"/>
              <a:gd name="T63" fmla="*/ 34 h 199"/>
              <a:gd name="T64" fmla="*/ 36 w 141"/>
              <a:gd name="T65" fmla="*/ 0 h 199"/>
              <a:gd name="T66" fmla="*/ 71 w 141"/>
              <a:gd name="T67" fmla="*/ 34 h 199"/>
              <a:gd name="T68" fmla="*/ 54 w 141"/>
              <a:gd name="T69" fmla="*/ 63 h 199"/>
              <a:gd name="T70" fmla="*/ 42 w 141"/>
              <a:gd name="T71" fmla="*/ 53 h 199"/>
              <a:gd name="T72" fmla="*/ 11 w 141"/>
              <a:gd name="T73" fmla="*/ 26 h 199"/>
              <a:gd name="T74" fmla="*/ 10 w 141"/>
              <a:gd name="T75" fmla="*/ 34 h 199"/>
              <a:gd name="T76" fmla="*/ 36 w 141"/>
              <a:gd name="T77" fmla="*/ 60 h 199"/>
              <a:gd name="T78" fmla="*/ 58 w 141"/>
              <a:gd name="T79" fmla="*/ 48 h 199"/>
              <a:gd name="T80" fmla="*/ 42 w 141"/>
              <a:gd name="T81" fmla="*/ 5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99">
                <a:moveTo>
                  <a:pt x="141" y="189"/>
                </a:moveTo>
                <a:cubicBezTo>
                  <a:pt x="141" y="194"/>
                  <a:pt x="137" y="199"/>
                  <a:pt x="133" y="199"/>
                </a:cubicBezTo>
                <a:cubicBezTo>
                  <a:pt x="9" y="199"/>
                  <a:pt x="9" y="199"/>
                  <a:pt x="9" y="199"/>
                </a:cubicBezTo>
                <a:cubicBezTo>
                  <a:pt x="4" y="199"/>
                  <a:pt x="1" y="194"/>
                  <a:pt x="1" y="189"/>
                </a:cubicBezTo>
                <a:cubicBezTo>
                  <a:pt x="1" y="186"/>
                  <a:pt x="2" y="183"/>
                  <a:pt x="4" y="181"/>
                </a:cubicBezTo>
                <a:cubicBezTo>
                  <a:pt x="2" y="180"/>
                  <a:pt x="1" y="177"/>
                  <a:pt x="1" y="175"/>
                </a:cubicBezTo>
                <a:cubicBezTo>
                  <a:pt x="1" y="175"/>
                  <a:pt x="1" y="174"/>
                  <a:pt x="1" y="174"/>
                </a:cubicBezTo>
                <a:cubicBezTo>
                  <a:pt x="1" y="174"/>
                  <a:pt x="1" y="173"/>
                  <a:pt x="1" y="173"/>
                </a:cubicBezTo>
                <a:cubicBezTo>
                  <a:pt x="0" y="168"/>
                  <a:pt x="2" y="163"/>
                  <a:pt x="7" y="162"/>
                </a:cubicBezTo>
                <a:cubicBezTo>
                  <a:pt x="117" y="126"/>
                  <a:pt x="117" y="126"/>
                  <a:pt x="117" y="126"/>
                </a:cubicBezTo>
                <a:cubicBezTo>
                  <a:pt x="122" y="125"/>
                  <a:pt x="126" y="129"/>
                  <a:pt x="127" y="134"/>
                </a:cubicBezTo>
                <a:cubicBezTo>
                  <a:pt x="128" y="140"/>
                  <a:pt x="126" y="145"/>
                  <a:pt x="121" y="146"/>
                </a:cubicBezTo>
                <a:cubicBezTo>
                  <a:pt x="82" y="158"/>
                  <a:pt x="82" y="158"/>
                  <a:pt x="82" y="158"/>
                </a:cubicBezTo>
                <a:cubicBezTo>
                  <a:pt x="127" y="155"/>
                  <a:pt x="127" y="155"/>
                  <a:pt x="127" y="155"/>
                </a:cubicBezTo>
                <a:cubicBezTo>
                  <a:pt x="131" y="154"/>
                  <a:pt x="135" y="159"/>
                  <a:pt x="135" y="164"/>
                </a:cubicBezTo>
                <a:cubicBezTo>
                  <a:pt x="136" y="170"/>
                  <a:pt x="133" y="174"/>
                  <a:pt x="128" y="175"/>
                </a:cubicBezTo>
                <a:cubicBezTo>
                  <a:pt x="75" y="179"/>
                  <a:pt x="75" y="179"/>
                  <a:pt x="75" y="179"/>
                </a:cubicBezTo>
                <a:cubicBezTo>
                  <a:pt x="133" y="179"/>
                  <a:pt x="133" y="179"/>
                  <a:pt x="133" y="179"/>
                </a:cubicBezTo>
                <a:cubicBezTo>
                  <a:pt x="137" y="179"/>
                  <a:pt x="141" y="183"/>
                  <a:pt x="141" y="189"/>
                </a:cubicBezTo>
                <a:close/>
                <a:moveTo>
                  <a:pt x="113" y="121"/>
                </a:moveTo>
                <a:cubicBezTo>
                  <a:pt x="15" y="153"/>
                  <a:pt x="15" y="153"/>
                  <a:pt x="15" y="153"/>
                </a:cubicBezTo>
                <a:cubicBezTo>
                  <a:pt x="10" y="154"/>
                  <a:pt x="6" y="150"/>
                  <a:pt x="5" y="145"/>
                </a:cubicBezTo>
                <a:cubicBezTo>
                  <a:pt x="3" y="140"/>
                  <a:pt x="6" y="135"/>
                  <a:pt x="10" y="134"/>
                </a:cubicBezTo>
                <a:cubicBezTo>
                  <a:pt x="109" y="102"/>
                  <a:pt x="109" y="102"/>
                  <a:pt x="109" y="102"/>
                </a:cubicBezTo>
                <a:cubicBezTo>
                  <a:pt x="113" y="101"/>
                  <a:pt x="118" y="105"/>
                  <a:pt x="119" y="110"/>
                </a:cubicBezTo>
                <a:cubicBezTo>
                  <a:pt x="120" y="115"/>
                  <a:pt x="117" y="121"/>
                  <a:pt x="113" y="121"/>
                </a:cubicBezTo>
                <a:close/>
                <a:moveTo>
                  <a:pt x="54" y="63"/>
                </a:moveTo>
                <a:cubicBezTo>
                  <a:pt x="67" y="107"/>
                  <a:pt x="67" y="107"/>
                  <a:pt x="67" y="107"/>
                </a:cubicBezTo>
                <a:cubicBezTo>
                  <a:pt x="52" y="112"/>
                  <a:pt x="52" y="112"/>
                  <a:pt x="52" y="112"/>
                </a:cubicBezTo>
                <a:cubicBezTo>
                  <a:pt x="39" y="68"/>
                  <a:pt x="39" y="68"/>
                  <a:pt x="39" y="68"/>
                </a:cubicBezTo>
                <a:cubicBezTo>
                  <a:pt x="38" y="68"/>
                  <a:pt x="37" y="68"/>
                  <a:pt x="36" y="68"/>
                </a:cubicBezTo>
                <a:cubicBezTo>
                  <a:pt x="17" y="68"/>
                  <a:pt x="2" y="53"/>
                  <a:pt x="2" y="34"/>
                </a:cubicBezTo>
                <a:cubicBezTo>
                  <a:pt x="2" y="15"/>
                  <a:pt x="17" y="0"/>
                  <a:pt x="36" y="0"/>
                </a:cubicBezTo>
                <a:cubicBezTo>
                  <a:pt x="55" y="0"/>
                  <a:pt x="71" y="15"/>
                  <a:pt x="71" y="34"/>
                </a:cubicBezTo>
                <a:cubicBezTo>
                  <a:pt x="71" y="46"/>
                  <a:pt x="64" y="57"/>
                  <a:pt x="54" y="63"/>
                </a:cubicBezTo>
                <a:close/>
                <a:moveTo>
                  <a:pt x="42" y="53"/>
                </a:moveTo>
                <a:cubicBezTo>
                  <a:pt x="26" y="53"/>
                  <a:pt x="13" y="41"/>
                  <a:pt x="11" y="26"/>
                </a:cubicBezTo>
                <a:cubicBezTo>
                  <a:pt x="11" y="28"/>
                  <a:pt x="10" y="31"/>
                  <a:pt x="10" y="34"/>
                </a:cubicBezTo>
                <a:cubicBezTo>
                  <a:pt x="10" y="48"/>
                  <a:pt x="22" y="60"/>
                  <a:pt x="36" y="60"/>
                </a:cubicBezTo>
                <a:cubicBezTo>
                  <a:pt x="46" y="60"/>
                  <a:pt x="54" y="55"/>
                  <a:pt x="58" y="48"/>
                </a:cubicBezTo>
                <a:cubicBezTo>
                  <a:pt x="54" y="51"/>
                  <a:pt x="48" y="53"/>
                  <a:pt x="42" y="53"/>
                </a:cubicBez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sp>
        <p:nvSpPr>
          <p:cNvPr id="83" name="标题 11"/>
          <p:cNvSpPr txBox="1">
            <a:spLocks/>
          </p:cNvSpPr>
          <p:nvPr/>
        </p:nvSpPr>
        <p:spPr>
          <a:xfrm>
            <a:off x="1050850" y="1755783"/>
            <a:ext cx="1845880" cy="86387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000" b="1" dirty="0" smtClean="0">
                <a:solidFill>
                  <a:schemeClr val="bg1"/>
                </a:solidFill>
                <a:latin typeface="Adobe 黑体 Std R" pitchFamily="34" charset="-122"/>
                <a:ea typeface="Adobe 黑体 Std R" pitchFamily="34" charset="-122"/>
              </a:rPr>
              <a:t>01</a:t>
            </a:r>
            <a:r>
              <a:rPr lang="zh-CN" altLang="en-US" sz="2000" b="1" dirty="0" smtClean="0">
                <a:solidFill>
                  <a:schemeClr val="bg1"/>
                </a:solidFill>
                <a:latin typeface="Adobe 黑体 Std R" pitchFamily="34" charset="-122"/>
                <a:ea typeface="Adobe 黑体 Std R" pitchFamily="34" charset="-122"/>
              </a:rPr>
              <a:t>时空观念</a:t>
            </a:r>
            <a:endParaRPr lang="en-US" altLang="zh-CN" sz="2000" b="1" dirty="0" smtClean="0">
              <a:solidFill>
                <a:schemeClr val="bg1"/>
              </a:solidFill>
              <a:latin typeface="Adobe 黑体 Std R" pitchFamily="34" charset="-122"/>
              <a:ea typeface="Adobe 黑体 Std R" pitchFamily="34" charset="-122"/>
            </a:endParaRPr>
          </a:p>
          <a:p>
            <a:pPr algn="l"/>
            <a:r>
              <a:rPr lang="zh-CN" altLang="en-US" sz="2000" b="1" dirty="0" smtClean="0">
                <a:solidFill>
                  <a:schemeClr val="bg1"/>
                </a:solidFill>
                <a:latin typeface="Adobe 黑体 Std R" pitchFamily="34" charset="-122"/>
                <a:ea typeface="Adobe 黑体 Std R" pitchFamily="34" charset="-122"/>
              </a:rPr>
              <a:t>抗战大事记</a:t>
            </a:r>
            <a:endParaRPr lang="zh-CN" altLang="en-US" sz="2000" b="1" dirty="0">
              <a:solidFill>
                <a:schemeClr val="bg1"/>
              </a:solidFill>
              <a:latin typeface="Adobe 黑体 Std R" pitchFamily="34" charset="-122"/>
              <a:ea typeface="Adobe 黑体 Std R" pitchFamily="34" charset="-122"/>
            </a:endParaRPr>
          </a:p>
        </p:txBody>
      </p:sp>
      <p:sp>
        <p:nvSpPr>
          <p:cNvPr id="84" name="标题 11"/>
          <p:cNvSpPr txBox="1">
            <a:spLocks/>
          </p:cNvSpPr>
          <p:nvPr/>
        </p:nvSpPr>
        <p:spPr>
          <a:xfrm>
            <a:off x="1260094" y="3065470"/>
            <a:ext cx="2205874" cy="863871"/>
          </a:xfrm>
          <a:prstGeom prst="rect">
            <a:avLst/>
          </a:prstGeom>
        </p:spPr>
        <p:txBody>
          <a:bodyPr>
            <a:noAutofit/>
          </a:bodyPr>
          <a:lstStyle>
            <a:defPPr>
              <a:defRPr lang="en-US"/>
            </a:defPPr>
            <a:lvl1pPr defTabSz="914400">
              <a:spcBef>
                <a:spcPct val="0"/>
              </a:spcBef>
              <a:buNone/>
              <a:defRPr sz="2000" b="1">
                <a:solidFill>
                  <a:schemeClr val="bg1"/>
                </a:solidFill>
                <a:latin typeface="Adobe 黑体 Std R" pitchFamily="34" charset="-122"/>
                <a:ea typeface="Adobe 黑体 Std R" pitchFamily="34" charset="-122"/>
                <a:cs typeface="+mj-cs"/>
              </a:defRPr>
            </a:lvl1pPr>
          </a:lstStyle>
          <a:p>
            <a:r>
              <a:rPr lang="en-US" altLang="zh-CN" dirty="0"/>
              <a:t>02</a:t>
            </a:r>
            <a:r>
              <a:rPr lang="zh-CN" altLang="en-US" dirty="0"/>
              <a:t>唯物史观</a:t>
            </a:r>
            <a:endParaRPr lang="en-US" altLang="zh-CN" dirty="0"/>
          </a:p>
          <a:p>
            <a:r>
              <a:rPr lang="zh-CN" altLang="en-US" dirty="0"/>
              <a:t>抗战胜利的原因</a:t>
            </a:r>
          </a:p>
        </p:txBody>
      </p:sp>
      <p:sp>
        <p:nvSpPr>
          <p:cNvPr id="85" name="标题 11"/>
          <p:cNvSpPr txBox="1">
            <a:spLocks/>
          </p:cNvSpPr>
          <p:nvPr/>
        </p:nvSpPr>
        <p:spPr>
          <a:xfrm>
            <a:off x="4788541" y="1669677"/>
            <a:ext cx="1865770" cy="863871"/>
          </a:xfrm>
          <a:prstGeom prst="rect">
            <a:avLst/>
          </a:prstGeom>
        </p:spPr>
        <p:txBody>
          <a:bodyPr>
            <a:noAutofit/>
          </a:bodyPr>
          <a:lstStyle>
            <a:defPPr>
              <a:defRPr lang="en-US"/>
            </a:defPPr>
            <a:lvl1pPr defTabSz="914400">
              <a:spcBef>
                <a:spcPct val="0"/>
              </a:spcBef>
              <a:buNone/>
              <a:defRPr sz="2000" b="1">
                <a:solidFill>
                  <a:schemeClr val="bg1"/>
                </a:solidFill>
                <a:latin typeface="Adobe 黑体 Std R" pitchFamily="34" charset="-122"/>
                <a:ea typeface="Adobe 黑体 Std R" pitchFamily="34" charset="-122"/>
                <a:cs typeface="+mj-cs"/>
              </a:defRPr>
            </a:lvl1pPr>
          </a:lstStyle>
          <a:p>
            <a:r>
              <a:rPr lang="en-US" altLang="zh-CN" dirty="0"/>
              <a:t>03</a:t>
            </a:r>
            <a:r>
              <a:rPr lang="zh-CN" altLang="en-US" dirty="0"/>
              <a:t>史料实证</a:t>
            </a:r>
            <a:endParaRPr lang="en-US" altLang="zh-CN" dirty="0"/>
          </a:p>
          <a:p>
            <a:r>
              <a:rPr lang="zh-CN" altLang="en-US" dirty="0"/>
              <a:t>南京大屠杀</a:t>
            </a:r>
          </a:p>
        </p:txBody>
      </p:sp>
      <p:sp>
        <p:nvSpPr>
          <p:cNvPr id="86" name="标题 11"/>
          <p:cNvSpPr txBox="1">
            <a:spLocks/>
          </p:cNvSpPr>
          <p:nvPr/>
        </p:nvSpPr>
        <p:spPr>
          <a:xfrm>
            <a:off x="4769573" y="3907997"/>
            <a:ext cx="2294852" cy="863871"/>
          </a:xfrm>
          <a:prstGeom prst="rect">
            <a:avLst/>
          </a:prstGeom>
        </p:spPr>
        <p:txBody>
          <a:bodyPr>
            <a:noAutofit/>
          </a:bodyPr>
          <a:lstStyle>
            <a:defPPr>
              <a:defRPr lang="en-US"/>
            </a:defPPr>
            <a:lvl1pPr defTabSz="914400">
              <a:spcBef>
                <a:spcPct val="0"/>
              </a:spcBef>
              <a:buNone/>
              <a:defRPr sz="2000" b="1">
                <a:solidFill>
                  <a:schemeClr val="bg1"/>
                </a:solidFill>
                <a:latin typeface="Adobe 黑体 Std R" pitchFamily="34" charset="-122"/>
                <a:ea typeface="Adobe 黑体 Std R" pitchFamily="34" charset="-122"/>
                <a:cs typeface="+mj-cs"/>
              </a:defRPr>
            </a:lvl1pPr>
          </a:lstStyle>
          <a:p>
            <a:r>
              <a:rPr lang="en-US" altLang="zh-CN" dirty="0" smtClean="0"/>
              <a:t>04</a:t>
            </a:r>
            <a:r>
              <a:rPr lang="zh-CN" altLang="en-US" dirty="0" smtClean="0"/>
              <a:t>历史解释</a:t>
            </a:r>
            <a:endParaRPr lang="en-US" altLang="zh-CN" dirty="0" smtClean="0"/>
          </a:p>
          <a:p>
            <a:r>
              <a:rPr lang="zh-CN" altLang="en-US" dirty="0" smtClean="0"/>
              <a:t>抗战</a:t>
            </a:r>
            <a:r>
              <a:rPr lang="zh-CN" altLang="en-US" dirty="0"/>
              <a:t>胜利的意义</a:t>
            </a:r>
          </a:p>
        </p:txBody>
      </p:sp>
      <p:grpSp>
        <p:nvGrpSpPr>
          <p:cNvPr id="87" name="组合 86"/>
          <p:cNvGrpSpPr/>
          <p:nvPr/>
        </p:nvGrpSpPr>
        <p:grpSpPr>
          <a:xfrm>
            <a:off x="6509810" y="2802704"/>
            <a:ext cx="685494" cy="685494"/>
            <a:chOff x="304800" y="673100"/>
            <a:chExt cx="4000500" cy="4000500"/>
          </a:xfrm>
          <a:blipFill dpi="0" rotWithShape="1">
            <a:blip r:embed="rId10">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89" name="椭圆 88"/>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90" name="Freeform 90"/>
          <p:cNvSpPr>
            <a:spLocks noEditPoints="1"/>
          </p:cNvSpPr>
          <p:nvPr/>
        </p:nvSpPr>
        <p:spPr bwMode="auto">
          <a:xfrm>
            <a:off x="6789747" y="2975944"/>
            <a:ext cx="249671" cy="265828"/>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sp>
        <p:nvSpPr>
          <p:cNvPr id="91" name="标题 11"/>
          <p:cNvSpPr txBox="1">
            <a:spLocks/>
          </p:cNvSpPr>
          <p:nvPr/>
        </p:nvSpPr>
        <p:spPr>
          <a:xfrm>
            <a:off x="6612292" y="2209596"/>
            <a:ext cx="2294852" cy="863871"/>
          </a:xfrm>
          <a:prstGeom prst="rect">
            <a:avLst/>
          </a:prstGeom>
        </p:spPr>
        <p:txBody>
          <a:bodyPr>
            <a:noAutofit/>
          </a:bodyPr>
          <a:lstStyle>
            <a:defPPr>
              <a:defRPr lang="en-US"/>
            </a:defPPr>
            <a:lvl1pPr defTabSz="914400">
              <a:spcBef>
                <a:spcPct val="0"/>
              </a:spcBef>
              <a:buNone/>
              <a:defRPr sz="2000" b="1">
                <a:solidFill>
                  <a:schemeClr val="bg1"/>
                </a:solidFill>
                <a:latin typeface="Adobe 黑体 Std R" pitchFamily="34" charset="-122"/>
                <a:ea typeface="Adobe 黑体 Std R" pitchFamily="34" charset="-122"/>
                <a:cs typeface="+mj-cs"/>
              </a:defRPr>
            </a:lvl1pPr>
          </a:lstStyle>
          <a:p>
            <a:r>
              <a:rPr lang="en-US" altLang="zh-CN" dirty="0" smtClean="0"/>
              <a:t>05</a:t>
            </a:r>
            <a:r>
              <a:rPr lang="zh-CN" altLang="en-US" dirty="0" smtClean="0"/>
              <a:t>家国情怀</a:t>
            </a:r>
            <a:endParaRPr lang="en-US" altLang="zh-CN" dirty="0" smtClean="0"/>
          </a:p>
          <a:p>
            <a:r>
              <a:rPr lang="zh-CN" altLang="en-US" dirty="0" smtClean="0"/>
              <a:t>抗战</a:t>
            </a:r>
            <a:r>
              <a:rPr lang="zh-CN" altLang="en-US" dirty="0" smtClean="0"/>
              <a:t>英雄人物</a:t>
            </a:r>
            <a:endParaRPr lang="zh-CN" altLang="en-US" dirty="0"/>
          </a:p>
        </p:txBody>
      </p:sp>
    </p:spTree>
    <p:extLst>
      <p:ext uri="{BB962C8B-B14F-4D97-AF65-F5344CB8AC3E}">
        <p14:creationId xmlns:p14="http://schemas.microsoft.com/office/powerpoint/2010/main" val="2709773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标题 4"/>
          <p:cNvSpPr txBox="1">
            <a:spLocks/>
          </p:cNvSpPr>
          <p:nvPr/>
        </p:nvSpPr>
        <p:spPr>
          <a:xfrm>
            <a:off x="217145" y="197303"/>
            <a:ext cx="3009531" cy="355021"/>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4000" b="1" dirty="0" smtClean="0">
                <a:solidFill>
                  <a:schemeClr val="bg1"/>
                </a:solidFill>
                <a:latin typeface="微软雅黑" panose="020B0503020204020204" pitchFamily="34" charset="-122"/>
                <a:ea typeface="微软雅黑" panose="020B0503020204020204" pitchFamily="34" charset="-122"/>
              </a:rPr>
              <a:t>03</a:t>
            </a:r>
            <a:r>
              <a:rPr lang="en-US" altLang="zh-CN" sz="3200" b="1" dirty="0" smtClean="0">
                <a:solidFill>
                  <a:schemeClr val="bg1"/>
                </a:solidFill>
                <a:latin typeface="微软雅黑" panose="020B0503020204020204" pitchFamily="34" charset="-122"/>
                <a:ea typeface="微软雅黑" panose="020B0503020204020204" pitchFamily="34" charset="-122"/>
              </a:rPr>
              <a:t>  </a:t>
            </a:r>
            <a:r>
              <a:rPr lang="zh-CN" altLang="en-US" sz="3600" b="1" dirty="0" smtClean="0">
                <a:solidFill>
                  <a:schemeClr val="bg1"/>
                </a:solidFill>
                <a:latin typeface="微软雅黑" panose="020B0503020204020204" pitchFamily="34" charset="-122"/>
                <a:ea typeface="微软雅黑" panose="020B0503020204020204" pitchFamily="34" charset="-122"/>
              </a:rPr>
              <a:t>史料实证</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19" name="直接连接符 118"/>
          <p:cNvCxnSpPr/>
          <p:nvPr/>
        </p:nvCxnSpPr>
        <p:spPr>
          <a:xfrm>
            <a:off x="217145" y="755922"/>
            <a:ext cx="2889356" cy="0"/>
          </a:xfrm>
          <a:prstGeom prst="line">
            <a:avLst/>
          </a:prstGeom>
          <a:ln>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0" y="964832"/>
            <a:ext cx="3461424" cy="492443"/>
            <a:chOff x="3957851" y="3264826"/>
            <a:chExt cx="2921543" cy="656763"/>
          </a:xfrm>
        </p:grpSpPr>
        <p:sp>
          <p:nvSpPr>
            <p:cNvPr id="43" name="文本框 9"/>
            <p:cNvSpPr txBox="1"/>
            <p:nvPr/>
          </p:nvSpPr>
          <p:spPr>
            <a:xfrm>
              <a:off x="4289109" y="3264826"/>
              <a:ext cx="2590285" cy="656763"/>
            </a:xfrm>
            <a:prstGeom prst="rect">
              <a:avLst/>
            </a:prstGeom>
            <a:noFill/>
          </p:spPr>
          <p:txBody>
            <a:bodyPr wrap="square" lIns="0" tIns="0" rIns="0" bIns="0" rtlCol="0">
              <a:spAutoFit/>
            </a:bodyPr>
            <a:lstStyle/>
            <a:p>
              <a:pPr marL="0" lvl="1"/>
              <a:r>
                <a:rPr lang="zh-CN" altLang="en-US" sz="3200" dirty="0" smtClean="0">
                  <a:solidFill>
                    <a:schemeClr val="bg1"/>
                  </a:solidFill>
                  <a:latin typeface="微软雅黑" pitchFamily="34" charset="-122"/>
                  <a:ea typeface="微软雅黑" pitchFamily="34" charset="-122"/>
                </a:rPr>
                <a:t>南京大屠杀</a:t>
              </a:r>
              <a:endParaRPr lang="zh-CN" altLang="en-US" sz="3200" dirty="0">
                <a:solidFill>
                  <a:schemeClr val="bg1"/>
                </a:solidFill>
                <a:latin typeface="微软雅黑" pitchFamily="34" charset="-122"/>
                <a:ea typeface="微软雅黑" pitchFamily="34" charset="-122"/>
              </a:endParaRPr>
            </a:p>
          </p:txBody>
        </p:sp>
        <p:sp>
          <p:nvSpPr>
            <p:cNvPr id="44" name="等腰三角形 43"/>
            <p:cNvSpPr/>
            <p:nvPr/>
          </p:nvSpPr>
          <p:spPr>
            <a:xfrm rot="5400000">
              <a:off x="3949133" y="3501909"/>
              <a:ext cx="260051" cy="2426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sp>
        <p:nvSpPr>
          <p:cNvPr id="45" name="TextBox 44"/>
          <p:cNvSpPr txBox="1"/>
          <p:nvPr/>
        </p:nvSpPr>
        <p:spPr>
          <a:xfrm>
            <a:off x="611369" y="1638028"/>
            <a:ext cx="7781940" cy="1569660"/>
          </a:xfrm>
          <a:prstGeom prst="rect">
            <a:avLst/>
          </a:prstGeom>
          <a:noFill/>
        </p:spPr>
        <p:txBody>
          <a:bodyPr wrap="square" rtlCol="0">
            <a:spAutoFit/>
          </a:bodyPr>
          <a:lstStyle/>
          <a:p>
            <a:r>
              <a:rPr lang="en-US" altLang="zh-CN" sz="2400" dirty="0" smtClean="0">
                <a:solidFill>
                  <a:srgbClr val="FFC000"/>
                </a:solidFill>
                <a:latin typeface="Adobe 黑体 Std R" pitchFamily="34" charset="-122"/>
                <a:ea typeface="Adobe 黑体 Std R" pitchFamily="34" charset="-122"/>
              </a:rPr>
              <a:t>        </a:t>
            </a:r>
            <a:r>
              <a:rPr lang="zh-CN" altLang="en-US" sz="2400" dirty="0" smtClean="0">
                <a:solidFill>
                  <a:srgbClr val="FFC000"/>
                </a:solidFill>
                <a:latin typeface="Adobe 黑体 Std R" pitchFamily="34" charset="-122"/>
                <a:ea typeface="Adobe 黑体 Std R" pitchFamily="34" charset="-122"/>
              </a:rPr>
              <a:t>历史是过去的事情，如何还原历史的真相？通过对南京大屠杀的史料搜集，引导学生理解什么样的史料是真实可信的，通过南京大屠杀的铁证如山既能增强学生的史料实证能力，也能培养爱国主义精神。</a:t>
            </a:r>
            <a:endParaRPr lang="zh-CN" altLang="en-US" sz="2400" dirty="0">
              <a:solidFill>
                <a:srgbClr val="FFC000"/>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967715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53" presetClass="entr" presetSubtype="16" fill="hold" nodeType="withEffect">
                                  <p:stCondLst>
                                    <p:cond delay="500"/>
                                  </p:stCondLst>
                                  <p:childTnLst>
                                    <p:set>
                                      <p:cBhvr>
                                        <p:cTn id="11" dur="1" fill="hold">
                                          <p:stCondLst>
                                            <p:cond delay="0"/>
                                          </p:stCondLst>
                                        </p:cTn>
                                        <p:tgtEl>
                                          <p:spTgt spid="119"/>
                                        </p:tgtEl>
                                        <p:attrNameLst>
                                          <p:attrName>style.visibility</p:attrName>
                                        </p:attrNameLst>
                                      </p:cBhvr>
                                      <p:to>
                                        <p:strVal val="visible"/>
                                      </p:to>
                                    </p:set>
                                    <p:anim calcmode="lin" valueType="num">
                                      <p:cBhvr>
                                        <p:cTn id="12" dur="500" fill="hold"/>
                                        <p:tgtEl>
                                          <p:spTgt spid="119"/>
                                        </p:tgtEl>
                                        <p:attrNameLst>
                                          <p:attrName>ppt_w</p:attrName>
                                        </p:attrNameLst>
                                      </p:cBhvr>
                                      <p:tavLst>
                                        <p:tav tm="0">
                                          <p:val>
                                            <p:fltVal val="0"/>
                                          </p:val>
                                        </p:tav>
                                        <p:tav tm="100000">
                                          <p:val>
                                            <p:strVal val="#ppt_w"/>
                                          </p:val>
                                        </p:tav>
                                      </p:tavLst>
                                    </p:anim>
                                    <p:anim calcmode="lin" valueType="num">
                                      <p:cBhvr>
                                        <p:cTn id="13" dur="500" fill="hold"/>
                                        <p:tgtEl>
                                          <p:spTgt spid="119"/>
                                        </p:tgtEl>
                                        <p:attrNameLst>
                                          <p:attrName>ppt_h</p:attrName>
                                        </p:attrNameLst>
                                      </p:cBhvr>
                                      <p:tavLst>
                                        <p:tav tm="0">
                                          <p:val>
                                            <p:fltVal val="0"/>
                                          </p:val>
                                        </p:tav>
                                        <p:tav tm="100000">
                                          <p:val>
                                            <p:strVal val="#ppt_h"/>
                                          </p:val>
                                        </p:tav>
                                      </p:tavLst>
                                    </p:anim>
                                    <p:animEffect transition="in" filter="fade">
                                      <p:cBhvr>
                                        <p:cTn id="14" dur="500"/>
                                        <p:tgtEl>
                                          <p:spTgt spid="119"/>
                                        </p:tgtEl>
                                      </p:cBhvr>
                                    </p:animEffect>
                                  </p:childTnLst>
                                </p:cTn>
                              </p:par>
                              <p:par>
                                <p:cTn id="15" presetID="53" presetClass="entr" presetSubtype="16"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 name="任意多边形 59"/>
          <p:cNvSpPr/>
          <p:nvPr/>
        </p:nvSpPr>
        <p:spPr>
          <a:xfrm>
            <a:off x="-111628" y="1172424"/>
            <a:ext cx="9177704" cy="953678"/>
          </a:xfrm>
          <a:custGeom>
            <a:avLst/>
            <a:gdLst>
              <a:gd name="connsiteX0" fmla="*/ 0 w 12721389"/>
              <a:gd name="connsiteY0" fmla="*/ 532365 h 1078137"/>
              <a:gd name="connsiteX1" fmla="*/ 3593431 w 12721389"/>
              <a:gd name="connsiteY1" fmla="*/ 51102 h 1078137"/>
              <a:gd name="connsiteX2" fmla="*/ 7908758 w 12721389"/>
              <a:gd name="connsiteY2" fmla="*/ 1077797 h 1078137"/>
              <a:gd name="connsiteX3" fmla="*/ 11774905 w 12721389"/>
              <a:gd name="connsiteY3" fmla="*/ 163397 h 1078137"/>
              <a:gd name="connsiteX4" fmla="*/ 12721389 w 12721389"/>
              <a:gd name="connsiteY4" fmla="*/ 35060 h 1078137"/>
              <a:gd name="connsiteX0" fmla="*/ 0 w 12721389"/>
              <a:gd name="connsiteY0" fmla="*/ 532365 h 1078137"/>
              <a:gd name="connsiteX1" fmla="*/ 3593431 w 12721389"/>
              <a:gd name="connsiteY1" fmla="*/ 51102 h 1078137"/>
              <a:gd name="connsiteX2" fmla="*/ 7908758 w 12721389"/>
              <a:gd name="connsiteY2" fmla="*/ 1077797 h 1078137"/>
              <a:gd name="connsiteX3" fmla="*/ 11774905 w 12721389"/>
              <a:gd name="connsiteY3" fmla="*/ 163397 h 1078137"/>
              <a:gd name="connsiteX4" fmla="*/ 12721389 w 12721389"/>
              <a:gd name="connsiteY4" fmla="*/ 35060 h 1078137"/>
              <a:gd name="connsiteX0" fmla="*/ 0 w 12721389"/>
              <a:gd name="connsiteY0" fmla="*/ 503854 h 1049626"/>
              <a:gd name="connsiteX1" fmla="*/ 3593431 w 12721389"/>
              <a:gd name="connsiteY1" fmla="*/ 22591 h 1049626"/>
              <a:gd name="connsiteX2" fmla="*/ 7908758 w 12721389"/>
              <a:gd name="connsiteY2" fmla="*/ 1049286 h 1049626"/>
              <a:gd name="connsiteX3" fmla="*/ 11774905 w 12721389"/>
              <a:gd name="connsiteY3" fmla="*/ 134886 h 1049626"/>
              <a:gd name="connsiteX4" fmla="*/ 12721389 w 12721389"/>
              <a:gd name="connsiteY4" fmla="*/ 6549 h 1049626"/>
              <a:gd name="connsiteX0" fmla="*/ 0 w 12368463"/>
              <a:gd name="connsiteY0" fmla="*/ 498433 h 1044197"/>
              <a:gd name="connsiteX1" fmla="*/ 3593431 w 12368463"/>
              <a:gd name="connsiteY1" fmla="*/ 17170 h 1044197"/>
              <a:gd name="connsiteX2" fmla="*/ 7908758 w 12368463"/>
              <a:gd name="connsiteY2" fmla="*/ 1043865 h 1044197"/>
              <a:gd name="connsiteX3" fmla="*/ 11774905 w 12368463"/>
              <a:gd name="connsiteY3" fmla="*/ 129465 h 1044197"/>
              <a:gd name="connsiteX4" fmla="*/ 12368463 w 12368463"/>
              <a:gd name="connsiteY4" fmla="*/ 113423 h 1044197"/>
              <a:gd name="connsiteX0" fmla="*/ 0 w 12368463"/>
              <a:gd name="connsiteY0" fmla="*/ 498433 h 1044197"/>
              <a:gd name="connsiteX1" fmla="*/ 3593431 w 12368463"/>
              <a:gd name="connsiteY1" fmla="*/ 17170 h 1044197"/>
              <a:gd name="connsiteX2" fmla="*/ 7908758 w 12368463"/>
              <a:gd name="connsiteY2" fmla="*/ 1043865 h 1044197"/>
              <a:gd name="connsiteX3" fmla="*/ 11774905 w 12368463"/>
              <a:gd name="connsiteY3" fmla="*/ 129465 h 1044197"/>
              <a:gd name="connsiteX4" fmla="*/ 12368463 w 12368463"/>
              <a:gd name="connsiteY4" fmla="*/ 113423 h 1044197"/>
              <a:gd name="connsiteX0" fmla="*/ 0 w 12368463"/>
              <a:gd name="connsiteY0" fmla="*/ 498433 h 1045860"/>
              <a:gd name="connsiteX1" fmla="*/ 3593431 w 12368463"/>
              <a:gd name="connsiteY1" fmla="*/ 17170 h 1045860"/>
              <a:gd name="connsiteX2" fmla="*/ 7908758 w 12368463"/>
              <a:gd name="connsiteY2" fmla="*/ 1043865 h 1045860"/>
              <a:gd name="connsiteX3" fmla="*/ 11357810 w 12368463"/>
              <a:gd name="connsiteY3" fmla="*/ 273844 h 1045860"/>
              <a:gd name="connsiteX4" fmla="*/ 12368463 w 12368463"/>
              <a:gd name="connsiteY4" fmla="*/ 113423 h 1045860"/>
              <a:gd name="connsiteX0" fmla="*/ 0 w 12368463"/>
              <a:gd name="connsiteY0" fmla="*/ 503294 h 1146765"/>
              <a:gd name="connsiteX1" fmla="*/ 3593431 w 12368463"/>
              <a:gd name="connsiteY1" fmla="*/ 22031 h 1146765"/>
              <a:gd name="connsiteX2" fmla="*/ 8855242 w 12368463"/>
              <a:gd name="connsiteY2" fmla="*/ 1144979 h 1146765"/>
              <a:gd name="connsiteX3" fmla="*/ 11357810 w 12368463"/>
              <a:gd name="connsiteY3" fmla="*/ 278705 h 1146765"/>
              <a:gd name="connsiteX4" fmla="*/ 12368463 w 12368463"/>
              <a:gd name="connsiteY4" fmla="*/ 118284 h 1146765"/>
              <a:gd name="connsiteX0" fmla="*/ 0 w 12368463"/>
              <a:gd name="connsiteY0" fmla="*/ 503294 h 1157827"/>
              <a:gd name="connsiteX1" fmla="*/ 3593431 w 12368463"/>
              <a:gd name="connsiteY1" fmla="*/ 22031 h 1157827"/>
              <a:gd name="connsiteX2" fmla="*/ 8855242 w 12368463"/>
              <a:gd name="connsiteY2" fmla="*/ 1144979 h 1157827"/>
              <a:gd name="connsiteX3" fmla="*/ 11357810 w 12368463"/>
              <a:gd name="connsiteY3" fmla="*/ 599547 h 1157827"/>
              <a:gd name="connsiteX4" fmla="*/ 12368463 w 12368463"/>
              <a:gd name="connsiteY4" fmla="*/ 118284 h 1157827"/>
              <a:gd name="connsiteX0" fmla="*/ 0 w 12368463"/>
              <a:gd name="connsiteY0" fmla="*/ 503294 h 1161527"/>
              <a:gd name="connsiteX1" fmla="*/ 3593431 w 12368463"/>
              <a:gd name="connsiteY1" fmla="*/ 22031 h 1161527"/>
              <a:gd name="connsiteX2" fmla="*/ 8855242 w 12368463"/>
              <a:gd name="connsiteY2" fmla="*/ 1144979 h 1161527"/>
              <a:gd name="connsiteX3" fmla="*/ 11357810 w 12368463"/>
              <a:gd name="connsiteY3" fmla="*/ 599547 h 1161527"/>
              <a:gd name="connsiteX4" fmla="*/ 12368463 w 12368463"/>
              <a:gd name="connsiteY4" fmla="*/ 118284 h 1161527"/>
              <a:gd name="connsiteX0" fmla="*/ 0 w 12609094"/>
              <a:gd name="connsiteY0" fmla="*/ 503294 h 1157530"/>
              <a:gd name="connsiteX1" fmla="*/ 3593431 w 12609094"/>
              <a:gd name="connsiteY1" fmla="*/ 22031 h 1157530"/>
              <a:gd name="connsiteX2" fmla="*/ 8855242 w 12609094"/>
              <a:gd name="connsiteY2" fmla="*/ 1144979 h 1157530"/>
              <a:gd name="connsiteX3" fmla="*/ 11357810 w 12609094"/>
              <a:gd name="connsiteY3" fmla="*/ 599547 h 1157530"/>
              <a:gd name="connsiteX4" fmla="*/ 12609094 w 12609094"/>
              <a:gd name="connsiteY4" fmla="*/ 198494 h 1157530"/>
              <a:gd name="connsiteX0" fmla="*/ 0 w 12609094"/>
              <a:gd name="connsiteY0" fmla="*/ 503294 h 1157530"/>
              <a:gd name="connsiteX1" fmla="*/ 3593431 w 12609094"/>
              <a:gd name="connsiteY1" fmla="*/ 22031 h 1157530"/>
              <a:gd name="connsiteX2" fmla="*/ 8855242 w 12609094"/>
              <a:gd name="connsiteY2" fmla="*/ 1144979 h 1157530"/>
              <a:gd name="connsiteX3" fmla="*/ 11357810 w 12609094"/>
              <a:gd name="connsiteY3" fmla="*/ 599547 h 1157530"/>
              <a:gd name="connsiteX4" fmla="*/ 12609094 w 12609094"/>
              <a:gd name="connsiteY4" fmla="*/ 198494 h 1157530"/>
              <a:gd name="connsiteX0" fmla="*/ 0 w 12609094"/>
              <a:gd name="connsiteY0" fmla="*/ 503294 h 1157530"/>
              <a:gd name="connsiteX1" fmla="*/ 3593431 w 12609094"/>
              <a:gd name="connsiteY1" fmla="*/ 22031 h 1157530"/>
              <a:gd name="connsiteX2" fmla="*/ 8678779 w 12609094"/>
              <a:gd name="connsiteY2" fmla="*/ 1144979 h 1157530"/>
              <a:gd name="connsiteX3" fmla="*/ 11357810 w 12609094"/>
              <a:gd name="connsiteY3" fmla="*/ 599547 h 1157530"/>
              <a:gd name="connsiteX4" fmla="*/ 12609094 w 12609094"/>
              <a:gd name="connsiteY4" fmla="*/ 198494 h 1157530"/>
              <a:gd name="connsiteX0" fmla="*/ 0 w 12609094"/>
              <a:gd name="connsiteY0" fmla="*/ 503294 h 1145790"/>
              <a:gd name="connsiteX1" fmla="*/ 3593431 w 12609094"/>
              <a:gd name="connsiteY1" fmla="*/ 22031 h 1145790"/>
              <a:gd name="connsiteX2" fmla="*/ 8678779 w 12609094"/>
              <a:gd name="connsiteY2" fmla="*/ 1144979 h 1145790"/>
              <a:gd name="connsiteX3" fmla="*/ 12609094 w 12609094"/>
              <a:gd name="connsiteY3" fmla="*/ 198494 h 1145790"/>
              <a:gd name="connsiteX0" fmla="*/ 0 w 12609094"/>
              <a:gd name="connsiteY0" fmla="*/ 458098 h 1100219"/>
              <a:gd name="connsiteX1" fmla="*/ 4010526 w 12609094"/>
              <a:gd name="connsiteY1" fmla="*/ 24961 h 1100219"/>
              <a:gd name="connsiteX2" fmla="*/ 8678779 w 12609094"/>
              <a:gd name="connsiteY2" fmla="*/ 1099783 h 1100219"/>
              <a:gd name="connsiteX3" fmla="*/ 12609094 w 12609094"/>
              <a:gd name="connsiteY3" fmla="*/ 153298 h 1100219"/>
              <a:gd name="connsiteX0" fmla="*/ 0 w 12609094"/>
              <a:gd name="connsiteY0" fmla="*/ 459006 h 1117160"/>
              <a:gd name="connsiteX1" fmla="*/ 4010526 w 12609094"/>
              <a:gd name="connsiteY1" fmla="*/ 25869 h 1117160"/>
              <a:gd name="connsiteX2" fmla="*/ 8999621 w 12609094"/>
              <a:gd name="connsiteY2" fmla="*/ 1116733 h 1117160"/>
              <a:gd name="connsiteX3" fmla="*/ 12609094 w 12609094"/>
              <a:gd name="connsiteY3" fmla="*/ 154206 h 1117160"/>
              <a:gd name="connsiteX0" fmla="*/ 0 w 12288251"/>
              <a:gd name="connsiteY0" fmla="*/ 459006 h 1118949"/>
              <a:gd name="connsiteX1" fmla="*/ 4010526 w 12288251"/>
              <a:gd name="connsiteY1" fmla="*/ 25869 h 1118949"/>
              <a:gd name="connsiteX2" fmla="*/ 8999621 w 12288251"/>
              <a:gd name="connsiteY2" fmla="*/ 1116733 h 1118949"/>
              <a:gd name="connsiteX3" fmla="*/ 12288251 w 12288251"/>
              <a:gd name="connsiteY3" fmla="*/ 298585 h 1118949"/>
              <a:gd name="connsiteX0" fmla="*/ 0 w 12288251"/>
              <a:gd name="connsiteY0" fmla="*/ 459006 h 1119678"/>
              <a:gd name="connsiteX1" fmla="*/ 4010526 w 12288251"/>
              <a:gd name="connsiteY1" fmla="*/ 25869 h 1119678"/>
              <a:gd name="connsiteX2" fmla="*/ 8999621 w 12288251"/>
              <a:gd name="connsiteY2" fmla="*/ 1116733 h 1119678"/>
              <a:gd name="connsiteX3" fmla="*/ 12288251 w 12288251"/>
              <a:gd name="connsiteY3" fmla="*/ 298585 h 1119678"/>
              <a:gd name="connsiteX0" fmla="*/ 0 w 12336378"/>
              <a:gd name="connsiteY0" fmla="*/ 459006 h 1119678"/>
              <a:gd name="connsiteX1" fmla="*/ 4010526 w 12336378"/>
              <a:gd name="connsiteY1" fmla="*/ 25869 h 1119678"/>
              <a:gd name="connsiteX2" fmla="*/ 8999621 w 12336378"/>
              <a:gd name="connsiteY2" fmla="*/ 1116733 h 1119678"/>
              <a:gd name="connsiteX3" fmla="*/ 12336378 w 12336378"/>
              <a:gd name="connsiteY3" fmla="*/ 298585 h 1119678"/>
              <a:gd name="connsiteX0" fmla="*/ 0 w 12336378"/>
              <a:gd name="connsiteY0" fmla="*/ 459006 h 1119864"/>
              <a:gd name="connsiteX1" fmla="*/ 4010526 w 12336378"/>
              <a:gd name="connsiteY1" fmla="*/ 25869 h 1119864"/>
              <a:gd name="connsiteX2" fmla="*/ 8999621 w 12336378"/>
              <a:gd name="connsiteY2" fmla="*/ 1116733 h 1119864"/>
              <a:gd name="connsiteX3" fmla="*/ 12336378 w 12336378"/>
              <a:gd name="connsiteY3" fmla="*/ 298585 h 1119864"/>
              <a:gd name="connsiteX0" fmla="*/ 0 w 12336378"/>
              <a:gd name="connsiteY0" fmla="*/ 459920 h 1136723"/>
              <a:gd name="connsiteX1" fmla="*/ 4010526 w 12336378"/>
              <a:gd name="connsiteY1" fmla="*/ 26783 h 1136723"/>
              <a:gd name="connsiteX2" fmla="*/ 9160042 w 12336378"/>
              <a:gd name="connsiteY2" fmla="*/ 1133689 h 1136723"/>
              <a:gd name="connsiteX3" fmla="*/ 12336378 w 12336378"/>
              <a:gd name="connsiteY3" fmla="*/ 299499 h 1136723"/>
              <a:gd name="connsiteX0" fmla="*/ 0 w 12336378"/>
              <a:gd name="connsiteY0" fmla="*/ 489883 h 1167372"/>
              <a:gd name="connsiteX1" fmla="*/ 3930315 w 12336378"/>
              <a:gd name="connsiteY1" fmla="*/ 24662 h 1167372"/>
              <a:gd name="connsiteX2" fmla="*/ 9160042 w 12336378"/>
              <a:gd name="connsiteY2" fmla="*/ 1163652 h 1167372"/>
              <a:gd name="connsiteX3" fmla="*/ 12336378 w 12336378"/>
              <a:gd name="connsiteY3" fmla="*/ 329462 h 1167372"/>
              <a:gd name="connsiteX0" fmla="*/ 0 w 12336378"/>
              <a:gd name="connsiteY0" fmla="*/ 489883 h 1167372"/>
              <a:gd name="connsiteX1" fmla="*/ 3930315 w 12336378"/>
              <a:gd name="connsiteY1" fmla="*/ 24662 h 1167372"/>
              <a:gd name="connsiteX2" fmla="*/ 9160042 w 12336378"/>
              <a:gd name="connsiteY2" fmla="*/ 1163652 h 1167372"/>
              <a:gd name="connsiteX3" fmla="*/ 12336378 w 12336378"/>
              <a:gd name="connsiteY3" fmla="*/ 329462 h 1167372"/>
              <a:gd name="connsiteX0" fmla="*/ 0 w 12336378"/>
              <a:gd name="connsiteY0" fmla="*/ 489883 h 1166384"/>
              <a:gd name="connsiteX1" fmla="*/ 3930315 w 12336378"/>
              <a:gd name="connsiteY1" fmla="*/ 24662 h 1166384"/>
              <a:gd name="connsiteX2" fmla="*/ 9160042 w 12336378"/>
              <a:gd name="connsiteY2" fmla="*/ 1163652 h 1166384"/>
              <a:gd name="connsiteX3" fmla="*/ 12336378 w 12336378"/>
              <a:gd name="connsiteY3" fmla="*/ 329462 h 1166384"/>
              <a:gd name="connsiteX0" fmla="*/ 0 w 12256167"/>
              <a:gd name="connsiteY0" fmla="*/ 489883 h 1168885"/>
              <a:gd name="connsiteX1" fmla="*/ 3930315 w 12256167"/>
              <a:gd name="connsiteY1" fmla="*/ 24662 h 1168885"/>
              <a:gd name="connsiteX2" fmla="*/ 9160042 w 12256167"/>
              <a:gd name="connsiteY2" fmla="*/ 1163652 h 1168885"/>
              <a:gd name="connsiteX3" fmla="*/ 12256167 w 12256167"/>
              <a:gd name="connsiteY3" fmla="*/ 425715 h 1168885"/>
              <a:gd name="connsiteX0" fmla="*/ 0 w 12240125"/>
              <a:gd name="connsiteY0" fmla="*/ 238646 h 1254532"/>
              <a:gd name="connsiteX1" fmla="*/ 3914273 w 12240125"/>
              <a:gd name="connsiteY1" fmla="*/ 110309 h 1254532"/>
              <a:gd name="connsiteX2" fmla="*/ 9144000 w 12240125"/>
              <a:gd name="connsiteY2" fmla="*/ 1249299 h 1254532"/>
              <a:gd name="connsiteX3" fmla="*/ 12240125 w 12240125"/>
              <a:gd name="connsiteY3" fmla="*/ 511362 h 1254532"/>
              <a:gd name="connsiteX0" fmla="*/ 0 w 12240125"/>
              <a:gd name="connsiteY0" fmla="*/ 259219 h 1275890"/>
              <a:gd name="connsiteX1" fmla="*/ 3978441 w 12240125"/>
              <a:gd name="connsiteY1" fmla="*/ 98798 h 1275890"/>
              <a:gd name="connsiteX2" fmla="*/ 9144000 w 12240125"/>
              <a:gd name="connsiteY2" fmla="*/ 1269872 h 1275890"/>
              <a:gd name="connsiteX3" fmla="*/ 12240125 w 12240125"/>
              <a:gd name="connsiteY3" fmla="*/ 531935 h 1275890"/>
              <a:gd name="connsiteX0" fmla="*/ 0 w 12240125"/>
              <a:gd name="connsiteY0" fmla="*/ 259219 h 1271902"/>
              <a:gd name="connsiteX1" fmla="*/ 3978441 w 12240125"/>
              <a:gd name="connsiteY1" fmla="*/ 98798 h 1271902"/>
              <a:gd name="connsiteX2" fmla="*/ 9144000 w 12240125"/>
              <a:gd name="connsiteY2" fmla="*/ 1269872 h 1271902"/>
              <a:gd name="connsiteX3" fmla="*/ 12240125 w 12240125"/>
              <a:gd name="connsiteY3" fmla="*/ 531935 h 1271902"/>
              <a:gd name="connsiteX0" fmla="*/ 0 w 12240125"/>
              <a:gd name="connsiteY0" fmla="*/ 259219 h 1271902"/>
              <a:gd name="connsiteX1" fmla="*/ 3978441 w 12240125"/>
              <a:gd name="connsiteY1" fmla="*/ 98798 h 1271902"/>
              <a:gd name="connsiteX2" fmla="*/ 8999621 w 12240125"/>
              <a:gd name="connsiteY2" fmla="*/ 1269872 h 1271902"/>
              <a:gd name="connsiteX3" fmla="*/ 12240125 w 12240125"/>
              <a:gd name="connsiteY3" fmla="*/ 531935 h 1271902"/>
            </a:gdLst>
            <a:ahLst/>
            <a:cxnLst>
              <a:cxn ang="0">
                <a:pos x="connsiteX0" y="connsiteY0"/>
              </a:cxn>
              <a:cxn ang="0">
                <a:pos x="connsiteX1" y="connsiteY1"/>
              </a:cxn>
              <a:cxn ang="0">
                <a:pos x="connsiteX2" y="connsiteY2"/>
              </a:cxn>
              <a:cxn ang="0">
                <a:pos x="connsiteX3" y="connsiteY3"/>
              </a:cxn>
            </a:cxnLst>
            <a:rect l="l" t="t" r="r" b="b"/>
            <a:pathLst>
              <a:path w="12240125" h="1271902">
                <a:moveTo>
                  <a:pt x="0" y="259219"/>
                </a:moveTo>
                <a:cubicBezTo>
                  <a:pt x="1137652" y="-26865"/>
                  <a:pt x="2478504" y="-69644"/>
                  <a:pt x="3978441" y="98798"/>
                </a:cubicBezTo>
                <a:cubicBezTo>
                  <a:pt x="5478378" y="267240"/>
                  <a:pt x="7606632" y="1229768"/>
                  <a:pt x="8999621" y="1269872"/>
                </a:cubicBezTo>
                <a:cubicBezTo>
                  <a:pt x="10392610" y="1309976"/>
                  <a:pt x="11902573" y="745162"/>
                  <a:pt x="12240125" y="531935"/>
                </a:cubicBezTo>
              </a:path>
            </a:pathLst>
          </a:cu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1135268" y="974771"/>
            <a:ext cx="502789" cy="453321"/>
            <a:chOff x="5424755" y="1340768"/>
            <a:chExt cx="670560" cy="604586"/>
          </a:xfrm>
          <a:blipFill dpi="0" rotWithShape="1">
            <a:blip r:embed="rId3">
              <a:extLst>
                <a:ext uri="{28A0092B-C50C-407E-A947-70E740481C1C}">
                  <a14:useLocalDpi xmlns:a14="http://schemas.microsoft.com/office/drawing/2010/main" val="0"/>
                </a:ext>
              </a:extLst>
            </a:blip>
            <a:srcRect/>
            <a:stretch>
              <a:fillRect/>
            </a:stretch>
          </a:blipFill>
        </p:grpSpPr>
        <p:grpSp>
          <p:nvGrpSpPr>
            <p:cNvPr id="62" name="组合 61"/>
            <p:cNvGrpSpPr/>
            <p:nvPr/>
          </p:nvGrpSpPr>
          <p:grpSpPr>
            <a:xfrm>
              <a:off x="5424755" y="1340768"/>
              <a:ext cx="670560" cy="604586"/>
              <a:chOff x="3720691" y="2824413"/>
              <a:chExt cx="1341120" cy="1209172"/>
            </a:xfrm>
            <a:grpFill/>
          </p:grpSpPr>
          <p:sp>
            <p:nvSpPr>
              <p:cNvPr id="64"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sp>
            <p:nvSpPr>
              <p:cNvPr id="65"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grpSp>
        <p:sp>
          <p:nvSpPr>
            <p:cNvPr id="63"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a:p>
          </p:txBody>
        </p:sp>
      </p:grpSp>
      <p:sp>
        <p:nvSpPr>
          <p:cNvPr id="66" name="Freeform 126"/>
          <p:cNvSpPr>
            <a:spLocks noChangeAspect="1" noEditPoints="1"/>
          </p:cNvSpPr>
          <p:nvPr/>
        </p:nvSpPr>
        <p:spPr bwMode="auto">
          <a:xfrm>
            <a:off x="1285119" y="1064872"/>
            <a:ext cx="200874" cy="251355"/>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7" name="组合 66"/>
          <p:cNvGrpSpPr/>
          <p:nvPr/>
        </p:nvGrpSpPr>
        <p:grpSpPr>
          <a:xfrm>
            <a:off x="2686843" y="985705"/>
            <a:ext cx="502789" cy="453321"/>
            <a:chOff x="5424755" y="1340768"/>
            <a:chExt cx="670560" cy="604586"/>
          </a:xfrm>
          <a:blipFill dpi="0" rotWithShape="1">
            <a:blip r:embed="rId4">
              <a:extLst>
                <a:ext uri="{28A0092B-C50C-407E-A947-70E740481C1C}">
                  <a14:useLocalDpi xmlns:a14="http://schemas.microsoft.com/office/drawing/2010/main" val="0"/>
                </a:ext>
              </a:extLst>
            </a:blip>
            <a:srcRect/>
            <a:stretch>
              <a:fillRect/>
            </a:stretch>
          </a:blipFill>
        </p:grpSpPr>
        <p:grpSp>
          <p:nvGrpSpPr>
            <p:cNvPr id="69" name="组合 68"/>
            <p:cNvGrpSpPr/>
            <p:nvPr/>
          </p:nvGrpSpPr>
          <p:grpSpPr>
            <a:xfrm>
              <a:off x="5424755" y="1340768"/>
              <a:ext cx="670560" cy="604586"/>
              <a:chOff x="3720691" y="2824413"/>
              <a:chExt cx="1341120" cy="1209172"/>
            </a:xfrm>
            <a:grpFill/>
          </p:grpSpPr>
          <p:sp>
            <p:nvSpPr>
              <p:cNvPr id="74"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sp>
            <p:nvSpPr>
              <p:cNvPr id="75"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grpSp>
        <p:sp>
          <p:nvSpPr>
            <p:cNvPr id="73"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a:p>
          </p:txBody>
        </p:sp>
      </p:grpSp>
      <p:grpSp>
        <p:nvGrpSpPr>
          <p:cNvPr id="76" name="组合 75"/>
          <p:cNvGrpSpPr/>
          <p:nvPr/>
        </p:nvGrpSpPr>
        <p:grpSpPr>
          <a:xfrm>
            <a:off x="4268120" y="1412197"/>
            <a:ext cx="502789" cy="453321"/>
            <a:chOff x="5424755" y="1340768"/>
            <a:chExt cx="670560" cy="604586"/>
          </a:xfrm>
          <a:blipFill dpi="0" rotWithShape="1">
            <a:blip r:embed="rId5">
              <a:extLst>
                <a:ext uri="{28A0092B-C50C-407E-A947-70E740481C1C}">
                  <a14:useLocalDpi xmlns:a14="http://schemas.microsoft.com/office/drawing/2010/main" val="0"/>
                </a:ext>
              </a:extLst>
            </a:blip>
            <a:srcRect/>
            <a:stretch>
              <a:fillRect/>
            </a:stretch>
          </a:blipFill>
        </p:grpSpPr>
        <p:grpSp>
          <p:nvGrpSpPr>
            <p:cNvPr id="77" name="组合 76"/>
            <p:cNvGrpSpPr/>
            <p:nvPr/>
          </p:nvGrpSpPr>
          <p:grpSpPr>
            <a:xfrm>
              <a:off x="5424755" y="1340768"/>
              <a:ext cx="670560" cy="604586"/>
              <a:chOff x="3720691" y="2824413"/>
              <a:chExt cx="1341120" cy="1209172"/>
            </a:xfrm>
            <a:grpFill/>
          </p:grpSpPr>
          <p:sp>
            <p:nvSpPr>
              <p:cNvPr id="79"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sp>
            <p:nvSpPr>
              <p:cNvPr id="80"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grpSp>
        <p:sp>
          <p:nvSpPr>
            <p:cNvPr id="78"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a:p>
          </p:txBody>
        </p:sp>
      </p:grpSp>
      <p:grpSp>
        <p:nvGrpSpPr>
          <p:cNvPr id="82" name="组合 81"/>
          <p:cNvGrpSpPr/>
          <p:nvPr/>
        </p:nvGrpSpPr>
        <p:grpSpPr>
          <a:xfrm>
            <a:off x="5709886" y="1774198"/>
            <a:ext cx="502789" cy="453321"/>
            <a:chOff x="5424755" y="1340768"/>
            <a:chExt cx="670560" cy="604586"/>
          </a:xfrm>
          <a:blipFill dpi="0" rotWithShape="1">
            <a:blip r:embed="rId6">
              <a:extLst>
                <a:ext uri="{28A0092B-C50C-407E-A947-70E740481C1C}">
                  <a14:useLocalDpi xmlns:a14="http://schemas.microsoft.com/office/drawing/2010/main" val="0"/>
                </a:ext>
              </a:extLst>
            </a:blip>
            <a:srcRect/>
            <a:stretch>
              <a:fillRect/>
            </a:stretch>
          </a:blipFill>
        </p:grpSpPr>
        <p:grpSp>
          <p:nvGrpSpPr>
            <p:cNvPr id="83" name="组合 82"/>
            <p:cNvGrpSpPr/>
            <p:nvPr/>
          </p:nvGrpSpPr>
          <p:grpSpPr>
            <a:xfrm>
              <a:off x="5424755" y="1340768"/>
              <a:ext cx="670560" cy="604586"/>
              <a:chOff x="3720691" y="2824413"/>
              <a:chExt cx="1341120" cy="1209172"/>
            </a:xfrm>
            <a:grpFill/>
          </p:grpSpPr>
          <p:sp>
            <p:nvSpPr>
              <p:cNvPr id="85"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sp>
            <p:nvSpPr>
              <p:cNvPr id="86"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grpSp>
        <p:sp>
          <p:nvSpPr>
            <p:cNvPr id="84"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a:p>
          </p:txBody>
        </p:sp>
      </p:grpSp>
      <p:grpSp>
        <p:nvGrpSpPr>
          <p:cNvPr id="87" name="组合 86"/>
          <p:cNvGrpSpPr/>
          <p:nvPr/>
        </p:nvGrpSpPr>
        <p:grpSpPr>
          <a:xfrm>
            <a:off x="7221661" y="1882182"/>
            <a:ext cx="502789" cy="453321"/>
            <a:chOff x="5424755" y="1340768"/>
            <a:chExt cx="670560" cy="604586"/>
          </a:xfrm>
          <a:blipFill dpi="0" rotWithShape="1">
            <a:blip r:embed="rId7">
              <a:extLst>
                <a:ext uri="{28A0092B-C50C-407E-A947-70E740481C1C}">
                  <a14:useLocalDpi xmlns:a14="http://schemas.microsoft.com/office/drawing/2010/main" val="0"/>
                </a:ext>
              </a:extLst>
            </a:blip>
            <a:srcRect/>
            <a:stretch>
              <a:fillRect/>
            </a:stretch>
          </a:blipFill>
        </p:grpSpPr>
        <p:grpSp>
          <p:nvGrpSpPr>
            <p:cNvPr id="88" name="组合 87"/>
            <p:cNvGrpSpPr/>
            <p:nvPr/>
          </p:nvGrpSpPr>
          <p:grpSpPr>
            <a:xfrm>
              <a:off x="5424755" y="1340768"/>
              <a:ext cx="670560" cy="604586"/>
              <a:chOff x="3720691" y="2824413"/>
              <a:chExt cx="1341120" cy="1209172"/>
            </a:xfrm>
            <a:grpFill/>
          </p:grpSpPr>
          <p:sp>
            <p:nvSpPr>
              <p:cNvPr id="90"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sp>
            <p:nvSpPr>
              <p:cNvPr id="91"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a:p>
            </p:txBody>
          </p:sp>
        </p:grpSp>
        <p:sp>
          <p:nvSpPr>
            <p:cNvPr id="89"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solidFill>
                <a:srgbClr val="414455"/>
              </a:solidFill>
              <a:prstDash val="sysDash"/>
              <a:miter lim="800000"/>
              <a:headEnd/>
              <a:tailEnd/>
            </a:ln>
            <a:effectLst/>
            <a:extLst/>
          </p:spPr>
          <p:txBody>
            <a:bodyPr vert="horz" wrap="square" lIns="68562" tIns="34281" rIns="68562" bIns="34281" numCol="1" anchor="t" anchorCtr="0" compatLnSpc="1">
              <a:prstTxWarp prst="textNoShape">
                <a:avLst/>
              </a:prstTxWarp>
            </a:bodyPr>
            <a:lstStyle/>
            <a:p>
              <a:endParaRPr lang="zh-CN" altLang="en-US"/>
            </a:p>
          </p:txBody>
        </p:sp>
      </p:grpSp>
      <p:sp>
        <p:nvSpPr>
          <p:cNvPr id="92" name="Freeform 261"/>
          <p:cNvSpPr>
            <a:spLocks/>
          </p:cNvSpPr>
          <p:nvPr/>
        </p:nvSpPr>
        <p:spPr bwMode="auto">
          <a:xfrm>
            <a:off x="2814960" y="1098504"/>
            <a:ext cx="244343" cy="244343"/>
          </a:xfrm>
          <a:custGeom>
            <a:avLst/>
            <a:gdLst>
              <a:gd name="T0" fmla="*/ 84 w 86"/>
              <a:gd name="T1" fmla="*/ 13 h 86"/>
              <a:gd name="T2" fmla="*/ 74 w 86"/>
              <a:gd name="T3" fmla="*/ 1 h 86"/>
              <a:gd name="T4" fmla="*/ 72 w 86"/>
              <a:gd name="T5" fmla="*/ 1 h 86"/>
              <a:gd name="T6" fmla="*/ 71 w 86"/>
              <a:gd name="T7" fmla="*/ 1 h 86"/>
              <a:gd name="T8" fmla="*/ 69 w 86"/>
              <a:gd name="T9" fmla="*/ 4 h 86"/>
              <a:gd name="T10" fmla="*/ 69 w 86"/>
              <a:gd name="T11" fmla="*/ 10 h 86"/>
              <a:gd name="T12" fmla="*/ 59 w 86"/>
              <a:gd name="T13" fmla="*/ 10 h 86"/>
              <a:gd name="T14" fmla="*/ 59 w 86"/>
              <a:gd name="T15" fmla="*/ 1 h 86"/>
              <a:gd name="T16" fmla="*/ 58 w 86"/>
              <a:gd name="T17" fmla="*/ 0 h 86"/>
              <a:gd name="T18" fmla="*/ 46 w 86"/>
              <a:gd name="T19" fmla="*/ 0 h 86"/>
              <a:gd name="T20" fmla="*/ 45 w 86"/>
              <a:gd name="T21" fmla="*/ 1 h 86"/>
              <a:gd name="T22" fmla="*/ 45 w 86"/>
              <a:gd name="T23" fmla="*/ 10 h 86"/>
              <a:gd name="T24" fmla="*/ 44 w 86"/>
              <a:gd name="T25" fmla="*/ 13 h 86"/>
              <a:gd name="T26" fmla="*/ 44 w 86"/>
              <a:gd name="T27" fmla="*/ 21 h 86"/>
              <a:gd name="T28" fmla="*/ 45 w 86"/>
              <a:gd name="T29" fmla="*/ 24 h 86"/>
              <a:gd name="T30" fmla="*/ 45 w 86"/>
              <a:gd name="T31" fmla="*/ 27 h 86"/>
              <a:gd name="T32" fmla="*/ 37 w 86"/>
              <a:gd name="T33" fmla="*/ 27 h 86"/>
              <a:gd name="T34" fmla="*/ 37 w 86"/>
              <a:gd name="T35" fmla="*/ 21 h 86"/>
              <a:gd name="T36" fmla="*/ 34 w 86"/>
              <a:gd name="T37" fmla="*/ 18 h 86"/>
              <a:gd name="T38" fmla="*/ 32 w 86"/>
              <a:gd name="T39" fmla="*/ 18 h 86"/>
              <a:gd name="T40" fmla="*/ 29 w 86"/>
              <a:gd name="T41" fmla="*/ 18 h 86"/>
              <a:gd name="T42" fmla="*/ 3 w 86"/>
              <a:gd name="T43" fmla="*/ 30 h 86"/>
              <a:gd name="T44" fmla="*/ 0 w 86"/>
              <a:gd name="T45" fmla="*/ 34 h 86"/>
              <a:gd name="T46" fmla="*/ 3 w 86"/>
              <a:gd name="T47" fmla="*/ 38 h 86"/>
              <a:gd name="T48" fmla="*/ 29 w 86"/>
              <a:gd name="T49" fmla="*/ 50 h 86"/>
              <a:gd name="T50" fmla="*/ 31 w 86"/>
              <a:gd name="T51" fmla="*/ 51 h 86"/>
              <a:gd name="T52" fmla="*/ 34 w 86"/>
              <a:gd name="T53" fmla="*/ 50 h 86"/>
              <a:gd name="T54" fmla="*/ 37 w 86"/>
              <a:gd name="T55" fmla="*/ 47 h 86"/>
              <a:gd name="T56" fmla="*/ 37 w 86"/>
              <a:gd name="T57" fmla="*/ 42 h 86"/>
              <a:gd name="T58" fmla="*/ 45 w 86"/>
              <a:gd name="T59" fmla="*/ 42 h 86"/>
              <a:gd name="T60" fmla="*/ 45 w 86"/>
              <a:gd name="T61" fmla="*/ 85 h 86"/>
              <a:gd name="T62" fmla="*/ 46 w 86"/>
              <a:gd name="T63" fmla="*/ 86 h 86"/>
              <a:gd name="T64" fmla="*/ 58 w 86"/>
              <a:gd name="T65" fmla="*/ 86 h 86"/>
              <a:gd name="T66" fmla="*/ 59 w 86"/>
              <a:gd name="T67" fmla="*/ 85 h 86"/>
              <a:gd name="T68" fmla="*/ 59 w 86"/>
              <a:gd name="T69" fmla="*/ 41 h 86"/>
              <a:gd name="T70" fmla="*/ 62 w 86"/>
              <a:gd name="T71" fmla="*/ 38 h 86"/>
              <a:gd name="T72" fmla="*/ 62 w 86"/>
              <a:gd name="T73" fmla="*/ 30 h 86"/>
              <a:gd name="T74" fmla="*/ 59 w 86"/>
              <a:gd name="T75" fmla="*/ 27 h 86"/>
              <a:gd name="T76" fmla="*/ 59 w 86"/>
              <a:gd name="T77" fmla="*/ 25 h 86"/>
              <a:gd name="T78" fmla="*/ 69 w 86"/>
              <a:gd name="T79" fmla="*/ 25 h 86"/>
              <a:gd name="T80" fmla="*/ 69 w 86"/>
              <a:gd name="T81" fmla="*/ 30 h 86"/>
              <a:gd name="T82" fmla="*/ 71 w 86"/>
              <a:gd name="T83" fmla="*/ 33 h 86"/>
              <a:gd name="T84" fmla="*/ 73 w 86"/>
              <a:gd name="T85" fmla="*/ 34 h 86"/>
              <a:gd name="T86" fmla="*/ 74 w 86"/>
              <a:gd name="T87" fmla="*/ 33 h 86"/>
              <a:gd name="T88" fmla="*/ 84 w 86"/>
              <a:gd name="T89" fmla="*/ 21 h 86"/>
              <a:gd name="T90" fmla="*/ 86 w 86"/>
              <a:gd name="T91" fmla="*/ 17 h 86"/>
              <a:gd name="T92" fmla="*/ 84 w 86"/>
              <a:gd name="T93"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6">
                <a:moveTo>
                  <a:pt x="84" y="13"/>
                </a:moveTo>
                <a:cubicBezTo>
                  <a:pt x="74" y="1"/>
                  <a:pt x="74" y="1"/>
                  <a:pt x="74" y="1"/>
                </a:cubicBezTo>
                <a:cubicBezTo>
                  <a:pt x="73" y="1"/>
                  <a:pt x="73" y="1"/>
                  <a:pt x="72" y="1"/>
                </a:cubicBezTo>
                <a:cubicBezTo>
                  <a:pt x="72" y="1"/>
                  <a:pt x="71" y="1"/>
                  <a:pt x="71" y="1"/>
                </a:cubicBezTo>
                <a:cubicBezTo>
                  <a:pt x="70" y="2"/>
                  <a:pt x="69" y="3"/>
                  <a:pt x="69" y="4"/>
                </a:cubicBezTo>
                <a:cubicBezTo>
                  <a:pt x="69" y="10"/>
                  <a:pt x="69" y="10"/>
                  <a:pt x="69" y="10"/>
                </a:cubicBezTo>
                <a:cubicBezTo>
                  <a:pt x="59" y="10"/>
                  <a:pt x="59" y="10"/>
                  <a:pt x="59" y="10"/>
                </a:cubicBezTo>
                <a:cubicBezTo>
                  <a:pt x="59" y="1"/>
                  <a:pt x="59" y="1"/>
                  <a:pt x="59" y="1"/>
                </a:cubicBezTo>
                <a:cubicBezTo>
                  <a:pt x="59" y="1"/>
                  <a:pt x="59" y="0"/>
                  <a:pt x="58" y="0"/>
                </a:cubicBezTo>
                <a:cubicBezTo>
                  <a:pt x="46" y="0"/>
                  <a:pt x="46" y="0"/>
                  <a:pt x="46" y="0"/>
                </a:cubicBezTo>
                <a:cubicBezTo>
                  <a:pt x="45" y="0"/>
                  <a:pt x="45" y="1"/>
                  <a:pt x="45" y="1"/>
                </a:cubicBezTo>
                <a:cubicBezTo>
                  <a:pt x="45" y="10"/>
                  <a:pt x="45" y="10"/>
                  <a:pt x="45" y="10"/>
                </a:cubicBezTo>
                <a:cubicBezTo>
                  <a:pt x="44" y="11"/>
                  <a:pt x="44" y="12"/>
                  <a:pt x="44" y="13"/>
                </a:cubicBezTo>
                <a:cubicBezTo>
                  <a:pt x="44" y="21"/>
                  <a:pt x="44" y="21"/>
                  <a:pt x="44" y="21"/>
                </a:cubicBezTo>
                <a:cubicBezTo>
                  <a:pt x="44" y="22"/>
                  <a:pt x="44" y="23"/>
                  <a:pt x="45" y="24"/>
                </a:cubicBezTo>
                <a:cubicBezTo>
                  <a:pt x="45" y="27"/>
                  <a:pt x="45" y="27"/>
                  <a:pt x="45" y="27"/>
                </a:cubicBezTo>
                <a:cubicBezTo>
                  <a:pt x="37" y="27"/>
                  <a:pt x="37" y="27"/>
                  <a:pt x="37" y="27"/>
                </a:cubicBezTo>
                <a:cubicBezTo>
                  <a:pt x="37" y="21"/>
                  <a:pt x="37" y="21"/>
                  <a:pt x="37" y="21"/>
                </a:cubicBezTo>
                <a:cubicBezTo>
                  <a:pt x="37" y="20"/>
                  <a:pt x="36" y="19"/>
                  <a:pt x="34" y="18"/>
                </a:cubicBezTo>
                <a:cubicBezTo>
                  <a:pt x="34" y="18"/>
                  <a:pt x="33" y="18"/>
                  <a:pt x="32" y="18"/>
                </a:cubicBezTo>
                <a:cubicBezTo>
                  <a:pt x="31" y="18"/>
                  <a:pt x="30" y="18"/>
                  <a:pt x="29" y="18"/>
                </a:cubicBezTo>
                <a:cubicBezTo>
                  <a:pt x="3" y="30"/>
                  <a:pt x="3" y="30"/>
                  <a:pt x="3" y="30"/>
                </a:cubicBezTo>
                <a:cubicBezTo>
                  <a:pt x="1" y="31"/>
                  <a:pt x="0" y="33"/>
                  <a:pt x="0" y="34"/>
                </a:cubicBezTo>
                <a:cubicBezTo>
                  <a:pt x="0" y="36"/>
                  <a:pt x="1" y="38"/>
                  <a:pt x="3" y="38"/>
                </a:cubicBezTo>
                <a:cubicBezTo>
                  <a:pt x="29" y="50"/>
                  <a:pt x="29" y="50"/>
                  <a:pt x="29" y="50"/>
                </a:cubicBezTo>
                <a:cubicBezTo>
                  <a:pt x="29" y="51"/>
                  <a:pt x="30" y="51"/>
                  <a:pt x="31" y="51"/>
                </a:cubicBezTo>
                <a:cubicBezTo>
                  <a:pt x="32" y="51"/>
                  <a:pt x="33" y="51"/>
                  <a:pt x="34" y="50"/>
                </a:cubicBezTo>
                <a:cubicBezTo>
                  <a:pt x="36" y="50"/>
                  <a:pt x="37" y="48"/>
                  <a:pt x="37" y="47"/>
                </a:cubicBezTo>
                <a:cubicBezTo>
                  <a:pt x="37" y="42"/>
                  <a:pt x="37" y="42"/>
                  <a:pt x="37" y="42"/>
                </a:cubicBezTo>
                <a:cubicBezTo>
                  <a:pt x="45" y="42"/>
                  <a:pt x="45" y="42"/>
                  <a:pt x="45" y="42"/>
                </a:cubicBezTo>
                <a:cubicBezTo>
                  <a:pt x="45" y="85"/>
                  <a:pt x="45" y="85"/>
                  <a:pt x="45" y="85"/>
                </a:cubicBezTo>
                <a:cubicBezTo>
                  <a:pt x="45" y="86"/>
                  <a:pt x="45" y="86"/>
                  <a:pt x="46" y="86"/>
                </a:cubicBezTo>
                <a:cubicBezTo>
                  <a:pt x="58" y="86"/>
                  <a:pt x="58" y="86"/>
                  <a:pt x="58" y="86"/>
                </a:cubicBezTo>
                <a:cubicBezTo>
                  <a:pt x="59" y="86"/>
                  <a:pt x="59" y="86"/>
                  <a:pt x="59" y="85"/>
                </a:cubicBezTo>
                <a:cubicBezTo>
                  <a:pt x="59" y="41"/>
                  <a:pt x="59" y="41"/>
                  <a:pt x="59" y="41"/>
                </a:cubicBezTo>
                <a:cubicBezTo>
                  <a:pt x="61" y="41"/>
                  <a:pt x="62" y="40"/>
                  <a:pt x="62" y="38"/>
                </a:cubicBezTo>
                <a:cubicBezTo>
                  <a:pt x="62" y="30"/>
                  <a:pt x="62" y="30"/>
                  <a:pt x="62" y="30"/>
                </a:cubicBezTo>
                <a:cubicBezTo>
                  <a:pt x="62" y="29"/>
                  <a:pt x="61" y="28"/>
                  <a:pt x="59" y="27"/>
                </a:cubicBezTo>
                <a:cubicBezTo>
                  <a:pt x="59" y="25"/>
                  <a:pt x="59" y="25"/>
                  <a:pt x="59" y="25"/>
                </a:cubicBezTo>
                <a:cubicBezTo>
                  <a:pt x="69" y="25"/>
                  <a:pt x="69" y="25"/>
                  <a:pt x="69" y="25"/>
                </a:cubicBezTo>
                <a:cubicBezTo>
                  <a:pt x="69" y="30"/>
                  <a:pt x="69" y="30"/>
                  <a:pt x="69" y="30"/>
                </a:cubicBezTo>
                <a:cubicBezTo>
                  <a:pt x="69" y="31"/>
                  <a:pt x="70" y="33"/>
                  <a:pt x="71" y="33"/>
                </a:cubicBezTo>
                <a:cubicBezTo>
                  <a:pt x="71" y="34"/>
                  <a:pt x="72" y="34"/>
                  <a:pt x="73" y="34"/>
                </a:cubicBezTo>
                <a:cubicBezTo>
                  <a:pt x="73" y="34"/>
                  <a:pt x="74" y="34"/>
                  <a:pt x="74" y="33"/>
                </a:cubicBezTo>
                <a:cubicBezTo>
                  <a:pt x="84" y="21"/>
                  <a:pt x="84" y="21"/>
                  <a:pt x="84" y="21"/>
                </a:cubicBezTo>
                <a:cubicBezTo>
                  <a:pt x="85" y="21"/>
                  <a:pt x="86" y="19"/>
                  <a:pt x="86" y="17"/>
                </a:cubicBezTo>
                <a:cubicBezTo>
                  <a:pt x="86" y="16"/>
                  <a:pt x="85" y="14"/>
                  <a:pt x="84" y="13"/>
                </a:cubicBez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a:solidFill>
                <a:schemeClr val="tx1">
                  <a:lumMod val="65000"/>
                  <a:lumOff val="35000"/>
                </a:schemeClr>
              </a:solidFill>
            </a:endParaRPr>
          </a:p>
        </p:txBody>
      </p:sp>
      <p:grpSp>
        <p:nvGrpSpPr>
          <p:cNvPr id="93" name="组合 92"/>
          <p:cNvGrpSpPr>
            <a:grpSpLocks noChangeAspect="1"/>
          </p:cNvGrpSpPr>
          <p:nvPr/>
        </p:nvGrpSpPr>
        <p:grpSpPr>
          <a:xfrm>
            <a:off x="4389652" y="1500179"/>
            <a:ext cx="265649" cy="227877"/>
            <a:chOff x="5084763" y="971548"/>
            <a:chExt cx="323865" cy="277813"/>
          </a:xfrm>
          <a:solidFill>
            <a:schemeClr val="bg1"/>
          </a:solidFill>
        </p:grpSpPr>
        <p:sp>
          <p:nvSpPr>
            <p:cNvPr id="94" name="Freeform 301"/>
            <p:cNvSpPr>
              <a:spLocks noEditPoints="1"/>
            </p:cNvSpPr>
            <p:nvPr/>
          </p:nvSpPr>
          <p:spPr bwMode="auto">
            <a:xfrm>
              <a:off x="5191140" y="1031873"/>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95" name="Freeform 302"/>
            <p:cNvSpPr>
              <a:spLocks noEditPoints="1"/>
            </p:cNvSpPr>
            <p:nvPr/>
          </p:nvSpPr>
          <p:spPr bwMode="auto">
            <a:xfrm>
              <a:off x="5084781" y="971548"/>
              <a:ext cx="139701"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96"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97" name="Freeform 9"/>
          <p:cNvSpPr>
            <a:spLocks noEditPoints="1"/>
          </p:cNvSpPr>
          <p:nvPr/>
        </p:nvSpPr>
        <p:spPr bwMode="auto">
          <a:xfrm rot="19469485">
            <a:off x="5815329" y="1833821"/>
            <a:ext cx="283701" cy="302301"/>
          </a:xfrm>
          <a:custGeom>
            <a:avLst/>
            <a:gdLst>
              <a:gd name="T0" fmla="*/ 147 w 243"/>
              <a:gd name="T1" fmla="*/ 240 h 269"/>
              <a:gd name="T2" fmla="*/ 90 w 243"/>
              <a:gd name="T3" fmla="*/ 234 h 269"/>
              <a:gd name="T4" fmla="*/ 147 w 243"/>
              <a:gd name="T5" fmla="*/ 227 h 269"/>
              <a:gd name="T6" fmla="*/ 147 w 243"/>
              <a:gd name="T7" fmla="*/ 243 h 269"/>
              <a:gd name="T8" fmla="*/ 90 w 243"/>
              <a:gd name="T9" fmla="*/ 252 h 269"/>
              <a:gd name="T10" fmla="*/ 96 w 243"/>
              <a:gd name="T11" fmla="*/ 256 h 269"/>
              <a:gd name="T12" fmla="*/ 105 w 243"/>
              <a:gd name="T13" fmla="*/ 262 h 269"/>
              <a:gd name="T14" fmla="*/ 126 w 243"/>
              <a:gd name="T15" fmla="*/ 269 h 269"/>
              <a:gd name="T16" fmla="*/ 138 w 243"/>
              <a:gd name="T17" fmla="*/ 261 h 269"/>
              <a:gd name="T18" fmla="*/ 147 w 243"/>
              <a:gd name="T19" fmla="*/ 256 h 269"/>
              <a:gd name="T20" fmla="*/ 147 w 243"/>
              <a:gd name="T21" fmla="*/ 243 h 269"/>
              <a:gd name="T22" fmla="*/ 128 w 243"/>
              <a:gd name="T23" fmla="*/ 32 h 269"/>
              <a:gd name="T24" fmla="*/ 122 w 243"/>
              <a:gd name="T25" fmla="*/ 0 h 269"/>
              <a:gd name="T26" fmla="*/ 115 w 243"/>
              <a:gd name="T27" fmla="*/ 32 h 269"/>
              <a:gd name="T28" fmla="*/ 54 w 243"/>
              <a:gd name="T29" fmla="*/ 63 h 269"/>
              <a:gd name="T30" fmla="*/ 63 w 243"/>
              <a:gd name="T31" fmla="*/ 63 h 269"/>
              <a:gd name="T32" fmla="*/ 45 w 243"/>
              <a:gd name="T33" fmla="*/ 36 h 269"/>
              <a:gd name="T34" fmla="*/ 36 w 243"/>
              <a:gd name="T35" fmla="*/ 45 h 269"/>
              <a:gd name="T36" fmla="*/ 38 w 243"/>
              <a:gd name="T37" fmla="*/ 122 h 269"/>
              <a:gd name="T38" fmla="*/ 6 w 243"/>
              <a:gd name="T39" fmla="*/ 115 h 269"/>
              <a:gd name="T40" fmla="*/ 6 w 243"/>
              <a:gd name="T41" fmla="*/ 128 h 269"/>
              <a:gd name="T42" fmla="*/ 38 w 243"/>
              <a:gd name="T43" fmla="*/ 122 h 269"/>
              <a:gd name="T44" fmla="*/ 36 w 243"/>
              <a:gd name="T45" fmla="*/ 199 h 269"/>
              <a:gd name="T46" fmla="*/ 40 w 243"/>
              <a:gd name="T47" fmla="*/ 209 h 269"/>
              <a:gd name="T48" fmla="*/ 63 w 243"/>
              <a:gd name="T49" fmla="*/ 189 h 269"/>
              <a:gd name="T50" fmla="*/ 54 w 243"/>
              <a:gd name="T51" fmla="*/ 180 h 269"/>
              <a:gd name="T52" fmla="*/ 180 w 243"/>
              <a:gd name="T53" fmla="*/ 180 h 269"/>
              <a:gd name="T54" fmla="*/ 199 w 243"/>
              <a:gd name="T55" fmla="*/ 208 h 269"/>
              <a:gd name="T56" fmla="*/ 208 w 243"/>
              <a:gd name="T57" fmla="*/ 208 h 269"/>
              <a:gd name="T58" fmla="*/ 189 w 243"/>
              <a:gd name="T59" fmla="*/ 180 h 269"/>
              <a:gd name="T60" fmla="*/ 211 w 243"/>
              <a:gd name="T61" fmla="*/ 115 h 269"/>
              <a:gd name="T62" fmla="*/ 211 w 243"/>
              <a:gd name="T63" fmla="*/ 128 h 269"/>
              <a:gd name="T64" fmla="*/ 243 w 243"/>
              <a:gd name="T65" fmla="*/ 122 h 269"/>
              <a:gd name="T66" fmla="*/ 185 w 243"/>
              <a:gd name="T67" fmla="*/ 65 h 269"/>
              <a:gd name="T68" fmla="*/ 208 w 243"/>
              <a:gd name="T69" fmla="*/ 45 h 269"/>
              <a:gd name="T70" fmla="*/ 199 w 243"/>
              <a:gd name="T71" fmla="*/ 36 h 269"/>
              <a:gd name="T72" fmla="*/ 180 w 243"/>
              <a:gd name="T73" fmla="*/ 63 h 269"/>
              <a:gd name="T74" fmla="*/ 154 w 243"/>
              <a:gd name="T75" fmla="*/ 218 h 269"/>
              <a:gd name="T76" fmla="*/ 96 w 243"/>
              <a:gd name="T77" fmla="*/ 224 h 269"/>
              <a:gd name="T78" fmla="*/ 96 w 243"/>
              <a:gd name="T79" fmla="*/ 211 h 269"/>
              <a:gd name="T80" fmla="*/ 122 w 243"/>
              <a:gd name="T81" fmla="*/ 58 h 269"/>
              <a:gd name="T82" fmla="*/ 148 w 243"/>
              <a:gd name="T83" fmla="*/ 211 h 269"/>
              <a:gd name="T84" fmla="*/ 107 w 243"/>
              <a:gd name="T85" fmla="*/ 76 h 269"/>
              <a:gd name="T86" fmla="*/ 67 w 243"/>
              <a:gd name="T87" fmla="*/ 111 h 269"/>
              <a:gd name="T88" fmla="*/ 72 w 243"/>
              <a:gd name="T89" fmla="*/ 117 h 269"/>
              <a:gd name="T90" fmla="*/ 104 w 243"/>
              <a:gd name="T91" fmla="*/ 8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69">
                <a:moveTo>
                  <a:pt x="154" y="234"/>
                </a:moveTo>
                <a:cubicBezTo>
                  <a:pt x="154" y="237"/>
                  <a:pt x="151" y="240"/>
                  <a:pt x="147" y="240"/>
                </a:cubicBezTo>
                <a:cubicBezTo>
                  <a:pt x="96" y="240"/>
                  <a:pt x="96" y="240"/>
                  <a:pt x="96" y="240"/>
                </a:cubicBezTo>
                <a:cubicBezTo>
                  <a:pt x="92" y="240"/>
                  <a:pt x="90" y="237"/>
                  <a:pt x="90" y="234"/>
                </a:cubicBezTo>
                <a:cubicBezTo>
                  <a:pt x="90" y="230"/>
                  <a:pt x="92" y="227"/>
                  <a:pt x="96" y="227"/>
                </a:cubicBezTo>
                <a:cubicBezTo>
                  <a:pt x="147" y="227"/>
                  <a:pt x="147" y="227"/>
                  <a:pt x="147" y="227"/>
                </a:cubicBezTo>
                <a:cubicBezTo>
                  <a:pt x="151" y="227"/>
                  <a:pt x="154" y="230"/>
                  <a:pt x="154" y="234"/>
                </a:cubicBezTo>
                <a:close/>
                <a:moveTo>
                  <a:pt x="147" y="243"/>
                </a:moveTo>
                <a:cubicBezTo>
                  <a:pt x="96" y="243"/>
                  <a:pt x="96" y="243"/>
                  <a:pt x="96" y="243"/>
                </a:cubicBezTo>
                <a:cubicBezTo>
                  <a:pt x="92" y="243"/>
                  <a:pt x="89" y="247"/>
                  <a:pt x="90" y="252"/>
                </a:cubicBezTo>
                <a:cubicBezTo>
                  <a:pt x="91" y="254"/>
                  <a:pt x="93" y="256"/>
                  <a:pt x="96" y="256"/>
                </a:cubicBezTo>
                <a:cubicBezTo>
                  <a:pt x="96" y="256"/>
                  <a:pt x="96" y="256"/>
                  <a:pt x="96" y="256"/>
                </a:cubicBezTo>
                <a:cubicBezTo>
                  <a:pt x="100" y="256"/>
                  <a:pt x="103" y="258"/>
                  <a:pt x="105" y="261"/>
                </a:cubicBezTo>
                <a:cubicBezTo>
                  <a:pt x="105" y="262"/>
                  <a:pt x="105" y="262"/>
                  <a:pt x="105" y="262"/>
                </a:cubicBezTo>
                <a:cubicBezTo>
                  <a:pt x="107" y="266"/>
                  <a:pt x="112" y="269"/>
                  <a:pt x="117" y="269"/>
                </a:cubicBezTo>
                <a:cubicBezTo>
                  <a:pt x="126" y="269"/>
                  <a:pt x="126" y="269"/>
                  <a:pt x="126" y="269"/>
                </a:cubicBezTo>
                <a:cubicBezTo>
                  <a:pt x="131" y="269"/>
                  <a:pt x="136" y="266"/>
                  <a:pt x="138" y="262"/>
                </a:cubicBezTo>
                <a:cubicBezTo>
                  <a:pt x="138" y="261"/>
                  <a:pt x="138" y="261"/>
                  <a:pt x="138" y="261"/>
                </a:cubicBezTo>
                <a:cubicBezTo>
                  <a:pt x="140" y="258"/>
                  <a:pt x="143" y="256"/>
                  <a:pt x="147" y="256"/>
                </a:cubicBezTo>
                <a:cubicBezTo>
                  <a:pt x="147" y="256"/>
                  <a:pt x="147" y="256"/>
                  <a:pt x="147" y="256"/>
                </a:cubicBezTo>
                <a:cubicBezTo>
                  <a:pt x="150" y="256"/>
                  <a:pt x="152" y="254"/>
                  <a:pt x="153" y="252"/>
                </a:cubicBezTo>
                <a:cubicBezTo>
                  <a:pt x="155" y="247"/>
                  <a:pt x="151" y="243"/>
                  <a:pt x="147" y="243"/>
                </a:cubicBezTo>
                <a:close/>
                <a:moveTo>
                  <a:pt x="122" y="38"/>
                </a:moveTo>
                <a:cubicBezTo>
                  <a:pt x="125" y="38"/>
                  <a:pt x="128" y="36"/>
                  <a:pt x="128" y="32"/>
                </a:cubicBezTo>
                <a:cubicBezTo>
                  <a:pt x="128" y="6"/>
                  <a:pt x="128" y="6"/>
                  <a:pt x="128" y="6"/>
                </a:cubicBezTo>
                <a:cubicBezTo>
                  <a:pt x="128" y="3"/>
                  <a:pt x="125" y="0"/>
                  <a:pt x="122" y="0"/>
                </a:cubicBezTo>
                <a:cubicBezTo>
                  <a:pt x="118" y="0"/>
                  <a:pt x="115" y="3"/>
                  <a:pt x="115" y="6"/>
                </a:cubicBezTo>
                <a:cubicBezTo>
                  <a:pt x="115" y="32"/>
                  <a:pt x="115" y="32"/>
                  <a:pt x="115" y="32"/>
                </a:cubicBezTo>
                <a:cubicBezTo>
                  <a:pt x="115" y="36"/>
                  <a:pt x="118" y="38"/>
                  <a:pt x="122" y="38"/>
                </a:cubicBezTo>
                <a:close/>
                <a:moveTo>
                  <a:pt x="54" y="63"/>
                </a:moveTo>
                <a:cubicBezTo>
                  <a:pt x="55" y="64"/>
                  <a:pt x="57" y="65"/>
                  <a:pt x="58" y="65"/>
                </a:cubicBezTo>
                <a:cubicBezTo>
                  <a:pt x="60" y="65"/>
                  <a:pt x="62" y="64"/>
                  <a:pt x="63" y="63"/>
                </a:cubicBezTo>
                <a:cubicBezTo>
                  <a:pt x="65" y="60"/>
                  <a:pt x="65" y="56"/>
                  <a:pt x="63" y="54"/>
                </a:cubicBezTo>
                <a:cubicBezTo>
                  <a:pt x="45" y="36"/>
                  <a:pt x="45" y="36"/>
                  <a:pt x="45" y="36"/>
                </a:cubicBezTo>
                <a:cubicBezTo>
                  <a:pt x="42" y="33"/>
                  <a:pt x="38" y="33"/>
                  <a:pt x="36" y="36"/>
                </a:cubicBezTo>
                <a:cubicBezTo>
                  <a:pt x="33" y="38"/>
                  <a:pt x="33" y="42"/>
                  <a:pt x="36" y="45"/>
                </a:cubicBezTo>
                <a:lnTo>
                  <a:pt x="54" y="63"/>
                </a:lnTo>
                <a:close/>
                <a:moveTo>
                  <a:pt x="38" y="122"/>
                </a:moveTo>
                <a:cubicBezTo>
                  <a:pt x="38" y="118"/>
                  <a:pt x="36" y="115"/>
                  <a:pt x="32" y="115"/>
                </a:cubicBezTo>
                <a:cubicBezTo>
                  <a:pt x="6" y="115"/>
                  <a:pt x="6" y="115"/>
                  <a:pt x="6" y="115"/>
                </a:cubicBezTo>
                <a:cubicBezTo>
                  <a:pt x="3" y="115"/>
                  <a:pt x="0" y="118"/>
                  <a:pt x="0" y="122"/>
                </a:cubicBezTo>
                <a:cubicBezTo>
                  <a:pt x="0" y="125"/>
                  <a:pt x="3" y="128"/>
                  <a:pt x="6" y="128"/>
                </a:cubicBezTo>
                <a:cubicBezTo>
                  <a:pt x="32" y="128"/>
                  <a:pt x="32" y="128"/>
                  <a:pt x="32" y="128"/>
                </a:cubicBezTo>
                <a:cubicBezTo>
                  <a:pt x="36" y="128"/>
                  <a:pt x="38" y="125"/>
                  <a:pt x="38" y="122"/>
                </a:cubicBezTo>
                <a:close/>
                <a:moveTo>
                  <a:pt x="54" y="180"/>
                </a:moveTo>
                <a:cubicBezTo>
                  <a:pt x="36" y="199"/>
                  <a:pt x="36" y="199"/>
                  <a:pt x="36" y="199"/>
                </a:cubicBezTo>
                <a:cubicBezTo>
                  <a:pt x="33" y="201"/>
                  <a:pt x="33" y="205"/>
                  <a:pt x="36" y="208"/>
                </a:cubicBezTo>
                <a:cubicBezTo>
                  <a:pt x="37" y="209"/>
                  <a:pt x="39" y="209"/>
                  <a:pt x="40" y="209"/>
                </a:cubicBezTo>
                <a:cubicBezTo>
                  <a:pt x="42" y="209"/>
                  <a:pt x="43" y="209"/>
                  <a:pt x="45" y="208"/>
                </a:cubicBezTo>
                <a:cubicBezTo>
                  <a:pt x="63" y="189"/>
                  <a:pt x="63" y="189"/>
                  <a:pt x="63" y="189"/>
                </a:cubicBezTo>
                <a:cubicBezTo>
                  <a:pt x="65" y="187"/>
                  <a:pt x="65" y="183"/>
                  <a:pt x="63" y="180"/>
                </a:cubicBezTo>
                <a:cubicBezTo>
                  <a:pt x="60" y="178"/>
                  <a:pt x="56" y="178"/>
                  <a:pt x="54" y="180"/>
                </a:cubicBezTo>
                <a:close/>
                <a:moveTo>
                  <a:pt x="189" y="180"/>
                </a:moveTo>
                <a:cubicBezTo>
                  <a:pt x="187" y="178"/>
                  <a:pt x="183" y="178"/>
                  <a:pt x="180" y="180"/>
                </a:cubicBezTo>
                <a:cubicBezTo>
                  <a:pt x="178" y="183"/>
                  <a:pt x="178" y="187"/>
                  <a:pt x="180" y="189"/>
                </a:cubicBezTo>
                <a:cubicBezTo>
                  <a:pt x="199" y="208"/>
                  <a:pt x="199" y="208"/>
                  <a:pt x="199" y="208"/>
                </a:cubicBezTo>
                <a:cubicBezTo>
                  <a:pt x="200" y="209"/>
                  <a:pt x="201" y="209"/>
                  <a:pt x="203" y="209"/>
                </a:cubicBezTo>
                <a:cubicBezTo>
                  <a:pt x="205" y="209"/>
                  <a:pt x="206" y="209"/>
                  <a:pt x="208" y="208"/>
                </a:cubicBezTo>
                <a:cubicBezTo>
                  <a:pt x="210" y="205"/>
                  <a:pt x="210" y="201"/>
                  <a:pt x="208" y="199"/>
                </a:cubicBezTo>
                <a:lnTo>
                  <a:pt x="189" y="180"/>
                </a:lnTo>
                <a:close/>
                <a:moveTo>
                  <a:pt x="237" y="115"/>
                </a:moveTo>
                <a:cubicBezTo>
                  <a:pt x="211" y="115"/>
                  <a:pt x="211" y="115"/>
                  <a:pt x="211" y="115"/>
                </a:cubicBezTo>
                <a:cubicBezTo>
                  <a:pt x="208" y="115"/>
                  <a:pt x="205" y="118"/>
                  <a:pt x="205" y="122"/>
                </a:cubicBezTo>
                <a:cubicBezTo>
                  <a:pt x="205" y="125"/>
                  <a:pt x="208" y="128"/>
                  <a:pt x="211" y="128"/>
                </a:cubicBezTo>
                <a:cubicBezTo>
                  <a:pt x="237" y="128"/>
                  <a:pt x="237" y="128"/>
                  <a:pt x="237" y="128"/>
                </a:cubicBezTo>
                <a:cubicBezTo>
                  <a:pt x="240" y="128"/>
                  <a:pt x="243" y="125"/>
                  <a:pt x="243" y="122"/>
                </a:cubicBezTo>
                <a:cubicBezTo>
                  <a:pt x="243" y="118"/>
                  <a:pt x="240" y="115"/>
                  <a:pt x="237" y="115"/>
                </a:cubicBezTo>
                <a:close/>
                <a:moveTo>
                  <a:pt x="185" y="65"/>
                </a:moveTo>
                <a:cubicBezTo>
                  <a:pt x="187" y="65"/>
                  <a:pt x="188" y="64"/>
                  <a:pt x="189" y="63"/>
                </a:cubicBezTo>
                <a:cubicBezTo>
                  <a:pt x="208" y="45"/>
                  <a:pt x="208" y="45"/>
                  <a:pt x="208" y="45"/>
                </a:cubicBezTo>
                <a:cubicBezTo>
                  <a:pt x="210" y="42"/>
                  <a:pt x="210" y="38"/>
                  <a:pt x="208" y="36"/>
                </a:cubicBezTo>
                <a:cubicBezTo>
                  <a:pt x="205" y="33"/>
                  <a:pt x="201" y="33"/>
                  <a:pt x="199" y="36"/>
                </a:cubicBezTo>
                <a:cubicBezTo>
                  <a:pt x="180" y="54"/>
                  <a:pt x="180" y="54"/>
                  <a:pt x="180" y="54"/>
                </a:cubicBezTo>
                <a:cubicBezTo>
                  <a:pt x="178" y="56"/>
                  <a:pt x="178" y="60"/>
                  <a:pt x="180" y="63"/>
                </a:cubicBezTo>
                <a:cubicBezTo>
                  <a:pt x="182" y="64"/>
                  <a:pt x="183" y="65"/>
                  <a:pt x="185" y="65"/>
                </a:cubicBezTo>
                <a:close/>
                <a:moveTo>
                  <a:pt x="154" y="218"/>
                </a:moveTo>
                <a:cubicBezTo>
                  <a:pt x="154" y="221"/>
                  <a:pt x="151" y="224"/>
                  <a:pt x="147" y="224"/>
                </a:cubicBezTo>
                <a:cubicBezTo>
                  <a:pt x="96" y="224"/>
                  <a:pt x="96" y="224"/>
                  <a:pt x="96" y="224"/>
                </a:cubicBezTo>
                <a:cubicBezTo>
                  <a:pt x="92" y="224"/>
                  <a:pt x="90" y="221"/>
                  <a:pt x="90" y="218"/>
                </a:cubicBezTo>
                <a:cubicBezTo>
                  <a:pt x="90" y="214"/>
                  <a:pt x="92" y="211"/>
                  <a:pt x="96" y="211"/>
                </a:cubicBezTo>
                <a:cubicBezTo>
                  <a:pt x="92" y="175"/>
                  <a:pt x="54" y="167"/>
                  <a:pt x="54" y="125"/>
                </a:cubicBezTo>
                <a:cubicBezTo>
                  <a:pt x="54" y="88"/>
                  <a:pt x="84" y="58"/>
                  <a:pt x="122" y="58"/>
                </a:cubicBezTo>
                <a:cubicBezTo>
                  <a:pt x="159" y="58"/>
                  <a:pt x="189" y="88"/>
                  <a:pt x="189" y="125"/>
                </a:cubicBezTo>
                <a:cubicBezTo>
                  <a:pt x="189" y="167"/>
                  <a:pt x="152" y="175"/>
                  <a:pt x="148" y="211"/>
                </a:cubicBezTo>
                <a:cubicBezTo>
                  <a:pt x="151" y="211"/>
                  <a:pt x="154" y="214"/>
                  <a:pt x="154" y="218"/>
                </a:cubicBezTo>
                <a:close/>
                <a:moveTo>
                  <a:pt x="107" y="76"/>
                </a:moveTo>
                <a:cubicBezTo>
                  <a:pt x="106" y="73"/>
                  <a:pt x="103" y="72"/>
                  <a:pt x="101" y="73"/>
                </a:cubicBezTo>
                <a:cubicBezTo>
                  <a:pt x="84" y="80"/>
                  <a:pt x="72" y="94"/>
                  <a:pt x="67" y="111"/>
                </a:cubicBezTo>
                <a:cubicBezTo>
                  <a:pt x="67" y="113"/>
                  <a:pt x="68" y="116"/>
                  <a:pt x="71" y="117"/>
                </a:cubicBezTo>
                <a:cubicBezTo>
                  <a:pt x="71" y="117"/>
                  <a:pt x="72" y="117"/>
                  <a:pt x="72" y="117"/>
                </a:cubicBezTo>
                <a:cubicBezTo>
                  <a:pt x="74" y="117"/>
                  <a:pt x="76" y="115"/>
                  <a:pt x="77" y="113"/>
                </a:cubicBezTo>
                <a:cubicBezTo>
                  <a:pt x="80" y="99"/>
                  <a:pt x="91" y="87"/>
                  <a:pt x="104" y="82"/>
                </a:cubicBezTo>
                <a:cubicBezTo>
                  <a:pt x="107" y="81"/>
                  <a:pt x="108" y="78"/>
                  <a:pt x="107" y="76"/>
                </a:cubicBez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endParaRPr lang="zh-CN" altLang="en-US">
              <a:solidFill>
                <a:schemeClr val="tx1">
                  <a:lumMod val="65000"/>
                  <a:lumOff val="35000"/>
                </a:schemeClr>
              </a:solidFill>
            </a:endParaRPr>
          </a:p>
        </p:txBody>
      </p:sp>
      <p:sp>
        <p:nvSpPr>
          <p:cNvPr id="98" name="Freeform 206"/>
          <p:cNvSpPr>
            <a:spLocks noChangeAspect="1" noEditPoints="1"/>
          </p:cNvSpPr>
          <p:nvPr/>
        </p:nvSpPr>
        <p:spPr bwMode="auto">
          <a:xfrm>
            <a:off x="7360968" y="1957433"/>
            <a:ext cx="228407" cy="276096"/>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99" name="矩形 98"/>
          <p:cNvSpPr/>
          <p:nvPr/>
        </p:nvSpPr>
        <p:spPr>
          <a:xfrm>
            <a:off x="152501" y="1505432"/>
            <a:ext cx="1826141" cy="851515"/>
          </a:xfrm>
          <a:prstGeom prst="rect">
            <a:avLst/>
          </a:prstGeom>
        </p:spPr>
        <p:txBody>
          <a:bodyPr wrap="none">
            <a:spAutoFit/>
          </a:bodyPr>
          <a:lstStyle/>
          <a:p>
            <a:pPr algn="ctr">
              <a:spcBef>
                <a:spcPct val="0"/>
              </a:spcBef>
              <a:buFont typeface="Arial" charset="0"/>
              <a:buNone/>
            </a:pPr>
            <a:r>
              <a:rPr lang="en-US" altLang="zh-CN"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1927</a:t>
            </a:r>
          </a:p>
          <a:p>
            <a:pPr algn="ctr">
              <a:spcBef>
                <a:spcPct val="0"/>
              </a:spcBef>
              <a:buFont typeface="Arial" charset="0"/>
              <a:buNone/>
            </a:pP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南京国民政府成立</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375"/>
              </a:spcBef>
              <a:defRPr/>
            </a:pPr>
            <a:r>
              <a:rPr lang="zh-CN" altLang="en-US" sz="1200" kern="100" dirty="0" smtClean="0">
                <a:solidFill>
                  <a:schemeClr val="bg1">
                    <a:lumMod val="50000"/>
                  </a:schemeClr>
                </a:solidFill>
                <a:latin typeface="Impact MT Std" pitchFamily="34" charset="0"/>
                <a:ea typeface="微软雅黑" panose="020B0503020204020204" pitchFamily="34" charset="-122"/>
                <a:cs typeface="Times New Roman" panose="02020603050405020304" pitchFamily="18" charset="0"/>
              </a:rPr>
              <a:t>。</a:t>
            </a:r>
            <a:endParaRPr lang="zh-CN" altLang="en-US" sz="1200" kern="100" dirty="0">
              <a:solidFill>
                <a:schemeClr val="bg1">
                  <a:lumMod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100" name="矩形 99"/>
          <p:cNvSpPr/>
          <p:nvPr/>
        </p:nvSpPr>
        <p:spPr>
          <a:xfrm>
            <a:off x="1916584" y="1569463"/>
            <a:ext cx="2005677" cy="830997"/>
          </a:xfrm>
          <a:prstGeom prst="rect">
            <a:avLst/>
          </a:prstGeom>
        </p:spPr>
        <p:txBody>
          <a:bodyPr wrap="none">
            <a:spAutoFit/>
          </a:bodyPr>
          <a:lstStyle/>
          <a:p>
            <a:pPr algn="ctr">
              <a:spcBef>
                <a:spcPct val="0"/>
              </a:spcBef>
              <a:buFont typeface="Arial" charset="0"/>
              <a:buNone/>
            </a:pPr>
            <a:r>
              <a:rPr lang="en-US" altLang="zh-CN"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1927-1937</a:t>
            </a:r>
          </a:p>
          <a:p>
            <a:pPr algn="ctr">
              <a:spcBef>
                <a:spcPct val="0"/>
              </a:spcBef>
              <a:buFont typeface="Arial" charset="0"/>
              <a:buNone/>
            </a:pP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改订新约运动</a:t>
            </a:r>
            <a:endParaRPr lang="en-US" altLang="zh-CN"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ct val="0"/>
              </a:spcBef>
              <a:buFont typeface="Arial" charset="0"/>
              <a:buNone/>
            </a:pPr>
            <a:r>
              <a:rPr lang="zh-CN" altLang="en-US" b="1" kern="1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国民经济建设运动</a:t>
            </a:r>
            <a:r>
              <a:rPr lang="zh-CN" altLang="en-US" sz="1200" kern="100" dirty="0" smtClean="0">
                <a:solidFill>
                  <a:schemeClr val="bg1">
                    <a:lumMod val="50000"/>
                  </a:schemeClr>
                </a:solidFill>
                <a:latin typeface="Impact MT Std" pitchFamily="34" charset="0"/>
                <a:ea typeface="微软雅黑" panose="020B0503020204020204" pitchFamily="34" charset="-122"/>
                <a:cs typeface="Times New Roman" panose="02020603050405020304" pitchFamily="18" charset="0"/>
              </a:rPr>
              <a:t>。</a:t>
            </a:r>
            <a:endParaRPr lang="zh-CN" altLang="en-US" sz="1200" kern="100" dirty="0">
              <a:solidFill>
                <a:schemeClr val="bg1">
                  <a:lumMod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101" name="矩形 100"/>
          <p:cNvSpPr/>
          <p:nvPr/>
        </p:nvSpPr>
        <p:spPr>
          <a:xfrm>
            <a:off x="3826489" y="1947407"/>
            <a:ext cx="1316386" cy="584775"/>
          </a:xfrm>
          <a:prstGeom prst="rect">
            <a:avLst/>
          </a:prstGeom>
        </p:spPr>
        <p:txBody>
          <a:bodyPr wrap="none">
            <a:spAutoFit/>
          </a:bodyPr>
          <a:lstStyle/>
          <a:p>
            <a:pPr algn="ctr">
              <a:spcBef>
                <a:spcPct val="0"/>
              </a:spcBef>
              <a:buFont typeface="Arial" charset="0"/>
              <a:buNone/>
            </a:pPr>
            <a:r>
              <a:rPr lang="en-US" altLang="zh-CN" b="1" smtClean="0">
                <a:solidFill>
                  <a:srgbClr val="FFFF00"/>
                </a:solidFill>
                <a:latin typeface="微软雅黑" panose="020B0503020204020204" pitchFamily="34" charset="-122"/>
                <a:ea typeface="微软雅黑" panose="020B0503020204020204" pitchFamily="34" charset="-122"/>
                <a:cs typeface="Arial" panose="020B0604020202020204" pitchFamily="34" charset="0"/>
              </a:rPr>
              <a:t>1937.12.13</a:t>
            </a:r>
            <a:endParaRPr lang="en-US" altLang="zh-CN" b="1" dirty="0" smtClean="0">
              <a:solidFill>
                <a:srgbClr val="FFFF00"/>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ct val="0"/>
              </a:spcBef>
              <a:buFont typeface="Arial" charset="0"/>
              <a:buNone/>
            </a:pPr>
            <a:r>
              <a:rPr lang="zh-CN" altLang="en-US" b="1" kern="100" dirty="0" smtClean="0">
                <a:solidFill>
                  <a:srgbClr val="FFFF00"/>
                </a:solidFill>
                <a:latin typeface="微软雅黑" panose="020B0503020204020204" pitchFamily="34" charset="-122"/>
                <a:ea typeface="微软雅黑" panose="020B0503020204020204" pitchFamily="34" charset="-122"/>
                <a:cs typeface="Arial" panose="020B0604020202020204" pitchFamily="34" charset="0"/>
              </a:rPr>
              <a:t>南京沦陷</a:t>
            </a:r>
            <a:r>
              <a:rPr lang="zh-CN" altLang="en-US" sz="1200" kern="100" dirty="0" smtClean="0">
                <a:solidFill>
                  <a:schemeClr val="bg1">
                    <a:lumMod val="50000"/>
                  </a:schemeClr>
                </a:solidFill>
                <a:latin typeface="Impact MT Std" pitchFamily="34" charset="0"/>
                <a:ea typeface="微软雅黑" panose="020B0503020204020204" pitchFamily="34" charset="-122"/>
                <a:cs typeface="Times New Roman" panose="02020603050405020304" pitchFamily="18" charset="0"/>
              </a:rPr>
              <a:t>。</a:t>
            </a:r>
            <a:endParaRPr lang="zh-CN" altLang="en-US" sz="1200" kern="100" dirty="0">
              <a:solidFill>
                <a:schemeClr val="bg1">
                  <a:lumMod val="50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102" name="矩形 101"/>
          <p:cNvSpPr/>
          <p:nvPr/>
        </p:nvSpPr>
        <p:spPr>
          <a:xfrm>
            <a:off x="5234578" y="1172424"/>
            <a:ext cx="1415772" cy="584775"/>
          </a:xfrm>
          <a:prstGeom prst="rect">
            <a:avLst/>
          </a:prstGeom>
        </p:spPr>
        <p:txBody>
          <a:bodyPr wrap="none">
            <a:spAutoFit/>
          </a:bodyPr>
          <a:lstStyle/>
          <a:p>
            <a:pPr algn="ctr">
              <a:spcBef>
                <a:spcPct val="0"/>
              </a:spcBef>
              <a:buFont typeface="Arial" charset="0"/>
              <a:buNone/>
            </a:pPr>
            <a:r>
              <a:rPr lang="en-US" altLang="zh-CN"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1940</a:t>
            </a:r>
          </a:p>
          <a:p>
            <a:pPr algn="ctr">
              <a:spcBef>
                <a:spcPct val="0"/>
              </a:spcBef>
              <a:buFont typeface="Arial" charset="0"/>
              <a:buNone/>
            </a:pP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汪伪</a:t>
            </a: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政权建立</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3" name="矩形 102"/>
          <p:cNvSpPr/>
          <p:nvPr/>
        </p:nvSpPr>
        <p:spPr>
          <a:xfrm>
            <a:off x="6861767" y="1319470"/>
            <a:ext cx="1184940" cy="584775"/>
          </a:xfrm>
          <a:prstGeom prst="rect">
            <a:avLst/>
          </a:prstGeom>
        </p:spPr>
        <p:txBody>
          <a:bodyPr wrap="none">
            <a:spAutoFit/>
          </a:bodyPr>
          <a:lstStyle/>
          <a:p>
            <a:pPr algn="ctr">
              <a:spcBef>
                <a:spcPct val="0"/>
              </a:spcBef>
              <a:buFont typeface="Arial" charset="0"/>
              <a:buNone/>
            </a:pPr>
            <a:r>
              <a:rPr lang="en-US" altLang="zh-CN"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1945</a:t>
            </a: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en-US" altLang="zh-CN"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9</a:t>
            </a:r>
          </a:p>
          <a:p>
            <a:pPr algn="ctr">
              <a:spcBef>
                <a:spcPct val="0"/>
              </a:spcBef>
              <a:buFont typeface="Arial" charset="0"/>
              <a:buNone/>
            </a:pPr>
            <a:r>
              <a:rPr lang="zh-CN" altLang="en-US" b="1" kern="1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南京光复</a:t>
            </a:r>
            <a:r>
              <a:rPr lang="zh-CN" altLang="en-US" sz="1200" kern="100" dirty="0" smtClean="0">
                <a:solidFill>
                  <a:schemeClr val="bg1">
                    <a:lumMod val="50000"/>
                  </a:schemeClr>
                </a:solidFill>
                <a:latin typeface="Impact MT Std" pitchFamily="34" charset="0"/>
                <a:ea typeface="微软雅黑" panose="020B0503020204020204" pitchFamily="34" charset="-122"/>
                <a:cs typeface="Times New Roman" panose="02020603050405020304" pitchFamily="18" charset="0"/>
              </a:rPr>
              <a:t>。</a:t>
            </a:r>
            <a:endParaRPr lang="zh-CN" altLang="en-US" sz="1200" kern="100" dirty="0">
              <a:solidFill>
                <a:schemeClr val="bg1">
                  <a:lumMod val="50000"/>
                </a:schemeClr>
              </a:solidFill>
              <a:latin typeface="Impact MT Std" pitchFamily="34" charset="0"/>
              <a:ea typeface="微软雅黑" panose="020B0503020204020204" pitchFamily="34" charset="-122"/>
              <a:cs typeface="Times New Roman" panose="02020603050405020304" pitchFamily="18" charset="0"/>
            </a:endParaRPr>
          </a:p>
        </p:txBody>
      </p:sp>
      <p:grpSp>
        <p:nvGrpSpPr>
          <p:cNvPr id="104" name="组合 103"/>
          <p:cNvGrpSpPr/>
          <p:nvPr/>
        </p:nvGrpSpPr>
        <p:grpSpPr>
          <a:xfrm>
            <a:off x="7939912" y="955342"/>
            <a:ext cx="208734" cy="138347"/>
            <a:chOff x="9482595" y="2565731"/>
            <a:chExt cx="278384" cy="184511"/>
          </a:xfrm>
          <a:blipFill dpi="0" rotWithShape="1">
            <a:blip r:embed="rId6">
              <a:extLst>
                <a:ext uri="{28A0092B-C50C-407E-A947-70E740481C1C}">
                  <a14:useLocalDpi xmlns:a14="http://schemas.microsoft.com/office/drawing/2010/main" val="0"/>
                </a:ext>
              </a:extLst>
            </a:blip>
            <a:srcRect/>
            <a:stretch>
              <a:fillRect/>
            </a:stretch>
          </a:blipFill>
        </p:grpSpPr>
        <p:sp>
          <p:nvSpPr>
            <p:cNvPr id="105" name="椭圆 104"/>
            <p:cNvSpPr/>
            <p:nvPr/>
          </p:nvSpPr>
          <p:spPr>
            <a:xfrm>
              <a:off x="9482595" y="2565731"/>
              <a:ext cx="71376" cy="71376"/>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9625979" y="2615242"/>
              <a:ext cx="135000" cy="1350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4" name="Picture 3" descr="C:\Users\ABC\Desktop\GR-010 (2).png"/>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C:\Users\ABC\Desktop\GR-010 (2).png"/>
          <p:cNvPicPr>
            <a:picLocks noChangeAspect="1" noChangeArrowheads="1"/>
          </p:cNvPicPr>
          <p:nvPr/>
        </p:nvPicPr>
        <p:blipFill>
          <a:blip r:embed="rId9">
            <a:biLevel thresh="25000"/>
            <a:extLst>
              <a:ext uri="{28A0092B-C50C-407E-A947-70E740481C1C}">
                <a14:useLocalDpi xmlns:a14="http://schemas.microsoft.com/office/drawing/2010/main" val="0"/>
              </a:ext>
            </a:extLst>
          </a:blip>
          <a:srcRect/>
          <a:stretch>
            <a:fillRect/>
          </a:stretch>
        </p:blipFill>
        <p:spPr bwMode="auto">
          <a:xfrm>
            <a:off x="-180000" y="332495"/>
            <a:ext cx="9333648" cy="342499"/>
          </a:xfrm>
          <a:prstGeom prst="rect">
            <a:avLst/>
          </a:prstGeom>
          <a:noFill/>
          <a:extLst>
            <a:ext uri="{909E8E84-426E-40DD-AFC4-6F175D3DCCD1}">
              <a14:hiddenFill xmlns:a14="http://schemas.microsoft.com/office/drawing/2010/main">
                <a:solidFill>
                  <a:srgbClr val="FFFFFF"/>
                </a:solidFill>
              </a14:hiddenFill>
            </a:ext>
          </a:extLst>
        </p:spPr>
      </p:pic>
      <p:sp>
        <p:nvSpPr>
          <p:cNvPr id="46" name="矩形 45"/>
          <p:cNvSpPr/>
          <p:nvPr/>
        </p:nvSpPr>
        <p:spPr>
          <a:xfrm>
            <a:off x="126196" y="134412"/>
            <a:ext cx="2492990"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史料实证：南京大屠杀</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0">
            <a:extLst>
              <a:ext uri="{BEBA8EAE-BF5A-486C-A8C5-ECC9F3942E4B}">
                <a14:imgProps xmlns:a14="http://schemas.microsoft.com/office/drawing/2010/main">
                  <a14:imgLayer r:embed="rId11">
                    <a14:imgEffect>
                      <a14:artisticPhotocopy/>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911865" y="3723226"/>
            <a:ext cx="3295311" cy="2121767"/>
          </a:xfrm>
          <a:prstGeom prst="rect">
            <a:avLst/>
          </a:prstGeom>
        </p:spPr>
      </p:pic>
      <p:sp>
        <p:nvSpPr>
          <p:cNvPr id="3" name="矩形 2"/>
          <p:cNvSpPr/>
          <p:nvPr/>
        </p:nvSpPr>
        <p:spPr>
          <a:xfrm>
            <a:off x="249195" y="2969013"/>
            <a:ext cx="8171379" cy="1323439"/>
          </a:xfrm>
          <a:prstGeom prst="rect">
            <a:avLst/>
          </a:prstGeom>
        </p:spPr>
        <p:txBody>
          <a:bodyPr wrap="square">
            <a:spAutoFit/>
          </a:bodyPr>
          <a:lstStyle/>
          <a:p>
            <a:r>
              <a:rPr lang="zh-CN" altLang="zh-CN" sz="2000" dirty="0">
                <a:solidFill>
                  <a:schemeClr val="bg1"/>
                </a:solidFill>
                <a:latin typeface="Adobe 黑体 Std R" pitchFamily="34" charset="-122"/>
                <a:ea typeface="Adobe 黑体 Std R" pitchFamily="34" charset="-122"/>
              </a:rPr>
              <a:t>设问：日本右翼分子一直否认南京大屠杀，你认为要搜集南京大屠杀的证据应该如何着手</a:t>
            </a:r>
            <a:r>
              <a:rPr lang="zh-CN" altLang="zh-CN" sz="2000" dirty="0" smtClean="0">
                <a:solidFill>
                  <a:schemeClr val="bg1"/>
                </a:solidFill>
                <a:latin typeface="Adobe 黑体 Std R" pitchFamily="34" charset="-122"/>
                <a:ea typeface="Adobe 黑体 Std R" pitchFamily="34" charset="-122"/>
              </a:rPr>
              <a:t>？</a:t>
            </a:r>
            <a:endParaRPr lang="en-US" altLang="zh-CN" sz="2000" dirty="0" smtClean="0">
              <a:solidFill>
                <a:schemeClr val="bg1"/>
              </a:solidFill>
              <a:latin typeface="Adobe 黑体 Std R" pitchFamily="34" charset="-122"/>
              <a:ea typeface="Adobe 黑体 Std R" pitchFamily="34" charset="-122"/>
            </a:endParaRPr>
          </a:p>
          <a:p>
            <a:r>
              <a:rPr lang="zh-CN" altLang="zh-CN" sz="2000" dirty="0" smtClean="0">
                <a:solidFill>
                  <a:srgbClr val="FFFF00"/>
                </a:solidFill>
                <a:latin typeface="Adobe 黑体 Std R" pitchFamily="34" charset="-122"/>
                <a:ea typeface="Adobe 黑体 Std R" pitchFamily="34" charset="-122"/>
              </a:rPr>
              <a:t>有</a:t>
            </a:r>
            <a:r>
              <a:rPr lang="zh-CN" altLang="zh-CN" sz="2000" dirty="0">
                <a:solidFill>
                  <a:srgbClr val="FFFF00"/>
                </a:solidFill>
                <a:latin typeface="Adobe 黑体 Std R" pitchFamily="34" charset="-122"/>
                <a:ea typeface="Adobe 黑体 Std R" pitchFamily="34" charset="-122"/>
              </a:rPr>
              <a:t>哪些类型的证据，有哪些证据来源</a:t>
            </a:r>
            <a:r>
              <a:rPr lang="zh-CN" altLang="zh-CN" sz="2000" dirty="0" smtClean="0">
                <a:solidFill>
                  <a:srgbClr val="FFFF00"/>
                </a:solidFill>
                <a:latin typeface="Adobe 黑体 Std R" pitchFamily="34" charset="-122"/>
                <a:ea typeface="Adobe 黑体 Std R" pitchFamily="34" charset="-122"/>
              </a:rPr>
              <a:t>？</a:t>
            </a:r>
            <a:endParaRPr lang="en-US" altLang="zh-CN" sz="2000" dirty="0" smtClean="0">
              <a:solidFill>
                <a:srgbClr val="FFFF00"/>
              </a:solidFill>
              <a:latin typeface="Adobe 黑体 Std R" pitchFamily="34" charset="-122"/>
              <a:ea typeface="Adobe 黑体 Std R" pitchFamily="34" charset="-122"/>
            </a:endParaRPr>
          </a:p>
          <a:p>
            <a:r>
              <a:rPr lang="zh-CN" altLang="zh-CN" sz="2000" dirty="0" smtClean="0">
                <a:solidFill>
                  <a:srgbClr val="FFFF00"/>
                </a:solidFill>
                <a:latin typeface="Adobe 黑体 Std R" pitchFamily="34" charset="-122"/>
                <a:ea typeface="Adobe 黑体 Std R" pitchFamily="34" charset="-122"/>
              </a:rPr>
              <a:t>如何</a:t>
            </a:r>
            <a:r>
              <a:rPr lang="zh-CN" altLang="zh-CN" sz="2000" dirty="0">
                <a:solidFill>
                  <a:srgbClr val="FFFF00"/>
                </a:solidFill>
                <a:latin typeface="Adobe 黑体 Std R" pitchFamily="34" charset="-122"/>
                <a:ea typeface="Adobe 黑体 Std R" pitchFamily="34" charset="-122"/>
              </a:rPr>
              <a:t>判断这些证据的可靠性？</a:t>
            </a:r>
          </a:p>
        </p:txBody>
      </p:sp>
      <p:sp>
        <p:nvSpPr>
          <p:cNvPr id="4" name="TextBox 3"/>
          <p:cNvSpPr txBox="1"/>
          <p:nvPr/>
        </p:nvSpPr>
        <p:spPr>
          <a:xfrm>
            <a:off x="412595" y="4460488"/>
            <a:ext cx="5216540" cy="707886"/>
          </a:xfrm>
          <a:prstGeom prst="rect">
            <a:avLst/>
          </a:prstGeom>
          <a:noFill/>
        </p:spPr>
        <p:txBody>
          <a:bodyPr wrap="square" rtlCol="0">
            <a:spAutoFit/>
          </a:bodyPr>
          <a:lstStyle/>
          <a:p>
            <a:r>
              <a:rPr lang="zh-CN" altLang="en-US" sz="2000" dirty="0" smtClean="0">
                <a:solidFill>
                  <a:schemeClr val="bg1"/>
                </a:solidFill>
                <a:latin typeface="方正粗倩简体" panose="03000509000000000000" pitchFamily="65" charset="-122"/>
                <a:ea typeface="方正粗倩简体" panose="03000509000000000000" pitchFamily="65" charset="-122"/>
              </a:rPr>
              <a:t>文字记载、照片、影像、经历者的回忆、</a:t>
            </a:r>
            <a:endParaRPr lang="en-US" altLang="zh-CN" sz="2000" dirty="0" smtClean="0">
              <a:solidFill>
                <a:schemeClr val="bg1"/>
              </a:solidFill>
              <a:latin typeface="方正粗倩简体" panose="03000509000000000000" pitchFamily="65" charset="-122"/>
              <a:ea typeface="方正粗倩简体" panose="03000509000000000000" pitchFamily="65" charset="-122"/>
            </a:endParaRPr>
          </a:p>
          <a:p>
            <a:r>
              <a:rPr lang="zh-CN" altLang="en-US" sz="2000" dirty="0" smtClean="0">
                <a:solidFill>
                  <a:schemeClr val="bg1"/>
                </a:solidFill>
                <a:latin typeface="方正粗倩简体" panose="03000509000000000000" pitchFamily="65" charset="-122"/>
                <a:ea typeface="方正粗倩简体" panose="03000509000000000000" pitchFamily="65" charset="-122"/>
              </a:rPr>
              <a:t>档案馆数据统计</a:t>
            </a:r>
            <a:r>
              <a:rPr lang="en-US" altLang="zh-CN" sz="2000" dirty="0" smtClean="0">
                <a:solidFill>
                  <a:schemeClr val="bg1"/>
                </a:solidFill>
                <a:latin typeface="方正粗倩简体" panose="03000509000000000000" pitchFamily="65" charset="-122"/>
                <a:ea typeface="方正粗倩简体" panose="03000509000000000000" pitchFamily="65" charset="-122"/>
              </a:rPr>
              <a:t>……</a:t>
            </a:r>
            <a:endParaRPr lang="zh-CN" altLang="en-US" sz="2000" dirty="0">
              <a:solidFill>
                <a:schemeClr val="bg1"/>
              </a:solidFill>
              <a:latin typeface="方正粗倩简体" panose="03000509000000000000" pitchFamily="65" charset="-122"/>
              <a:ea typeface="方正粗倩简体" panose="03000509000000000000" pitchFamily="65" charset="-122"/>
            </a:endParaRPr>
          </a:p>
        </p:txBody>
      </p:sp>
      <p:sp>
        <p:nvSpPr>
          <p:cNvPr id="5" name="TextBox 4"/>
          <p:cNvSpPr txBox="1"/>
          <p:nvPr/>
        </p:nvSpPr>
        <p:spPr>
          <a:xfrm>
            <a:off x="152501" y="674994"/>
            <a:ext cx="2039156" cy="400110"/>
          </a:xfrm>
          <a:prstGeom prst="rect">
            <a:avLst/>
          </a:prstGeom>
          <a:noFill/>
        </p:spPr>
        <p:txBody>
          <a:bodyPr wrap="square" rtlCol="0">
            <a:spAutoFit/>
          </a:bodyPr>
          <a:lstStyle/>
          <a:p>
            <a:r>
              <a:rPr lang="zh-CN" altLang="en-US" sz="2000" dirty="0" smtClean="0">
                <a:solidFill>
                  <a:srgbClr val="FFC000"/>
                </a:solidFill>
                <a:latin typeface="Adobe 黑体 Std R" pitchFamily="34" charset="-122"/>
                <a:ea typeface="Adobe 黑体 Std R" pitchFamily="34" charset="-122"/>
              </a:rPr>
              <a:t>南京时间轴</a:t>
            </a:r>
            <a:endParaRPr lang="zh-CN" altLang="en-US" sz="2000" dirty="0">
              <a:solidFill>
                <a:srgbClr val="FFC000"/>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2601620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par>
                                <p:cTn id="8" presetID="1"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childTnLst>
                                </p:cTn>
                              </p:par>
                              <p:par>
                                <p:cTn id="10" presetID="63" presetClass="path" presetSubtype="0" accel="50000" decel="50000" fill="hold" nodeType="withEffect">
                                  <p:stCondLst>
                                    <p:cond delay="0"/>
                                  </p:stCondLst>
                                  <p:childTnLst>
                                    <p:animMotion origin="layout" path="M -0.92309 -0.00278 L 5.55556E-7 4.44444E-6 " pathEditMode="relative" rAng="0" ptsTypes="AA">
                                      <p:cBhvr>
                                        <p:cTn id="11" dur="1000" fill="hold"/>
                                        <p:tgtEl>
                                          <p:spTgt spid="44"/>
                                        </p:tgtEl>
                                        <p:attrNameLst>
                                          <p:attrName>ppt_x</p:attrName>
                                          <p:attrName>ppt_y</p:attrName>
                                        </p:attrNameLst>
                                      </p:cBhvr>
                                      <p:rCtr x="46146" y="139"/>
                                    </p:animMotion>
                                  </p:childTnLst>
                                </p:cTn>
                              </p:par>
                              <p:par>
                                <p:cTn id="12" presetID="23" presetClass="entr" presetSubtype="16"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1000"/>
                                        <p:tgtEl>
                                          <p:spTgt spid="60"/>
                                        </p:tgtEl>
                                      </p:cBhvr>
                                    </p:animEffect>
                                  </p:childTnLst>
                                </p:cTn>
                              </p:par>
                              <p:par>
                                <p:cTn id="24" presetID="2" presetClass="entr" presetSubtype="12" fill="hold" nodeType="withEffect">
                                  <p:stCondLst>
                                    <p:cond delay="500"/>
                                  </p:stCondLst>
                                  <p:childTnLst>
                                    <p:set>
                                      <p:cBhvr>
                                        <p:cTn id="25" dur="1" fill="hold">
                                          <p:stCondLst>
                                            <p:cond delay="0"/>
                                          </p:stCondLst>
                                        </p:cTn>
                                        <p:tgtEl>
                                          <p:spTgt spid="61"/>
                                        </p:tgtEl>
                                        <p:attrNameLst>
                                          <p:attrName>style.visibility</p:attrName>
                                        </p:attrNameLst>
                                      </p:cBhvr>
                                      <p:to>
                                        <p:strVal val="visible"/>
                                      </p:to>
                                    </p:set>
                                    <p:anim calcmode="lin" valueType="num">
                                      <p:cBhvr additive="base">
                                        <p:cTn id="26" dur="500" fill="hold"/>
                                        <p:tgtEl>
                                          <p:spTgt spid="61"/>
                                        </p:tgtEl>
                                        <p:attrNameLst>
                                          <p:attrName>ppt_x</p:attrName>
                                        </p:attrNameLst>
                                      </p:cBhvr>
                                      <p:tavLst>
                                        <p:tav tm="0">
                                          <p:val>
                                            <p:strVal val="0-#ppt_w/2"/>
                                          </p:val>
                                        </p:tav>
                                        <p:tav tm="100000">
                                          <p:val>
                                            <p:strVal val="#ppt_x"/>
                                          </p:val>
                                        </p:tav>
                                      </p:tavLst>
                                    </p:anim>
                                    <p:anim calcmode="lin" valueType="num">
                                      <p:cBhvr additive="base">
                                        <p:cTn id="27" dur="500" fill="hold"/>
                                        <p:tgtEl>
                                          <p:spTgt spid="61"/>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50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500" fill="hold"/>
                                        <p:tgtEl>
                                          <p:spTgt spid="67"/>
                                        </p:tgtEl>
                                        <p:attrNameLst>
                                          <p:attrName>ppt_x</p:attrName>
                                        </p:attrNameLst>
                                      </p:cBhvr>
                                      <p:tavLst>
                                        <p:tav tm="0">
                                          <p:val>
                                            <p:strVal val="0-#ppt_w/2"/>
                                          </p:val>
                                        </p:tav>
                                        <p:tav tm="100000">
                                          <p:val>
                                            <p:strVal val="#ppt_x"/>
                                          </p:val>
                                        </p:tav>
                                      </p:tavLst>
                                    </p:anim>
                                    <p:anim calcmode="lin" valueType="num">
                                      <p:cBhvr additive="base">
                                        <p:cTn id="31" dur="500" fill="hold"/>
                                        <p:tgtEl>
                                          <p:spTgt spid="67"/>
                                        </p:tgtEl>
                                        <p:attrNameLst>
                                          <p:attrName>ppt_y</p:attrName>
                                        </p:attrNameLst>
                                      </p:cBhvr>
                                      <p:tavLst>
                                        <p:tav tm="0">
                                          <p:val>
                                            <p:strVal val="1+#ppt_h/2"/>
                                          </p:val>
                                        </p:tav>
                                        <p:tav tm="100000">
                                          <p:val>
                                            <p:strVal val="#ppt_y"/>
                                          </p:val>
                                        </p:tav>
                                      </p:tavLst>
                                    </p:anim>
                                  </p:childTnLst>
                                </p:cTn>
                              </p:par>
                              <p:par>
                                <p:cTn id="32" presetID="2" presetClass="entr" presetSubtype="12" fill="hold" nodeType="withEffect">
                                  <p:stCondLst>
                                    <p:cond delay="500"/>
                                  </p:stCondLst>
                                  <p:childTnLst>
                                    <p:set>
                                      <p:cBhvr>
                                        <p:cTn id="33" dur="1" fill="hold">
                                          <p:stCondLst>
                                            <p:cond delay="0"/>
                                          </p:stCondLst>
                                        </p:cTn>
                                        <p:tgtEl>
                                          <p:spTgt spid="76"/>
                                        </p:tgtEl>
                                        <p:attrNameLst>
                                          <p:attrName>style.visibility</p:attrName>
                                        </p:attrNameLst>
                                      </p:cBhvr>
                                      <p:to>
                                        <p:strVal val="visible"/>
                                      </p:to>
                                    </p:set>
                                    <p:anim calcmode="lin" valueType="num">
                                      <p:cBhvr additive="base">
                                        <p:cTn id="34" dur="500" fill="hold"/>
                                        <p:tgtEl>
                                          <p:spTgt spid="76"/>
                                        </p:tgtEl>
                                        <p:attrNameLst>
                                          <p:attrName>ppt_x</p:attrName>
                                        </p:attrNameLst>
                                      </p:cBhvr>
                                      <p:tavLst>
                                        <p:tav tm="0">
                                          <p:val>
                                            <p:strVal val="0-#ppt_w/2"/>
                                          </p:val>
                                        </p:tav>
                                        <p:tav tm="100000">
                                          <p:val>
                                            <p:strVal val="#ppt_x"/>
                                          </p:val>
                                        </p:tav>
                                      </p:tavLst>
                                    </p:anim>
                                    <p:anim calcmode="lin" valueType="num">
                                      <p:cBhvr additive="base">
                                        <p:cTn id="35" dur="500" fill="hold"/>
                                        <p:tgtEl>
                                          <p:spTgt spid="76"/>
                                        </p:tgtEl>
                                        <p:attrNameLst>
                                          <p:attrName>ppt_y</p:attrName>
                                        </p:attrNameLst>
                                      </p:cBhvr>
                                      <p:tavLst>
                                        <p:tav tm="0">
                                          <p:val>
                                            <p:strVal val="1+#ppt_h/2"/>
                                          </p:val>
                                        </p:tav>
                                        <p:tav tm="100000">
                                          <p:val>
                                            <p:strVal val="#ppt_y"/>
                                          </p:val>
                                        </p:tav>
                                      </p:tavLst>
                                    </p:anim>
                                  </p:childTnLst>
                                </p:cTn>
                              </p:par>
                              <p:par>
                                <p:cTn id="36" presetID="2" presetClass="entr" presetSubtype="12" fill="hold" nodeType="withEffect">
                                  <p:stCondLst>
                                    <p:cond delay="500"/>
                                  </p:stCondLst>
                                  <p:childTnLst>
                                    <p:set>
                                      <p:cBhvr>
                                        <p:cTn id="37" dur="1" fill="hold">
                                          <p:stCondLst>
                                            <p:cond delay="0"/>
                                          </p:stCondLst>
                                        </p:cTn>
                                        <p:tgtEl>
                                          <p:spTgt spid="82"/>
                                        </p:tgtEl>
                                        <p:attrNameLst>
                                          <p:attrName>style.visibility</p:attrName>
                                        </p:attrNameLst>
                                      </p:cBhvr>
                                      <p:to>
                                        <p:strVal val="visible"/>
                                      </p:to>
                                    </p:set>
                                    <p:anim calcmode="lin" valueType="num">
                                      <p:cBhvr additive="base">
                                        <p:cTn id="38" dur="500" fill="hold"/>
                                        <p:tgtEl>
                                          <p:spTgt spid="82"/>
                                        </p:tgtEl>
                                        <p:attrNameLst>
                                          <p:attrName>ppt_x</p:attrName>
                                        </p:attrNameLst>
                                      </p:cBhvr>
                                      <p:tavLst>
                                        <p:tav tm="0">
                                          <p:val>
                                            <p:strVal val="0-#ppt_w/2"/>
                                          </p:val>
                                        </p:tav>
                                        <p:tav tm="100000">
                                          <p:val>
                                            <p:strVal val="#ppt_x"/>
                                          </p:val>
                                        </p:tav>
                                      </p:tavLst>
                                    </p:anim>
                                    <p:anim calcmode="lin" valueType="num">
                                      <p:cBhvr additive="base">
                                        <p:cTn id="39" dur="500" fill="hold"/>
                                        <p:tgtEl>
                                          <p:spTgt spid="82"/>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500"/>
                                  </p:stCondLst>
                                  <p:childTnLst>
                                    <p:set>
                                      <p:cBhvr>
                                        <p:cTn id="41" dur="1" fill="hold">
                                          <p:stCondLst>
                                            <p:cond delay="0"/>
                                          </p:stCondLst>
                                        </p:cTn>
                                        <p:tgtEl>
                                          <p:spTgt spid="87"/>
                                        </p:tgtEl>
                                        <p:attrNameLst>
                                          <p:attrName>style.visibility</p:attrName>
                                        </p:attrNameLst>
                                      </p:cBhvr>
                                      <p:to>
                                        <p:strVal val="visible"/>
                                      </p:to>
                                    </p:set>
                                    <p:anim calcmode="lin" valueType="num">
                                      <p:cBhvr additive="base">
                                        <p:cTn id="42" dur="500" fill="hold"/>
                                        <p:tgtEl>
                                          <p:spTgt spid="87"/>
                                        </p:tgtEl>
                                        <p:attrNameLst>
                                          <p:attrName>ppt_x</p:attrName>
                                        </p:attrNameLst>
                                      </p:cBhvr>
                                      <p:tavLst>
                                        <p:tav tm="0">
                                          <p:val>
                                            <p:strVal val="0-#ppt_w/2"/>
                                          </p:val>
                                        </p:tav>
                                        <p:tav tm="100000">
                                          <p:val>
                                            <p:strVal val="#ppt_x"/>
                                          </p:val>
                                        </p:tav>
                                      </p:tavLst>
                                    </p:anim>
                                    <p:anim calcmode="lin" valueType="num">
                                      <p:cBhvr additive="base">
                                        <p:cTn id="43" dur="500" fill="hold"/>
                                        <p:tgtEl>
                                          <p:spTgt spid="87"/>
                                        </p:tgtEl>
                                        <p:attrNameLst>
                                          <p:attrName>ppt_y</p:attrName>
                                        </p:attrNameLst>
                                      </p:cBhvr>
                                      <p:tavLst>
                                        <p:tav tm="0">
                                          <p:val>
                                            <p:strVal val="1+#ppt_h/2"/>
                                          </p:val>
                                        </p:tav>
                                        <p:tav tm="100000">
                                          <p:val>
                                            <p:strVal val="#ppt_y"/>
                                          </p:val>
                                        </p:tav>
                                      </p:tavLst>
                                    </p:anim>
                                  </p:childTnLst>
                                </p:cTn>
                              </p:par>
                              <p:par>
                                <p:cTn id="44" presetID="45" presetClass="entr" presetSubtype="0" fill="hold" grpId="0" nodeType="withEffect">
                                  <p:stCondLst>
                                    <p:cond delay="100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2000"/>
                                        <p:tgtEl>
                                          <p:spTgt spid="66"/>
                                        </p:tgtEl>
                                      </p:cBhvr>
                                    </p:animEffect>
                                    <p:anim calcmode="lin" valueType="num">
                                      <p:cBhvr>
                                        <p:cTn id="47" dur="2000" fill="hold"/>
                                        <p:tgtEl>
                                          <p:spTgt spid="66"/>
                                        </p:tgtEl>
                                        <p:attrNameLst>
                                          <p:attrName>ppt_w</p:attrName>
                                        </p:attrNameLst>
                                      </p:cBhvr>
                                      <p:tavLst>
                                        <p:tav tm="0" fmla="#ppt_w*sin(2.5*pi*$)">
                                          <p:val>
                                            <p:fltVal val="0"/>
                                          </p:val>
                                        </p:tav>
                                        <p:tav tm="100000">
                                          <p:val>
                                            <p:fltVal val="1"/>
                                          </p:val>
                                        </p:tav>
                                      </p:tavLst>
                                    </p:anim>
                                    <p:anim calcmode="lin" valueType="num">
                                      <p:cBhvr>
                                        <p:cTn id="48" dur="2000" fill="hold"/>
                                        <p:tgtEl>
                                          <p:spTgt spid="66"/>
                                        </p:tgtEl>
                                        <p:attrNameLst>
                                          <p:attrName>ppt_h</p:attrName>
                                        </p:attrNameLst>
                                      </p:cBhvr>
                                      <p:tavLst>
                                        <p:tav tm="0">
                                          <p:val>
                                            <p:strVal val="#ppt_h"/>
                                          </p:val>
                                        </p:tav>
                                        <p:tav tm="100000">
                                          <p:val>
                                            <p:strVal val="#ppt_h"/>
                                          </p:val>
                                        </p:tav>
                                      </p:tavLst>
                                    </p:anim>
                                  </p:childTnLst>
                                </p:cTn>
                              </p:par>
                              <p:par>
                                <p:cTn id="49" presetID="45" presetClass="entr" presetSubtype="0" fill="hold" grpId="0" nodeType="withEffect">
                                  <p:stCondLst>
                                    <p:cond delay="100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2000"/>
                                        <p:tgtEl>
                                          <p:spTgt spid="92"/>
                                        </p:tgtEl>
                                      </p:cBhvr>
                                    </p:animEffect>
                                    <p:anim calcmode="lin" valueType="num">
                                      <p:cBhvr>
                                        <p:cTn id="52" dur="2000" fill="hold"/>
                                        <p:tgtEl>
                                          <p:spTgt spid="92"/>
                                        </p:tgtEl>
                                        <p:attrNameLst>
                                          <p:attrName>ppt_w</p:attrName>
                                        </p:attrNameLst>
                                      </p:cBhvr>
                                      <p:tavLst>
                                        <p:tav tm="0" fmla="#ppt_w*sin(2.5*pi*$)">
                                          <p:val>
                                            <p:fltVal val="0"/>
                                          </p:val>
                                        </p:tav>
                                        <p:tav tm="100000">
                                          <p:val>
                                            <p:fltVal val="1"/>
                                          </p:val>
                                        </p:tav>
                                      </p:tavLst>
                                    </p:anim>
                                    <p:anim calcmode="lin" valueType="num">
                                      <p:cBhvr>
                                        <p:cTn id="53" dur="2000" fill="hold"/>
                                        <p:tgtEl>
                                          <p:spTgt spid="92"/>
                                        </p:tgtEl>
                                        <p:attrNameLst>
                                          <p:attrName>ppt_h</p:attrName>
                                        </p:attrNameLst>
                                      </p:cBhvr>
                                      <p:tavLst>
                                        <p:tav tm="0">
                                          <p:val>
                                            <p:strVal val="#ppt_h"/>
                                          </p:val>
                                        </p:tav>
                                        <p:tav tm="100000">
                                          <p:val>
                                            <p:strVal val="#ppt_h"/>
                                          </p:val>
                                        </p:tav>
                                      </p:tavLst>
                                    </p:anim>
                                  </p:childTnLst>
                                </p:cTn>
                              </p:par>
                              <p:par>
                                <p:cTn id="54" presetID="45" presetClass="entr" presetSubtype="0" fill="hold" nodeType="withEffect">
                                  <p:stCondLst>
                                    <p:cond delay="1000"/>
                                  </p:stCondLst>
                                  <p:childTnLst>
                                    <p:set>
                                      <p:cBhvr>
                                        <p:cTn id="55" dur="1" fill="hold">
                                          <p:stCondLst>
                                            <p:cond delay="0"/>
                                          </p:stCondLst>
                                        </p:cTn>
                                        <p:tgtEl>
                                          <p:spTgt spid="93"/>
                                        </p:tgtEl>
                                        <p:attrNameLst>
                                          <p:attrName>style.visibility</p:attrName>
                                        </p:attrNameLst>
                                      </p:cBhvr>
                                      <p:to>
                                        <p:strVal val="visible"/>
                                      </p:to>
                                    </p:set>
                                    <p:animEffect transition="in" filter="fade">
                                      <p:cBhvr>
                                        <p:cTn id="56" dur="2000"/>
                                        <p:tgtEl>
                                          <p:spTgt spid="93"/>
                                        </p:tgtEl>
                                      </p:cBhvr>
                                    </p:animEffect>
                                    <p:anim calcmode="lin" valueType="num">
                                      <p:cBhvr>
                                        <p:cTn id="57" dur="2000" fill="hold"/>
                                        <p:tgtEl>
                                          <p:spTgt spid="93"/>
                                        </p:tgtEl>
                                        <p:attrNameLst>
                                          <p:attrName>ppt_w</p:attrName>
                                        </p:attrNameLst>
                                      </p:cBhvr>
                                      <p:tavLst>
                                        <p:tav tm="0" fmla="#ppt_w*sin(2.5*pi*$)">
                                          <p:val>
                                            <p:fltVal val="0"/>
                                          </p:val>
                                        </p:tav>
                                        <p:tav tm="100000">
                                          <p:val>
                                            <p:fltVal val="1"/>
                                          </p:val>
                                        </p:tav>
                                      </p:tavLst>
                                    </p:anim>
                                    <p:anim calcmode="lin" valueType="num">
                                      <p:cBhvr>
                                        <p:cTn id="58" dur="2000" fill="hold"/>
                                        <p:tgtEl>
                                          <p:spTgt spid="93"/>
                                        </p:tgtEl>
                                        <p:attrNameLst>
                                          <p:attrName>ppt_h</p:attrName>
                                        </p:attrNameLst>
                                      </p:cBhvr>
                                      <p:tavLst>
                                        <p:tav tm="0">
                                          <p:val>
                                            <p:strVal val="#ppt_h"/>
                                          </p:val>
                                        </p:tav>
                                        <p:tav tm="100000">
                                          <p:val>
                                            <p:strVal val="#ppt_h"/>
                                          </p:val>
                                        </p:tav>
                                      </p:tavLst>
                                    </p:anim>
                                  </p:childTnLst>
                                </p:cTn>
                              </p:par>
                              <p:par>
                                <p:cTn id="59" presetID="45" presetClass="entr" presetSubtype="0" fill="hold" grpId="0" nodeType="withEffect">
                                  <p:stCondLst>
                                    <p:cond delay="1000"/>
                                  </p:stCondLst>
                                  <p:childTnLst>
                                    <p:set>
                                      <p:cBhvr>
                                        <p:cTn id="60" dur="1" fill="hold">
                                          <p:stCondLst>
                                            <p:cond delay="0"/>
                                          </p:stCondLst>
                                        </p:cTn>
                                        <p:tgtEl>
                                          <p:spTgt spid="97"/>
                                        </p:tgtEl>
                                        <p:attrNameLst>
                                          <p:attrName>style.visibility</p:attrName>
                                        </p:attrNameLst>
                                      </p:cBhvr>
                                      <p:to>
                                        <p:strVal val="visible"/>
                                      </p:to>
                                    </p:set>
                                    <p:animEffect transition="in" filter="fade">
                                      <p:cBhvr>
                                        <p:cTn id="61" dur="2000"/>
                                        <p:tgtEl>
                                          <p:spTgt spid="97"/>
                                        </p:tgtEl>
                                      </p:cBhvr>
                                    </p:animEffect>
                                    <p:anim calcmode="lin" valueType="num">
                                      <p:cBhvr>
                                        <p:cTn id="62" dur="2000" fill="hold"/>
                                        <p:tgtEl>
                                          <p:spTgt spid="97"/>
                                        </p:tgtEl>
                                        <p:attrNameLst>
                                          <p:attrName>ppt_w</p:attrName>
                                        </p:attrNameLst>
                                      </p:cBhvr>
                                      <p:tavLst>
                                        <p:tav tm="0" fmla="#ppt_w*sin(2.5*pi*$)">
                                          <p:val>
                                            <p:fltVal val="0"/>
                                          </p:val>
                                        </p:tav>
                                        <p:tav tm="100000">
                                          <p:val>
                                            <p:fltVal val="1"/>
                                          </p:val>
                                        </p:tav>
                                      </p:tavLst>
                                    </p:anim>
                                    <p:anim calcmode="lin" valueType="num">
                                      <p:cBhvr>
                                        <p:cTn id="63" dur="2000" fill="hold"/>
                                        <p:tgtEl>
                                          <p:spTgt spid="97"/>
                                        </p:tgtEl>
                                        <p:attrNameLst>
                                          <p:attrName>ppt_h</p:attrName>
                                        </p:attrNameLst>
                                      </p:cBhvr>
                                      <p:tavLst>
                                        <p:tav tm="0">
                                          <p:val>
                                            <p:strVal val="#ppt_h"/>
                                          </p:val>
                                        </p:tav>
                                        <p:tav tm="100000">
                                          <p:val>
                                            <p:strVal val="#ppt_h"/>
                                          </p:val>
                                        </p:tav>
                                      </p:tavLst>
                                    </p:anim>
                                  </p:childTnLst>
                                </p:cTn>
                              </p:par>
                              <p:par>
                                <p:cTn id="64" presetID="45" presetClass="entr" presetSubtype="0" fill="hold" grpId="0" nodeType="withEffect">
                                  <p:stCondLst>
                                    <p:cond delay="1000"/>
                                  </p:stCondLst>
                                  <p:childTnLst>
                                    <p:set>
                                      <p:cBhvr>
                                        <p:cTn id="65" dur="1" fill="hold">
                                          <p:stCondLst>
                                            <p:cond delay="0"/>
                                          </p:stCondLst>
                                        </p:cTn>
                                        <p:tgtEl>
                                          <p:spTgt spid="98"/>
                                        </p:tgtEl>
                                        <p:attrNameLst>
                                          <p:attrName>style.visibility</p:attrName>
                                        </p:attrNameLst>
                                      </p:cBhvr>
                                      <p:to>
                                        <p:strVal val="visible"/>
                                      </p:to>
                                    </p:set>
                                    <p:animEffect transition="in" filter="fade">
                                      <p:cBhvr>
                                        <p:cTn id="66" dur="2000"/>
                                        <p:tgtEl>
                                          <p:spTgt spid="98"/>
                                        </p:tgtEl>
                                      </p:cBhvr>
                                    </p:animEffect>
                                    <p:anim calcmode="lin" valueType="num">
                                      <p:cBhvr>
                                        <p:cTn id="67" dur="2000" fill="hold"/>
                                        <p:tgtEl>
                                          <p:spTgt spid="98"/>
                                        </p:tgtEl>
                                        <p:attrNameLst>
                                          <p:attrName>ppt_w</p:attrName>
                                        </p:attrNameLst>
                                      </p:cBhvr>
                                      <p:tavLst>
                                        <p:tav tm="0" fmla="#ppt_w*sin(2.5*pi*$)">
                                          <p:val>
                                            <p:fltVal val="0"/>
                                          </p:val>
                                        </p:tav>
                                        <p:tav tm="100000">
                                          <p:val>
                                            <p:fltVal val="1"/>
                                          </p:val>
                                        </p:tav>
                                      </p:tavLst>
                                    </p:anim>
                                    <p:anim calcmode="lin" valueType="num">
                                      <p:cBhvr>
                                        <p:cTn id="68" dur="2000" fill="hold"/>
                                        <p:tgtEl>
                                          <p:spTgt spid="98"/>
                                        </p:tgtEl>
                                        <p:attrNameLst>
                                          <p:attrName>ppt_h</p:attrName>
                                        </p:attrNameLst>
                                      </p:cBhvr>
                                      <p:tavLst>
                                        <p:tav tm="0">
                                          <p:val>
                                            <p:strVal val="#ppt_h"/>
                                          </p:val>
                                        </p:tav>
                                        <p:tav tm="100000">
                                          <p:val>
                                            <p:strVal val="#ppt_h"/>
                                          </p:val>
                                        </p:tav>
                                      </p:tavLst>
                                    </p:anim>
                                  </p:childTnLst>
                                </p:cTn>
                              </p:par>
                              <p:par>
                                <p:cTn id="69" presetID="22" presetClass="entr" presetSubtype="1" fill="hold" grpId="0" nodeType="withEffect">
                                  <p:stCondLst>
                                    <p:cond delay="2500"/>
                                  </p:stCondLst>
                                  <p:childTnLst>
                                    <p:set>
                                      <p:cBhvr>
                                        <p:cTn id="70" dur="1" fill="hold">
                                          <p:stCondLst>
                                            <p:cond delay="0"/>
                                          </p:stCondLst>
                                        </p:cTn>
                                        <p:tgtEl>
                                          <p:spTgt spid="99"/>
                                        </p:tgtEl>
                                        <p:attrNameLst>
                                          <p:attrName>style.visibility</p:attrName>
                                        </p:attrNameLst>
                                      </p:cBhvr>
                                      <p:to>
                                        <p:strVal val="visible"/>
                                      </p:to>
                                    </p:set>
                                    <p:animEffect transition="in" filter="wipe(up)">
                                      <p:cBhvr>
                                        <p:cTn id="71" dur="500"/>
                                        <p:tgtEl>
                                          <p:spTgt spid="99"/>
                                        </p:tgtEl>
                                      </p:cBhvr>
                                    </p:animEffect>
                                  </p:childTnLst>
                                </p:cTn>
                              </p:par>
                              <p:par>
                                <p:cTn id="72" presetID="22" presetClass="entr" presetSubtype="1" fill="hold" grpId="0" nodeType="withEffect">
                                  <p:stCondLst>
                                    <p:cond delay="2500"/>
                                  </p:stCondLst>
                                  <p:childTnLst>
                                    <p:set>
                                      <p:cBhvr>
                                        <p:cTn id="73" dur="1" fill="hold">
                                          <p:stCondLst>
                                            <p:cond delay="0"/>
                                          </p:stCondLst>
                                        </p:cTn>
                                        <p:tgtEl>
                                          <p:spTgt spid="100"/>
                                        </p:tgtEl>
                                        <p:attrNameLst>
                                          <p:attrName>style.visibility</p:attrName>
                                        </p:attrNameLst>
                                      </p:cBhvr>
                                      <p:to>
                                        <p:strVal val="visible"/>
                                      </p:to>
                                    </p:set>
                                    <p:animEffect transition="in" filter="wipe(up)">
                                      <p:cBhvr>
                                        <p:cTn id="74" dur="500"/>
                                        <p:tgtEl>
                                          <p:spTgt spid="100"/>
                                        </p:tgtEl>
                                      </p:cBhvr>
                                    </p:animEffect>
                                  </p:childTnLst>
                                </p:cTn>
                              </p:par>
                              <p:par>
                                <p:cTn id="75" presetID="22" presetClass="entr" presetSubtype="1" fill="hold" grpId="0" nodeType="withEffect">
                                  <p:stCondLst>
                                    <p:cond delay="2500"/>
                                  </p:stCondLst>
                                  <p:childTnLst>
                                    <p:set>
                                      <p:cBhvr>
                                        <p:cTn id="76" dur="1" fill="hold">
                                          <p:stCondLst>
                                            <p:cond delay="0"/>
                                          </p:stCondLst>
                                        </p:cTn>
                                        <p:tgtEl>
                                          <p:spTgt spid="101"/>
                                        </p:tgtEl>
                                        <p:attrNameLst>
                                          <p:attrName>style.visibility</p:attrName>
                                        </p:attrNameLst>
                                      </p:cBhvr>
                                      <p:to>
                                        <p:strVal val="visible"/>
                                      </p:to>
                                    </p:set>
                                    <p:animEffect transition="in" filter="wipe(up)">
                                      <p:cBhvr>
                                        <p:cTn id="77" dur="500"/>
                                        <p:tgtEl>
                                          <p:spTgt spid="101"/>
                                        </p:tgtEl>
                                      </p:cBhvr>
                                    </p:animEffect>
                                  </p:childTnLst>
                                </p:cTn>
                              </p:par>
                              <p:par>
                                <p:cTn id="78" presetID="22" presetClass="entr" presetSubtype="1" fill="hold" grpId="0" nodeType="withEffect">
                                  <p:stCondLst>
                                    <p:cond delay="2500"/>
                                  </p:stCondLst>
                                  <p:childTnLst>
                                    <p:set>
                                      <p:cBhvr>
                                        <p:cTn id="79" dur="1" fill="hold">
                                          <p:stCondLst>
                                            <p:cond delay="0"/>
                                          </p:stCondLst>
                                        </p:cTn>
                                        <p:tgtEl>
                                          <p:spTgt spid="102"/>
                                        </p:tgtEl>
                                        <p:attrNameLst>
                                          <p:attrName>style.visibility</p:attrName>
                                        </p:attrNameLst>
                                      </p:cBhvr>
                                      <p:to>
                                        <p:strVal val="visible"/>
                                      </p:to>
                                    </p:set>
                                    <p:animEffect transition="in" filter="wipe(up)">
                                      <p:cBhvr>
                                        <p:cTn id="80" dur="500"/>
                                        <p:tgtEl>
                                          <p:spTgt spid="102"/>
                                        </p:tgtEl>
                                      </p:cBhvr>
                                    </p:animEffect>
                                  </p:childTnLst>
                                </p:cTn>
                              </p:par>
                              <p:par>
                                <p:cTn id="81" presetID="22" presetClass="entr" presetSubtype="1" fill="hold" grpId="0" nodeType="withEffect">
                                  <p:stCondLst>
                                    <p:cond delay="2500"/>
                                  </p:stCondLst>
                                  <p:childTnLst>
                                    <p:set>
                                      <p:cBhvr>
                                        <p:cTn id="82" dur="1" fill="hold">
                                          <p:stCondLst>
                                            <p:cond delay="0"/>
                                          </p:stCondLst>
                                        </p:cTn>
                                        <p:tgtEl>
                                          <p:spTgt spid="103"/>
                                        </p:tgtEl>
                                        <p:attrNameLst>
                                          <p:attrName>style.visibility</p:attrName>
                                        </p:attrNameLst>
                                      </p:cBhvr>
                                      <p:to>
                                        <p:strVal val="visible"/>
                                      </p:to>
                                    </p:set>
                                    <p:animEffect transition="in" filter="wipe(up)">
                                      <p:cBhvr>
                                        <p:cTn id="83" dur="500"/>
                                        <p:tgtEl>
                                          <p:spTgt spid="103"/>
                                        </p:tgtEl>
                                      </p:cBhvr>
                                    </p:animEffect>
                                  </p:childTnLst>
                                </p:cTn>
                              </p:par>
                            </p:childTnLst>
                          </p:cTn>
                        </p:par>
                        <p:par>
                          <p:cTn id="84" fill="hold">
                            <p:stCondLst>
                              <p:cond delay="4500"/>
                            </p:stCondLst>
                            <p:childTnLst>
                              <p:par>
                                <p:cTn id="85" presetID="42" presetClass="entr" presetSubtype="0" fill="hold" nodeType="afterEffect">
                                  <p:stCondLst>
                                    <p:cond delay="0"/>
                                  </p:stCondLst>
                                  <p:childTnLst>
                                    <p:set>
                                      <p:cBhvr>
                                        <p:cTn id="86" dur="1" fill="hold">
                                          <p:stCondLst>
                                            <p:cond delay="0"/>
                                          </p:stCondLst>
                                        </p:cTn>
                                        <p:tgtEl>
                                          <p:spTgt spid="104"/>
                                        </p:tgtEl>
                                        <p:attrNameLst>
                                          <p:attrName>style.visibility</p:attrName>
                                        </p:attrNameLst>
                                      </p:cBhvr>
                                      <p:to>
                                        <p:strVal val="visible"/>
                                      </p:to>
                                    </p:set>
                                    <p:animEffect transition="in" filter="fade">
                                      <p:cBhvr>
                                        <p:cTn id="87" dur="1000"/>
                                        <p:tgtEl>
                                          <p:spTgt spid="104"/>
                                        </p:tgtEl>
                                      </p:cBhvr>
                                    </p:animEffect>
                                    <p:anim calcmode="lin" valueType="num">
                                      <p:cBhvr>
                                        <p:cTn id="88" dur="1000" fill="hold"/>
                                        <p:tgtEl>
                                          <p:spTgt spid="104"/>
                                        </p:tgtEl>
                                        <p:attrNameLst>
                                          <p:attrName>ppt_x</p:attrName>
                                        </p:attrNameLst>
                                      </p:cBhvr>
                                      <p:tavLst>
                                        <p:tav tm="0">
                                          <p:val>
                                            <p:strVal val="#ppt_x"/>
                                          </p:val>
                                        </p:tav>
                                        <p:tav tm="100000">
                                          <p:val>
                                            <p:strVal val="#ppt_x"/>
                                          </p:val>
                                        </p:tav>
                                      </p:tavLst>
                                    </p:anim>
                                    <p:anim calcmode="lin" valueType="num">
                                      <p:cBhvr>
                                        <p:cTn id="89" dur="1000" fill="hold"/>
                                        <p:tgtEl>
                                          <p:spTgt spid="104"/>
                                        </p:tgtEl>
                                        <p:attrNameLst>
                                          <p:attrName>ppt_y</p:attrName>
                                        </p:attrNameLst>
                                      </p:cBhvr>
                                      <p:tavLst>
                                        <p:tav tm="0">
                                          <p:val>
                                            <p:strVal val="#ppt_y+.1"/>
                                          </p:val>
                                        </p:tav>
                                        <p:tav tm="100000">
                                          <p:val>
                                            <p:strVal val="#ppt_y"/>
                                          </p:val>
                                        </p:tav>
                                      </p:tavLst>
                                    </p:anim>
                                  </p:childTnLst>
                                </p:cTn>
                              </p:par>
                            </p:childTnLst>
                          </p:cTn>
                        </p:par>
                        <p:par>
                          <p:cTn id="90" fill="hold">
                            <p:stCondLst>
                              <p:cond delay="5500"/>
                            </p:stCondLst>
                            <p:childTnLst>
                              <p:par>
                                <p:cTn id="91" presetID="42" presetClass="entr" presetSubtype="0" fill="hold" nodeType="after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fade">
                                      <p:cBhvr>
                                        <p:cTn id="93" dur="1000"/>
                                        <p:tgtEl>
                                          <p:spTgt spid="2"/>
                                        </p:tgtEl>
                                      </p:cBhvr>
                                    </p:animEffect>
                                    <p:anim calcmode="lin" valueType="num">
                                      <p:cBhvr>
                                        <p:cTn id="94" dur="1000" fill="hold"/>
                                        <p:tgtEl>
                                          <p:spTgt spid="2"/>
                                        </p:tgtEl>
                                        <p:attrNameLst>
                                          <p:attrName>ppt_x</p:attrName>
                                        </p:attrNameLst>
                                      </p:cBhvr>
                                      <p:tavLst>
                                        <p:tav tm="0">
                                          <p:val>
                                            <p:strVal val="#ppt_x"/>
                                          </p:val>
                                        </p:tav>
                                        <p:tav tm="100000">
                                          <p:val>
                                            <p:strVal val="#ppt_x"/>
                                          </p:val>
                                        </p:tav>
                                      </p:tavLst>
                                    </p:anim>
                                    <p:anim calcmode="lin" valueType="num">
                                      <p:cBhvr>
                                        <p:cTn id="9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fade">
                                      <p:cBhvr>
                                        <p:cTn id="100" dur="500"/>
                                        <p:tgtEl>
                                          <p:spTgt spid="3"/>
                                        </p:tgtEl>
                                      </p:cBhvr>
                                    </p:animEffect>
                                    <p:anim calcmode="lin" valueType="num">
                                      <p:cBhvr>
                                        <p:cTn id="101" dur="500" fill="hold"/>
                                        <p:tgtEl>
                                          <p:spTgt spid="3"/>
                                        </p:tgtEl>
                                        <p:attrNameLst>
                                          <p:attrName>ppt_x</p:attrName>
                                        </p:attrNameLst>
                                      </p:cBhvr>
                                      <p:tavLst>
                                        <p:tav tm="0">
                                          <p:val>
                                            <p:strVal val="#ppt_x"/>
                                          </p:val>
                                        </p:tav>
                                        <p:tav tm="100000">
                                          <p:val>
                                            <p:strVal val="#ppt_x"/>
                                          </p:val>
                                        </p:tav>
                                      </p:tavLst>
                                    </p:anim>
                                    <p:anim calcmode="lin" valueType="num">
                                      <p:cBhvr>
                                        <p:cTn id="10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500"/>
                                        <p:tgtEl>
                                          <p:spTgt spid="4"/>
                                        </p:tgtEl>
                                      </p:cBhvr>
                                    </p:animEffect>
                                    <p:anim calcmode="lin" valueType="num">
                                      <p:cBhvr>
                                        <p:cTn id="108" dur="500" fill="hold"/>
                                        <p:tgtEl>
                                          <p:spTgt spid="4"/>
                                        </p:tgtEl>
                                        <p:attrNameLst>
                                          <p:attrName>ppt_x</p:attrName>
                                        </p:attrNameLst>
                                      </p:cBhvr>
                                      <p:tavLst>
                                        <p:tav tm="0">
                                          <p:val>
                                            <p:strVal val="#ppt_x"/>
                                          </p:val>
                                        </p:tav>
                                        <p:tav tm="100000">
                                          <p:val>
                                            <p:strVal val="#ppt_x"/>
                                          </p:val>
                                        </p:tav>
                                      </p:tavLst>
                                    </p:anim>
                                    <p:anim calcmode="lin" valueType="num">
                                      <p:cBhvr>
                                        <p:cTn id="10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6" grpId="0" animBg="1"/>
      <p:bldP spid="92" grpId="0" animBg="1"/>
      <p:bldP spid="97" grpId="0" animBg="1"/>
      <p:bldP spid="98" grpId="0" animBg="1"/>
      <p:bldP spid="99" grpId="0"/>
      <p:bldP spid="100" grpId="0"/>
      <p:bldP spid="101" grpId="0"/>
      <p:bldP spid="102" grpId="0"/>
      <p:bldP spid="103" grpId="0"/>
      <p:bldP spid="46"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342688" y="1152024"/>
            <a:ext cx="1187823" cy="1187823"/>
            <a:chOff x="1057027" y="2420888"/>
            <a:chExt cx="864096" cy="864096"/>
          </a:xfrm>
          <a:blipFill dpi="0" rotWithShape="1">
            <a:blip r:embed="rId3">
              <a:extLst>
                <a:ext uri="{28A0092B-C50C-407E-A947-70E740481C1C}">
                  <a14:useLocalDpi xmlns:a14="http://schemas.microsoft.com/office/drawing/2010/main" val="0"/>
                </a:ext>
              </a:extLst>
            </a:blip>
            <a:srcRect/>
            <a:stretch>
              <a:fillRect/>
            </a:stretch>
          </a:blipFill>
        </p:grpSpPr>
        <p:sp>
          <p:nvSpPr>
            <p:cNvPr id="15" name="椭圆 14"/>
            <p:cNvSpPr/>
            <p:nvPr/>
          </p:nvSpPr>
          <p:spPr>
            <a:xfrm>
              <a:off x="1057027" y="2420888"/>
              <a:ext cx="864096" cy="864096"/>
            </a:xfrm>
            <a:prstGeom prst="ellipse">
              <a:avLst/>
            </a:prstGeom>
            <a:grp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6" name="椭圆 15"/>
            <p:cNvSpPr/>
            <p:nvPr/>
          </p:nvSpPr>
          <p:spPr>
            <a:xfrm>
              <a:off x="1097531" y="2461084"/>
              <a:ext cx="783704" cy="783704"/>
            </a:xfrm>
            <a:prstGeom prst="ellipse">
              <a:avLst/>
            </a:prstGeom>
            <a:grp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9" name="文本框 9"/>
          <p:cNvSpPr txBox="1"/>
          <p:nvPr/>
        </p:nvSpPr>
        <p:spPr>
          <a:xfrm>
            <a:off x="1550616" y="1312957"/>
            <a:ext cx="755887" cy="729033"/>
          </a:xfrm>
          <a:prstGeom prst="rect">
            <a:avLst/>
          </a:prstGeom>
          <a:noFill/>
          <a:ln>
            <a:noFill/>
          </a:ln>
        </p:spPr>
        <p:txBody>
          <a:bodyPr wrap="square" lIns="51422" tIns="25711" rIns="51422" bIns="25711" rtlCol="0">
            <a:spAutoFit/>
          </a:bodyPr>
          <a:lstStyle/>
          <a:p>
            <a:pPr marL="0" lvl="1" algn="ctr"/>
            <a:r>
              <a:rPr lang="en-US" altLang="zh-CN" sz="4400" dirty="0" smtClean="0">
                <a:solidFill>
                  <a:schemeClr val="bg1"/>
                </a:solidFill>
                <a:latin typeface="方正兰亭黑简体" panose="02000000000000000000" pitchFamily="2" charset="-122"/>
                <a:ea typeface="方正兰亭黑简体" panose="02000000000000000000" pitchFamily="2" charset="-122"/>
              </a:rPr>
              <a:t>1</a:t>
            </a:r>
            <a:endParaRPr lang="zh-CN" altLang="en-US" sz="4400" dirty="0">
              <a:solidFill>
                <a:schemeClr val="bg1"/>
              </a:solidFill>
              <a:latin typeface="方正兰亭黑简体" panose="02000000000000000000" pitchFamily="2" charset="-122"/>
              <a:ea typeface="方正兰亭黑简体" panose="02000000000000000000" pitchFamily="2" charset="-122"/>
            </a:endParaRPr>
          </a:p>
        </p:txBody>
      </p:sp>
      <p:grpSp>
        <p:nvGrpSpPr>
          <p:cNvPr id="20" name="组合 19"/>
          <p:cNvGrpSpPr/>
          <p:nvPr/>
        </p:nvGrpSpPr>
        <p:grpSpPr>
          <a:xfrm>
            <a:off x="2630456" y="1126322"/>
            <a:ext cx="193989" cy="174903"/>
            <a:chOff x="3720691" y="2824413"/>
            <a:chExt cx="1341120" cy="1209172"/>
          </a:xfrm>
          <a:blipFill dpi="0" rotWithShape="1">
            <a:blip r:embed="rId4">
              <a:extLst>
                <a:ext uri="{28A0092B-C50C-407E-A947-70E740481C1C}">
                  <a14:useLocalDpi xmlns:a14="http://schemas.microsoft.com/office/drawing/2010/main" val="0"/>
                </a:ext>
              </a:extLst>
            </a:blip>
            <a:srcRect/>
            <a:stretch>
              <a:fillRect/>
            </a:stretch>
          </a:blipFill>
        </p:grpSpPr>
        <p:sp>
          <p:nvSpPr>
            <p:cNvPr id="21"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200">
                <a:latin typeface="方正兰亭黑简体" panose="02000000000000000000" pitchFamily="2" charset="-122"/>
                <a:ea typeface="方正兰亭黑简体" panose="02000000000000000000" pitchFamily="2" charset="-122"/>
              </a:endParaRPr>
            </a:p>
          </p:txBody>
        </p:sp>
        <p:sp>
          <p:nvSpPr>
            <p:cNvPr id="22"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200">
                <a:latin typeface="方正兰亭黑简体" panose="02000000000000000000" pitchFamily="2" charset="-122"/>
                <a:ea typeface="方正兰亭黑简体" panose="02000000000000000000" pitchFamily="2" charset="-122"/>
              </a:endParaRPr>
            </a:p>
          </p:txBody>
        </p:sp>
      </p:grpSp>
      <p:sp>
        <p:nvSpPr>
          <p:cNvPr id="24" name="矩形 47"/>
          <p:cNvSpPr>
            <a:spLocks noChangeArrowheads="1"/>
          </p:cNvSpPr>
          <p:nvPr/>
        </p:nvSpPr>
        <p:spPr bwMode="auto">
          <a:xfrm>
            <a:off x="2699735" y="1358615"/>
            <a:ext cx="2098042" cy="6100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dirty="0" smtClean="0">
                <a:solidFill>
                  <a:srgbClr val="FFFF00"/>
                </a:solidFill>
                <a:sym typeface="微软雅黑" pitchFamily="34" charset="-122"/>
              </a:rPr>
              <a:t>受害者</a:t>
            </a:r>
            <a:endParaRPr lang="zh-CN" altLang="en-US" dirty="0">
              <a:solidFill>
                <a:srgbClr val="FFFF00"/>
              </a:solidFill>
              <a:sym typeface="微软雅黑" pitchFamily="34" charset="-122"/>
            </a:endParaRPr>
          </a:p>
        </p:txBody>
      </p:sp>
      <p:grpSp>
        <p:nvGrpSpPr>
          <p:cNvPr id="25" name="组合 24"/>
          <p:cNvGrpSpPr/>
          <p:nvPr/>
        </p:nvGrpSpPr>
        <p:grpSpPr>
          <a:xfrm>
            <a:off x="4943963" y="1128049"/>
            <a:ext cx="1187823" cy="1187823"/>
            <a:chOff x="1057027" y="2420888"/>
            <a:chExt cx="864096" cy="864096"/>
          </a:xfrm>
          <a:blipFill dpi="0" rotWithShape="1">
            <a:blip r:embed="rId5">
              <a:extLst>
                <a:ext uri="{28A0092B-C50C-407E-A947-70E740481C1C}">
                  <a14:useLocalDpi xmlns:a14="http://schemas.microsoft.com/office/drawing/2010/main" val="0"/>
                </a:ext>
              </a:extLst>
            </a:blip>
            <a:srcRect/>
            <a:stretch>
              <a:fillRect/>
            </a:stretch>
          </a:blipFill>
        </p:grpSpPr>
        <p:sp>
          <p:nvSpPr>
            <p:cNvPr id="26" name="椭圆 25"/>
            <p:cNvSpPr/>
            <p:nvPr/>
          </p:nvSpPr>
          <p:spPr>
            <a:xfrm>
              <a:off x="1057027" y="2420888"/>
              <a:ext cx="864096" cy="864096"/>
            </a:xfrm>
            <a:prstGeom prst="ellipse">
              <a:avLst/>
            </a:prstGeom>
            <a:grp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7" name="椭圆 26"/>
            <p:cNvSpPr/>
            <p:nvPr/>
          </p:nvSpPr>
          <p:spPr>
            <a:xfrm>
              <a:off x="1097531" y="2461084"/>
              <a:ext cx="783704" cy="783704"/>
            </a:xfrm>
            <a:prstGeom prst="ellipse">
              <a:avLst/>
            </a:prstGeom>
            <a:grp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30" name="文本框 9"/>
          <p:cNvSpPr txBox="1"/>
          <p:nvPr/>
        </p:nvSpPr>
        <p:spPr>
          <a:xfrm>
            <a:off x="5162096" y="1282179"/>
            <a:ext cx="755887" cy="790588"/>
          </a:xfrm>
          <a:prstGeom prst="rect">
            <a:avLst/>
          </a:prstGeom>
          <a:noFill/>
          <a:ln>
            <a:noFill/>
          </a:ln>
        </p:spPr>
        <p:txBody>
          <a:bodyPr wrap="square" lIns="51422" tIns="25711" rIns="51422" bIns="25711" rtlCol="0">
            <a:spAutoFit/>
          </a:bodyPr>
          <a:lstStyle/>
          <a:p>
            <a:pPr marL="0" lvl="1" algn="ctr"/>
            <a:r>
              <a:rPr lang="en-US" altLang="zh-CN" sz="4800" dirty="0" smtClean="0">
                <a:solidFill>
                  <a:schemeClr val="bg1"/>
                </a:solidFill>
                <a:latin typeface="方正兰亭黑简体" panose="02000000000000000000" pitchFamily="2" charset="-122"/>
                <a:ea typeface="方正兰亭黑简体" panose="02000000000000000000" pitchFamily="2" charset="-122"/>
              </a:rPr>
              <a:t>2</a:t>
            </a:r>
            <a:endParaRPr lang="zh-CN" altLang="en-US" sz="4800" dirty="0">
              <a:solidFill>
                <a:schemeClr val="bg1"/>
              </a:solidFill>
              <a:latin typeface="方正兰亭黑简体" panose="02000000000000000000" pitchFamily="2" charset="-122"/>
              <a:ea typeface="方正兰亭黑简体" panose="02000000000000000000" pitchFamily="2" charset="-122"/>
            </a:endParaRPr>
          </a:p>
        </p:txBody>
      </p:sp>
      <p:grpSp>
        <p:nvGrpSpPr>
          <p:cNvPr id="31" name="组合 30"/>
          <p:cNvGrpSpPr/>
          <p:nvPr/>
        </p:nvGrpSpPr>
        <p:grpSpPr>
          <a:xfrm>
            <a:off x="6241935" y="1132196"/>
            <a:ext cx="193989" cy="174903"/>
            <a:chOff x="3720691" y="2824413"/>
            <a:chExt cx="1341120" cy="1209172"/>
          </a:xfrm>
          <a:blipFill dpi="0" rotWithShape="1">
            <a:blip r:embed="rId4">
              <a:extLst>
                <a:ext uri="{28A0092B-C50C-407E-A947-70E740481C1C}">
                  <a14:useLocalDpi xmlns:a14="http://schemas.microsoft.com/office/drawing/2010/main" val="0"/>
                </a:ext>
              </a:extLst>
            </a:blip>
            <a:srcRect/>
            <a:stretch>
              <a:fillRect/>
            </a:stretch>
          </a:blipFill>
        </p:grpSpPr>
        <p:sp>
          <p:nvSpPr>
            <p:cNvPr id="32"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200">
                <a:latin typeface="方正兰亭黑简体" panose="02000000000000000000" pitchFamily="2" charset="-122"/>
                <a:ea typeface="方正兰亭黑简体" panose="02000000000000000000" pitchFamily="2" charset="-122"/>
              </a:endParaRPr>
            </a:p>
          </p:txBody>
        </p:sp>
        <p:sp>
          <p:nvSpPr>
            <p:cNvPr id="33"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200">
                <a:latin typeface="方正兰亭黑简体" panose="02000000000000000000" pitchFamily="2" charset="-122"/>
                <a:ea typeface="方正兰亭黑简体" panose="02000000000000000000" pitchFamily="2" charset="-122"/>
              </a:endParaRPr>
            </a:p>
          </p:txBody>
        </p:sp>
      </p:grpSp>
      <p:sp>
        <p:nvSpPr>
          <p:cNvPr id="35" name="矩形 47"/>
          <p:cNvSpPr>
            <a:spLocks noChangeArrowheads="1"/>
          </p:cNvSpPr>
          <p:nvPr/>
        </p:nvSpPr>
        <p:spPr bwMode="auto">
          <a:xfrm>
            <a:off x="6339746" y="1416920"/>
            <a:ext cx="2098042" cy="6100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dirty="0" smtClean="0">
                <a:solidFill>
                  <a:srgbClr val="FFFF00"/>
                </a:solidFill>
                <a:sym typeface="微软雅黑" pitchFamily="34" charset="-122"/>
              </a:rPr>
              <a:t>加害者</a:t>
            </a:r>
            <a:endParaRPr lang="zh-CN" altLang="en-US" dirty="0">
              <a:solidFill>
                <a:srgbClr val="FFFF00"/>
              </a:solidFill>
              <a:sym typeface="微软雅黑" pitchFamily="34" charset="-122"/>
            </a:endParaRPr>
          </a:p>
        </p:txBody>
      </p:sp>
      <p:grpSp>
        <p:nvGrpSpPr>
          <p:cNvPr id="36" name="组合 35"/>
          <p:cNvGrpSpPr/>
          <p:nvPr/>
        </p:nvGrpSpPr>
        <p:grpSpPr>
          <a:xfrm>
            <a:off x="3365599" y="2632705"/>
            <a:ext cx="1187823" cy="1187823"/>
            <a:chOff x="1057027" y="2420888"/>
            <a:chExt cx="864096" cy="864096"/>
          </a:xfrm>
          <a:blipFill dpi="0" rotWithShape="1">
            <a:blip r:embed="rId4">
              <a:extLst>
                <a:ext uri="{28A0092B-C50C-407E-A947-70E740481C1C}">
                  <a14:useLocalDpi xmlns:a14="http://schemas.microsoft.com/office/drawing/2010/main" val="0"/>
                </a:ext>
              </a:extLst>
            </a:blip>
            <a:srcRect/>
            <a:stretch>
              <a:fillRect/>
            </a:stretch>
          </a:blipFill>
        </p:grpSpPr>
        <p:sp>
          <p:nvSpPr>
            <p:cNvPr id="37" name="椭圆 36"/>
            <p:cNvSpPr/>
            <p:nvPr/>
          </p:nvSpPr>
          <p:spPr>
            <a:xfrm>
              <a:off x="1057027" y="2420888"/>
              <a:ext cx="864096" cy="864096"/>
            </a:xfrm>
            <a:prstGeom prst="ellipse">
              <a:avLst/>
            </a:prstGeom>
            <a:grp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8" name="椭圆 37"/>
            <p:cNvSpPr/>
            <p:nvPr/>
          </p:nvSpPr>
          <p:spPr>
            <a:xfrm>
              <a:off x="1097531" y="2461084"/>
              <a:ext cx="783704" cy="783704"/>
            </a:xfrm>
            <a:prstGeom prst="ellipse">
              <a:avLst/>
            </a:prstGeom>
            <a:grp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41" name="文本框 9"/>
          <p:cNvSpPr txBox="1"/>
          <p:nvPr/>
        </p:nvSpPr>
        <p:spPr>
          <a:xfrm>
            <a:off x="3583733" y="2726763"/>
            <a:ext cx="755887" cy="667477"/>
          </a:xfrm>
          <a:prstGeom prst="rect">
            <a:avLst/>
          </a:prstGeom>
          <a:noFill/>
          <a:ln>
            <a:noFill/>
          </a:ln>
        </p:spPr>
        <p:txBody>
          <a:bodyPr wrap="square" lIns="51422" tIns="25711" rIns="51422" bIns="25711" rtlCol="0">
            <a:spAutoFit/>
          </a:bodyPr>
          <a:lstStyle/>
          <a:p>
            <a:pPr marL="0" lvl="1" algn="ctr"/>
            <a:r>
              <a:rPr lang="en-US" altLang="zh-CN" sz="4000" dirty="0" smtClean="0">
                <a:solidFill>
                  <a:schemeClr val="bg1"/>
                </a:solidFill>
                <a:latin typeface="方正兰亭黑简体" panose="02000000000000000000" pitchFamily="2" charset="-122"/>
                <a:ea typeface="方正兰亭黑简体" panose="02000000000000000000" pitchFamily="2" charset="-122"/>
              </a:rPr>
              <a:t>3</a:t>
            </a:r>
            <a:endParaRPr lang="zh-CN" altLang="en-US" sz="4000" dirty="0">
              <a:solidFill>
                <a:schemeClr val="bg1"/>
              </a:solidFill>
              <a:latin typeface="方正兰亭黑简体" panose="02000000000000000000" pitchFamily="2" charset="-122"/>
              <a:ea typeface="方正兰亭黑简体" panose="02000000000000000000" pitchFamily="2" charset="-122"/>
            </a:endParaRPr>
          </a:p>
        </p:txBody>
      </p:sp>
      <p:grpSp>
        <p:nvGrpSpPr>
          <p:cNvPr id="42" name="组合 41"/>
          <p:cNvGrpSpPr/>
          <p:nvPr/>
        </p:nvGrpSpPr>
        <p:grpSpPr>
          <a:xfrm>
            <a:off x="4663571" y="2632242"/>
            <a:ext cx="193989" cy="174903"/>
            <a:chOff x="3720691" y="2824413"/>
            <a:chExt cx="1341120" cy="1209172"/>
          </a:xfrm>
          <a:blipFill dpi="0" rotWithShape="1">
            <a:blip r:embed="rId4">
              <a:extLst>
                <a:ext uri="{28A0092B-C50C-407E-A947-70E740481C1C}">
                  <a14:useLocalDpi xmlns:a14="http://schemas.microsoft.com/office/drawing/2010/main" val="0"/>
                </a:ext>
              </a:extLst>
            </a:blip>
            <a:srcRect/>
            <a:stretch>
              <a:fillRect/>
            </a:stretch>
          </a:blipFill>
        </p:grpSpPr>
        <p:sp>
          <p:nvSpPr>
            <p:cNvPr id="43"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200">
                <a:latin typeface="方正兰亭黑简体" panose="02000000000000000000" pitchFamily="2" charset="-122"/>
                <a:ea typeface="方正兰亭黑简体" panose="02000000000000000000" pitchFamily="2" charset="-122"/>
              </a:endParaRPr>
            </a:p>
          </p:txBody>
        </p:sp>
        <p:sp>
          <p:nvSpPr>
            <p:cNvPr id="44"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68562" tIns="34281" rIns="68562" bIns="34281" numCol="1" anchor="t" anchorCtr="0" compatLnSpc="1">
              <a:prstTxWarp prst="textNoShape">
                <a:avLst/>
              </a:prstTxWarp>
            </a:bodyPr>
            <a:lstStyle/>
            <a:p>
              <a:endParaRPr lang="zh-CN" altLang="en-US" sz="1200">
                <a:latin typeface="方正兰亭黑简体" panose="02000000000000000000" pitchFamily="2" charset="-122"/>
                <a:ea typeface="方正兰亭黑简体" panose="02000000000000000000" pitchFamily="2" charset="-122"/>
              </a:endParaRPr>
            </a:p>
          </p:txBody>
        </p:sp>
      </p:grpSp>
      <p:sp>
        <p:nvSpPr>
          <p:cNvPr id="46" name="矩形 47"/>
          <p:cNvSpPr>
            <a:spLocks noChangeArrowheads="1"/>
          </p:cNvSpPr>
          <p:nvPr/>
        </p:nvSpPr>
        <p:spPr bwMode="auto">
          <a:xfrm>
            <a:off x="4761382" y="2887785"/>
            <a:ext cx="2098042" cy="6776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3600" dirty="0" smtClean="0">
                <a:solidFill>
                  <a:srgbClr val="FFFF00"/>
                </a:solidFill>
                <a:sym typeface="微软雅黑" pitchFamily="34" charset="-122"/>
              </a:rPr>
              <a:t>第三方</a:t>
            </a:r>
            <a:endParaRPr lang="zh-CN" altLang="en-US" sz="3600" dirty="0">
              <a:solidFill>
                <a:srgbClr val="FFFF00"/>
              </a:solidFill>
              <a:sym typeface="微软雅黑" pitchFamily="34" charset="-122"/>
            </a:endParaRPr>
          </a:p>
        </p:txBody>
      </p:sp>
      <p:grpSp>
        <p:nvGrpSpPr>
          <p:cNvPr id="47" name="组合 46"/>
          <p:cNvGrpSpPr/>
          <p:nvPr/>
        </p:nvGrpSpPr>
        <p:grpSpPr>
          <a:xfrm>
            <a:off x="4175478" y="2493895"/>
            <a:ext cx="208734" cy="138347"/>
            <a:chOff x="9482595" y="2565731"/>
            <a:chExt cx="278384" cy="184511"/>
          </a:xfrm>
          <a:blipFill dpi="0" rotWithShape="1">
            <a:blip r:embed="rId4">
              <a:extLst>
                <a:ext uri="{28A0092B-C50C-407E-A947-70E740481C1C}">
                  <a14:useLocalDpi xmlns:a14="http://schemas.microsoft.com/office/drawing/2010/main" val="0"/>
                </a:ext>
              </a:extLst>
            </a:blip>
            <a:srcRect/>
            <a:stretch>
              <a:fillRect/>
            </a:stretch>
          </a:blipFill>
        </p:grpSpPr>
        <p:sp>
          <p:nvSpPr>
            <p:cNvPr id="48" name="椭圆 47"/>
            <p:cNvSpPr/>
            <p:nvPr/>
          </p:nvSpPr>
          <p:spPr>
            <a:xfrm>
              <a:off x="9482595" y="2565731"/>
              <a:ext cx="71376" cy="71376"/>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9" name="椭圆 48"/>
            <p:cNvSpPr/>
            <p:nvPr/>
          </p:nvSpPr>
          <p:spPr>
            <a:xfrm>
              <a:off x="9625979" y="2615242"/>
              <a:ext cx="135000" cy="135000"/>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pic>
        <p:nvPicPr>
          <p:cNvPr id="29" name="Picture 3" descr="C:\Users\ABC\Desktop\GR-010 (2).pn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BC\Desktop\GR-010 (2).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a:xfrm>
            <a:off x="126196" y="134412"/>
            <a:ext cx="2492990"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史料实证：南京大屠杀</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1253255" y="3922128"/>
            <a:ext cx="7883545" cy="1384995"/>
          </a:xfrm>
          <a:prstGeom prst="rect">
            <a:avLst/>
          </a:prstGeom>
        </p:spPr>
        <p:txBody>
          <a:bodyPr wrap="square">
            <a:spAutoFit/>
          </a:bodyPr>
          <a:lstStyle/>
          <a:p>
            <a:r>
              <a:rPr lang="zh-CN" altLang="zh-CN" sz="2800" dirty="0" smtClean="0">
                <a:solidFill>
                  <a:schemeClr val="bg1"/>
                </a:solidFill>
                <a:latin typeface="Adobe 黑体 Std R" pitchFamily="34" charset="-122"/>
                <a:ea typeface="Adobe 黑体 Std R" pitchFamily="34" charset="-122"/>
              </a:rPr>
              <a:t>南京大屠杀</a:t>
            </a:r>
            <a:r>
              <a:rPr lang="zh-CN" altLang="zh-CN" sz="2800" dirty="0">
                <a:solidFill>
                  <a:schemeClr val="bg1"/>
                </a:solidFill>
                <a:latin typeface="Adobe 黑体 Std R" pitchFamily="34" charset="-122"/>
                <a:ea typeface="Adobe 黑体 Std R" pitchFamily="34" charset="-122"/>
              </a:rPr>
              <a:t>的</a:t>
            </a:r>
            <a:r>
              <a:rPr lang="zh-CN" altLang="zh-CN" sz="2800" dirty="0" smtClean="0">
                <a:solidFill>
                  <a:schemeClr val="bg1"/>
                </a:solidFill>
                <a:latin typeface="Adobe 黑体 Std R" pitchFamily="34" charset="-122"/>
                <a:ea typeface="Adobe 黑体 Std R" pitchFamily="34" charset="-122"/>
              </a:rPr>
              <a:t>史料文本 来源可以</a:t>
            </a:r>
            <a:r>
              <a:rPr lang="zh-CN" altLang="zh-CN" sz="2800" dirty="0">
                <a:solidFill>
                  <a:schemeClr val="bg1"/>
                </a:solidFill>
                <a:latin typeface="Adobe 黑体 Std R" pitchFamily="34" charset="-122"/>
                <a:ea typeface="Adobe 黑体 Std R" pitchFamily="34" charset="-122"/>
              </a:rPr>
              <a:t>分为三类</a:t>
            </a:r>
            <a:r>
              <a:rPr lang="zh-CN" altLang="zh-CN" sz="2800" dirty="0" smtClean="0">
                <a:solidFill>
                  <a:schemeClr val="bg1"/>
                </a:solidFill>
                <a:latin typeface="Adobe 黑体 Std R" pitchFamily="34" charset="-122"/>
                <a:ea typeface="Adobe 黑体 Std R" pitchFamily="34" charset="-122"/>
              </a:rPr>
              <a:t>：</a:t>
            </a:r>
            <a:endParaRPr lang="en-US" altLang="zh-CN" sz="2800" dirty="0" smtClean="0">
              <a:solidFill>
                <a:schemeClr val="bg1"/>
              </a:solidFill>
              <a:latin typeface="Adobe 黑体 Std R" pitchFamily="34" charset="-122"/>
              <a:ea typeface="Adobe 黑体 Std R" pitchFamily="34" charset="-122"/>
            </a:endParaRPr>
          </a:p>
          <a:p>
            <a:r>
              <a:rPr lang="zh-CN" altLang="zh-CN" sz="2800" dirty="0" smtClean="0">
                <a:solidFill>
                  <a:srgbClr val="FFFF00"/>
                </a:solidFill>
                <a:latin typeface="Adobe 黑体 Std R" pitchFamily="34" charset="-122"/>
                <a:ea typeface="Adobe 黑体 Std R" pitchFamily="34" charset="-122"/>
              </a:rPr>
              <a:t>加害</a:t>
            </a:r>
            <a:r>
              <a:rPr lang="zh-CN" altLang="zh-CN" sz="2800" dirty="0">
                <a:solidFill>
                  <a:srgbClr val="FFFF00"/>
                </a:solidFill>
                <a:latin typeface="Adobe 黑体 Std R" pitchFamily="34" charset="-122"/>
                <a:ea typeface="Adobe 黑体 Std R" pitchFamily="34" charset="-122"/>
              </a:rPr>
              <a:t>者日方</a:t>
            </a:r>
            <a:r>
              <a:rPr lang="zh-CN" altLang="zh-CN" sz="2800" dirty="0">
                <a:solidFill>
                  <a:schemeClr val="bg1"/>
                </a:solidFill>
                <a:latin typeface="Adobe 黑体 Std R" pitchFamily="34" charset="-122"/>
                <a:ea typeface="Adobe 黑体 Std R" pitchFamily="34" charset="-122"/>
              </a:rPr>
              <a:t>资料，</a:t>
            </a:r>
            <a:r>
              <a:rPr lang="zh-CN" altLang="zh-CN" sz="2800" dirty="0">
                <a:solidFill>
                  <a:srgbClr val="FFFF00"/>
                </a:solidFill>
                <a:latin typeface="Adobe 黑体 Std R" pitchFamily="34" charset="-122"/>
                <a:ea typeface="Adobe 黑体 Std R" pitchFamily="34" charset="-122"/>
              </a:rPr>
              <a:t>受害者中方</a:t>
            </a:r>
            <a:r>
              <a:rPr lang="zh-CN" altLang="zh-CN" sz="2800" dirty="0">
                <a:solidFill>
                  <a:schemeClr val="bg1"/>
                </a:solidFill>
                <a:latin typeface="Adobe 黑体 Std R" pitchFamily="34" charset="-122"/>
                <a:ea typeface="Adobe 黑体 Std R" pitchFamily="34" charset="-122"/>
              </a:rPr>
              <a:t>资料</a:t>
            </a:r>
            <a:r>
              <a:rPr lang="zh-CN" altLang="zh-CN" sz="2800" dirty="0" smtClean="0">
                <a:solidFill>
                  <a:schemeClr val="bg1"/>
                </a:solidFill>
                <a:latin typeface="Adobe 黑体 Std R" pitchFamily="34" charset="-122"/>
                <a:ea typeface="Adobe 黑体 Std R" pitchFamily="34" charset="-122"/>
              </a:rPr>
              <a:t>，</a:t>
            </a:r>
            <a:endParaRPr lang="en-US" altLang="zh-CN" sz="2800" dirty="0" smtClean="0">
              <a:solidFill>
                <a:schemeClr val="bg1"/>
              </a:solidFill>
              <a:latin typeface="Adobe 黑体 Std R" pitchFamily="34" charset="-122"/>
              <a:ea typeface="Adobe 黑体 Std R" pitchFamily="34" charset="-122"/>
            </a:endParaRPr>
          </a:p>
          <a:p>
            <a:r>
              <a:rPr lang="zh-CN" altLang="zh-CN" sz="2800" dirty="0" smtClean="0">
                <a:solidFill>
                  <a:schemeClr val="bg1"/>
                </a:solidFill>
                <a:latin typeface="Adobe 黑体 Std R" pitchFamily="34" charset="-122"/>
                <a:ea typeface="Adobe 黑体 Std R" pitchFamily="34" charset="-122"/>
              </a:rPr>
              <a:t>以及</a:t>
            </a:r>
            <a:r>
              <a:rPr lang="zh-CN" altLang="zh-CN" sz="2800" dirty="0">
                <a:solidFill>
                  <a:srgbClr val="FFFF00"/>
                </a:solidFill>
                <a:latin typeface="Adobe 黑体 Std R" pitchFamily="34" charset="-122"/>
                <a:ea typeface="Adobe 黑体 Std R" pitchFamily="34" charset="-122"/>
              </a:rPr>
              <a:t>中立的第三方</a:t>
            </a:r>
            <a:r>
              <a:rPr lang="zh-CN" altLang="zh-CN" sz="2800" dirty="0">
                <a:solidFill>
                  <a:schemeClr val="bg1"/>
                </a:solidFill>
                <a:latin typeface="Adobe 黑体 Std R" pitchFamily="34" charset="-122"/>
                <a:ea typeface="Adobe 黑体 Std R" pitchFamily="34" charset="-122"/>
              </a:rPr>
              <a:t>资料。</a:t>
            </a:r>
            <a:endParaRPr lang="zh-CN" altLang="en-US" sz="2800" dirty="0"/>
          </a:p>
        </p:txBody>
      </p:sp>
    </p:spTree>
    <p:extLst>
      <p:ext uri="{BB962C8B-B14F-4D97-AF65-F5344CB8AC3E}">
        <p14:creationId xmlns:p14="http://schemas.microsoft.com/office/powerpoint/2010/main" val="432676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1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175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3" presetClass="entr" presetSubtype="16"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2" presetClass="entr" presetSubtype="8"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125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par>
                                <p:cTn id="38" presetID="2" presetClass="entr" presetSubtype="4" fill="hold" grpId="0" nodeType="withEffect">
                                  <p:stCondLst>
                                    <p:cond delay="175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1+#ppt_h/2"/>
                                          </p:val>
                                        </p:tav>
                                        <p:tav tm="100000">
                                          <p:val>
                                            <p:strVal val="#ppt_y"/>
                                          </p:val>
                                        </p:tav>
                                      </p:tavLst>
                                    </p:anim>
                                  </p:childTnLst>
                                </p:cTn>
                              </p:par>
                            </p:childTnLst>
                          </p:cTn>
                        </p:par>
                        <p:par>
                          <p:cTn id="42" fill="hold">
                            <p:stCondLst>
                              <p:cond delay="4500"/>
                            </p:stCondLst>
                            <p:childTnLst>
                              <p:par>
                                <p:cTn id="43" presetID="53" presetClass="entr" presetSubtype="16"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fltVal val="0"/>
                                          </p:val>
                                        </p:tav>
                                        <p:tav tm="100000">
                                          <p:val>
                                            <p:strVal val="#ppt_h"/>
                                          </p:val>
                                        </p:tav>
                                      </p:tavLst>
                                    </p:anim>
                                    <p:animEffect transition="in" filter="fade">
                                      <p:cBhvr>
                                        <p:cTn id="47" dur="500"/>
                                        <p:tgtEl>
                                          <p:spTgt spid="36"/>
                                        </p:tgtEl>
                                      </p:cBhvr>
                                    </p:animEffect>
                                  </p:childTnLst>
                                </p:cTn>
                              </p:par>
                              <p:par>
                                <p:cTn id="48" presetID="2" presetClass="entr" presetSubtype="8"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fill="hold"/>
                                        <p:tgtEl>
                                          <p:spTgt spid="41"/>
                                        </p:tgtEl>
                                        <p:attrNameLst>
                                          <p:attrName>ppt_x</p:attrName>
                                        </p:attrNameLst>
                                      </p:cBhvr>
                                      <p:tavLst>
                                        <p:tav tm="0">
                                          <p:val>
                                            <p:strVal val="0-#ppt_w/2"/>
                                          </p:val>
                                        </p:tav>
                                        <p:tav tm="100000">
                                          <p:val>
                                            <p:strVal val="#ppt_x"/>
                                          </p:val>
                                        </p:tav>
                                      </p:tavLst>
                                    </p:anim>
                                    <p:anim calcmode="lin" valueType="num">
                                      <p:cBhvr additive="base">
                                        <p:cTn id="51" dur="500" fill="hold"/>
                                        <p:tgtEl>
                                          <p:spTgt spid="41"/>
                                        </p:tgtEl>
                                        <p:attrNameLst>
                                          <p:attrName>ppt_y</p:attrName>
                                        </p:attrNameLst>
                                      </p:cBhvr>
                                      <p:tavLst>
                                        <p:tav tm="0">
                                          <p:val>
                                            <p:strVal val="#ppt_y"/>
                                          </p:val>
                                        </p:tav>
                                        <p:tav tm="100000">
                                          <p:val>
                                            <p:strVal val="#ppt_y"/>
                                          </p:val>
                                        </p:tav>
                                      </p:tavLst>
                                    </p:anim>
                                  </p:childTnLst>
                                </p:cTn>
                              </p:par>
                              <p:par>
                                <p:cTn id="52" presetID="42" presetClass="entr" presetSubtype="0" fill="hold" nodeType="withEffect">
                                  <p:stCondLst>
                                    <p:cond delay="125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anim calcmode="lin" valueType="num">
                                      <p:cBhvr>
                                        <p:cTn id="55" dur="1000" fill="hold"/>
                                        <p:tgtEl>
                                          <p:spTgt spid="42"/>
                                        </p:tgtEl>
                                        <p:attrNameLst>
                                          <p:attrName>ppt_x</p:attrName>
                                        </p:attrNameLst>
                                      </p:cBhvr>
                                      <p:tavLst>
                                        <p:tav tm="0">
                                          <p:val>
                                            <p:strVal val="#ppt_x"/>
                                          </p:val>
                                        </p:tav>
                                        <p:tav tm="100000">
                                          <p:val>
                                            <p:strVal val="#ppt_x"/>
                                          </p:val>
                                        </p:tav>
                                      </p:tavLst>
                                    </p:anim>
                                    <p:anim calcmode="lin" valueType="num">
                                      <p:cBhvr>
                                        <p:cTn id="56" dur="1000" fill="hold"/>
                                        <p:tgtEl>
                                          <p:spTgt spid="42"/>
                                        </p:tgtEl>
                                        <p:attrNameLst>
                                          <p:attrName>ppt_y</p:attrName>
                                        </p:attrNameLst>
                                      </p:cBhvr>
                                      <p:tavLst>
                                        <p:tav tm="0">
                                          <p:val>
                                            <p:strVal val="#ppt_y+.1"/>
                                          </p:val>
                                        </p:tav>
                                        <p:tav tm="100000">
                                          <p:val>
                                            <p:strVal val="#ppt_y"/>
                                          </p:val>
                                        </p:tav>
                                      </p:tavLst>
                                    </p:anim>
                                  </p:childTnLst>
                                </p:cTn>
                              </p:par>
                              <p:par>
                                <p:cTn id="57" presetID="2" presetClass="entr" presetSubtype="4" fill="hold" grpId="0" nodeType="withEffect">
                                  <p:stCondLst>
                                    <p:cond delay="175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ppt_x"/>
                                          </p:val>
                                        </p:tav>
                                        <p:tav tm="100000">
                                          <p:val>
                                            <p:strVal val="#ppt_x"/>
                                          </p:val>
                                        </p:tav>
                                      </p:tavLst>
                                    </p:anim>
                                    <p:anim calcmode="lin" valueType="num">
                                      <p:cBhvr additive="base">
                                        <p:cTn id="60" dur="500" fill="hold"/>
                                        <p:tgtEl>
                                          <p:spTgt spid="46"/>
                                        </p:tgtEl>
                                        <p:attrNameLst>
                                          <p:attrName>ppt_y</p:attrName>
                                        </p:attrNameLst>
                                      </p:cBhvr>
                                      <p:tavLst>
                                        <p:tav tm="0">
                                          <p:val>
                                            <p:strVal val="1+#ppt_h/2"/>
                                          </p:val>
                                        </p:tav>
                                        <p:tav tm="100000">
                                          <p:val>
                                            <p:strVal val="#ppt_y"/>
                                          </p:val>
                                        </p:tav>
                                      </p:tavLst>
                                    </p:anim>
                                  </p:childTnLst>
                                </p:cTn>
                              </p:par>
                            </p:childTnLst>
                          </p:cTn>
                        </p:par>
                        <p:par>
                          <p:cTn id="61" fill="hold">
                            <p:stCondLst>
                              <p:cond delay="6750"/>
                            </p:stCondLst>
                            <p:childTnLst>
                              <p:par>
                                <p:cTn id="62" presetID="42" presetClass="entr" presetSubtype="0" fill="hold"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1000"/>
                                        <p:tgtEl>
                                          <p:spTgt spid="47"/>
                                        </p:tgtEl>
                                      </p:cBhvr>
                                    </p:animEffect>
                                    <p:anim calcmode="lin" valueType="num">
                                      <p:cBhvr>
                                        <p:cTn id="65" dur="1000" fill="hold"/>
                                        <p:tgtEl>
                                          <p:spTgt spid="47"/>
                                        </p:tgtEl>
                                        <p:attrNameLst>
                                          <p:attrName>ppt_x</p:attrName>
                                        </p:attrNameLst>
                                      </p:cBhvr>
                                      <p:tavLst>
                                        <p:tav tm="0">
                                          <p:val>
                                            <p:strVal val="#ppt_x"/>
                                          </p:val>
                                        </p:tav>
                                        <p:tav tm="100000">
                                          <p:val>
                                            <p:strVal val="#ppt_x"/>
                                          </p:val>
                                        </p:tav>
                                      </p:tavLst>
                                    </p:anim>
                                    <p:anim calcmode="lin" valueType="num">
                                      <p:cBhvr>
                                        <p:cTn id="66" dur="1000" fill="hold"/>
                                        <p:tgtEl>
                                          <p:spTgt spid="47"/>
                                        </p:tgtEl>
                                        <p:attrNameLst>
                                          <p:attrName>ppt_y</p:attrName>
                                        </p:attrNameLst>
                                      </p:cBhvr>
                                      <p:tavLst>
                                        <p:tav tm="0">
                                          <p:val>
                                            <p:strVal val="#ppt_y+.1"/>
                                          </p:val>
                                        </p:tav>
                                        <p:tav tm="100000">
                                          <p:val>
                                            <p:strVal val="#ppt_y"/>
                                          </p:val>
                                        </p:tav>
                                      </p:tavLst>
                                    </p:anim>
                                  </p:childTnLst>
                                </p:cTn>
                              </p:par>
                            </p:childTnLst>
                          </p:cTn>
                        </p:par>
                        <p:par>
                          <p:cTn id="67" fill="hold">
                            <p:stCondLst>
                              <p:cond delay="7750"/>
                            </p:stCondLst>
                            <p:childTnLst>
                              <p:par>
                                <p:cTn id="68" presetID="42"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anim calcmode="lin" valueType="num">
                                      <p:cBhvr>
                                        <p:cTn id="71" dur="500" fill="hold"/>
                                        <p:tgtEl>
                                          <p:spTgt spid="2"/>
                                        </p:tgtEl>
                                        <p:attrNameLst>
                                          <p:attrName>ppt_x</p:attrName>
                                        </p:attrNameLst>
                                      </p:cBhvr>
                                      <p:tavLst>
                                        <p:tav tm="0">
                                          <p:val>
                                            <p:strVal val="#ppt_x"/>
                                          </p:val>
                                        </p:tav>
                                        <p:tav tm="100000">
                                          <p:val>
                                            <p:strVal val="#ppt_x"/>
                                          </p:val>
                                        </p:tav>
                                      </p:tavLst>
                                    </p:anim>
                                    <p:anim calcmode="lin" valueType="num">
                                      <p:cBhvr>
                                        <p:cTn id="7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30" grpId="0"/>
      <p:bldP spid="35" grpId="0"/>
      <p:bldP spid="41" grpId="0"/>
      <p:bldP spid="46"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a:xfrm>
            <a:off x="126196" y="134412"/>
            <a:ext cx="2492990"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史料实证：南京大屠杀</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 name="TextBox 1"/>
          <p:cNvSpPr txBox="1"/>
          <p:nvPr/>
        </p:nvSpPr>
        <p:spPr>
          <a:xfrm>
            <a:off x="367431" y="2632870"/>
            <a:ext cx="8411253" cy="2246769"/>
          </a:xfrm>
          <a:prstGeom prst="rect">
            <a:avLst/>
          </a:prstGeom>
          <a:noFill/>
        </p:spPr>
        <p:txBody>
          <a:bodyPr wrap="square" rtlCol="0">
            <a:spAutoFit/>
          </a:bodyPr>
          <a:lstStyle/>
          <a:p>
            <a:pPr algn="just"/>
            <a:r>
              <a:rPr lang="en-US" altLang="zh-CN" sz="2000" dirty="0" smtClean="0">
                <a:solidFill>
                  <a:schemeClr val="bg1"/>
                </a:solidFill>
                <a:latin typeface="Adobe 黑体 Std R" pitchFamily="34" charset="-122"/>
                <a:ea typeface="Adobe 黑体 Std R" pitchFamily="34" charset="-122"/>
              </a:rPr>
              <a:t>         《</a:t>
            </a:r>
            <a:r>
              <a:rPr lang="zh-CN" altLang="en-US" sz="2000" dirty="0">
                <a:solidFill>
                  <a:schemeClr val="bg1"/>
                </a:solidFill>
                <a:latin typeface="Adobe 黑体 Std R" pitchFamily="34" charset="-122"/>
                <a:ea typeface="Adobe 黑体 Std R" pitchFamily="34" charset="-122"/>
              </a:rPr>
              <a:t>判决书</a:t>
            </a:r>
            <a:r>
              <a:rPr lang="en-US" altLang="zh-CN" sz="2000" dirty="0">
                <a:solidFill>
                  <a:schemeClr val="bg1"/>
                </a:solidFill>
                <a:latin typeface="Adobe 黑体 Std R" pitchFamily="34" charset="-122"/>
                <a:ea typeface="Adobe 黑体 Std R" pitchFamily="34" charset="-122"/>
              </a:rPr>
              <a:t>》</a:t>
            </a:r>
            <a:r>
              <a:rPr lang="zh-CN" altLang="en-US" sz="2000" dirty="0">
                <a:solidFill>
                  <a:schemeClr val="bg1"/>
                </a:solidFill>
                <a:latin typeface="Adobe 黑体 Std R" pitchFamily="34" charset="-122"/>
                <a:ea typeface="Adobe 黑体 Std R" pitchFamily="34" charset="-122"/>
              </a:rPr>
              <a:t>指出，</a:t>
            </a:r>
            <a:r>
              <a:rPr lang="en-US" altLang="zh-CN" sz="2000" dirty="0">
                <a:solidFill>
                  <a:schemeClr val="bg1"/>
                </a:solidFill>
                <a:latin typeface="Adobe 黑体 Std R" pitchFamily="34" charset="-122"/>
                <a:ea typeface="Adobe 黑体 Std R" pitchFamily="34" charset="-122"/>
              </a:rPr>
              <a:t>12</a:t>
            </a:r>
            <a:r>
              <a:rPr lang="zh-CN" altLang="en-US" sz="2000" dirty="0">
                <a:solidFill>
                  <a:schemeClr val="bg1"/>
                </a:solidFill>
                <a:latin typeface="Adobe 黑体 Std R" pitchFamily="34" charset="-122"/>
                <a:ea typeface="Adobe 黑体 Std R" pitchFamily="34" charset="-122"/>
              </a:rPr>
              <a:t>月</a:t>
            </a:r>
            <a:r>
              <a:rPr lang="en-US" altLang="zh-CN" sz="2000" dirty="0">
                <a:solidFill>
                  <a:schemeClr val="bg1"/>
                </a:solidFill>
                <a:latin typeface="Adobe 黑体 Std R" pitchFamily="34" charset="-122"/>
                <a:ea typeface="Adobe 黑体 Std R" pitchFamily="34" charset="-122"/>
              </a:rPr>
              <a:t>13</a:t>
            </a:r>
            <a:r>
              <a:rPr lang="zh-CN" altLang="en-US" sz="2000" dirty="0">
                <a:solidFill>
                  <a:schemeClr val="bg1"/>
                </a:solidFill>
                <a:latin typeface="Adobe 黑体 Std R" pitchFamily="34" charset="-122"/>
                <a:ea typeface="Adobe 黑体 Std R" pitchFamily="34" charset="-122"/>
              </a:rPr>
              <a:t>日早晨日军进入南京城内时，在“完全没有遭遇抵抗”的情况下，“日军单独或二、三</a:t>
            </a:r>
            <a:r>
              <a:rPr lang="zh-CN" altLang="en-US" sz="2000" dirty="0" smtClean="0">
                <a:solidFill>
                  <a:schemeClr val="bg1"/>
                </a:solidFill>
                <a:latin typeface="Adobe 黑体 Std R" pitchFamily="34" charset="-122"/>
                <a:ea typeface="Adobe 黑体 Std R" pitchFamily="34" charset="-122"/>
              </a:rPr>
              <a:t>人为一</a:t>
            </a:r>
            <a:r>
              <a:rPr lang="zh-CN" altLang="en-US" sz="2000" dirty="0">
                <a:solidFill>
                  <a:schemeClr val="bg1"/>
                </a:solidFill>
                <a:latin typeface="Adobe 黑体 Std R" pitchFamily="34" charset="-122"/>
                <a:ea typeface="Adobe 黑体 Std R" pitchFamily="34" charset="-122"/>
              </a:rPr>
              <a:t>个小集团在全市游荡，</a:t>
            </a:r>
            <a:r>
              <a:rPr lang="zh-CN" altLang="en-US" sz="2000" dirty="0" smtClean="0">
                <a:solidFill>
                  <a:schemeClr val="bg1"/>
                </a:solidFill>
                <a:latin typeface="Adobe 黑体 Std R" pitchFamily="34" charset="-122"/>
                <a:ea typeface="Adobe 黑体 Std R" pitchFamily="34" charset="-122"/>
              </a:rPr>
              <a:t>实行杀人</a:t>
            </a:r>
            <a:r>
              <a:rPr lang="zh-CN" altLang="en-US" sz="2000" dirty="0">
                <a:solidFill>
                  <a:schemeClr val="bg1"/>
                </a:solidFill>
                <a:latin typeface="Adobe 黑体 Std R" pitchFamily="34" charset="-122"/>
                <a:ea typeface="Adobe 黑体 Std R" pitchFamily="34" charset="-122"/>
              </a:rPr>
              <a:t>、强奸、抢劫、放火，不分青红皂白的屠杀中国人的男女和小孩”。</a:t>
            </a:r>
            <a:r>
              <a:rPr lang="en-US" altLang="zh-CN" sz="2000" dirty="0">
                <a:solidFill>
                  <a:schemeClr val="bg1"/>
                </a:solidFill>
                <a:latin typeface="Adobe 黑体 Std R" pitchFamily="34" charset="-122"/>
                <a:ea typeface="Adobe 黑体 Std R" pitchFamily="34" charset="-122"/>
              </a:rPr>
              <a:t>《</a:t>
            </a:r>
            <a:r>
              <a:rPr lang="zh-CN" altLang="en-US" sz="2000" dirty="0">
                <a:solidFill>
                  <a:schemeClr val="bg1"/>
                </a:solidFill>
                <a:latin typeface="Adobe 黑体 Std R" pitchFamily="34" charset="-122"/>
                <a:ea typeface="Adobe 黑体 Std R" pitchFamily="34" charset="-122"/>
              </a:rPr>
              <a:t>判决书</a:t>
            </a:r>
            <a:r>
              <a:rPr lang="en-US" altLang="zh-CN" sz="2000" dirty="0">
                <a:solidFill>
                  <a:schemeClr val="bg1"/>
                </a:solidFill>
                <a:latin typeface="Adobe 黑体 Std R" pitchFamily="34" charset="-122"/>
                <a:ea typeface="Adobe 黑体 Std R" pitchFamily="34" charset="-122"/>
              </a:rPr>
              <a:t>》</a:t>
            </a:r>
            <a:r>
              <a:rPr lang="zh-CN" altLang="en-US" sz="2000" dirty="0">
                <a:solidFill>
                  <a:schemeClr val="bg1"/>
                </a:solidFill>
                <a:latin typeface="Adobe 黑体 Std R" pitchFamily="34" charset="-122"/>
                <a:ea typeface="Adobe 黑体 Std R" pitchFamily="34" charset="-122"/>
              </a:rPr>
              <a:t>指出，“据后来估计，在日军占领最初六个星期内，南京及其被屠杀的平民和俘虏，总数达</a:t>
            </a:r>
            <a:r>
              <a:rPr lang="en-US" altLang="zh-CN" sz="2000" dirty="0">
                <a:solidFill>
                  <a:schemeClr val="bg1"/>
                </a:solidFill>
                <a:latin typeface="Adobe 黑体 Std R" pitchFamily="34" charset="-122"/>
                <a:ea typeface="Adobe 黑体 Std R" pitchFamily="34" charset="-122"/>
              </a:rPr>
              <a:t>20</a:t>
            </a:r>
            <a:r>
              <a:rPr lang="zh-CN" altLang="en-US" sz="2000" dirty="0">
                <a:solidFill>
                  <a:schemeClr val="bg1"/>
                </a:solidFill>
                <a:latin typeface="Adobe 黑体 Std R" pitchFamily="34" charset="-122"/>
                <a:ea typeface="Adobe 黑体 Std R" pitchFamily="34" charset="-122"/>
              </a:rPr>
              <a:t>万人以上”“这个数字还没有将被日军所烧弃了的尸体、投入长江或以其他方法处分的人计算在内”。</a:t>
            </a:r>
          </a:p>
          <a:p>
            <a:pPr algn="just"/>
            <a:r>
              <a:rPr lang="en-US" altLang="zh-CN" sz="2000" dirty="0" smtClean="0">
                <a:solidFill>
                  <a:schemeClr val="bg1"/>
                </a:solidFill>
                <a:latin typeface="Adobe 黑体 Std R" pitchFamily="34" charset="-122"/>
                <a:ea typeface="Adobe 黑体 Std R" pitchFamily="34" charset="-122"/>
              </a:rPr>
              <a:t>                                </a:t>
            </a:r>
            <a:r>
              <a:rPr lang="en-US" altLang="zh-CN" sz="2000" dirty="0" smtClean="0">
                <a:solidFill>
                  <a:srgbClr val="FFC000"/>
                </a:solidFill>
                <a:latin typeface="Adobe 黑体 Std R" pitchFamily="34" charset="-122"/>
                <a:ea typeface="Adobe 黑体 Std R" pitchFamily="34" charset="-122"/>
              </a:rPr>
              <a:t>——</a:t>
            </a:r>
            <a:r>
              <a:rPr lang="zh-CN" altLang="en-US" sz="2000" dirty="0">
                <a:solidFill>
                  <a:srgbClr val="FFC000"/>
                </a:solidFill>
                <a:latin typeface="Adobe 黑体 Std R" pitchFamily="34" charset="-122"/>
                <a:ea typeface="Adobe 黑体 Std R" pitchFamily="34" charset="-122"/>
              </a:rPr>
              <a:t>据东京审判</a:t>
            </a:r>
            <a:r>
              <a:rPr lang="en-US" altLang="zh-CN" sz="2000" dirty="0">
                <a:solidFill>
                  <a:srgbClr val="FFC000"/>
                </a:solidFill>
                <a:latin typeface="Adobe 黑体 Std R" pitchFamily="34" charset="-122"/>
                <a:ea typeface="Adobe 黑体 Std R" pitchFamily="34" charset="-122"/>
              </a:rPr>
              <a:t>《</a:t>
            </a:r>
            <a:r>
              <a:rPr lang="zh-CN" altLang="en-US" sz="2000" dirty="0">
                <a:solidFill>
                  <a:srgbClr val="FFC000"/>
                </a:solidFill>
                <a:latin typeface="Adobe 黑体 Std R" pitchFamily="34" charset="-122"/>
                <a:ea typeface="Adobe 黑体 Std R" pitchFamily="34" charset="-122"/>
              </a:rPr>
              <a:t>远东国际军事法庭判决书</a:t>
            </a:r>
            <a:r>
              <a:rPr lang="en-US" altLang="zh-CN" sz="2000" dirty="0">
                <a:solidFill>
                  <a:srgbClr val="FFC000"/>
                </a:solidFill>
                <a:latin typeface="Adobe 黑体 Std R" pitchFamily="34" charset="-122"/>
                <a:ea typeface="Adobe 黑体 Std R" pitchFamily="34" charset="-122"/>
              </a:rPr>
              <a:t>》</a:t>
            </a:r>
            <a:r>
              <a:rPr lang="zh-CN" altLang="en-US" sz="2000" dirty="0">
                <a:solidFill>
                  <a:srgbClr val="FFC000"/>
                </a:solidFill>
                <a:latin typeface="Adobe 黑体 Std R" pitchFamily="34" charset="-122"/>
                <a:ea typeface="Adobe 黑体 Std R" pitchFamily="34" charset="-122"/>
              </a:rPr>
              <a:t>节选整理</a:t>
            </a:r>
          </a:p>
        </p:txBody>
      </p:sp>
      <p:sp>
        <p:nvSpPr>
          <p:cNvPr id="3" name="矩形 2"/>
          <p:cNvSpPr/>
          <p:nvPr/>
        </p:nvSpPr>
        <p:spPr>
          <a:xfrm>
            <a:off x="367430" y="834651"/>
            <a:ext cx="8411257" cy="1631216"/>
          </a:xfrm>
          <a:prstGeom prst="rect">
            <a:avLst/>
          </a:prstGeom>
        </p:spPr>
        <p:txBody>
          <a:bodyPr wrap="square">
            <a:spAutoFit/>
          </a:bodyPr>
          <a:lstStyle/>
          <a:p>
            <a:pPr algn="just"/>
            <a:r>
              <a:rPr lang="en-US" altLang="zh-CN" sz="2000" dirty="0" smtClean="0">
                <a:solidFill>
                  <a:schemeClr val="bg1"/>
                </a:solidFill>
                <a:latin typeface="Adobe 黑体 Std R" pitchFamily="34" charset="-122"/>
                <a:ea typeface="Adobe 黑体 Std R" pitchFamily="34" charset="-122"/>
              </a:rPr>
              <a:t>        </a:t>
            </a:r>
            <a:r>
              <a:rPr lang="zh-CN" altLang="zh-CN" sz="2000" dirty="0" smtClean="0">
                <a:solidFill>
                  <a:schemeClr val="bg1"/>
                </a:solidFill>
                <a:latin typeface="Adobe 黑体 Std R" pitchFamily="34" charset="-122"/>
                <a:ea typeface="Adobe 黑体 Std R" pitchFamily="34" charset="-122"/>
              </a:rPr>
              <a:t>在</a:t>
            </a:r>
            <a:r>
              <a:rPr lang="zh-CN" altLang="zh-CN" sz="2000" dirty="0">
                <a:solidFill>
                  <a:schemeClr val="bg1"/>
                </a:solidFill>
                <a:latin typeface="Adobe 黑体 Std R" pitchFamily="34" charset="-122"/>
                <a:ea typeface="Adobe 黑体 Std R" pitchFamily="34" charset="-122"/>
              </a:rPr>
              <a:t>第三方资料中，美国文本最为丰富和完整，因为当时在南京的美国人士人数最多，受教育层次较高，对大屠杀各个层面记录比较详细；</a:t>
            </a:r>
            <a:r>
              <a:rPr lang="zh-CN" altLang="zh-CN" sz="2000" dirty="0" smtClean="0">
                <a:solidFill>
                  <a:schemeClr val="bg1"/>
                </a:solidFill>
                <a:latin typeface="Adobe 黑体 Std R" pitchFamily="34" charset="-122"/>
                <a:ea typeface="Adobe 黑体 Std R" pitchFamily="34" charset="-122"/>
              </a:rPr>
              <a:t>日</a:t>
            </a:r>
            <a:r>
              <a:rPr lang="zh-CN" altLang="en-US" sz="2000" dirty="0" smtClean="0">
                <a:solidFill>
                  <a:schemeClr val="bg1"/>
                </a:solidFill>
                <a:latin typeface="Adobe 黑体 Std R" pitchFamily="34" charset="-122"/>
                <a:ea typeface="Adobe 黑体 Std R" pitchFamily="34" charset="-122"/>
              </a:rPr>
              <a:t>军</a:t>
            </a:r>
            <a:r>
              <a:rPr lang="zh-CN" altLang="zh-CN" sz="2000" dirty="0" smtClean="0">
                <a:solidFill>
                  <a:schemeClr val="bg1"/>
                </a:solidFill>
                <a:latin typeface="Adobe 黑体 Std R" pitchFamily="34" charset="-122"/>
                <a:ea typeface="Adobe 黑体 Std R" pitchFamily="34" charset="-122"/>
              </a:rPr>
              <a:t>占领</a:t>
            </a:r>
            <a:r>
              <a:rPr lang="zh-CN" altLang="zh-CN" sz="2000" dirty="0">
                <a:solidFill>
                  <a:schemeClr val="bg1"/>
                </a:solidFill>
                <a:latin typeface="Adobe 黑体 Std R" pitchFamily="34" charset="-122"/>
                <a:ea typeface="Adobe 黑体 Std R" pitchFamily="34" charset="-122"/>
              </a:rPr>
              <a:t>南京前后，美国驻中国、日本的外交官与美国政府之间有较多互动，留下较多相关文件；在涉及南京大屠杀一案的东京审判中，西方人士尤其是美国人士提供了较多证词。</a:t>
            </a:r>
          </a:p>
        </p:txBody>
      </p:sp>
    </p:spTree>
    <p:extLst>
      <p:ext uri="{BB962C8B-B14F-4D97-AF65-F5344CB8AC3E}">
        <p14:creationId xmlns:p14="http://schemas.microsoft.com/office/powerpoint/2010/main" val="3320521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ABC\Desktop\GR-010 (2).pn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BC\Desktop\GR-010 (2).png"/>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72521" y="134412"/>
            <a:ext cx="3416321"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梦碎前夜：二战前的南京有多美</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00" y="636014"/>
            <a:ext cx="4191000" cy="4962525"/>
          </a:xfrm>
          <a:prstGeom prst="rect">
            <a:avLst/>
          </a:prstGeom>
          <a:ln>
            <a:noFill/>
          </a:ln>
          <a:effectLst>
            <a:softEdge rad="112500"/>
          </a:effectLst>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2800" y="683639"/>
            <a:ext cx="4191000" cy="4914900"/>
          </a:xfrm>
          <a:prstGeom prst="rect">
            <a:avLst/>
          </a:prstGeom>
          <a:ln>
            <a:noFill/>
          </a:ln>
          <a:effectLst>
            <a:softEdge rad="112500"/>
          </a:effectLst>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7687" y="664589"/>
            <a:ext cx="4191000" cy="4953000"/>
          </a:xfrm>
          <a:prstGeom prst="rect">
            <a:avLst/>
          </a:prstGeom>
          <a:ln>
            <a:noFill/>
          </a:ln>
          <a:effectLst>
            <a:softEdge rad="112500"/>
          </a:effectLst>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800" y="722028"/>
            <a:ext cx="4191000" cy="4933950"/>
          </a:xfrm>
          <a:prstGeom prst="rect">
            <a:avLst/>
          </a:prstGeom>
          <a:ln>
            <a:noFill/>
          </a:ln>
          <a:effectLst>
            <a:softEdge rad="112500"/>
          </a:effectLst>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7687" y="693164"/>
            <a:ext cx="4191000" cy="4953000"/>
          </a:xfrm>
          <a:prstGeom prst="rect">
            <a:avLst/>
          </a:prstGeom>
          <a:ln>
            <a:noFill/>
          </a:ln>
          <a:effectLst>
            <a:softEdge rad="112500"/>
          </a:effectLst>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7687" y="664589"/>
            <a:ext cx="4191000" cy="4981575"/>
          </a:xfrm>
          <a:prstGeom prst="rect">
            <a:avLst/>
          </a:prstGeom>
          <a:ln>
            <a:noFill/>
          </a:ln>
          <a:effectLst>
            <a:softEdge rad="112500"/>
          </a:effectLst>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800" y="722028"/>
            <a:ext cx="4191000" cy="4933950"/>
          </a:xfrm>
          <a:prstGeom prst="rect">
            <a:avLst/>
          </a:prstGeom>
          <a:ln>
            <a:noFill/>
          </a:ln>
          <a:effectLst>
            <a:softEdge rad="112500"/>
          </a:effectLst>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800" y="683639"/>
            <a:ext cx="4191000" cy="4972050"/>
          </a:xfrm>
          <a:prstGeom prst="rect">
            <a:avLst/>
          </a:prstGeom>
          <a:ln>
            <a:noFill/>
          </a:ln>
          <a:effectLst>
            <a:softEdge rad="112500"/>
          </a:effectLst>
        </p:spPr>
      </p:pic>
      <p:pic>
        <p:nvPicPr>
          <p:cNvPr id="14" name="图片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87687" y="607439"/>
            <a:ext cx="4191000" cy="4972050"/>
          </a:xfrm>
          <a:prstGeom prst="rect">
            <a:avLst/>
          </a:prstGeom>
          <a:ln>
            <a:noFill/>
          </a:ln>
          <a:effectLst>
            <a:softEdge rad="112500"/>
          </a:effectLst>
        </p:spPr>
      </p:pic>
      <p:pic>
        <p:nvPicPr>
          <p:cNvPr id="15" name="图片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6687" y="626489"/>
            <a:ext cx="4191000" cy="4953000"/>
          </a:xfrm>
          <a:prstGeom prst="rect">
            <a:avLst/>
          </a:prstGeom>
          <a:ln>
            <a:noFill/>
          </a:ln>
          <a:effectLst>
            <a:softEdge rad="112500"/>
          </a:effectLst>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1800" y="678876"/>
            <a:ext cx="4191000" cy="4981575"/>
          </a:xfrm>
          <a:prstGeom prst="rect">
            <a:avLst/>
          </a:prstGeom>
          <a:ln>
            <a:noFill/>
          </a:ln>
          <a:effectLst>
            <a:softEdge rad="112500"/>
          </a:effectLst>
        </p:spPr>
      </p:pic>
      <p:pic>
        <p:nvPicPr>
          <p:cNvPr id="17" name="图片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7687" y="683639"/>
            <a:ext cx="4191000" cy="4953000"/>
          </a:xfrm>
          <a:prstGeom prst="rect">
            <a:avLst/>
          </a:prstGeom>
          <a:ln>
            <a:noFill/>
          </a:ln>
          <a:effectLst>
            <a:softEdge rad="112500"/>
          </a:effectLst>
        </p:spPr>
      </p:pic>
    </p:spTree>
    <p:extLst>
      <p:ext uri="{BB962C8B-B14F-4D97-AF65-F5344CB8AC3E}">
        <p14:creationId xmlns:p14="http://schemas.microsoft.com/office/powerpoint/2010/main" val="5161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anim calcmode="lin" valueType="num">
                                      <p:cBhvr>
                                        <p:cTn id="25" dur="250" fill="hold"/>
                                        <p:tgtEl>
                                          <p:spTgt spid="8"/>
                                        </p:tgtEl>
                                        <p:attrNameLst>
                                          <p:attrName>ppt_x</p:attrName>
                                        </p:attrNameLst>
                                      </p:cBhvr>
                                      <p:tavLst>
                                        <p:tav tm="0">
                                          <p:val>
                                            <p:strVal val="#ppt_x"/>
                                          </p:val>
                                        </p:tav>
                                        <p:tav tm="100000">
                                          <p:val>
                                            <p:strVal val="#ppt_x"/>
                                          </p:val>
                                        </p:tav>
                                      </p:tavLst>
                                    </p:anim>
                                    <p:anim calcmode="lin" valueType="num">
                                      <p:cBhvr>
                                        <p:cTn id="26" dur="25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50"/>
                                        <p:tgtEl>
                                          <p:spTgt spid="13"/>
                                        </p:tgtEl>
                                      </p:cBhvr>
                                    </p:animEffect>
                                    <p:anim calcmode="lin" valueType="num">
                                      <p:cBhvr>
                                        <p:cTn id="30" dur="250" fill="hold"/>
                                        <p:tgtEl>
                                          <p:spTgt spid="13"/>
                                        </p:tgtEl>
                                        <p:attrNameLst>
                                          <p:attrName>ppt_x</p:attrName>
                                        </p:attrNameLst>
                                      </p:cBhvr>
                                      <p:tavLst>
                                        <p:tav tm="0">
                                          <p:val>
                                            <p:strVal val="#ppt_x"/>
                                          </p:val>
                                        </p:tav>
                                        <p:tav tm="100000">
                                          <p:val>
                                            <p:strVal val="#ppt_x"/>
                                          </p:val>
                                        </p:tav>
                                      </p:tavLst>
                                    </p:anim>
                                    <p:anim calcmode="lin" valueType="num">
                                      <p:cBhvr>
                                        <p:cTn id="31"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par>
                          <p:cTn id="38" fill="hold">
                            <p:stCondLst>
                              <p:cond delay="0"/>
                            </p:stCondLst>
                            <p:childTnLst>
                              <p:par>
                                <p:cTn id="39" presetID="42"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anim calcmode="lin" valueType="num">
                                      <p:cBhvr>
                                        <p:cTn id="42" dur="250" fill="hold"/>
                                        <p:tgtEl>
                                          <p:spTgt spid="15"/>
                                        </p:tgtEl>
                                        <p:attrNameLst>
                                          <p:attrName>ppt_x</p:attrName>
                                        </p:attrNameLst>
                                      </p:cBhvr>
                                      <p:tavLst>
                                        <p:tav tm="0">
                                          <p:val>
                                            <p:strVal val="#ppt_x"/>
                                          </p:val>
                                        </p:tav>
                                        <p:tav tm="100000">
                                          <p:val>
                                            <p:strVal val="#ppt_x"/>
                                          </p:val>
                                        </p:tav>
                                      </p:tavLst>
                                    </p:anim>
                                    <p:anim calcmode="lin" valueType="num">
                                      <p:cBhvr>
                                        <p:cTn id="43" dur="25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anim calcmode="lin" valueType="num">
                                      <p:cBhvr>
                                        <p:cTn id="47" dur="250" fill="hold"/>
                                        <p:tgtEl>
                                          <p:spTgt spid="14"/>
                                        </p:tgtEl>
                                        <p:attrNameLst>
                                          <p:attrName>ppt_x</p:attrName>
                                        </p:attrNameLst>
                                      </p:cBhvr>
                                      <p:tavLst>
                                        <p:tav tm="0">
                                          <p:val>
                                            <p:strVal val="#ppt_x"/>
                                          </p:val>
                                        </p:tav>
                                        <p:tav tm="100000">
                                          <p:val>
                                            <p:strVal val="#ppt_x"/>
                                          </p:val>
                                        </p:tav>
                                      </p:tavLst>
                                    </p:anim>
                                    <p:anim calcmode="lin" valueType="num">
                                      <p:cBhvr>
                                        <p:cTn id="48"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par>
                          <p:cTn id="55" fill="hold">
                            <p:stCondLst>
                              <p:cond delay="0"/>
                            </p:stCondLst>
                            <p:childTnLst>
                              <p:par>
                                <p:cTn id="56" presetID="42" presetClass="entr" presetSubtype="0"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250"/>
                                        <p:tgtEl>
                                          <p:spTgt spid="9"/>
                                        </p:tgtEl>
                                      </p:cBhvr>
                                    </p:animEffect>
                                    <p:anim calcmode="lin" valueType="num">
                                      <p:cBhvr>
                                        <p:cTn id="59" dur="250" fill="hold"/>
                                        <p:tgtEl>
                                          <p:spTgt spid="9"/>
                                        </p:tgtEl>
                                        <p:attrNameLst>
                                          <p:attrName>ppt_x</p:attrName>
                                        </p:attrNameLst>
                                      </p:cBhvr>
                                      <p:tavLst>
                                        <p:tav tm="0">
                                          <p:val>
                                            <p:strVal val="#ppt_x"/>
                                          </p:val>
                                        </p:tav>
                                        <p:tav tm="100000">
                                          <p:val>
                                            <p:strVal val="#ppt_x"/>
                                          </p:val>
                                        </p:tav>
                                      </p:tavLst>
                                    </p:anim>
                                    <p:anim calcmode="lin" valueType="num">
                                      <p:cBhvr>
                                        <p:cTn id="60" dur="250" fill="hold"/>
                                        <p:tgtEl>
                                          <p:spTgt spid="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50"/>
                                        <p:tgtEl>
                                          <p:spTgt spid="10"/>
                                        </p:tgtEl>
                                      </p:cBhvr>
                                    </p:animEffect>
                                    <p:anim calcmode="lin" valueType="num">
                                      <p:cBhvr>
                                        <p:cTn id="64" dur="250" fill="hold"/>
                                        <p:tgtEl>
                                          <p:spTgt spid="10"/>
                                        </p:tgtEl>
                                        <p:attrNameLst>
                                          <p:attrName>ppt_x</p:attrName>
                                        </p:attrNameLst>
                                      </p:cBhvr>
                                      <p:tavLst>
                                        <p:tav tm="0">
                                          <p:val>
                                            <p:strVal val="#ppt_x"/>
                                          </p:val>
                                        </p:tav>
                                        <p:tav tm="100000">
                                          <p:val>
                                            <p:strVal val="#ppt_x"/>
                                          </p:val>
                                        </p:tav>
                                      </p:tavLst>
                                    </p:anim>
                                    <p:anim calcmode="lin" valueType="num">
                                      <p:cBhvr>
                                        <p:cTn id="65"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9"/>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0"/>
                                        </p:tgtEl>
                                        <p:attrNameLst>
                                          <p:attrName>style.visibility</p:attrName>
                                        </p:attrNameLst>
                                      </p:cBhvr>
                                      <p:to>
                                        <p:strVal val="hidden"/>
                                      </p:to>
                                    </p:set>
                                  </p:childTnLst>
                                </p:cTn>
                              </p:par>
                            </p:childTnLst>
                          </p:cTn>
                        </p:par>
                        <p:par>
                          <p:cTn id="72" fill="hold">
                            <p:stCondLst>
                              <p:cond delay="0"/>
                            </p:stCondLst>
                            <p:childTnLst>
                              <p:par>
                                <p:cTn id="73" presetID="42"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50"/>
                                        <p:tgtEl>
                                          <p:spTgt spid="16"/>
                                        </p:tgtEl>
                                      </p:cBhvr>
                                    </p:animEffect>
                                    <p:anim calcmode="lin" valueType="num">
                                      <p:cBhvr>
                                        <p:cTn id="76" dur="250" fill="hold"/>
                                        <p:tgtEl>
                                          <p:spTgt spid="16"/>
                                        </p:tgtEl>
                                        <p:attrNameLst>
                                          <p:attrName>ppt_x</p:attrName>
                                        </p:attrNameLst>
                                      </p:cBhvr>
                                      <p:tavLst>
                                        <p:tav tm="0">
                                          <p:val>
                                            <p:strVal val="#ppt_x"/>
                                          </p:val>
                                        </p:tav>
                                        <p:tav tm="100000">
                                          <p:val>
                                            <p:strVal val="#ppt_x"/>
                                          </p:val>
                                        </p:tav>
                                      </p:tavLst>
                                    </p:anim>
                                    <p:anim calcmode="lin" valueType="num">
                                      <p:cBhvr>
                                        <p:cTn id="77" dur="250" fill="hold"/>
                                        <p:tgtEl>
                                          <p:spTgt spid="16"/>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250"/>
                                        <p:tgtEl>
                                          <p:spTgt spid="17"/>
                                        </p:tgtEl>
                                      </p:cBhvr>
                                    </p:animEffect>
                                    <p:anim calcmode="lin" valueType="num">
                                      <p:cBhvr>
                                        <p:cTn id="81" dur="250" fill="hold"/>
                                        <p:tgtEl>
                                          <p:spTgt spid="17"/>
                                        </p:tgtEl>
                                        <p:attrNameLst>
                                          <p:attrName>ppt_x</p:attrName>
                                        </p:attrNameLst>
                                      </p:cBhvr>
                                      <p:tavLst>
                                        <p:tav tm="0">
                                          <p:val>
                                            <p:strVal val="#ppt_x"/>
                                          </p:val>
                                        </p:tav>
                                        <p:tav tm="100000">
                                          <p:val>
                                            <p:strVal val="#ppt_x"/>
                                          </p:val>
                                        </p:tav>
                                      </p:tavLst>
                                    </p:anim>
                                    <p:anim calcmode="lin" valueType="num">
                                      <p:cBhvr>
                                        <p:cTn id="82"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7"/>
                                        </p:tgtEl>
                                        <p:attrNameLst>
                                          <p:attrName>style.visibility</p:attrName>
                                        </p:attrNameLst>
                                      </p:cBhvr>
                                      <p:to>
                                        <p:strVal val="hidden"/>
                                      </p:to>
                                    </p:set>
                                  </p:childTnLst>
                                </p:cTn>
                              </p:par>
                            </p:childTnLst>
                          </p:cTn>
                        </p:par>
                        <p:par>
                          <p:cTn id="89" fill="hold">
                            <p:stCondLst>
                              <p:cond delay="0"/>
                            </p:stCondLst>
                            <p:childTnLst>
                              <p:par>
                                <p:cTn id="90" presetID="42" presetClass="entr" presetSubtype="0" fill="hold" nodeType="after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250"/>
                                        <p:tgtEl>
                                          <p:spTgt spid="12"/>
                                        </p:tgtEl>
                                      </p:cBhvr>
                                    </p:animEffect>
                                    <p:anim calcmode="lin" valueType="num">
                                      <p:cBhvr>
                                        <p:cTn id="93" dur="250" fill="hold"/>
                                        <p:tgtEl>
                                          <p:spTgt spid="12"/>
                                        </p:tgtEl>
                                        <p:attrNameLst>
                                          <p:attrName>ppt_x</p:attrName>
                                        </p:attrNameLst>
                                      </p:cBhvr>
                                      <p:tavLst>
                                        <p:tav tm="0">
                                          <p:val>
                                            <p:strVal val="#ppt_x"/>
                                          </p:val>
                                        </p:tav>
                                        <p:tav tm="100000">
                                          <p:val>
                                            <p:strVal val="#ppt_x"/>
                                          </p:val>
                                        </p:tav>
                                      </p:tavLst>
                                    </p:anim>
                                    <p:anim calcmode="lin" valueType="num">
                                      <p:cBhvr>
                                        <p:cTn id="94" dur="250" fill="hold"/>
                                        <p:tgtEl>
                                          <p:spTgt spid="1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250"/>
                                        <p:tgtEl>
                                          <p:spTgt spid="11"/>
                                        </p:tgtEl>
                                      </p:cBhvr>
                                    </p:animEffect>
                                    <p:anim calcmode="lin" valueType="num">
                                      <p:cBhvr>
                                        <p:cTn id="98" dur="250" fill="hold"/>
                                        <p:tgtEl>
                                          <p:spTgt spid="11"/>
                                        </p:tgtEl>
                                        <p:attrNameLst>
                                          <p:attrName>ppt_x</p:attrName>
                                        </p:attrNameLst>
                                      </p:cBhvr>
                                      <p:tavLst>
                                        <p:tav tm="0">
                                          <p:val>
                                            <p:strVal val="#ppt_x"/>
                                          </p:val>
                                        </p:tav>
                                        <p:tav tm="100000">
                                          <p:val>
                                            <p:strVal val="#ppt_x"/>
                                          </p:val>
                                        </p:tav>
                                      </p:tavLst>
                                    </p:anim>
                                    <p:anim calcmode="lin" valueType="num">
                                      <p:cBhvr>
                                        <p:cTn id="9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ABC\Desktop\GR-010 (2).pn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BC\Desktop\GR-010 (2).png"/>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72521" y="90869"/>
            <a:ext cx="1338828"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南京沦陷：</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21" y="812800"/>
            <a:ext cx="4273256" cy="32225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2800" y="812800"/>
            <a:ext cx="4394365" cy="322253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521" y="812800"/>
            <a:ext cx="4273256" cy="3222534"/>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1844" y="812800"/>
            <a:ext cx="4365322" cy="3222534"/>
          </a:xfrm>
          <a:prstGeom prst="rect">
            <a:avLst/>
          </a:prstGeom>
        </p:spPr>
      </p:pic>
      <p:sp>
        <p:nvSpPr>
          <p:cNvPr id="10" name="TextBox 9"/>
          <p:cNvSpPr txBox="1"/>
          <p:nvPr/>
        </p:nvSpPr>
        <p:spPr>
          <a:xfrm>
            <a:off x="332175" y="4165601"/>
            <a:ext cx="4273256" cy="461665"/>
          </a:xfrm>
          <a:prstGeom prst="rect">
            <a:avLst/>
          </a:prstGeom>
          <a:noFill/>
        </p:spPr>
        <p:txBody>
          <a:bodyPr wrap="square" rtlCol="0">
            <a:spAutoFit/>
          </a:bodyPr>
          <a:lstStyle/>
          <a:p>
            <a:r>
              <a:rPr lang="zh-CN" altLang="en-US" sz="2400" dirty="0">
                <a:solidFill>
                  <a:schemeClr val="bg1"/>
                </a:solidFill>
                <a:latin typeface="Adobe 黑体 Std R" pitchFamily="34" charset="-122"/>
                <a:ea typeface="Adobe 黑体 Std R" pitchFamily="34" charset="-122"/>
              </a:rPr>
              <a:t>南京沦陷</a:t>
            </a:r>
            <a:r>
              <a:rPr lang="zh-CN" altLang="en-US" sz="2400" dirty="0" smtClean="0">
                <a:solidFill>
                  <a:schemeClr val="bg1"/>
                </a:solidFill>
                <a:latin typeface="Adobe 黑体 Std R" pitchFamily="34" charset="-122"/>
                <a:ea typeface="Adobe 黑体 Std R" pitchFamily="34" charset="-122"/>
              </a:rPr>
              <a:t>后的断壁残垣</a:t>
            </a:r>
            <a:endParaRPr lang="zh-CN" altLang="en-US" sz="2400" dirty="0">
              <a:solidFill>
                <a:schemeClr val="bg1"/>
              </a:solidFill>
              <a:latin typeface="Adobe 黑体 Std R" pitchFamily="34" charset="-122"/>
              <a:ea typeface="Adobe 黑体 Std R" pitchFamily="34" charset="-122"/>
            </a:endParaRPr>
          </a:p>
        </p:txBody>
      </p:sp>
      <p:sp>
        <p:nvSpPr>
          <p:cNvPr id="11" name="TextBox 10"/>
          <p:cNvSpPr txBox="1"/>
          <p:nvPr/>
        </p:nvSpPr>
        <p:spPr>
          <a:xfrm>
            <a:off x="5123223" y="4165600"/>
            <a:ext cx="4273256" cy="461665"/>
          </a:xfrm>
          <a:prstGeom prst="rect">
            <a:avLst/>
          </a:prstGeom>
          <a:noFill/>
        </p:spPr>
        <p:txBody>
          <a:bodyPr wrap="square" rtlCol="0">
            <a:spAutoFit/>
          </a:bodyPr>
          <a:lstStyle/>
          <a:p>
            <a:r>
              <a:rPr lang="zh-CN" altLang="en-US" sz="2400" dirty="0" smtClean="0">
                <a:solidFill>
                  <a:schemeClr val="bg1"/>
                </a:solidFill>
                <a:latin typeface="Adobe 黑体 Std R" pitchFamily="34" charset="-122"/>
                <a:ea typeface="Adobe 黑体 Std R" pitchFamily="34" charset="-122"/>
              </a:rPr>
              <a:t>日军开进南京中华门</a:t>
            </a:r>
            <a:endParaRPr lang="zh-CN" altLang="en-US" sz="2400" dirty="0">
              <a:solidFill>
                <a:schemeClr val="bg1"/>
              </a:solidFill>
              <a:latin typeface="Adobe 黑体 Std R" pitchFamily="34" charset="-122"/>
              <a:ea typeface="Adobe 黑体 Std R" pitchFamily="34" charset="-122"/>
            </a:endParaRPr>
          </a:p>
        </p:txBody>
      </p:sp>
      <p:sp>
        <p:nvSpPr>
          <p:cNvPr id="12" name="TextBox 11"/>
          <p:cNvSpPr txBox="1"/>
          <p:nvPr/>
        </p:nvSpPr>
        <p:spPr>
          <a:xfrm>
            <a:off x="5072344" y="4148293"/>
            <a:ext cx="4273256" cy="461665"/>
          </a:xfrm>
          <a:prstGeom prst="rect">
            <a:avLst/>
          </a:prstGeom>
          <a:noFill/>
        </p:spPr>
        <p:txBody>
          <a:bodyPr wrap="square" rtlCol="0">
            <a:spAutoFit/>
          </a:bodyPr>
          <a:lstStyle/>
          <a:p>
            <a:r>
              <a:rPr lang="zh-CN" altLang="en-US" sz="2400" dirty="0" smtClean="0">
                <a:solidFill>
                  <a:schemeClr val="bg1"/>
                </a:solidFill>
                <a:latin typeface="Adobe 黑体 Std R" pitchFamily="34" charset="-122"/>
                <a:ea typeface="Adobe 黑体 Std R" pitchFamily="34" charset="-122"/>
              </a:rPr>
              <a:t>南京沦陷初期国际难民营</a:t>
            </a:r>
            <a:endParaRPr lang="zh-CN" altLang="en-US" sz="2400" dirty="0">
              <a:solidFill>
                <a:schemeClr val="bg1"/>
              </a:solidFill>
              <a:latin typeface="Adobe 黑体 Std R" pitchFamily="34" charset="-122"/>
              <a:ea typeface="Adobe 黑体 Std R" pitchFamily="34" charset="-122"/>
            </a:endParaRPr>
          </a:p>
        </p:txBody>
      </p:sp>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521" y="812799"/>
            <a:ext cx="4273256" cy="3258496"/>
          </a:xfrm>
          <a:prstGeom prst="rect">
            <a:avLst/>
          </a:prstGeom>
        </p:spPr>
      </p:pic>
      <p:sp>
        <p:nvSpPr>
          <p:cNvPr id="14" name="TextBox 13"/>
          <p:cNvSpPr txBox="1"/>
          <p:nvPr/>
        </p:nvSpPr>
        <p:spPr>
          <a:xfrm>
            <a:off x="3625639" y="4210817"/>
            <a:ext cx="4273256" cy="461665"/>
          </a:xfrm>
          <a:prstGeom prst="rect">
            <a:avLst/>
          </a:prstGeom>
          <a:noFill/>
        </p:spPr>
        <p:txBody>
          <a:bodyPr wrap="square" rtlCol="0">
            <a:spAutoFit/>
          </a:bodyPr>
          <a:lstStyle/>
          <a:p>
            <a:r>
              <a:rPr lang="zh-CN" altLang="en-US" sz="2400" dirty="0">
                <a:solidFill>
                  <a:schemeClr val="bg1"/>
                </a:solidFill>
                <a:latin typeface="Adobe 黑体 Std R" pitchFamily="34" charset="-122"/>
                <a:ea typeface="Adobe 黑体 Std R" pitchFamily="34" charset="-122"/>
              </a:rPr>
              <a:t>杀人竞赛</a:t>
            </a:r>
          </a:p>
        </p:txBody>
      </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522" y="812799"/>
            <a:ext cx="4273256" cy="3222534"/>
          </a:xfrm>
          <a:prstGeom prst="rect">
            <a:avLst/>
          </a:prstGeom>
        </p:spPr>
      </p:pic>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1679" y="812799"/>
            <a:ext cx="4405485" cy="3258495"/>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0050" y="812800"/>
            <a:ext cx="4357114" cy="3222533"/>
          </a:xfrm>
          <a:prstGeom prst="rect">
            <a:avLst/>
          </a:prstGeom>
        </p:spPr>
      </p:pic>
      <p:sp>
        <p:nvSpPr>
          <p:cNvPr id="18" name="TextBox 17"/>
          <p:cNvSpPr txBox="1"/>
          <p:nvPr/>
        </p:nvSpPr>
        <p:spPr>
          <a:xfrm>
            <a:off x="3778039" y="4363217"/>
            <a:ext cx="4273256" cy="461665"/>
          </a:xfrm>
          <a:prstGeom prst="rect">
            <a:avLst/>
          </a:prstGeom>
          <a:noFill/>
        </p:spPr>
        <p:txBody>
          <a:bodyPr wrap="square" rtlCol="0">
            <a:spAutoFit/>
          </a:bodyPr>
          <a:lstStyle/>
          <a:p>
            <a:r>
              <a:rPr lang="zh-CN" altLang="en-US" sz="2400" dirty="0">
                <a:solidFill>
                  <a:schemeClr val="bg1"/>
                </a:solidFill>
                <a:latin typeface="Adobe 黑体 Std R" pitchFamily="34" charset="-122"/>
                <a:ea typeface="Adobe 黑体 Std R" pitchFamily="34" charset="-122"/>
              </a:rPr>
              <a:t>尸横遍野</a:t>
            </a:r>
          </a:p>
        </p:txBody>
      </p:sp>
    </p:spTree>
    <p:extLst>
      <p:ext uri="{BB962C8B-B14F-4D97-AF65-F5344CB8AC3E}">
        <p14:creationId xmlns:p14="http://schemas.microsoft.com/office/powerpoint/2010/main" val="105686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anim calcmode="lin" valueType="num">
                                      <p:cBhvr>
                                        <p:cTn id="41" dur="500" fill="hold"/>
                                        <p:tgtEl>
                                          <p:spTgt spid="9"/>
                                        </p:tgtEl>
                                        <p:attrNameLst>
                                          <p:attrName>ppt_x</p:attrName>
                                        </p:attrNameLst>
                                      </p:cBhvr>
                                      <p:tavLst>
                                        <p:tav tm="0">
                                          <p:val>
                                            <p:strVal val="#ppt_x"/>
                                          </p:val>
                                        </p:tav>
                                        <p:tav tm="100000">
                                          <p:val>
                                            <p:strVal val="#ppt_x"/>
                                          </p:val>
                                        </p:tav>
                                      </p:tavLst>
                                    </p:anim>
                                    <p:anim calcmode="lin" valueType="num">
                                      <p:cBhvr>
                                        <p:cTn id="4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childTnLst>
                          </p:cTn>
                        </p:par>
                        <p:par>
                          <p:cTn id="53" fill="hold">
                            <p:stCondLst>
                              <p:cond delay="0"/>
                            </p:stCondLst>
                            <p:childTnLst>
                              <p:par>
                                <p:cTn id="54" presetID="42"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anim calcmode="lin" valueType="num">
                                      <p:cBhvr>
                                        <p:cTn id="57" dur="500" fill="hold"/>
                                        <p:tgtEl>
                                          <p:spTgt spid="13"/>
                                        </p:tgtEl>
                                        <p:attrNameLst>
                                          <p:attrName>ppt_x</p:attrName>
                                        </p:attrNameLst>
                                      </p:cBhvr>
                                      <p:tavLst>
                                        <p:tav tm="0">
                                          <p:val>
                                            <p:strVal val="#ppt_x"/>
                                          </p:val>
                                        </p:tav>
                                        <p:tav tm="100000">
                                          <p:val>
                                            <p:strVal val="#ppt_x"/>
                                          </p:val>
                                        </p:tav>
                                      </p:tavLst>
                                    </p:anim>
                                    <p:anim calcmode="lin" valueType="num">
                                      <p:cBhvr>
                                        <p:cTn id="58" dur="500" fill="hold"/>
                                        <p:tgtEl>
                                          <p:spTgt spid="13"/>
                                        </p:tgtEl>
                                        <p:attrNameLst>
                                          <p:attrName>ppt_y</p:attrName>
                                        </p:attrNameLst>
                                      </p:cBhvr>
                                      <p:tavLst>
                                        <p:tav tm="0">
                                          <p:val>
                                            <p:strVal val="#ppt_y+.1"/>
                                          </p:val>
                                        </p:tav>
                                        <p:tav tm="100000">
                                          <p:val>
                                            <p:strVal val="#ppt_y"/>
                                          </p:val>
                                        </p:tav>
                                      </p:tavLst>
                                    </p:anim>
                                  </p:childTnLst>
                                </p:cTn>
                              </p:par>
                              <p:par>
                                <p:cTn id="59" presetID="42" presetClass="entr" presetSubtype="0" fill="hold" grpId="1"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anim calcmode="lin" valueType="num">
                                      <p:cBhvr>
                                        <p:cTn id="62" dur="500" fill="hold"/>
                                        <p:tgtEl>
                                          <p:spTgt spid="14"/>
                                        </p:tgtEl>
                                        <p:attrNameLst>
                                          <p:attrName>ppt_x</p:attrName>
                                        </p:attrNameLst>
                                      </p:cBhvr>
                                      <p:tavLst>
                                        <p:tav tm="0">
                                          <p:val>
                                            <p:strVal val="#ppt_x"/>
                                          </p:val>
                                        </p:tav>
                                        <p:tav tm="100000">
                                          <p:val>
                                            <p:strVal val="#ppt_x"/>
                                          </p:val>
                                        </p:tav>
                                      </p:tavLst>
                                    </p:anim>
                                    <p:anim calcmode="lin" valueType="num">
                                      <p:cBhvr>
                                        <p:cTn id="63" dur="500" fill="hold"/>
                                        <p:tgtEl>
                                          <p:spTgt spid="14"/>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7"/>
                                        </p:tgtEl>
                                        <p:attrNameLst>
                                          <p:attrName>style.visibility</p:attrName>
                                        </p:attrNameLst>
                                      </p:cBhvr>
                                      <p:to>
                                        <p:strVal val="hidden"/>
                                      </p:to>
                                    </p:set>
                                  </p:childTnLst>
                                </p:cTn>
                              </p:par>
                              <p:par>
                                <p:cTn id="77" presetID="42" presetClass="entr" presetSubtype="0" fill="hold" grpId="1"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500"/>
                                        <p:tgtEl>
                                          <p:spTgt spid="18"/>
                                        </p:tgtEl>
                                      </p:cBhvr>
                                    </p:animEffect>
                                    <p:anim calcmode="lin" valueType="num">
                                      <p:cBhvr>
                                        <p:cTn id="80" dur="500" fill="hold"/>
                                        <p:tgtEl>
                                          <p:spTgt spid="18"/>
                                        </p:tgtEl>
                                        <p:attrNameLst>
                                          <p:attrName>ppt_x</p:attrName>
                                        </p:attrNameLst>
                                      </p:cBhvr>
                                      <p:tavLst>
                                        <p:tav tm="0">
                                          <p:val>
                                            <p:strVal val="#ppt_x"/>
                                          </p:val>
                                        </p:tav>
                                        <p:tav tm="100000">
                                          <p:val>
                                            <p:strVal val="#ppt_x"/>
                                          </p:val>
                                        </p:tav>
                                      </p:tavLst>
                                    </p:anim>
                                    <p:anim calcmode="lin" valueType="num">
                                      <p:cBhvr>
                                        <p:cTn id="81" dur="500" fill="hold"/>
                                        <p:tgtEl>
                                          <p:spTgt spid="1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anim calcmode="lin" valueType="num">
                                      <p:cBhvr>
                                        <p:cTn id="85" dur="500" fill="hold"/>
                                        <p:tgtEl>
                                          <p:spTgt spid="15"/>
                                        </p:tgtEl>
                                        <p:attrNameLst>
                                          <p:attrName>ppt_x</p:attrName>
                                        </p:attrNameLst>
                                      </p:cBhvr>
                                      <p:tavLst>
                                        <p:tav tm="0">
                                          <p:val>
                                            <p:strVal val="#ppt_x"/>
                                          </p:val>
                                        </p:tav>
                                        <p:tav tm="100000">
                                          <p:val>
                                            <p:strVal val="#ppt_x"/>
                                          </p:val>
                                        </p:tav>
                                      </p:tavLst>
                                    </p:anim>
                                    <p:anim calcmode="lin" valueType="num">
                                      <p:cBhvr>
                                        <p:cTn id="86" dur="500" fill="hold"/>
                                        <p:tgtEl>
                                          <p:spTgt spid="15"/>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anim calcmode="lin" valueType="num">
                                      <p:cBhvr>
                                        <p:cTn id="90" dur="500" fill="hold"/>
                                        <p:tgtEl>
                                          <p:spTgt spid="16"/>
                                        </p:tgtEl>
                                        <p:attrNameLst>
                                          <p:attrName>ppt_x</p:attrName>
                                        </p:attrNameLst>
                                      </p:cBhvr>
                                      <p:tavLst>
                                        <p:tav tm="0">
                                          <p:val>
                                            <p:strVal val="#ppt_x"/>
                                          </p:val>
                                        </p:tav>
                                        <p:tav tm="100000">
                                          <p:val>
                                            <p:strVal val="#ppt_x"/>
                                          </p:val>
                                        </p:tav>
                                      </p:tavLst>
                                    </p:anim>
                                    <p:anim calcmode="lin" valueType="num">
                                      <p:cBhvr>
                                        <p:cTn id="9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2" grpId="0"/>
      <p:bldP spid="12" grpId="1"/>
      <p:bldP spid="14" grpId="0"/>
      <p:bldP spid="14" grpId="1"/>
      <p:bldP spid="1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标题 4"/>
          <p:cNvSpPr txBox="1">
            <a:spLocks/>
          </p:cNvSpPr>
          <p:nvPr/>
        </p:nvSpPr>
        <p:spPr>
          <a:xfrm>
            <a:off x="217145" y="168274"/>
            <a:ext cx="3009531" cy="355021"/>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400" b="1" dirty="0" smtClean="0">
                <a:solidFill>
                  <a:schemeClr val="bg1"/>
                </a:solidFill>
                <a:latin typeface="微软雅黑" panose="020B0503020204020204" pitchFamily="34" charset="-122"/>
                <a:ea typeface="微软雅黑" panose="020B0503020204020204" pitchFamily="34" charset="-122"/>
              </a:rPr>
              <a:t>04  </a:t>
            </a:r>
            <a:r>
              <a:rPr lang="zh-CN" altLang="en-US" sz="3400" b="1" dirty="0" smtClean="0">
                <a:solidFill>
                  <a:schemeClr val="bg1"/>
                </a:solidFill>
                <a:latin typeface="微软雅黑" panose="020B0503020204020204" pitchFamily="34" charset="-122"/>
                <a:ea typeface="微软雅黑" panose="020B0503020204020204" pitchFamily="34" charset="-122"/>
              </a:rPr>
              <a:t>历史解释</a:t>
            </a:r>
            <a:endParaRPr lang="en-US" altLang="zh-CN" sz="3400" b="1" dirty="0">
              <a:solidFill>
                <a:schemeClr val="bg1"/>
              </a:solidFill>
              <a:latin typeface="微软雅黑" panose="020B0503020204020204" pitchFamily="34" charset="-122"/>
              <a:ea typeface="微软雅黑" panose="020B0503020204020204" pitchFamily="34" charset="-122"/>
            </a:endParaRPr>
          </a:p>
        </p:txBody>
      </p:sp>
      <p:cxnSp>
        <p:nvCxnSpPr>
          <p:cNvPr id="119" name="直接连接符 118"/>
          <p:cNvCxnSpPr/>
          <p:nvPr/>
        </p:nvCxnSpPr>
        <p:spPr>
          <a:xfrm>
            <a:off x="217145" y="726893"/>
            <a:ext cx="2889356" cy="0"/>
          </a:xfrm>
          <a:prstGeom prst="line">
            <a:avLst/>
          </a:prstGeom>
          <a:ln>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0" y="935803"/>
            <a:ext cx="3461424" cy="492443"/>
            <a:chOff x="3957851" y="3264826"/>
            <a:chExt cx="2921543" cy="656763"/>
          </a:xfrm>
        </p:grpSpPr>
        <p:sp>
          <p:nvSpPr>
            <p:cNvPr id="44" name="文本框 9"/>
            <p:cNvSpPr txBox="1"/>
            <p:nvPr/>
          </p:nvSpPr>
          <p:spPr>
            <a:xfrm>
              <a:off x="4289109" y="3264826"/>
              <a:ext cx="2590285" cy="656763"/>
            </a:xfrm>
            <a:prstGeom prst="rect">
              <a:avLst/>
            </a:prstGeom>
            <a:noFill/>
          </p:spPr>
          <p:txBody>
            <a:bodyPr wrap="square" lIns="0" tIns="0" rIns="0" bIns="0" rtlCol="0">
              <a:spAutoFit/>
            </a:bodyPr>
            <a:lstStyle/>
            <a:p>
              <a:pPr marL="0" lvl="1"/>
              <a:r>
                <a:rPr lang="zh-CN" altLang="en-US" sz="3200" dirty="0" smtClean="0">
                  <a:solidFill>
                    <a:schemeClr val="bg1"/>
                  </a:solidFill>
                  <a:latin typeface="微软雅黑" pitchFamily="34" charset="-122"/>
                  <a:ea typeface="微软雅黑" pitchFamily="34" charset="-122"/>
                </a:rPr>
                <a:t>抗日战争的影响</a:t>
              </a:r>
              <a:endParaRPr lang="zh-CN" altLang="en-US" sz="3200" dirty="0">
                <a:solidFill>
                  <a:schemeClr val="bg1"/>
                </a:solidFill>
                <a:latin typeface="微软雅黑" pitchFamily="34" charset="-122"/>
                <a:ea typeface="微软雅黑" pitchFamily="34" charset="-122"/>
              </a:endParaRPr>
            </a:p>
          </p:txBody>
        </p:sp>
        <p:sp>
          <p:nvSpPr>
            <p:cNvPr id="45" name="等腰三角形 44"/>
            <p:cNvSpPr/>
            <p:nvPr/>
          </p:nvSpPr>
          <p:spPr>
            <a:xfrm rot="5400000">
              <a:off x="3949133" y="3501909"/>
              <a:ext cx="260051" cy="2426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sp>
        <p:nvSpPr>
          <p:cNvPr id="46" name="TextBox 45"/>
          <p:cNvSpPr txBox="1"/>
          <p:nvPr/>
        </p:nvSpPr>
        <p:spPr>
          <a:xfrm>
            <a:off x="611369" y="1638028"/>
            <a:ext cx="7781940" cy="2677656"/>
          </a:xfrm>
          <a:prstGeom prst="rect">
            <a:avLst/>
          </a:prstGeom>
          <a:noFill/>
        </p:spPr>
        <p:txBody>
          <a:bodyPr wrap="square" rtlCol="0">
            <a:spAutoFit/>
          </a:bodyPr>
          <a:lstStyle/>
          <a:p>
            <a:r>
              <a:rPr lang="zh-CN" altLang="en-US" sz="2400" dirty="0" smtClean="0">
                <a:solidFill>
                  <a:srgbClr val="FFC000"/>
                </a:solidFill>
                <a:latin typeface="Adobe 黑体 Std R" pitchFamily="34" charset="-122"/>
                <a:ea typeface="Adobe 黑体 Std R" pitchFamily="34" charset="-122"/>
              </a:rPr>
              <a:t>在时空观念构建的过程中已经有意识地引导学生将抗日战争放在世界反法西斯战争中考察，通过</a:t>
            </a:r>
            <a:r>
              <a:rPr lang="zh-CN" altLang="en-US" sz="2400" dirty="0">
                <a:solidFill>
                  <a:srgbClr val="FFC000"/>
                </a:solidFill>
                <a:latin typeface="Adobe 黑体 Std R" pitchFamily="34" charset="-122"/>
                <a:ea typeface="Adobe 黑体 Std R" pitchFamily="34" charset="-122"/>
              </a:rPr>
              <a:t>两个环节</a:t>
            </a:r>
            <a:r>
              <a:rPr lang="zh-CN" altLang="en-US" sz="2400" dirty="0" smtClean="0">
                <a:solidFill>
                  <a:srgbClr val="FFC000"/>
                </a:solidFill>
                <a:latin typeface="Adobe 黑体 Std R" pitchFamily="34" charset="-122"/>
                <a:ea typeface="Adobe 黑体 Std R" pitchFamily="34" charset="-122"/>
              </a:rPr>
              <a:t>对史料的分析进行了唯物史观和史料实证能力的训练，那么如何多角度、有条理的阐释历史？通过本环节分析抗日战争的影响培养学生历史解释能力。</a:t>
            </a:r>
            <a:endParaRPr lang="en-US" altLang="zh-CN" sz="2400" dirty="0" smtClean="0">
              <a:solidFill>
                <a:srgbClr val="FFC000"/>
              </a:solidFill>
              <a:latin typeface="Adobe 黑体 Std R" pitchFamily="34" charset="-122"/>
              <a:ea typeface="Adobe 黑体 Std R" pitchFamily="34" charset="-122"/>
            </a:endParaRPr>
          </a:p>
          <a:p>
            <a:r>
              <a:rPr lang="zh-CN" altLang="en-US" sz="2400" dirty="0">
                <a:solidFill>
                  <a:srgbClr val="FFC000"/>
                </a:solidFill>
                <a:latin typeface="Adobe 黑体 Std R" pitchFamily="34" charset="-122"/>
                <a:ea typeface="Adobe 黑体 Std R" pitchFamily="34" charset="-122"/>
              </a:rPr>
              <a:t>本</a:t>
            </a:r>
            <a:r>
              <a:rPr lang="zh-CN" altLang="en-US" sz="2400" dirty="0" smtClean="0">
                <a:solidFill>
                  <a:srgbClr val="FFC000"/>
                </a:solidFill>
                <a:latin typeface="Adobe 黑体 Std R" pitchFamily="34" charset="-122"/>
                <a:ea typeface="Adobe 黑体 Std R" pitchFamily="34" charset="-122"/>
              </a:rPr>
              <a:t>环节重在引导学生历史解释的角度选择。在材料设计方面只选择了国际影响，其他角度由学生自主思考。</a:t>
            </a:r>
            <a:endParaRPr lang="zh-CN" altLang="en-US" sz="2400" dirty="0">
              <a:solidFill>
                <a:srgbClr val="FFC000"/>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2326930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53" presetClass="entr" presetSubtype="16" fill="hold" nodeType="withEffect">
                                  <p:stCondLst>
                                    <p:cond delay="500"/>
                                  </p:stCondLst>
                                  <p:childTnLst>
                                    <p:set>
                                      <p:cBhvr>
                                        <p:cTn id="11" dur="1" fill="hold">
                                          <p:stCondLst>
                                            <p:cond delay="0"/>
                                          </p:stCondLst>
                                        </p:cTn>
                                        <p:tgtEl>
                                          <p:spTgt spid="119"/>
                                        </p:tgtEl>
                                        <p:attrNameLst>
                                          <p:attrName>style.visibility</p:attrName>
                                        </p:attrNameLst>
                                      </p:cBhvr>
                                      <p:to>
                                        <p:strVal val="visible"/>
                                      </p:to>
                                    </p:set>
                                    <p:anim calcmode="lin" valueType="num">
                                      <p:cBhvr>
                                        <p:cTn id="12" dur="500" fill="hold"/>
                                        <p:tgtEl>
                                          <p:spTgt spid="119"/>
                                        </p:tgtEl>
                                        <p:attrNameLst>
                                          <p:attrName>ppt_w</p:attrName>
                                        </p:attrNameLst>
                                      </p:cBhvr>
                                      <p:tavLst>
                                        <p:tav tm="0">
                                          <p:val>
                                            <p:fltVal val="0"/>
                                          </p:val>
                                        </p:tav>
                                        <p:tav tm="100000">
                                          <p:val>
                                            <p:strVal val="#ppt_w"/>
                                          </p:val>
                                        </p:tav>
                                      </p:tavLst>
                                    </p:anim>
                                    <p:anim calcmode="lin" valueType="num">
                                      <p:cBhvr>
                                        <p:cTn id="13" dur="500" fill="hold"/>
                                        <p:tgtEl>
                                          <p:spTgt spid="119"/>
                                        </p:tgtEl>
                                        <p:attrNameLst>
                                          <p:attrName>ppt_h</p:attrName>
                                        </p:attrNameLst>
                                      </p:cBhvr>
                                      <p:tavLst>
                                        <p:tav tm="0">
                                          <p:val>
                                            <p:fltVal val="0"/>
                                          </p:val>
                                        </p:tav>
                                        <p:tav tm="100000">
                                          <p:val>
                                            <p:strVal val="#ppt_h"/>
                                          </p:val>
                                        </p:tav>
                                      </p:tavLst>
                                    </p:anim>
                                    <p:animEffect transition="in" filter="fade">
                                      <p:cBhvr>
                                        <p:cTn id="14" dur="500"/>
                                        <p:tgtEl>
                                          <p:spTgt spid="119"/>
                                        </p:tgtEl>
                                      </p:cBhvr>
                                    </p:animEffect>
                                  </p:childTnLst>
                                </p:cTn>
                              </p:par>
                              <p:par>
                                <p:cTn id="15" presetID="53" presetClass="entr" presetSubtype="16" fill="hold" nodeType="withEffect">
                                  <p:stCondLst>
                                    <p:cond delay="50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a:off x="333561"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历史解释：抗日战争的影响</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 y="584200"/>
            <a:ext cx="8763000" cy="4546600"/>
          </a:xfrm>
          <a:prstGeom prst="ellipse">
            <a:avLst/>
          </a:prstGeom>
          <a:ln>
            <a:noFill/>
          </a:ln>
          <a:effectLst>
            <a:softEdge rad="112500"/>
          </a:effectLst>
        </p:spPr>
      </p:pic>
      <p:sp>
        <p:nvSpPr>
          <p:cNvPr id="7" name="TextBox 6"/>
          <p:cNvSpPr txBox="1"/>
          <p:nvPr/>
        </p:nvSpPr>
        <p:spPr>
          <a:xfrm>
            <a:off x="1276463" y="5084290"/>
            <a:ext cx="7014118" cy="400110"/>
          </a:xfrm>
          <a:prstGeom prst="rect">
            <a:avLst/>
          </a:prstGeom>
          <a:noFill/>
        </p:spPr>
        <p:txBody>
          <a:bodyPr wrap="square" rtlCol="0">
            <a:spAutoFit/>
          </a:bodyPr>
          <a:lstStyle/>
          <a:p>
            <a:r>
              <a:rPr lang="zh-CN" altLang="en-US" sz="2000" dirty="0" smtClean="0">
                <a:solidFill>
                  <a:schemeClr val="bg1"/>
                </a:solidFill>
                <a:latin typeface="方正粗倩简体" panose="03000509000000000000" pitchFamily="65" charset="-122"/>
                <a:ea typeface="方正粗倩简体" panose="03000509000000000000" pitchFamily="65" charset="-122"/>
              </a:rPr>
              <a:t>你能结合学案上的材料，在地图上介绍一下二战的形势吗？</a:t>
            </a:r>
            <a:endParaRPr lang="zh-CN" altLang="en-US" sz="2000" dirty="0">
              <a:solidFill>
                <a:schemeClr val="bg1"/>
              </a:solidFill>
              <a:latin typeface="方正粗倩简体" panose="03000509000000000000" pitchFamily="65" charset="-122"/>
              <a:ea typeface="方正粗倩简体" panose="03000509000000000000" pitchFamily="65" charset="-122"/>
            </a:endParaRPr>
          </a:p>
        </p:txBody>
      </p:sp>
    </p:spTree>
    <p:extLst>
      <p:ext uri="{BB962C8B-B14F-4D97-AF65-F5344CB8AC3E}">
        <p14:creationId xmlns:p14="http://schemas.microsoft.com/office/powerpoint/2010/main" val="4201155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000"/>
                                        <p:tgtEl>
                                          <p:spTgt spid="47"/>
                                        </p:tgtEl>
                                      </p:cBhvr>
                                    </p:animEffect>
                                  </p:childTnLst>
                                </p:cTn>
                              </p:par>
                              <p:par>
                                <p:cTn id="8" presetID="1"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childTnLst>
                                </p:cTn>
                              </p:par>
                              <p:par>
                                <p:cTn id="10" presetID="63" presetClass="path" presetSubtype="0" accel="50000" decel="50000" fill="hold" nodeType="withEffect">
                                  <p:stCondLst>
                                    <p:cond delay="0"/>
                                  </p:stCondLst>
                                  <p:childTnLst>
                                    <p:animMotion origin="layout" path="M -0.92309 -0.00278 L 5.55556E-7 4.44444E-6 " pathEditMode="relative" rAng="0" ptsTypes="AA">
                                      <p:cBhvr>
                                        <p:cTn id="11" dur="1000" fill="hold"/>
                                        <p:tgtEl>
                                          <p:spTgt spid="46"/>
                                        </p:tgtEl>
                                        <p:attrNameLst>
                                          <p:attrName>ppt_x</p:attrName>
                                          <p:attrName>ppt_y</p:attrName>
                                        </p:attrNameLst>
                                      </p:cBhvr>
                                      <p:rCtr x="46146" y="139"/>
                                    </p:animMotion>
                                  </p:childTnLst>
                                </p:cTn>
                              </p:par>
                              <p:par>
                                <p:cTn id="12" presetID="23" presetClass="entr" presetSubtype="16"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6" presetClass="entr" presetSubtype="3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a:off x="333561"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历史解释：抗日战争的影响</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1049066" y="4673956"/>
            <a:ext cx="7014118" cy="400110"/>
          </a:xfrm>
          <a:prstGeom prst="rect">
            <a:avLst/>
          </a:prstGeom>
          <a:noFill/>
        </p:spPr>
        <p:txBody>
          <a:bodyPr wrap="square" rtlCol="0">
            <a:spAutoFit/>
          </a:bodyPr>
          <a:lstStyle/>
          <a:p>
            <a:r>
              <a:rPr lang="zh-CN" altLang="en-US" sz="2000" dirty="0" smtClean="0">
                <a:solidFill>
                  <a:srgbClr val="FFC000"/>
                </a:solidFill>
                <a:latin typeface="方正粗倩简体" panose="03000509000000000000" pitchFamily="65" charset="-122"/>
                <a:ea typeface="方正粗倩简体" panose="03000509000000000000" pitchFamily="65" charset="-122"/>
              </a:rPr>
              <a:t>你能结合学案上的材料，在地图上介绍一下二战的形势吗？</a:t>
            </a:r>
            <a:endParaRPr lang="zh-CN" altLang="en-US" sz="2000" dirty="0">
              <a:solidFill>
                <a:srgbClr val="FFC000"/>
              </a:solidFill>
              <a:latin typeface="方正粗倩简体" panose="03000509000000000000" pitchFamily="65" charset="-122"/>
              <a:ea typeface="方正粗倩简体" panose="03000509000000000000" pitchFamily="65" charset="-122"/>
            </a:endParaRPr>
          </a:p>
        </p:txBody>
      </p:sp>
      <p:sp>
        <p:nvSpPr>
          <p:cNvPr id="2" name="TextBox 1"/>
          <p:cNvSpPr txBox="1"/>
          <p:nvPr/>
        </p:nvSpPr>
        <p:spPr>
          <a:xfrm>
            <a:off x="333562" y="806196"/>
            <a:ext cx="8445126" cy="3539430"/>
          </a:xfrm>
          <a:prstGeom prst="rect">
            <a:avLst/>
          </a:prstGeom>
          <a:noFill/>
        </p:spPr>
        <p:txBody>
          <a:bodyPr wrap="square" rtlCol="0">
            <a:spAutoFit/>
          </a:bodyPr>
          <a:lstStyle/>
          <a:p>
            <a:r>
              <a:rPr lang="zh-CN" altLang="zh-CN" dirty="0">
                <a:solidFill>
                  <a:schemeClr val="bg1"/>
                </a:solidFill>
                <a:latin typeface="迷你简粗倩" panose="03000509000000000000" pitchFamily="65" charset="-122"/>
                <a:ea typeface="迷你简粗倩" panose="03000509000000000000" pitchFamily="65" charset="-122"/>
              </a:rPr>
              <a:t>材料</a:t>
            </a:r>
            <a:r>
              <a:rPr lang="en-US" altLang="zh-CN" dirty="0">
                <a:solidFill>
                  <a:schemeClr val="bg1"/>
                </a:solidFill>
                <a:latin typeface="迷你简粗倩" panose="03000509000000000000" pitchFamily="65" charset="-122"/>
                <a:ea typeface="迷你简粗倩" panose="03000509000000000000" pitchFamily="65" charset="-122"/>
              </a:rPr>
              <a:t>   </a:t>
            </a:r>
            <a:r>
              <a:rPr lang="zh-CN" altLang="zh-CN" dirty="0">
                <a:solidFill>
                  <a:schemeClr val="bg1"/>
                </a:solidFill>
                <a:latin typeface="迷你简粗倩" panose="03000509000000000000" pitchFamily="65" charset="-122"/>
                <a:ea typeface="迷你简粗倩" panose="03000509000000000000" pitchFamily="65" charset="-122"/>
              </a:rPr>
              <a:t>在第二次世界大战的任何阶段，中国战场始终牵制和消耗着日本陆军的绝对主力。当日本海军耀武扬威于印度洋时，陆军无法抽调足够的兵力与之配合，太平洋战场上的盟军因此度过了最困难的时期。中国军队从</a:t>
            </a:r>
            <a:r>
              <a:rPr lang="en-US" altLang="zh-CN" dirty="0">
                <a:solidFill>
                  <a:schemeClr val="bg1"/>
                </a:solidFill>
                <a:latin typeface="迷你简粗倩" panose="03000509000000000000" pitchFamily="65" charset="-122"/>
                <a:ea typeface="迷你简粗倩" panose="03000509000000000000" pitchFamily="65" charset="-122"/>
              </a:rPr>
              <a:t>1939</a:t>
            </a:r>
            <a:r>
              <a:rPr lang="zh-CN" altLang="zh-CN" dirty="0">
                <a:solidFill>
                  <a:schemeClr val="bg1"/>
                </a:solidFill>
                <a:latin typeface="迷你简粗倩" panose="03000509000000000000" pitchFamily="65" charset="-122"/>
                <a:ea typeface="迷你简粗倩" panose="03000509000000000000" pitchFamily="65" charset="-122"/>
              </a:rPr>
              <a:t>年冬开始发起的冬季攻势，使日军未能为“南进”抽出力量，反而被迫向中国战场增援。日军攻打澳大利亚、锡兰的计划被迫放弃，与德军会师印度洋，击溃英、苏，控制世界的狂妄目的就这样破灭了。</a:t>
            </a:r>
          </a:p>
          <a:p>
            <a:r>
              <a:rPr lang="en-US" altLang="zh-CN" dirty="0" smtClean="0">
                <a:solidFill>
                  <a:schemeClr val="bg1"/>
                </a:solidFill>
                <a:latin typeface="迷你简粗倩" panose="03000509000000000000" pitchFamily="65" charset="-122"/>
                <a:ea typeface="迷你简粗倩" panose="03000509000000000000" pitchFamily="65" charset="-122"/>
              </a:rPr>
              <a:t>       1942</a:t>
            </a:r>
            <a:r>
              <a:rPr lang="zh-CN" altLang="zh-CN" dirty="0">
                <a:solidFill>
                  <a:schemeClr val="bg1"/>
                </a:solidFill>
                <a:latin typeface="迷你简粗倩" panose="03000509000000000000" pitchFamily="65" charset="-122"/>
                <a:ea typeface="迷你简粗倩" panose="03000509000000000000" pitchFamily="65" charset="-122"/>
              </a:rPr>
              <a:t>年</a:t>
            </a:r>
            <a:r>
              <a:rPr lang="en-US" altLang="zh-CN" dirty="0">
                <a:solidFill>
                  <a:schemeClr val="bg1"/>
                </a:solidFill>
                <a:latin typeface="迷你简粗倩" panose="03000509000000000000" pitchFamily="65" charset="-122"/>
                <a:ea typeface="迷你简粗倩" panose="03000509000000000000" pitchFamily="65" charset="-122"/>
              </a:rPr>
              <a:t>1</a:t>
            </a:r>
            <a:r>
              <a:rPr lang="zh-CN" altLang="zh-CN" dirty="0">
                <a:solidFill>
                  <a:schemeClr val="bg1"/>
                </a:solidFill>
                <a:latin typeface="迷你简粗倩" panose="03000509000000000000" pitchFamily="65" charset="-122"/>
                <a:ea typeface="迷你简粗倩" panose="03000509000000000000" pitchFamily="65" charset="-122"/>
              </a:rPr>
              <a:t>月，</a:t>
            </a:r>
            <a:r>
              <a:rPr lang="en-US" altLang="zh-CN" dirty="0">
                <a:solidFill>
                  <a:schemeClr val="bg1"/>
                </a:solidFill>
                <a:latin typeface="迷你简粗倩" panose="03000509000000000000" pitchFamily="65" charset="-122"/>
                <a:ea typeface="迷你简粗倩" panose="03000509000000000000" pitchFamily="65" charset="-122"/>
              </a:rPr>
              <a:t>8</a:t>
            </a:r>
            <a:r>
              <a:rPr lang="zh-CN" altLang="zh-CN" dirty="0">
                <a:solidFill>
                  <a:schemeClr val="bg1"/>
                </a:solidFill>
                <a:latin typeface="迷你简粗倩" panose="03000509000000000000" pitchFamily="65" charset="-122"/>
                <a:ea typeface="迷你简粗倩" panose="03000509000000000000" pitchFamily="65" charset="-122"/>
              </a:rPr>
              <a:t>万日军大举进攻缅甸，英国守军告急。此时，中国的抗战正处于最为艰难的相持阶段。尽管如此，中国军民仍以极大的牺牲勇气和国际主义精神，动员</a:t>
            </a:r>
            <a:r>
              <a:rPr lang="en-US" altLang="zh-CN" dirty="0">
                <a:solidFill>
                  <a:schemeClr val="bg1"/>
                </a:solidFill>
                <a:latin typeface="迷你简粗倩" panose="03000509000000000000" pitchFamily="65" charset="-122"/>
                <a:ea typeface="迷你简粗倩" panose="03000509000000000000" pitchFamily="65" charset="-122"/>
              </a:rPr>
              <a:t>10</a:t>
            </a:r>
            <a:r>
              <a:rPr lang="zh-CN" altLang="zh-CN" dirty="0">
                <a:solidFill>
                  <a:schemeClr val="bg1"/>
                </a:solidFill>
                <a:latin typeface="迷你简粗倩" panose="03000509000000000000" pitchFamily="65" charset="-122"/>
                <a:ea typeface="迷你简粗倩" panose="03000509000000000000" pitchFamily="65" charset="-122"/>
              </a:rPr>
              <a:t>万精兵入缅作战。派出的是当时中国最为精锐的队伍，包括中国唯一的一支机械化部队。热带雨林中，</a:t>
            </a:r>
            <a:r>
              <a:rPr lang="en-US" altLang="zh-CN" dirty="0">
                <a:solidFill>
                  <a:schemeClr val="bg1"/>
                </a:solidFill>
                <a:latin typeface="迷你简粗倩" panose="03000509000000000000" pitchFamily="65" charset="-122"/>
                <a:ea typeface="迷你简粗倩" panose="03000509000000000000" pitchFamily="65" charset="-122"/>
              </a:rPr>
              <a:t>10</a:t>
            </a:r>
            <a:r>
              <a:rPr lang="zh-CN" altLang="zh-CN" dirty="0">
                <a:solidFill>
                  <a:schemeClr val="bg1"/>
                </a:solidFill>
                <a:latin typeface="迷你简粗倩" panose="03000509000000000000" pitchFamily="65" charset="-122"/>
                <a:ea typeface="迷你简粗倩" panose="03000509000000000000" pitchFamily="65" charset="-122"/>
              </a:rPr>
              <a:t>万远征军以</a:t>
            </a:r>
            <a:r>
              <a:rPr lang="en-US" altLang="zh-CN" dirty="0">
                <a:solidFill>
                  <a:schemeClr val="bg1"/>
                </a:solidFill>
                <a:latin typeface="迷你简粗倩" panose="03000509000000000000" pitchFamily="65" charset="-122"/>
                <a:ea typeface="迷你简粗倩" panose="03000509000000000000" pitchFamily="65" charset="-122"/>
              </a:rPr>
              <a:t>6</a:t>
            </a:r>
            <a:r>
              <a:rPr lang="zh-CN" altLang="zh-CN" dirty="0">
                <a:solidFill>
                  <a:schemeClr val="bg1"/>
                </a:solidFill>
                <a:latin typeface="迷你简粗倩" panose="03000509000000000000" pitchFamily="65" charset="-122"/>
                <a:ea typeface="迷你简粗倩" panose="03000509000000000000" pitchFamily="65" charset="-122"/>
              </a:rPr>
              <a:t>万人的牺牲书写了二战史上极为惨烈的一笔。</a:t>
            </a:r>
          </a:p>
          <a:p>
            <a:r>
              <a:rPr lang="en-US" altLang="zh-CN" dirty="0" smtClean="0">
                <a:solidFill>
                  <a:schemeClr val="bg1"/>
                </a:solidFill>
                <a:latin typeface="迷你简粗倩" panose="03000509000000000000" pitchFamily="65" charset="-122"/>
                <a:ea typeface="迷你简粗倩" panose="03000509000000000000" pitchFamily="65" charset="-122"/>
              </a:rPr>
              <a:t>       </a:t>
            </a:r>
            <a:r>
              <a:rPr lang="zh-CN" altLang="zh-CN" dirty="0" smtClean="0">
                <a:solidFill>
                  <a:schemeClr val="bg1"/>
                </a:solidFill>
                <a:latin typeface="迷你简粗倩" panose="03000509000000000000" pitchFamily="65" charset="-122"/>
                <a:ea typeface="迷你简粗倩" panose="03000509000000000000" pitchFamily="65" charset="-122"/>
              </a:rPr>
              <a:t>苏</a:t>
            </a:r>
            <a:r>
              <a:rPr lang="zh-CN" altLang="zh-CN" dirty="0">
                <a:solidFill>
                  <a:schemeClr val="bg1"/>
                </a:solidFill>
                <a:latin typeface="迷你简粗倩" panose="03000509000000000000" pitchFamily="65" charset="-122"/>
                <a:ea typeface="迷你简粗倩" panose="03000509000000000000" pitchFamily="65" charset="-122"/>
              </a:rPr>
              <a:t>德战争爆发后，苏联西线吃紧，东部防务减弱，对于日本“北进”无疑是千载难逢的机会。按德日间的盟约，希特勒一再催促日本对苏开战。但由于中国战场对日军的牵制，日本坐失良机。正因为如此，苏军得以从远东抽调</a:t>
            </a:r>
            <a:r>
              <a:rPr lang="en-US" altLang="zh-CN" dirty="0">
                <a:solidFill>
                  <a:schemeClr val="bg1"/>
                </a:solidFill>
                <a:latin typeface="迷你简粗倩" panose="03000509000000000000" pitchFamily="65" charset="-122"/>
                <a:ea typeface="迷你简粗倩" panose="03000509000000000000" pitchFamily="65" charset="-122"/>
              </a:rPr>
              <a:t>50</a:t>
            </a:r>
            <a:r>
              <a:rPr lang="zh-CN" altLang="zh-CN" dirty="0">
                <a:solidFill>
                  <a:schemeClr val="bg1"/>
                </a:solidFill>
                <a:latin typeface="迷你简粗倩" panose="03000509000000000000" pitchFamily="65" charset="-122"/>
                <a:ea typeface="迷你简粗倩" panose="03000509000000000000" pitchFamily="65" charset="-122"/>
              </a:rPr>
              <a:t>万兵力抵抗德军，最终赢得了苏德战场上的胜利。</a:t>
            </a:r>
          </a:p>
          <a:p>
            <a:r>
              <a:rPr lang="en-US" altLang="zh-CN" dirty="0" smtClean="0">
                <a:solidFill>
                  <a:schemeClr val="bg1"/>
                </a:solidFill>
                <a:latin typeface="迷你简粗倩" panose="03000509000000000000" pitchFamily="65" charset="-122"/>
                <a:ea typeface="迷你简粗倩" panose="03000509000000000000" pitchFamily="65" charset="-122"/>
              </a:rPr>
              <a:t>              </a:t>
            </a:r>
            <a:r>
              <a:rPr lang="zh-CN" altLang="zh-CN" dirty="0" smtClean="0">
                <a:solidFill>
                  <a:schemeClr val="bg1"/>
                </a:solidFill>
                <a:latin typeface="迷你简粗倩" panose="03000509000000000000" pitchFamily="65" charset="-122"/>
                <a:ea typeface="迷你简粗倩" panose="03000509000000000000" pitchFamily="65" charset="-122"/>
              </a:rPr>
              <a:t>——</a:t>
            </a:r>
            <a:r>
              <a:rPr lang="zh-CN" altLang="zh-CN" dirty="0">
                <a:solidFill>
                  <a:schemeClr val="bg1"/>
                </a:solidFill>
                <a:latin typeface="迷你简粗倩" panose="03000509000000000000" pitchFamily="65" charset="-122"/>
                <a:ea typeface="迷你简粗倩" panose="03000509000000000000" pitchFamily="65" charset="-122"/>
              </a:rPr>
              <a:t>贾永《三位二战风云人物（罗斯福、丘吉尔、斯大林）眼中的中国抗日战争》</a:t>
            </a:r>
          </a:p>
        </p:txBody>
      </p:sp>
    </p:spTree>
    <p:extLst>
      <p:ext uri="{BB962C8B-B14F-4D97-AF65-F5344CB8AC3E}">
        <p14:creationId xmlns:p14="http://schemas.microsoft.com/office/powerpoint/2010/main" val="9222139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000"/>
                                        <p:tgtEl>
                                          <p:spTgt spid="47"/>
                                        </p:tgtEl>
                                      </p:cBhvr>
                                    </p:animEffect>
                                  </p:childTnLst>
                                </p:cTn>
                              </p:par>
                              <p:par>
                                <p:cTn id="8" presetID="1"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childTnLst>
                                </p:cTn>
                              </p:par>
                              <p:par>
                                <p:cTn id="10" presetID="63" presetClass="path" presetSubtype="0" accel="50000" decel="50000" fill="hold" nodeType="withEffect">
                                  <p:stCondLst>
                                    <p:cond delay="0"/>
                                  </p:stCondLst>
                                  <p:childTnLst>
                                    <p:animMotion origin="layout" path="M -0.92309 -0.00278 L 5.55556E-7 4.44444E-6 " pathEditMode="relative" rAng="0" ptsTypes="AA">
                                      <p:cBhvr>
                                        <p:cTn id="11" dur="1000" fill="hold"/>
                                        <p:tgtEl>
                                          <p:spTgt spid="46"/>
                                        </p:tgtEl>
                                        <p:attrNameLst>
                                          <p:attrName>ppt_x</p:attrName>
                                          <p:attrName>ppt_y</p:attrName>
                                        </p:attrNameLst>
                                      </p:cBhvr>
                                      <p:rCtr x="46146" y="139"/>
                                    </p:animMotion>
                                  </p:childTnLst>
                                </p:cTn>
                              </p:par>
                              <p:par>
                                <p:cTn id="12" presetID="23" presetClass="entr" presetSubtype="16"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直接连接符 3"/>
          <p:cNvCxnSpPr/>
          <p:nvPr/>
        </p:nvCxnSpPr>
        <p:spPr>
          <a:xfrm>
            <a:off x="1602444" y="3081651"/>
            <a:ext cx="1014247" cy="10798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a:endCxn id="35" idx="1"/>
          </p:cNvCxnSpPr>
          <p:nvPr/>
        </p:nvCxnSpPr>
        <p:spPr>
          <a:xfrm flipV="1">
            <a:off x="3071826" y="2402662"/>
            <a:ext cx="1230214" cy="87498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057927" y="2271772"/>
            <a:ext cx="1241815" cy="23716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36" idx="3"/>
          </p:cNvCxnSpPr>
          <p:nvPr/>
        </p:nvCxnSpPr>
        <p:spPr>
          <a:xfrm flipV="1">
            <a:off x="6893654" y="1617769"/>
            <a:ext cx="539919" cy="67690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标题 11"/>
          <p:cNvSpPr txBox="1">
            <a:spLocks/>
          </p:cNvSpPr>
          <p:nvPr/>
        </p:nvSpPr>
        <p:spPr>
          <a:xfrm>
            <a:off x="181007" y="1729512"/>
            <a:ext cx="2331425" cy="66429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600" b="1" dirty="0">
                <a:solidFill>
                  <a:schemeClr val="bg1"/>
                </a:solidFill>
                <a:latin typeface="微软雅黑" panose="020B0503020204020204" pitchFamily="34" charset="-122"/>
                <a:ea typeface="微软雅黑" panose="020B0503020204020204" pitchFamily="34" charset="-122"/>
              </a:rPr>
              <a:t>1931·9·18</a:t>
            </a:r>
            <a:r>
              <a:rPr lang="zh-CN" altLang="en-US" sz="1600" b="1" dirty="0">
                <a:solidFill>
                  <a:schemeClr val="bg1"/>
                </a:solidFill>
                <a:latin typeface="微软雅黑" panose="020B0503020204020204" pitchFamily="34" charset="-122"/>
                <a:ea typeface="微软雅黑" panose="020B0503020204020204" pitchFamily="34" charset="-122"/>
              </a:rPr>
              <a:t>后</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国联采取绥靖政策</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助长了日本法西斯</a:t>
            </a:r>
          </a:p>
        </p:txBody>
      </p:sp>
      <p:sp>
        <p:nvSpPr>
          <p:cNvPr id="11" name="标题 11"/>
          <p:cNvSpPr txBox="1">
            <a:spLocks/>
          </p:cNvSpPr>
          <p:nvPr/>
        </p:nvSpPr>
        <p:spPr>
          <a:xfrm>
            <a:off x="2109567" y="3702449"/>
            <a:ext cx="2222105" cy="71913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600" b="1" dirty="0">
                <a:solidFill>
                  <a:schemeClr val="bg1"/>
                </a:solidFill>
                <a:latin typeface="微软雅黑" panose="020B0503020204020204" pitchFamily="34" charset="-122"/>
                <a:ea typeface="微软雅黑" panose="020B0503020204020204" pitchFamily="34" charset="-122"/>
              </a:rPr>
              <a:t>1942</a:t>
            </a:r>
            <a:r>
              <a:rPr lang="zh-CN" altLang="en-US" sz="1600" b="1" dirty="0">
                <a:solidFill>
                  <a:schemeClr val="bg1"/>
                </a:solidFill>
                <a:latin typeface="微软雅黑" panose="020B0503020204020204" pitchFamily="34" charset="-122"/>
                <a:ea typeface="微软雅黑" panose="020B0503020204020204" pitchFamily="34" charset="-122"/>
              </a:rPr>
              <a:t>年元旦</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世界反法西斯同盟建立</a:t>
            </a:r>
          </a:p>
        </p:txBody>
      </p:sp>
      <p:sp>
        <p:nvSpPr>
          <p:cNvPr id="13" name="标题 11"/>
          <p:cNvSpPr txBox="1">
            <a:spLocks/>
          </p:cNvSpPr>
          <p:nvPr/>
        </p:nvSpPr>
        <p:spPr>
          <a:xfrm>
            <a:off x="3206644" y="1128536"/>
            <a:ext cx="2715154" cy="62060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600" b="1" dirty="0">
                <a:solidFill>
                  <a:schemeClr val="bg1"/>
                </a:solidFill>
                <a:latin typeface="微软雅黑" panose="020B0503020204020204" pitchFamily="34" charset="-122"/>
                <a:ea typeface="微软雅黑" panose="020B0503020204020204" pitchFamily="34" charset="-122"/>
              </a:rPr>
              <a:t>1943</a:t>
            </a:r>
            <a:r>
              <a:rPr lang="zh-CN" altLang="en-US" sz="1600" b="1" dirty="0">
                <a:solidFill>
                  <a:schemeClr val="bg1"/>
                </a:solidFill>
                <a:latin typeface="微软雅黑" panose="020B0503020204020204" pitchFamily="34" charset="-122"/>
                <a:ea typeface="微软雅黑" panose="020B0503020204020204" pitchFamily="34" charset="-122"/>
              </a:rPr>
              <a:t>年开罗会议</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宣告战后日本归还中国领土</a:t>
            </a:r>
          </a:p>
        </p:txBody>
      </p:sp>
      <p:sp>
        <p:nvSpPr>
          <p:cNvPr id="15" name="标题 11"/>
          <p:cNvSpPr txBox="1">
            <a:spLocks/>
          </p:cNvSpPr>
          <p:nvPr/>
        </p:nvSpPr>
        <p:spPr>
          <a:xfrm>
            <a:off x="4754063" y="2984019"/>
            <a:ext cx="2944627" cy="11217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600" b="1" dirty="0">
                <a:solidFill>
                  <a:schemeClr val="bg1"/>
                </a:solidFill>
                <a:latin typeface="微软雅黑" panose="020B0503020204020204" pitchFamily="34" charset="-122"/>
                <a:ea typeface="微软雅黑" panose="020B0503020204020204" pitchFamily="34" charset="-122"/>
              </a:rPr>
              <a:t>1945·7《</a:t>
            </a:r>
            <a:r>
              <a:rPr lang="zh-CN" altLang="en-US" sz="1600" b="1" dirty="0">
                <a:solidFill>
                  <a:schemeClr val="bg1"/>
                </a:solidFill>
                <a:latin typeface="微软雅黑" panose="020B0503020204020204" pitchFamily="34" charset="-122"/>
                <a:ea typeface="微软雅黑" panose="020B0503020204020204" pitchFamily="34" charset="-122"/>
              </a:rPr>
              <a:t>波茨坦公告</a:t>
            </a:r>
            <a:r>
              <a:rPr lang="en-US" altLang="zh-CN" sz="1600" b="1" dirty="0">
                <a:solidFill>
                  <a:schemeClr val="bg1"/>
                </a:solidFill>
                <a:latin typeface="微软雅黑" panose="020B0503020204020204" pitchFamily="34" charset="-122"/>
                <a:ea typeface="微软雅黑" panose="020B0503020204020204" pitchFamily="34" charset="-122"/>
              </a:rPr>
              <a:t>》</a:t>
            </a:r>
          </a:p>
          <a:p>
            <a:r>
              <a:rPr lang="zh-CN" altLang="en-US" sz="1600" b="1" dirty="0">
                <a:solidFill>
                  <a:schemeClr val="bg1"/>
                </a:solidFill>
                <a:latin typeface="微软雅黑" panose="020B0503020204020204" pitchFamily="34" charset="-122"/>
                <a:ea typeface="微软雅黑" panose="020B0503020204020204" pitchFamily="34" charset="-122"/>
              </a:rPr>
              <a:t>中美苏英重申对日处理方式</a:t>
            </a:r>
          </a:p>
        </p:txBody>
      </p:sp>
      <p:sp>
        <p:nvSpPr>
          <p:cNvPr id="17" name="标题 11"/>
          <p:cNvSpPr txBox="1">
            <a:spLocks/>
          </p:cNvSpPr>
          <p:nvPr/>
        </p:nvSpPr>
        <p:spPr>
          <a:xfrm>
            <a:off x="7093864" y="2026452"/>
            <a:ext cx="2186401" cy="86216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b="1" dirty="0" smtClean="0">
                <a:solidFill>
                  <a:schemeClr val="bg1"/>
                </a:solidFill>
                <a:latin typeface="微软雅黑" panose="020B0503020204020204" pitchFamily="34" charset="-122"/>
                <a:ea typeface="微软雅黑" panose="020B0503020204020204" pitchFamily="34" charset="-122"/>
              </a:rPr>
              <a:t>美国投下两颗原子弹</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algn="l"/>
            <a:r>
              <a:rPr lang="zh-CN" altLang="en-US" sz="1600" b="1" dirty="0" smtClean="0">
                <a:solidFill>
                  <a:schemeClr val="bg1"/>
                </a:solidFill>
                <a:latin typeface="微软雅黑" panose="020B0503020204020204" pitchFamily="34" charset="-122"/>
                <a:ea typeface="微软雅黑" panose="020B0503020204020204" pitchFamily="34" charset="-122"/>
              </a:rPr>
              <a:t>苏联出兵东北</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889629" y="2717091"/>
            <a:ext cx="945087" cy="945087"/>
            <a:chOff x="304800" y="673100"/>
            <a:chExt cx="4000500" cy="4000500"/>
          </a:xfrm>
          <a:blipFill dpi="0" rotWithShape="1">
            <a:blip r:embed="rId3">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0" name="椭圆 19"/>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1" name="组合 20"/>
          <p:cNvGrpSpPr/>
          <p:nvPr/>
        </p:nvGrpSpPr>
        <p:grpSpPr>
          <a:xfrm>
            <a:off x="2644238" y="2594199"/>
            <a:ext cx="950676" cy="950676"/>
            <a:chOff x="304800" y="673100"/>
            <a:chExt cx="4000500" cy="4000500"/>
          </a:xfrm>
          <a:blipFill dpi="0" rotWithShape="1">
            <a:blip r:embed="rId4">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3" name="椭圆 22"/>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4" name="组合 23"/>
          <p:cNvGrpSpPr/>
          <p:nvPr/>
        </p:nvGrpSpPr>
        <p:grpSpPr>
          <a:xfrm>
            <a:off x="4249632" y="1924564"/>
            <a:ext cx="985559" cy="985559"/>
            <a:chOff x="304800" y="673100"/>
            <a:chExt cx="4000500" cy="4000500"/>
          </a:xfrm>
          <a:blipFill dpi="0" rotWithShape="1">
            <a:blip r:embed="rId5">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6" name="椭圆 25"/>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7" name="组合 26"/>
          <p:cNvGrpSpPr/>
          <p:nvPr/>
        </p:nvGrpSpPr>
        <p:grpSpPr>
          <a:xfrm>
            <a:off x="5982102" y="1831827"/>
            <a:ext cx="974447" cy="974447"/>
            <a:chOff x="304800" y="673100"/>
            <a:chExt cx="4000500" cy="4000500"/>
          </a:xfrm>
          <a:blipFill dpi="0" rotWithShape="1">
            <a:blip r:embed="rId6">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9" name="椭圆 28"/>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30" name="组合 29"/>
          <p:cNvGrpSpPr/>
          <p:nvPr/>
        </p:nvGrpSpPr>
        <p:grpSpPr>
          <a:xfrm>
            <a:off x="7369800" y="920225"/>
            <a:ext cx="919857" cy="919857"/>
            <a:chOff x="304800" y="673100"/>
            <a:chExt cx="4000500" cy="4000500"/>
          </a:xfrm>
          <a:blipFill dpi="0" rotWithShape="1">
            <a:blip r:embed="rId7">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2" name="椭圆 3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sp>
        <p:nvSpPr>
          <p:cNvPr id="33" name="标题 11"/>
          <p:cNvSpPr txBox="1">
            <a:spLocks/>
          </p:cNvSpPr>
          <p:nvPr/>
        </p:nvSpPr>
        <p:spPr>
          <a:xfrm>
            <a:off x="900549" y="2944293"/>
            <a:ext cx="892343"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99" dirty="0" smtClean="0">
                <a:solidFill>
                  <a:schemeClr val="bg1"/>
                </a:solidFill>
                <a:latin typeface="Impact MT Std" pitchFamily="34" charset="0"/>
                <a:ea typeface="微软雅黑" panose="020B0503020204020204" pitchFamily="34" charset="-122"/>
              </a:rPr>
              <a:t>1931</a:t>
            </a:r>
            <a:endParaRPr lang="zh-CN" altLang="en-US" sz="2099" dirty="0">
              <a:solidFill>
                <a:schemeClr val="bg1"/>
              </a:solidFill>
              <a:latin typeface="Impact MT Std" pitchFamily="34" charset="0"/>
              <a:ea typeface="微软雅黑" panose="020B0503020204020204" pitchFamily="34" charset="-122"/>
            </a:endParaRPr>
          </a:p>
        </p:txBody>
      </p:sp>
      <p:sp>
        <p:nvSpPr>
          <p:cNvPr id="34" name="标题 11"/>
          <p:cNvSpPr txBox="1">
            <a:spLocks/>
          </p:cNvSpPr>
          <p:nvPr/>
        </p:nvSpPr>
        <p:spPr>
          <a:xfrm>
            <a:off x="2574299" y="2778895"/>
            <a:ext cx="1037447"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99" dirty="0" smtClean="0">
                <a:solidFill>
                  <a:schemeClr val="bg1"/>
                </a:solidFill>
                <a:latin typeface="Impact MT Std" pitchFamily="34" charset="0"/>
                <a:ea typeface="微软雅黑" panose="020B0503020204020204" pitchFamily="34" charset="-122"/>
              </a:rPr>
              <a:t>1942</a:t>
            </a:r>
            <a:endParaRPr lang="zh-CN" altLang="en-US" sz="2099" dirty="0">
              <a:solidFill>
                <a:schemeClr val="bg1"/>
              </a:solidFill>
              <a:latin typeface="Impact MT Std" pitchFamily="34" charset="0"/>
              <a:ea typeface="微软雅黑" panose="020B0503020204020204" pitchFamily="34" charset="-122"/>
            </a:endParaRPr>
          </a:p>
        </p:txBody>
      </p:sp>
      <p:sp>
        <p:nvSpPr>
          <p:cNvPr id="35" name="标题 11"/>
          <p:cNvSpPr txBox="1">
            <a:spLocks/>
          </p:cNvSpPr>
          <p:nvPr/>
        </p:nvSpPr>
        <p:spPr>
          <a:xfrm>
            <a:off x="4302040" y="2188406"/>
            <a:ext cx="880743"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99" dirty="0" smtClean="0">
                <a:solidFill>
                  <a:schemeClr val="bg1"/>
                </a:solidFill>
                <a:latin typeface="Impact MT Std" pitchFamily="34" charset="0"/>
                <a:ea typeface="微软雅黑" panose="020B0503020204020204" pitchFamily="34" charset="-122"/>
              </a:rPr>
              <a:t>1943</a:t>
            </a:r>
            <a:endParaRPr lang="zh-CN" altLang="en-US" sz="2099" dirty="0">
              <a:solidFill>
                <a:schemeClr val="bg1"/>
              </a:solidFill>
              <a:latin typeface="Impact MT Std" pitchFamily="34" charset="0"/>
              <a:ea typeface="微软雅黑" panose="020B0503020204020204" pitchFamily="34" charset="-122"/>
            </a:endParaRPr>
          </a:p>
        </p:txBody>
      </p:sp>
      <p:sp>
        <p:nvSpPr>
          <p:cNvPr id="36" name="标题 11"/>
          <p:cNvSpPr txBox="1">
            <a:spLocks/>
          </p:cNvSpPr>
          <p:nvPr/>
        </p:nvSpPr>
        <p:spPr>
          <a:xfrm>
            <a:off x="5980589" y="2080422"/>
            <a:ext cx="913065"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99" dirty="0" smtClean="0">
                <a:solidFill>
                  <a:schemeClr val="bg1"/>
                </a:solidFill>
                <a:latin typeface="Impact MT Std" pitchFamily="34" charset="0"/>
                <a:ea typeface="微软雅黑" panose="020B0503020204020204" pitchFamily="34" charset="-122"/>
              </a:rPr>
              <a:t>1945</a:t>
            </a:r>
            <a:endParaRPr lang="zh-CN" altLang="en-US" sz="2099" dirty="0">
              <a:solidFill>
                <a:schemeClr val="bg1"/>
              </a:solidFill>
              <a:latin typeface="Impact MT Std" pitchFamily="34" charset="0"/>
              <a:ea typeface="微软雅黑" panose="020B0503020204020204" pitchFamily="34" charset="-122"/>
            </a:endParaRPr>
          </a:p>
        </p:txBody>
      </p:sp>
      <p:sp>
        <p:nvSpPr>
          <p:cNvPr id="37" name="标题 11"/>
          <p:cNvSpPr txBox="1">
            <a:spLocks/>
          </p:cNvSpPr>
          <p:nvPr/>
        </p:nvSpPr>
        <p:spPr>
          <a:xfrm>
            <a:off x="7325589" y="1128536"/>
            <a:ext cx="973733"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99" dirty="0" smtClean="0">
                <a:solidFill>
                  <a:schemeClr val="bg1"/>
                </a:solidFill>
                <a:latin typeface="Impact MT Std" pitchFamily="34" charset="0"/>
                <a:ea typeface="微软雅黑" panose="020B0503020204020204" pitchFamily="34" charset="-122"/>
              </a:rPr>
              <a:t>1945</a:t>
            </a:r>
            <a:endParaRPr lang="zh-CN" altLang="en-US" sz="2099" dirty="0">
              <a:solidFill>
                <a:schemeClr val="bg1"/>
              </a:solidFill>
              <a:latin typeface="Impact MT Std" pitchFamily="34" charset="0"/>
              <a:ea typeface="微软雅黑" panose="020B0503020204020204" pitchFamily="34" charset="-122"/>
            </a:endParaRPr>
          </a:p>
        </p:txBody>
      </p:sp>
      <p:pic>
        <p:nvPicPr>
          <p:cNvPr id="38" name="Picture 3" descr="C:\Users\ABC\Desktop\GR-010 (2).png"/>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Users\ABC\Desktop\GR-010 (2).png"/>
          <p:cNvPicPr>
            <a:picLocks noChangeAspect="1" noChangeArrowheads="1"/>
          </p:cNvPicPr>
          <p:nvPr/>
        </p:nvPicPr>
        <p:blipFill>
          <a:blip r:embed="rId9">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41" name="矩形 40"/>
          <p:cNvSpPr/>
          <p:nvPr/>
        </p:nvSpPr>
        <p:spPr>
          <a:xfrm>
            <a:off x="333561"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历史解释：抗日战争的影响</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517731" y="4550366"/>
            <a:ext cx="8459001" cy="461665"/>
          </a:xfrm>
          <a:prstGeom prst="rect">
            <a:avLst/>
          </a:prstGeom>
          <a:noFill/>
        </p:spPr>
        <p:txBody>
          <a:bodyPr wrap="square" rtlCol="0">
            <a:spAutoFit/>
          </a:bodyPr>
          <a:lstStyle/>
          <a:p>
            <a:r>
              <a:rPr lang="zh-CN" altLang="en-US" sz="2400" dirty="0" smtClean="0">
                <a:solidFill>
                  <a:srgbClr val="FFFF00"/>
                </a:solidFill>
                <a:latin typeface="方正粗倩简体" panose="03000509000000000000" pitchFamily="65" charset="-122"/>
                <a:ea typeface="方正粗倩简体" panose="03000509000000000000" pitchFamily="65" charset="-122"/>
              </a:rPr>
              <a:t>中国为世界反法西斯战争做出突出贡献，提高了国际地位</a:t>
            </a:r>
            <a:endParaRPr lang="zh-CN" altLang="en-US" sz="2400" dirty="0">
              <a:solidFill>
                <a:srgbClr val="FFFF00"/>
              </a:solidFill>
              <a:latin typeface="方正粗倩简体" panose="03000509000000000000" pitchFamily="65" charset="-122"/>
              <a:ea typeface="方正粗倩简体" panose="03000509000000000000" pitchFamily="65" charset="-122"/>
            </a:endParaRPr>
          </a:p>
        </p:txBody>
      </p:sp>
    </p:spTree>
    <p:extLst>
      <p:ext uri="{BB962C8B-B14F-4D97-AF65-F5344CB8AC3E}">
        <p14:creationId xmlns:p14="http://schemas.microsoft.com/office/powerpoint/2010/main" val="2620590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22" presetClass="entr" presetSubtype="4"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p:stCondLst>
                              <p:cond delay="2500"/>
                            </p:stCondLst>
                            <p:childTnLst>
                              <p:par>
                                <p:cTn id="51" presetID="53" presetClass="entr" presetSubtype="16"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fltVal val="0"/>
                                          </p:val>
                                        </p:tav>
                                        <p:tav tm="100000">
                                          <p:val>
                                            <p:strVal val="#ppt_w"/>
                                          </p:val>
                                        </p:tav>
                                      </p:tavLst>
                                    </p:anim>
                                    <p:anim calcmode="lin" valueType="num">
                                      <p:cBhvr>
                                        <p:cTn id="54" dur="500" fill="hold"/>
                                        <p:tgtEl>
                                          <p:spTgt spid="35"/>
                                        </p:tgtEl>
                                        <p:attrNameLst>
                                          <p:attrName>ppt_h</p:attrName>
                                        </p:attrNameLst>
                                      </p:cBhvr>
                                      <p:tavLst>
                                        <p:tav tm="0">
                                          <p:val>
                                            <p:fltVal val="0"/>
                                          </p:val>
                                        </p:tav>
                                        <p:tav tm="100000">
                                          <p:val>
                                            <p:strVal val="#ppt_h"/>
                                          </p:val>
                                        </p:tav>
                                      </p:tavLst>
                                    </p:anim>
                                    <p:animEffect transition="in" filter="fade">
                                      <p:cBhvr>
                                        <p:cTn id="55" dur="500"/>
                                        <p:tgtEl>
                                          <p:spTgt spid="35"/>
                                        </p:tgtEl>
                                      </p:cBhvr>
                                    </p:animEffect>
                                  </p:childTnLst>
                                </p:cTn>
                              </p:par>
                            </p:childTnLst>
                          </p:cTn>
                        </p:par>
                        <p:par>
                          <p:cTn id="56" fill="hold">
                            <p:stCondLst>
                              <p:cond delay="3000"/>
                            </p:stCondLst>
                            <p:childTnLst>
                              <p:par>
                                <p:cTn id="57" presetID="53" presetClass="entr" presetSubtype="16"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par>
                                <p:cTn id="62" presetID="22" presetClass="entr" presetSubtype="8" fill="hold"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left)">
                                      <p:cBhvr>
                                        <p:cTn id="64" dur="500"/>
                                        <p:tgtEl>
                                          <p:spTgt spid="6"/>
                                        </p:tgtEl>
                                      </p:cBhvr>
                                    </p:animEffect>
                                  </p:childTnLst>
                                </p:cTn>
                              </p:par>
                              <p:par>
                                <p:cTn id="65" presetID="53" presetClass="entr" presetSubtype="16"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childTnLst>
                          </p:cTn>
                        </p:par>
                        <p:par>
                          <p:cTn id="70" fill="hold">
                            <p:stCondLst>
                              <p:cond delay="3500"/>
                            </p:stCondLst>
                            <p:childTnLst>
                              <p:par>
                                <p:cTn id="71" presetID="53" presetClass="entr" presetSubtype="16"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500" fill="hold"/>
                                        <p:tgtEl>
                                          <p:spTgt spid="36"/>
                                        </p:tgtEl>
                                        <p:attrNameLst>
                                          <p:attrName>ppt_w</p:attrName>
                                        </p:attrNameLst>
                                      </p:cBhvr>
                                      <p:tavLst>
                                        <p:tav tm="0">
                                          <p:val>
                                            <p:fltVal val="0"/>
                                          </p:val>
                                        </p:tav>
                                        <p:tav tm="100000">
                                          <p:val>
                                            <p:strVal val="#ppt_w"/>
                                          </p:val>
                                        </p:tav>
                                      </p:tavLst>
                                    </p:anim>
                                    <p:anim calcmode="lin" valueType="num">
                                      <p:cBhvr>
                                        <p:cTn id="74" dur="500" fill="hold"/>
                                        <p:tgtEl>
                                          <p:spTgt spid="36"/>
                                        </p:tgtEl>
                                        <p:attrNameLst>
                                          <p:attrName>ppt_h</p:attrName>
                                        </p:attrNameLst>
                                      </p:cBhvr>
                                      <p:tavLst>
                                        <p:tav tm="0">
                                          <p:val>
                                            <p:fltVal val="0"/>
                                          </p:val>
                                        </p:tav>
                                        <p:tav tm="100000">
                                          <p:val>
                                            <p:strVal val="#ppt_h"/>
                                          </p:val>
                                        </p:tav>
                                      </p:tavLst>
                                    </p:anim>
                                    <p:animEffect transition="in" filter="fade">
                                      <p:cBhvr>
                                        <p:cTn id="75" dur="500"/>
                                        <p:tgtEl>
                                          <p:spTgt spid="36"/>
                                        </p:tgtEl>
                                      </p:cBhvr>
                                    </p:animEffect>
                                  </p:childTnLst>
                                </p:cTn>
                              </p:par>
                            </p:childTnLst>
                          </p:cTn>
                        </p:par>
                        <p:par>
                          <p:cTn id="76" fill="hold">
                            <p:stCondLst>
                              <p:cond delay="4000"/>
                            </p:stCondLst>
                            <p:childTnLst>
                              <p:par>
                                <p:cTn id="77" presetID="53" presetClass="entr" presetSubtype="1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par>
                                <p:cTn id="82" presetID="22" presetClass="entr" presetSubtype="4"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wipe(down)">
                                      <p:cBhvr>
                                        <p:cTn id="84" dur="500"/>
                                        <p:tgtEl>
                                          <p:spTgt spid="7"/>
                                        </p:tgtEl>
                                      </p:cBhvr>
                                    </p:animEffect>
                                  </p:childTnLst>
                                </p:cTn>
                              </p:par>
                              <p:par>
                                <p:cTn id="85" presetID="53" presetClass="entr" presetSubtype="16"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childTnLst>
                          </p:cTn>
                        </p:par>
                        <p:par>
                          <p:cTn id="90" fill="hold">
                            <p:stCondLst>
                              <p:cond delay="4500"/>
                            </p:stCondLst>
                            <p:childTnLst>
                              <p:par>
                                <p:cTn id="91" presetID="53" presetClass="entr" presetSubtype="16" fill="hold" grpId="0" nodeType="after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p:cTn id="93" dur="500" fill="hold"/>
                                        <p:tgtEl>
                                          <p:spTgt spid="37"/>
                                        </p:tgtEl>
                                        <p:attrNameLst>
                                          <p:attrName>ppt_w</p:attrName>
                                        </p:attrNameLst>
                                      </p:cBhvr>
                                      <p:tavLst>
                                        <p:tav tm="0">
                                          <p:val>
                                            <p:fltVal val="0"/>
                                          </p:val>
                                        </p:tav>
                                        <p:tav tm="100000">
                                          <p:val>
                                            <p:strVal val="#ppt_w"/>
                                          </p:val>
                                        </p:tav>
                                      </p:tavLst>
                                    </p:anim>
                                    <p:anim calcmode="lin" valueType="num">
                                      <p:cBhvr>
                                        <p:cTn id="94" dur="500" fill="hold"/>
                                        <p:tgtEl>
                                          <p:spTgt spid="37"/>
                                        </p:tgtEl>
                                        <p:attrNameLst>
                                          <p:attrName>ppt_h</p:attrName>
                                        </p:attrNameLst>
                                      </p:cBhvr>
                                      <p:tavLst>
                                        <p:tav tm="0">
                                          <p:val>
                                            <p:fltVal val="0"/>
                                          </p:val>
                                        </p:tav>
                                        <p:tav tm="100000">
                                          <p:val>
                                            <p:strVal val="#ppt_h"/>
                                          </p:val>
                                        </p:tav>
                                      </p:tavLst>
                                    </p:anim>
                                    <p:animEffect transition="in" filter="fade">
                                      <p:cBhvr>
                                        <p:cTn id="95" dur="500"/>
                                        <p:tgtEl>
                                          <p:spTgt spid="37"/>
                                        </p:tgtEl>
                                      </p:cBhvr>
                                    </p:animEffect>
                                  </p:childTnLst>
                                </p:cTn>
                              </p:par>
                            </p:childTnLst>
                          </p:cTn>
                        </p:par>
                        <p:par>
                          <p:cTn id="96" fill="hold">
                            <p:stCondLst>
                              <p:cond delay="5000"/>
                            </p:stCondLst>
                            <p:childTnLst>
                              <p:par>
                                <p:cTn id="97" presetID="53" presetClass="entr" presetSubtype="16"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p:cTn id="99" dur="500" fill="hold"/>
                                        <p:tgtEl>
                                          <p:spTgt spid="17"/>
                                        </p:tgtEl>
                                        <p:attrNameLst>
                                          <p:attrName>ppt_w</p:attrName>
                                        </p:attrNameLst>
                                      </p:cBhvr>
                                      <p:tavLst>
                                        <p:tav tm="0">
                                          <p:val>
                                            <p:fltVal val="0"/>
                                          </p:val>
                                        </p:tav>
                                        <p:tav tm="100000">
                                          <p:val>
                                            <p:strVal val="#ppt_w"/>
                                          </p:val>
                                        </p:tav>
                                      </p:tavLst>
                                    </p:anim>
                                    <p:anim calcmode="lin" valueType="num">
                                      <p:cBhvr>
                                        <p:cTn id="100" dur="500" fill="hold"/>
                                        <p:tgtEl>
                                          <p:spTgt spid="17"/>
                                        </p:tgtEl>
                                        <p:attrNameLst>
                                          <p:attrName>ppt_h</p:attrName>
                                        </p:attrNameLst>
                                      </p:cBhvr>
                                      <p:tavLst>
                                        <p:tav tm="0">
                                          <p:val>
                                            <p:fltVal val="0"/>
                                          </p:val>
                                        </p:tav>
                                        <p:tav tm="100000">
                                          <p:val>
                                            <p:strVal val="#ppt_h"/>
                                          </p:val>
                                        </p:tav>
                                      </p:tavLst>
                                    </p:anim>
                                    <p:animEffect transition="in" filter="fade">
                                      <p:cBhvr>
                                        <p:cTn id="101" dur="500"/>
                                        <p:tgtEl>
                                          <p:spTgt spid="17"/>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1000"/>
                                        <p:tgtEl>
                                          <p:spTgt spid="42"/>
                                        </p:tgtEl>
                                      </p:cBhvr>
                                    </p:animEffect>
                                    <p:anim calcmode="lin" valueType="num">
                                      <p:cBhvr>
                                        <p:cTn id="107" dur="1000" fill="hold"/>
                                        <p:tgtEl>
                                          <p:spTgt spid="42"/>
                                        </p:tgtEl>
                                        <p:attrNameLst>
                                          <p:attrName>ppt_x</p:attrName>
                                        </p:attrNameLst>
                                      </p:cBhvr>
                                      <p:tavLst>
                                        <p:tav tm="0">
                                          <p:val>
                                            <p:strVal val="#ppt_x"/>
                                          </p:val>
                                        </p:tav>
                                        <p:tav tm="100000">
                                          <p:val>
                                            <p:strVal val="#ppt_x"/>
                                          </p:val>
                                        </p:tav>
                                      </p:tavLst>
                                    </p:anim>
                                    <p:anim calcmode="lin" valueType="num">
                                      <p:cBhvr>
                                        <p:cTn id="10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33" grpId="0"/>
      <p:bldP spid="34" grpId="0"/>
      <p:bldP spid="35" grpId="0"/>
      <p:bldP spid="36" grpId="0"/>
      <p:bldP spid="37"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 name="标题 4"/>
          <p:cNvSpPr txBox="1">
            <a:spLocks/>
          </p:cNvSpPr>
          <p:nvPr/>
        </p:nvSpPr>
        <p:spPr>
          <a:xfrm>
            <a:off x="204129" y="138400"/>
            <a:ext cx="3067426" cy="355021"/>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dirty="0" smtClean="0">
                <a:solidFill>
                  <a:schemeClr val="bg1"/>
                </a:solidFill>
                <a:latin typeface="微软雅黑" panose="020B0503020204020204" pitchFamily="34" charset="-122"/>
                <a:ea typeface="微软雅黑" panose="020B0503020204020204" pitchFamily="34" charset="-122"/>
              </a:rPr>
              <a:t>01</a:t>
            </a:r>
            <a:r>
              <a:rPr lang="en-US" altLang="zh-CN" sz="3200" b="1" dirty="0" smtClean="0">
                <a:solidFill>
                  <a:schemeClr val="bg1"/>
                </a:solidFill>
                <a:latin typeface="微软雅黑" panose="020B0503020204020204" pitchFamily="34" charset="-122"/>
                <a:ea typeface="微软雅黑" panose="020B0503020204020204" pitchFamily="34" charset="-122"/>
              </a:rPr>
              <a:t> </a:t>
            </a:r>
            <a:r>
              <a:rPr lang="zh-CN" altLang="en-US" sz="3600" b="1" dirty="0" smtClean="0">
                <a:solidFill>
                  <a:schemeClr val="bg1"/>
                </a:solidFill>
                <a:latin typeface="微软雅黑" panose="020B0503020204020204" pitchFamily="34" charset="-122"/>
                <a:ea typeface="微软雅黑" panose="020B0503020204020204" pitchFamily="34" charset="-122"/>
              </a:rPr>
              <a:t>时空观念</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grpSp>
        <p:nvGrpSpPr>
          <p:cNvPr id="94" name="组合 93"/>
          <p:cNvGrpSpPr/>
          <p:nvPr/>
        </p:nvGrpSpPr>
        <p:grpSpPr>
          <a:xfrm>
            <a:off x="611369" y="812800"/>
            <a:ext cx="3028176" cy="984885"/>
            <a:chOff x="4562856" y="3069484"/>
            <a:chExt cx="2760474" cy="1313525"/>
          </a:xfrm>
        </p:grpSpPr>
        <p:sp>
          <p:nvSpPr>
            <p:cNvPr id="95" name="文本框 9"/>
            <p:cNvSpPr txBox="1"/>
            <p:nvPr/>
          </p:nvSpPr>
          <p:spPr>
            <a:xfrm>
              <a:off x="4946700" y="3069484"/>
              <a:ext cx="2376630" cy="1313525"/>
            </a:xfrm>
            <a:prstGeom prst="rect">
              <a:avLst/>
            </a:prstGeom>
            <a:noFill/>
          </p:spPr>
          <p:txBody>
            <a:bodyPr wrap="square" lIns="0" tIns="0" rIns="0" bIns="0" rtlCol="0">
              <a:spAutoFit/>
            </a:bodyPr>
            <a:lstStyle/>
            <a:p>
              <a:pPr marL="0" lvl="1"/>
              <a:r>
                <a:rPr lang="zh-CN" altLang="en-US" sz="3200" dirty="0" smtClean="0">
                  <a:solidFill>
                    <a:schemeClr val="bg1"/>
                  </a:solidFill>
                  <a:latin typeface="微软雅黑" pitchFamily="34" charset="-122"/>
                  <a:ea typeface="微软雅黑" pitchFamily="34" charset="-122"/>
                </a:rPr>
                <a:t>抗战大事记</a:t>
              </a:r>
              <a:endParaRPr lang="zh-CN" altLang="en-US" sz="3200" dirty="0">
                <a:solidFill>
                  <a:schemeClr val="bg1"/>
                </a:solidFill>
                <a:latin typeface="微软雅黑" pitchFamily="34" charset="-122"/>
                <a:ea typeface="微软雅黑" pitchFamily="34" charset="-122"/>
              </a:endParaRPr>
            </a:p>
          </p:txBody>
        </p:sp>
        <p:sp>
          <p:nvSpPr>
            <p:cNvPr id="98" name="等腰三角形 97"/>
            <p:cNvSpPr/>
            <p:nvPr/>
          </p:nvSpPr>
          <p:spPr>
            <a:xfrm rot="5400000">
              <a:off x="4528326" y="3327271"/>
              <a:ext cx="290296" cy="22123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cxnSp>
        <p:nvCxnSpPr>
          <p:cNvPr id="119" name="直接连接符 118"/>
          <p:cNvCxnSpPr/>
          <p:nvPr/>
        </p:nvCxnSpPr>
        <p:spPr>
          <a:xfrm>
            <a:off x="192171" y="701156"/>
            <a:ext cx="2697489" cy="0"/>
          </a:xfrm>
          <a:prstGeom prst="line">
            <a:avLst/>
          </a:prstGeom>
          <a:ln>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369" y="1638028"/>
            <a:ext cx="7781940" cy="2677656"/>
          </a:xfrm>
          <a:prstGeom prst="rect">
            <a:avLst/>
          </a:prstGeom>
          <a:noFill/>
        </p:spPr>
        <p:txBody>
          <a:bodyPr wrap="square" rtlCol="0">
            <a:spAutoFit/>
          </a:bodyPr>
          <a:lstStyle/>
          <a:p>
            <a:r>
              <a:rPr lang="en-US" altLang="zh-CN" sz="2400" dirty="0" smtClean="0">
                <a:solidFill>
                  <a:srgbClr val="FFC000"/>
                </a:solidFill>
                <a:latin typeface="Adobe 黑体 Std R" pitchFamily="34" charset="-122"/>
                <a:ea typeface="Adobe 黑体 Std R" pitchFamily="34" charset="-122"/>
              </a:rPr>
              <a:t>        </a:t>
            </a:r>
            <a:r>
              <a:rPr lang="zh-CN" altLang="zh-CN" sz="2400" dirty="0" smtClean="0">
                <a:solidFill>
                  <a:srgbClr val="FFC000"/>
                </a:solidFill>
                <a:latin typeface="Adobe 黑体 Std R" pitchFamily="34" charset="-122"/>
                <a:ea typeface="Adobe 黑体 Std R" pitchFamily="34" charset="-122"/>
              </a:rPr>
              <a:t>首先</a:t>
            </a:r>
            <a:r>
              <a:rPr lang="zh-CN" altLang="en-US" sz="2400" dirty="0" smtClean="0">
                <a:solidFill>
                  <a:srgbClr val="FFC000"/>
                </a:solidFill>
                <a:latin typeface="Adobe 黑体 Std R" pitchFamily="34" charset="-122"/>
                <a:ea typeface="Adobe 黑体 Std R" pitchFamily="34" charset="-122"/>
              </a:rPr>
              <a:t>，制作学案，</a:t>
            </a:r>
            <a:r>
              <a:rPr lang="zh-CN" altLang="zh-CN" sz="2400" dirty="0" smtClean="0">
                <a:solidFill>
                  <a:srgbClr val="FFC000"/>
                </a:solidFill>
                <a:latin typeface="Adobe 黑体 Std R" pitchFamily="34" charset="-122"/>
                <a:ea typeface="Adobe 黑体 Std R" pitchFamily="34" charset="-122"/>
              </a:rPr>
              <a:t>通过</a:t>
            </a:r>
            <a:r>
              <a:rPr lang="zh-CN" altLang="zh-CN" sz="2400" dirty="0">
                <a:solidFill>
                  <a:srgbClr val="FFC000"/>
                </a:solidFill>
                <a:latin typeface="Adobe 黑体 Std R" pitchFamily="34" charset="-122"/>
                <a:ea typeface="Adobe 黑体 Std R" pitchFamily="34" charset="-122"/>
              </a:rPr>
              <a:t>填空的方式让学生了解十四年抗战史上的重要事件，为了便于学生理解，分为日军侵华事件、中共的努力、国民党的抗战、国际社会四个</a:t>
            </a:r>
            <a:r>
              <a:rPr lang="zh-CN" altLang="zh-CN" sz="2400" dirty="0" smtClean="0">
                <a:solidFill>
                  <a:srgbClr val="FFC000"/>
                </a:solidFill>
                <a:latin typeface="Adobe 黑体 Std R" pitchFamily="34" charset="-122"/>
                <a:ea typeface="Adobe 黑体 Std R" pitchFamily="34" charset="-122"/>
              </a:rPr>
              <a:t>角度</a:t>
            </a:r>
            <a:r>
              <a:rPr lang="zh-CN" altLang="en-US" sz="2400" dirty="0" smtClean="0">
                <a:solidFill>
                  <a:srgbClr val="FFC000"/>
                </a:solidFill>
                <a:latin typeface="Adobe 黑体 Std R" pitchFamily="34" charset="-122"/>
                <a:ea typeface="Adobe 黑体 Std R" pitchFamily="34" charset="-122"/>
              </a:rPr>
              <a:t>按时间顺序</a:t>
            </a:r>
            <a:r>
              <a:rPr lang="zh-CN" altLang="zh-CN" sz="2400" dirty="0" smtClean="0">
                <a:solidFill>
                  <a:srgbClr val="FFC000"/>
                </a:solidFill>
                <a:latin typeface="Adobe 黑体 Std R" pitchFamily="34" charset="-122"/>
                <a:ea typeface="Adobe 黑体 Std R" pitchFamily="34" charset="-122"/>
              </a:rPr>
              <a:t>整理。</a:t>
            </a:r>
            <a:endParaRPr lang="en-US" altLang="zh-CN" sz="2400" dirty="0" smtClean="0">
              <a:solidFill>
                <a:srgbClr val="FFC000"/>
              </a:solidFill>
              <a:latin typeface="Adobe 黑体 Std R" pitchFamily="34" charset="-122"/>
              <a:ea typeface="Adobe 黑体 Std R" pitchFamily="34" charset="-122"/>
            </a:endParaRPr>
          </a:p>
          <a:p>
            <a:r>
              <a:rPr lang="en-US" altLang="zh-CN" sz="2400" dirty="0" smtClean="0">
                <a:solidFill>
                  <a:srgbClr val="FFC000"/>
                </a:solidFill>
                <a:latin typeface="Adobe 黑体 Std R" pitchFamily="34" charset="-122"/>
                <a:ea typeface="Adobe 黑体 Std R" pitchFamily="34" charset="-122"/>
              </a:rPr>
              <a:t>        </a:t>
            </a:r>
            <a:r>
              <a:rPr lang="zh-CN" altLang="zh-CN" sz="2400" dirty="0" smtClean="0">
                <a:solidFill>
                  <a:srgbClr val="FFC000"/>
                </a:solidFill>
                <a:latin typeface="Adobe 黑体 Std R" pitchFamily="34" charset="-122"/>
                <a:ea typeface="Adobe 黑体 Std R" pitchFamily="34" charset="-122"/>
              </a:rPr>
              <a:t>其次</a:t>
            </a:r>
            <a:r>
              <a:rPr lang="zh-CN" altLang="zh-CN" sz="2400" dirty="0">
                <a:solidFill>
                  <a:srgbClr val="FFC000"/>
                </a:solidFill>
                <a:latin typeface="Adobe 黑体 Std R" pitchFamily="34" charset="-122"/>
                <a:ea typeface="Adobe 黑体 Std R" pitchFamily="34" charset="-122"/>
              </a:rPr>
              <a:t>，让学生动手画一画：绘制抗日战争时间轴。通过这一活动让学生建立起时间、空间的观念，划分抗日战争的阶段。</a:t>
            </a:r>
            <a:endParaRPr lang="zh-CN" altLang="en-US" sz="2400" dirty="0">
              <a:solidFill>
                <a:srgbClr val="FFC000"/>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37013947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53" presetClass="entr" presetSubtype="16" fill="hold" nodeType="withEffect">
                                  <p:stCondLst>
                                    <p:cond delay="500"/>
                                  </p:stCondLst>
                                  <p:childTnLst>
                                    <p:set>
                                      <p:cBhvr>
                                        <p:cTn id="11" dur="1" fill="hold">
                                          <p:stCondLst>
                                            <p:cond delay="0"/>
                                          </p:stCondLst>
                                        </p:cTn>
                                        <p:tgtEl>
                                          <p:spTgt spid="94"/>
                                        </p:tgtEl>
                                        <p:attrNameLst>
                                          <p:attrName>style.visibility</p:attrName>
                                        </p:attrNameLst>
                                      </p:cBhvr>
                                      <p:to>
                                        <p:strVal val="visible"/>
                                      </p:to>
                                    </p:set>
                                    <p:anim calcmode="lin" valueType="num">
                                      <p:cBhvr>
                                        <p:cTn id="12" dur="500" fill="hold"/>
                                        <p:tgtEl>
                                          <p:spTgt spid="94"/>
                                        </p:tgtEl>
                                        <p:attrNameLst>
                                          <p:attrName>ppt_w</p:attrName>
                                        </p:attrNameLst>
                                      </p:cBhvr>
                                      <p:tavLst>
                                        <p:tav tm="0">
                                          <p:val>
                                            <p:fltVal val="0"/>
                                          </p:val>
                                        </p:tav>
                                        <p:tav tm="100000">
                                          <p:val>
                                            <p:strVal val="#ppt_w"/>
                                          </p:val>
                                        </p:tav>
                                      </p:tavLst>
                                    </p:anim>
                                    <p:anim calcmode="lin" valueType="num">
                                      <p:cBhvr>
                                        <p:cTn id="13" dur="500" fill="hold"/>
                                        <p:tgtEl>
                                          <p:spTgt spid="94"/>
                                        </p:tgtEl>
                                        <p:attrNameLst>
                                          <p:attrName>ppt_h</p:attrName>
                                        </p:attrNameLst>
                                      </p:cBhvr>
                                      <p:tavLst>
                                        <p:tav tm="0">
                                          <p:val>
                                            <p:fltVal val="0"/>
                                          </p:val>
                                        </p:tav>
                                        <p:tav tm="100000">
                                          <p:val>
                                            <p:strVal val="#ppt_h"/>
                                          </p:val>
                                        </p:tav>
                                      </p:tavLst>
                                    </p:anim>
                                    <p:animEffect transition="in" filter="fade">
                                      <p:cBhvr>
                                        <p:cTn id="14" dur="500"/>
                                        <p:tgtEl>
                                          <p:spTgt spid="94"/>
                                        </p:tgtEl>
                                      </p:cBhvr>
                                    </p:animEffect>
                                  </p:childTnLst>
                                </p:cTn>
                              </p:par>
                              <p:par>
                                <p:cTn id="15" presetID="53" presetClass="entr" presetSubtype="16" fill="hold" nodeType="withEffect">
                                  <p:stCondLst>
                                    <p:cond delay="50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sp>
        <p:nvSpPr>
          <p:cNvPr id="41" name="矩形 40"/>
          <p:cNvSpPr/>
          <p:nvPr/>
        </p:nvSpPr>
        <p:spPr>
          <a:xfrm>
            <a:off x="333561" y="134412"/>
            <a:ext cx="2954655"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历史解释：抗日战争的影响</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cxnSp>
        <p:nvCxnSpPr>
          <p:cNvPr id="40" name="肘形连接符 39"/>
          <p:cNvCxnSpPr/>
          <p:nvPr/>
        </p:nvCxnSpPr>
        <p:spPr>
          <a:xfrm flipV="1">
            <a:off x="2221565" y="2341980"/>
            <a:ext cx="2181518" cy="677455"/>
          </a:xfrm>
          <a:prstGeom prst="bentConnector3">
            <a:avLst>
              <a:gd name="adj1" fmla="val 50000"/>
            </a:avLst>
          </a:prstGeom>
          <a:ln w="9525" cap="rnd">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肘形连接符 41"/>
          <p:cNvCxnSpPr/>
          <p:nvPr/>
        </p:nvCxnSpPr>
        <p:spPr>
          <a:xfrm>
            <a:off x="2221565" y="3261554"/>
            <a:ext cx="2321653" cy="609110"/>
          </a:xfrm>
          <a:prstGeom prst="bentConnector3">
            <a:avLst>
              <a:gd name="adj1" fmla="val 50000"/>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3" name="肘形连接符 42"/>
          <p:cNvCxnSpPr>
            <a:endCxn id="54" idx="2"/>
          </p:cNvCxnSpPr>
          <p:nvPr/>
        </p:nvCxnSpPr>
        <p:spPr>
          <a:xfrm flipV="1">
            <a:off x="2685652" y="3094994"/>
            <a:ext cx="1990912" cy="425600"/>
          </a:xfrm>
          <a:prstGeom prst="bentConnector3">
            <a:avLst>
              <a:gd name="adj1" fmla="val 50000"/>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4" name="肘形连接符 43"/>
          <p:cNvCxnSpPr>
            <a:endCxn id="64" idx="2"/>
          </p:cNvCxnSpPr>
          <p:nvPr/>
        </p:nvCxnSpPr>
        <p:spPr>
          <a:xfrm>
            <a:off x="2653501" y="3747481"/>
            <a:ext cx="2023063" cy="859287"/>
          </a:xfrm>
          <a:prstGeom prst="bentConnector3">
            <a:avLst>
              <a:gd name="adj1" fmla="val 23685"/>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5" name="圆角矩形 104"/>
          <p:cNvSpPr/>
          <p:nvPr/>
        </p:nvSpPr>
        <p:spPr>
          <a:xfrm>
            <a:off x="740123" y="2905024"/>
            <a:ext cx="2074110" cy="908997"/>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schemeClr val="tx1"/>
              </a:solidFill>
              <a:latin typeface="微软雅黑" panose="020B0503020204020204" pitchFamily="34" charset="-122"/>
              <a:ea typeface="微软雅黑" panose="020B0503020204020204" pitchFamily="34" charset="-122"/>
            </a:endParaRPr>
          </a:p>
        </p:txBody>
      </p:sp>
      <p:sp>
        <p:nvSpPr>
          <p:cNvPr id="46" name="矩形 45"/>
          <p:cNvSpPr/>
          <p:nvPr/>
        </p:nvSpPr>
        <p:spPr>
          <a:xfrm>
            <a:off x="913238" y="3125987"/>
            <a:ext cx="1527645" cy="438557"/>
          </a:xfrm>
          <a:prstGeom prst="rect">
            <a:avLst/>
          </a:prstGeom>
        </p:spPr>
        <p:txBody>
          <a:bodyPr wrap="square" lIns="68555" tIns="34278" rIns="68555" bIns="34278">
            <a:spAutoFit/>
          </a:bodyPr>
          <a:lstStyle/>
          <a:p>
            <a:r>
              <a:rPr lang="zh-CN" altLang="en-US" sz="2400" b="1" dirty="0" smtClean="0">
                <a:solidFill>
                  <a:schemeClr val="bg1"/>
                </a:solidFill>
                <a:latin typeface="微软雅黑" pitchFamily="34" charset="-122"/>
                <a:ea typeface="微软雅黑" pitchFamily="34" charset="-122"/>
              </a:rPr>
              <a:t>胜利影响</a:t>
            </a:r>
            <a:endParaRPr lang="en-US" altLang="zh-CN" sz="2400" b="1" dirty="0" smtClean="0">
              <a:solidFill>
                <a:schemeClr val="bg1"/>
              </a:solidFill>
              <a:latin typeface="微软雅黑" pitchFamily="34" charset="-122"/>
              <a:ea typeface="微软雅黑" pitchFamily="34" charset="-122"/>
            </a:endParaRPr>
          </a:p>
        </p:txBody>
      </p:sp>
      <p:grpSp>
        <p:nvGrpSpPr>
          <p:cNvPr id="47" name="组合 46"/>
          <p:cNvGrpSpPr/>
          <p:nvPr/>
        </p:nvGrpSpPr>
        <p:grpSpPr>
          <a:xfrm>
            <a:off x="4309301" y="2049348"/>
            <a:ext cx="572672" cy="572672"/>
            <a:chOff x="304800" y="673100"/>
            <a:chExt cx="4000500" cy="4000500"/>
          </a:xfrm>
          <a:blipFill dpi="0" rotWithShape="1">
            <a:blip r:embed="rId6">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49" name="椭圆 48"/>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50" name="标题 11"/>
          <p:cNvSpPr txBox="1">
            <a:spLocks/>
          </p:cNvSpPr>
          <p:nvPr/>
        </p:nvSpPr>
        <p:spPr>
          <a:xfrm>
            <a:off x="4273259" y="2127724"/>
            <a:ext cx="605512"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399" dirty="0">
                <a:solidFill>
                  <a:schemeClr val="bg1"/>
                </a:solidFill>
                <a:latin typeface="Impact MT Std" pitchFamily="34" charset="0"/>
                <a:ea typeface="微软雅黑" panose="020B0503020204020204" pitchFamily="34" charset="-122"/>
              </a:rPr>
              <a:t>01</a:t>
            </a:r>
            <a:endParaRPr lang="zh-CN" altLang="en-US" sz="2399" dirty="0">
              <a:solidFill>
                <a:schemeClr val="bg1"/>
              </a:solidFill>
              <a:latin typeface="Impact MT Std" pitchFamily="34" charset="0"/>
              <a:ea typeface="微软雅黑" panose="020B0503020204020204" pitchFamily="34" charset="-122"/>
            </a:endParaRPr>
          </a:p>
        </p:txBody>
      </p:sp>
      <p:sp>
        <p:nvSpPr>
          <p:cNvPr id="51" name="标题 11"/>
          <p:cNvSpPr txBox="1">
            <a:spLocks/>
          </p:cNvSpPr>
          <p:nvPr/>
        </p:nvSpPr>
        <p:spPr>
          <a:xfrm>
            <a:off x="4945701" y="2114608"/>
            <a:ext cx="2929297" cy="5904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FFFF00"/>
                </a:solidFill>
                <a:latin typeface="微软雅黑" panose="020B0503020204020204" pitchFamily="34" charset="-122"/>
                <a:ea typeface="微软雅黑" panose="020B0503020204020204" pitchFamily="34" charset="-122"/>
              </a:rPr>
              <a:t>国际：</a:t>
            </a:r>
            <a:r>
              <a:rPr lang="zh-CN" altLang="en-US" sz="1800" b="1" dirty="0" smtClean="0">
                <a:solidFill>
                  <a:schemeClr val="bg1"/>
                </a:solidFill>
                <a:latin typeface="微软雅黑" panose="020B0503020204020204" pitchFamily="34" charset="-122"/>
                <a:ea typeface="微软雅黑" panose="020B0503020204020204" pitchFamily="34" charset="-122"/>
              </a:rPr>
              <a:t>国际格局变化（对中国、对日本、对盟国）</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4664065" y="2808657"/>
            <a:ext cx="572672" cy="572672"/>
            <a:chOff x="304800" y="673100"/>
            <a:chExt cx="4000500" cy="4000500"/>
          </a:xfrm>
          <a:blipFill dpi="0" rotWithShape="1">
            <a:blip r:embed="rId7">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54" name="椭圆 53"/>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55" name="标题 11"/>
          <p:cNvSpPr txBox="1">
            <a:spLocks/>
          </p:cNvSpPr>
          <p:nvPr/>
        </p:nvSpPr>
        <p:spPr>
          <a:xfrm>
            <a:off x="4628022" y="2887033"/>
            <a:ext cx="605512"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399" dirty="0">
                <a:solidFill>
                  <a:schemeClr val="bg1"/>
                </a:solidFill>
                <a:latin typeface="Impact MT Std" pitchFamily="34" charset="0"/>
                <a:ea typeface="微软雅黑" panose="020B0503020204020204" pitchFamily="34" charset="-122"/>
              </a:rPr>
              <a:t>02</a:t>
            </a:r>
            <a:endParaRPr lang="zh-CN" altLang="en-US" sz="2399" dirty="0">
              <a:solidFill>
                <a:schemeClr val="bg1"/>
              </a:solidFill>
              <a:latin typeface="Impact MT Std" pitchFamily="34" charset="0"/>
              <a:ea typeface="微软雅黑" panose="020B0503020204020204" pitchFamily="34" charset="-122"/>
            </a:endParaRPr>
          </a:p>
        </p:txBody>
      </p:sp>
      <p:sp>
        <p:nvSpPr>
          <p:cNvPr id="56" name="标题 11"/>
          <p:cNvSpPr txBox="1">
            <a:spLocks/>
          </p:cNvSpPr>
          <p:nvPr/>
        </p:nvSpPr>
        <p:spPr>
          <a:xfrm>
            <a:off x="5275926" y="2913173"/>
            <a:ext cx="3860874" cy="376232"/>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solidFill>
                  <a:srgbClr val="FFFF00"/>
                </a:solidFill>
              </a:rPr>
              <a:t>国内政治格局</a:t>
            </a:r>
            <a:r>
              <a:rPr lang="zh-CN" altLang="en-US" dirty="0" smtClean="0"/>
              <a:t>（对中共、对国民党）</a:t>
            </a:r>
            <a:endParaRPr lang="zh-CN" altLang="en-US" dirty="0"/>
          </a:p>
        </p:txBody>
      </p:sp>
      <p:grpSp>
        <p:nvGrpSpPr>
          <p:cNvPr id="57" name="组合 56"/>
          <p:cNvGrpSpPr/>
          <p:nvPr/>
        </p:nvGrpSpPr>
        <p:grpSpPr>
          <a:xfrm>
            <a:off x="4363293" y="3564544"/>
            <a:ext cx="572672" cy="572672"/>
            <a:chOff x="304800" y="673100"/>
            <a:chExt cx="4000500" cy="4000500"/>
          </a:xfrm>
          <a:blipFill dpi="0" rotWithShape="1">
            <a:blip r:embed="rId8">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59" name="椭圆 58"/>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60" name="标题 11"/>
          <p:cNvSpPr txBox="1">
            <a:spLocks/>
          </p:cNvSpPr>
          <p:nvPr/>
        </p:nvSpPr>
        <p:spPr>
          <a:xfrm>
            <a:off x="4327251" y="3642920"/>
            <a:ext cx="605512"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399" dirty="0">
                <a:solidFill>
                  <a:schemeClr val="bg1"/>
                </a:solidFill>
                <a:latin typeface="Impact MT Std" pitchFamily="34" charset="0"/>
                <a:ea typeface="微软雅黑" panose="020B0503020204020204" pitchFamily="34" charset="-122"/>
              </a:rPr>
              <a:t>03</a:t>
            </a:r>
            <a:endParaRPr lang="zh-CN" altLang="en-US" sz="2399" dirty="0">
              <a:solidFill>
                <a:schemeClr val="bg1"/>
              </a:solidFill>
              <a:latin typeface="Impact MT Std" pitchFamily="34" charset="0"/>
              <a:ea typeface="微软雅黑" panose="020B0503020204020204" pitchFamily="34" charset="-122"/>
            </a:endParaRPr>
          </a:p>
        </p:txBody>
      </p:sp>
      <p:sp>
        <p:nvSpPr>
          <p:cNvPr id="61" name="标题 11"/>
          <p:cNvSpPr txBox="1">
            <a:spLocks/>
          </p:cNvSpPr>
          <p:nvPr/>
        </p:nvSpPr>
        <p:spPr>
          <a:xfrm>
            <a:off x="5186084" y="3687467"/>
            <a:ext cx="3825171" cy="326826"/>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solidFill>
                  <a:srgbClr val="FFFF00"/>
                </a:solidFill>
              </a:rPr>
              <a:t>国内经济格局</a:t>
            </a:r>
            <a:r>
              <a:rPr lang="zh-CN" altLang="en-US" dirty="0" smtClean="0"/>
              <a:t>（大后方的建设）</a:t>
            </a:r>
            <a:endParaRPr lang="zh-CN" altLang="en-US" dirty="0"/>
          </a:p>
        </p:txBody>
      </p:sp>
      <p:grpSp>
        <p:nvGrpSpPr>
          <p:cNvPr id="62" name="组合 61"/>
          <p:cNvGrpSpPr/>
          <p:nvPr/>
        </p:nvGrpSpPr>
        <p:grpSpPr>
          <a:xfrm>
            <a:off x="4664065" y="4320431"/>
            <a:ext cx="572672" cy="572672"/>
            <a:chOff x="304800" y="673100"/>
            <a:chExt cx="4000500" cy="4000500"/>
          </a:xfrm>
          <a:blipFill dpi="0" rotWithShape="1">
            <a:blip r:embed="rId9">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64" name="椭圆 63"/>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65" name="标题 11"/>
          <p:cNvSpPr txBox="1">
            <a:spLocks/>
          </p:cNvSpPr>
          <p:nvPr/>
        </p:nvSpPr>
        <p:spPr>
          <a:xfrm>
            <a:off x="4628022" y="4398807"/>
            <a:ext cx="605512" cy="4285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399" dirty="0">
                <a:solidFill>
                  <a:schemeClr val="bg1"/>
                </a:solidFill>
                <a:latin typeface="Impact MT Std" pitchFamily="34" charset="0"/>
                <a:ea typeface="微软雅黑" panose="020B0503020204020204" pitchFamily="34" charset="-122"/>
              </a:rPr>
              <a:t>04</a:t>
            </a:r>
            <a:endParaRPr lang="zh-CN" altLang="en-US" sz="2399" dirty="0">
              <a:solidFill>
                <a:schemeClr val="bg1"/>
              </a:solidFill>
              <a:latin typeface="Impact MT Std" pitchFamily="34" charset="0"/>
              <a:ea typeface="微软雅黑" panose="020B0503020204020204" pitchFamily="34" charset="-122"/>
            </a:endParaRPr>
          </a:p>
        </p:txBody>
      </p:sp>
      <p:sp>
        <p:nvSpPr>
          <p:cNvPr id="66" name="标题 11"/>
          <p:cNvSpPr txBox="1">
            <a:spLocks/>
          </p:cNvSpPr>
          <p:nvPr/>
        </p:nvSpPr>
        <p:spPr>
          <a:xfrm>
            <a:off x="5275926" y="4398807"/>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solidFill>
                  <a:srgbClr val="FFFF00"/>
                </a:solidFill>
              </a:rPr>
              <a:t>国内民族精神</a:t>
            </a:r>
            <a:endParaRPr lang="zh-CN" altLang="en-US" dirty="0">
              <a:solidFill>
                <a:srgbClr val="FFFF00"/>
              </a:solidFill>
            </a:endParaRPr>
          </a:p>
        </p:txBody>
      </p:sp>
      <p:sp>
        <p:nvSpPr>
          <p:cNvPr id="67" name="TextBox 66"/>
          <p:cNvSpPr txBox="1"/>
          <p:nvPr/>
        </p:nvSpPr>
        <p:spPr>
          <a:xfrm>
            <a:off x="552254" y="1099170"/>
            <a:ext cx="8459001" cy="461665"/>
          </a:xfrm>
          <a:prstGeom prst="rect">
            <a:avLst/>
          </a:prstGeom>
          <a:noFill/>
        </p:spPr>
        <p:txBody>
          <a:bodyPr wrap="square" rtlCol="0">
            <a:spAutoFit/>
          </a:bodyPr>
          <a:lstStyle/>
          <a:p>
            <a:r>
              <a:rPr lang="zh-CN" altLang="en-US" sz="2400" dirty="0" smtClean="0">
                <a:solidFill>
                  <a:schemeClr val="bg1"/>
                </a:solidFill>
                <a:latin typeface="方正粗倩简体" panose="03000509000000000000" pitchFamily="65" charset="-122"/>
                <a:ea typeface="方正粗倩简体" panose="03000509000000000000" pitchFamily="65" charset="-122"/>
              </a:rPr>
              <a:t>全面而多角度的分析问题：</a:t>
            </a:r>
            <a:endParaRPr lang="zh-CN" altLang="en-US" sz="2400" dirty="0">
              <a:solidFill>
                <a:schemeClr val="bg1"/>
              </a:solidFill>
              <a:latin typeface="方正粗倩简体" panose="03000509000000000000" pitchFamily="65" charset="-122"/>
              <a:ea typeface="方正粗倩简体" panose="03000509000000000000" pitchFamily="65" charset="-122"/>
            </a:endParaRPr>
          </a:p>
        </p:txBody>
      </p:sp>
    </p:spTree>
    <p:extLst>
      <p:ext uri="{BB962C8B-B14F-4D97-AF65-F5344CB8AC3E}">
        <p14:creationId xmlns:p14="http://schemas.microsoft.com/office/powerpoint/2010/main" val="2008950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50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ppt_x"/>
                                          </p:val>
                                        </p:tav>
                                        <p:tav tm="100000">
                                          <p:val>
                                            <p:strVal val="#ppt_x"/>
                                          </p:val>
                                        </p:tav>
                                      </p:tavLst>
                                    </p:anim>
                                    <p:anim calcmode="lin" valueType="num">
                                      <p:cBhvr additive="base">
                                        <p:cTn id="17" dur="500" fill="hold"/>
                                        <p:tgtEl>
                                          <p:spTgt spid="4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down)">
                                      <p:cBhvr>
                                        <p:cTn id="25" dur="500"/>
                                        <p:tgtEl>
                                          <p:spTgt spid="43"/>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500"/>
                                        <p:tgtEl>
                                          <p:spTgt spid="44"/>
                                        </p:tgtEl>
                                      </p:cBhvr>
                                    </p:animEffect>
                                  </p:childTnLst>
                                </p:cTn>
                              </p:par>
                              <p:par>
                                <p:cTn id="34" presetID="1" presetClass="entr" presetSubtype="0" fill="hold" nodeType="withEffect">
                                  <p:stCondLst>
                                    <p:cond delay="500"/>
                                  </p:stCondLst>
                                  <p:childTnLst>
                                    <p:set>
                                      <p:cBhvr>
                                        <p:cTn id="35" dur="1" fill="hold">
                                          <p:stCondLst>
                                            <p:cond delay="0"/>
                                          </p:stCondLst>
                                        </p:cTn>
                                        <p:tgtEl>
                                          <p:spTgt spid="47"/>
                                        </p:tgtEl>
                                        <p:attrNameLst>
                                          <p:attrName>style.visibility</p:attrName>
                                        </p:attrNameLst>
                                      </p:cBhvr>
                                      <p:to>
                                        <p:strVal val="visible"/>
                                      </p:to>
                                    </p:set>
                                  </p:childTnLst>
                                </p:cTn>
                              </p:par>
                              <p:par>
                                <p:cTn id="36" presetID="53" presetClass="entr" presetSubtype="16" fill="hold" nodeType="withEffect">
                                  <p:stCondLst>
                                    <p:cond delay="500"/>
                                  </p:stCondLst>
                                  <p:childTnLst>
                                    <p:set>
                                      <p:cBhvr>
                                        <p:cTn id="37" dur="1" fill="hold">
                                          <p:stCondLst>
                                            <p:cond delay="0"/>
                                          </p:stCondLst>
                                        </p:cTn>
                                        <p:tgtEl>
                                          <p:spTgt spid="47"/>
                                        </p:tgtEl>
                                        <p:attrNameLst>
                                          <p:attrName>style.visibility</p:attrName>
                                        </p:attrNameLst>
                                      </p:cBhvr>
                                      <p:to>
                                        <p:strVal val="visible"/>
                                      </p:to>
                                    </p:set>
                                    <p:anim calcmode="lin" valueType="num">
                                      <p:cBhvr>
                                        <p:cTn id="38" dur="1000" fill="hold"/>
                                        <p:tgtEl>
                                          <p:spTgt spid="47"/>
                                        </p:tgtEl>
                                        <p:attrNameLst>
                                          <p:attrName>ppt_w</p:attrName>
                                        </p:attrNameLst>
                                      </p:cBhvr>
                                      <p:tavLst>
                                        <p:tav tm="0">
                                          <p:val>
                                            <p:fltVal val="0"/>
                                          </p:val>
                                        </p:tav>
                                        <p:tav tm="100000">
                                          <p:val>
                                            <p:strVal val="#ppt_w"/>
                                          </p:val>
                                        </p:tav>
                                      </p:tavLst>
                                    </p:anim>
                                    <p:anim calcmode="lin" valueType="num">
                                      <p:cBhvr>
                                        <p:cTn id="39" dur="1000" fill="hold"/>
                                        <p:tgtEl>
                                          <p:spTgt spid="47"/>
                                        </p:tgtEl>
                                        <p:attrNameLst>
                                          <p:attrName>ppt_h</p:attrName>
                                        </p:attrNameLst>
                                      </p:cBhvr>
                                      <p:tavLst>
                                        <p:tav tm="0">
                                          <p:val>
                                            <p:fltVal val="0"/>
                                          </p:val>
                                        </p:tav>
                                        <p:tav tm="100000">
                                          <p:val>
                                            <p:strVal val="#ppt_h"/>
                                          </p:val>
                                        </p:tav>
                                      </p:tavLst>
                                    </p:anim>
                                    <p:animEffect transition="in" filter="fade">
                                      <p:cBhvr>
                                        <p:cTn id="40" dur="1000"/>
                                        <p:tgtEl>
                                          <p:spTgt spid="47"/>
                                        </p:tgtEl>
                                      </p:cBhvr>
                                    </p:animEffect>
                                  </p:childTnLst>
                                </p:cTn>
                              </p:par>
                              <p:par>
                                <p:cTn id="41" presetID="64" presetClass="path" presetSubtype="0" fill="hold" nodeType="withEffect">
                                  <p:stCondLst>
                                    <p:cond delay="500"/>
                                  </p:stCondLst>
                                  <p:childTnLst>
                                    <p:animMotion origin="layout" path="M 4.4657E-6 3.7037E-6 L -0.71249 -0.67223 " pathEditMode="relative" rAng="0" ptsTypes="AA">
                                      <p:cBhvr>
                                        <p:cTn id="42" dur="1000" spd="-100000" fill="hold"/>
                                        <p:tgtEl>
                                          <p:spTgt spid="47"/>
                                        </p:tgtEl>
                                        <p:attrNameLst>
                                          <p:attrName>ppt_x</p:attrName>
                                          <p:attrName>ppt_y</p:attrName>
                                        </p:attrNameLst>
                                      </p:cBhvr>
                                      <p:rCtr x="-35624" y="-33611"/>
                                    </p:animMotion>
                                  </p:childTnLst>
                                </p:cTn>
                              </p:par>
                              <p:par>
                                <p:cTn id="43" presetID="42" presetClass="entr" presetSubtype="0" fill="hold" grpId="0" nodeType="withEffect">
                                  <p:stCondLst>
                                    <p:cond delay="50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1000"/>
                                        <p:tgtEl>
                                          <p:spTgt spid="50"/>
                                        </p:tgtEl>
                                      </p:cBhvr>
                                    </p:animEffect>
                                    <p:anim calcmode="lin" valueType="num">
                                      <p:cBhvr>
                                        <p:cTn id="46" dur="1000" fill="hold"/>
                                        <p:tgtEl>
                                          <p:spTgt spid="50"/>
                                        </p:tgtEl>
                                        <p:attrNameLst>
                                          <p:attrName>ppt_x</p:attrName>
                                        </p:attrNameLst>
                                      </p:cBhvr>
                                      <p:tavLst>
                                        <p:tav tm="0">
                                          <p:val>
                                            <p:strVal val="#ppt_x"/>
                                          </p:val>
                                        </p:tav>
                                        <p:tav tm="100000">
                                          <p:val>
                                            <p:strVal val="#ppt_x"/>
                                          </p:val>
                                        </p:tav>
                                      </p:tavLst>
                                    </p:anim>
                                    <p:anim calcmode="lin" valueType="num">
                                      <p:cBhvr>
                                        <p:cTn id="47" dur="1000" fill="hold"/>
                                        <p:tgtEl>
                                          <p:spTgt spid="5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50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1000"/>
                                        <p:tgtEl>
                                          <p:spTgt spid="51"/>
                                        </p:tgtEl>
                                      </p:cBhvr>
                                    </p:animEffect>
                                    <p:anim calcmode="lin" valueType="num">
                                      <p:cBhvr>
                                        <p:cTn id="51" dur="1000" fill="hold"/>
                                        <p:tgtEl>
                                          <p:spTgt spid="51"/>
                                        </p:tgtEl>
                                        <p:attrNameLst>
                                          <p:attrName>ppt_x</p:attrName>
                                        </p:attrNameLst>
                                      </p:cBhvr>
                                      <p:tavLst>
                                        <p:tav tm="0">
                                          <p:val>
                                            <p:strVal val="#ppt_x"/>
                                          </p:val>
                                        </p:tav>
                                        <p:tav tm="100000">
                                          <p:val>
                                            <p:strVal val="#ppt_x"/>
                                          </p:val>
                                        </p:tav>
                                      </p:tavLst>
                                    </p:anim>
                                    <p:anim calcmode="lin" valueType="num">
                                      <p:cBhvr>
                                        <p:cTn id="52" dur="1000" fill="hold"/>
                                        <p:tgtEl>
                                          <p:spTgt spid="51"/>
                                        </p:tgtEl>
                                        <p:attrNameLst>
                                          <p:attrName>ppt_y</p:attrName>
                                        </p:attrNameLst>
                                      </p:cBhvr>
                                      <p:tavLst>
                                        <p:tav tm="0">
                                          <p:val>
                                            <p:strVal val="#ppt_y+.1"/>
                                          </p:val>
                                        </p:tav>
                                        <p:tav tm="100000">
                                          <p:val>
                                            <p:strVal val="#ppt_y"/>
                                          </p:val>
                                        </p:tav>
                                      </p:tavLst>
                                    </p:anim>
                                  </p:childTnLst>
                                </p:cTn>
                              </p:par>
                              <p:par>
                                <p:cTn id="53" presetID="1" presetClass="entr" presetSubtype="0" fill="hold" nodeType="withEffect">
                                  <p:stCondLst>
                                    <p:cond delay="500"/>
                                  </p:stCondLst>
                                  <p:childTnLst>
                                    <p:set>
                                      <p:cBhvr>
                                        <p:cTn id="54" dur="1" fill="hold">
                                          <p:stCondLst>
                                            <p:cond delay="0"/>
                                          </p:stCondLst>
                                        </p:cTn>
                                        <p:tgtEl>
                                          <p:spTgt spid="52"/>
                                        </p:tgtEl>
                                        <p:attrNameLst>
                                          <p:attrName>style.visibility</p:attrName>
                                        </p:attrNameLst>
                                      </p:cBhvr>
                                      <p:to>
                                        <p:strVal val="visible"/>
                                      </p:to>
                                    </p:set>
                                  </p:childTnLst>
                                </p:cTn>
                              </p:par>
                              <p:par>
                                <p:cTn id="55" presetID="53" presetClass="entr" presetSubtype="16" fill="hold" nodeType="withEffect">
                                  <p:stCondLst>
                                    <p:cond delay="500"/>
                                  </p:stCondLst>
                                  <p:childTnLst>
                                    <p:set>
                                      <p:cBhvr>
                                        <p:cTn id="56" dur="1" fill="hold">
                                          <p:stCondLst>
                                            <p:cond delay="0"/>
                                          </p:stCondLst>
                                        </p:cTn>
                                        <p:tgtEl>
                                          <p:spTgt spid="52"/>
                                        </p:tgtEl>
                                        <p:attrNameLst>
                                          <p:attrName>style.visibility</p:attrName>
                                        </p:attrNameLst>
                                      </p:cBhvr>
                                      <p:to>
                                        <p:strVal val="visible"/>
                                      </p:to>
                                    </p:set>
                                    <p:anim calcmode="lin" valueType="num">
                                      <p:cBhvr>
                                        <p:cTn id="57" dur="1000" fill="hold"/>
                                        <p:tgtEl>
                                          <p:spTgt spid="52"/>
                                        </p:tgtEl>
                                        <p:attrNameLst>
                                          <p:attrName>ppt_w</p:attrName>
                                        </p:attrNameLst>
                                      </p:cBhvr>
                                      <p:tavLst>
                                        <p:tav tm="0">
                                          <p:val>
                                            <p:fltVal val="0"/>
                                          </p:val>
                                        </p:tav>
                                        <p:tav tm="100000">
                                          <p:val>
                                            <p:strVal val="#ppt_w"/>
                                          </p:val>
                                        </p:tav>
                                      </p:tavLst>
                                    </p:anim>
                                    <p:anim calcmode="lin" valueType="num">
                                      <p:cBhvr>
                                        <p:cTn id="58" dur="1000" fill="hold"/>
                                        <p:tgtEl>
                                          <p:spTgt spid="52"/>
                                        </p:tgtEl>
                                        <p:attrNameLst>
                                          <p:attrName>ppt_h</p:attrName>
                                        </p:attrNameLst>
                                      </p:cBhvr>
                                      <p:tavLst>
                                        <p:tav tm="0">
                                          <p:val>
                                            <p:fltVal val="0"/>
                                          </p:val>
                                        </p:tav>
                                        <p:tav tm="100000">
                                          <p:val>
                                            <p:strVal val="#ppt_h"/>
                                          </p:val>
                                        </p:tav>
                                      </p:tavLst>
                                    </p:anim>
                                    <p:animEffect transition="in" filter="fade">
                                      <p:cBhvr>
                                        <p:cTn id="59" dur="1000"/>
                                        <p:tgtEl>
                                          <p:spTgt spid="52"/>
                                        </p:tgtEl>
                                      </p:cBhvr>
                                    </p:animEffect>
                                  </p:childTnLst>
                                </p:cTn>
                              </p:par>
                              <p:par>
                                <p:cTn id="60" presetID="64" presetClass="path" presetSubtype="0" fill="hold" nodeType="withEffect">
                                  <p:stCondLst>
                                    <p:cond delay="500"/>
                                  </p:stCondLst>
                                  <p:childTnLst>
                                    <p:animMotion origin="layout" path="M 4.4657E-6 3.7037E-6 L -0.71249 -0.67223 " pathEditMode="relative" rAng="0" ptsTypes="AA">
                                      <p:cBhvr>
                                        <p:cTn id="61" dur="1000" spd="-100000" fill="hold"/>
                                        <p:tgtEl>
                                          <p:spTgt spid="52"/>
                                        </p:tgtEl>
                                        <p:attrNameLst>
                                          <p:attrName>ppt_x</p:attrName>
                                          <p:attrName>ppt_y</p:attrName>
                                        </p:attrNameLst>
                                      </p:cBhvr>
                                      <p:rCtr x="-35624" y="-33611"/>
                                    </p:animMotion>
                                  </p:childTnLst>
                                </p:cTn>
                              </p:par>
                              <p:par>
                                <p:cTn id="62" presetID="42" presetClass="entr" presetSubtype="0" fill="hold" grpId="0" nodeType="withEffect">
                                  <p:stCondLst>
                                    <p:cond delay="50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1000"/>
                                        <p:tgtEl>
                                          <p:spTgt spid="55"/>
                                        </p:tgtEl>
                                      </p:cBhvr>
                                    </p:animEffect>
                                    <p:anim calcmode="lin" valueType="num">
                                      <p:cBhvr>
                                        <p:cTn id="65" dur="1000" fill="hold"/>
                                        <p:tgtEl>
                                          <p:spTgt spid="55"/>
                                        </p:tgtEl>
                                        <p:attrNameLst>
                                          <p:attrName>ppt_x</p:attrName>
                                        </p:attrNameLst>
                                      </p:cBhvr>
                                      <p:tavLst>
                                        <p:tav tm="0">
                                          <p:val>
                                            <p:strVal val="#ppt_x"/>
                                          </p:val>
                                        </p:tav>
                                        <p:tav tm="100000">
                                          <p:val>
                                            <p:strVal val="#ppt_x"/>
                                          </p:val>
                                        </p:tav>
                                      </p:tavLst>
                                    </p:anim>
                                    <p:anim calcmode="lin" valueType="num">
                                      <p:cBhvr>
                                        <p:cTn id="66" dur="1000" fill="hold"/>
                                        <p:tgtEl>
                                          <p:spTgt spid="5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50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1000"/>
                                        <p:tgtEl>
                                          <p:spTgt spid="56"/>
                                        </p:tgtEl>
                                      </p:cBhvr>
                                    </p:animEffect>
                                    <p:anim calcmode="lin" valueType="num">
                                      <p:cBhvr>
                                        <p:cTn id="70" dur="1000" fill="hold"/>
                                        <p:tgtEl>
                                          <p:spTgt spid="56"/>
                                        </p:tgtEl>
                                        <p:attrNameLst>
                                          <p:attrName>ppt_x</p:attrName>
                                        </p:attrNameLst>
                                      </p:cBhvr>
                                      <p:tavLst>
                                        <p:tav tm="0">
                                          <p:val>
                                            <p:strVal val="#ppt_x"/>
                                          </p:val>
                                        </p:tav>
                                        <p:tav tm="100000">
                                          <p:val>
                                            <p:strVal val="#ppt_x"/>
                                          </p:val>
                                        </p:tav>
                                      </p:tavLst>
                                    </p:anim>
                                    <p:anim calcmode="lin" valueType="num">
                                      <p:cBhvr>
                                        <p:cTn id="71" dur="1000" fill="hold"/>
                                        <p:tgtEl>
                                          <p:spTgt spid="56"/>
                                        </p:tgtEl>
                                        <p:attrNameLst>
                                          <p:attrName>ppt_y</p:attrName>
                                        </p:attrNameLst>
                                      </p:cBhvr>
                                      <p:tavLst>
                                        <p:tav tm="0">
                                          <p:val>
                                            <p:strVal val="#ppt_y+.1"/>
                                          </p:val>
                                        </p:tav>
                                        <p:tav tm="100000">
                                          <p:val>
                                            <p:strVal val="#ppt_y"/>
                                          </p:val>
                                        </p:tav>
                                      </p:tavLst>
                                    </p:anim>
                                  </p:childTnLst>
                                </p:cTn>
                              </p:par>
                              <p:par>
                                <p:cTn id="72" presetID="1" presetClass="entr" presetSubtype="0" fill="hold" nodeType="withEffect">
                                  <p:stCondLst>
                                    <p:cond delay="500"/>
                                  </p:stCondLst>
                                  <p:childTnLst>
                                    <p:set>
                                      <p:cBhvr>
                                        <p:cTn id="73" dur="1" fill="hold">
                                          <p:stCondLst>
                                            <p:cond delay="0"/>
                                          </p:stCondLst>
                                        </p:cTn>
                                        <p:tgtEl>
                                          <p:spTgt spid="57"/>
                                        </p:tgtEl>
                                        <p:attrNameLst>
                                          <p:attrName>style.visibility</p:attrName>
                                        </p:attrNameLst>
                                      </p:cBhvr>
                                      <p:to>
                                        <p:strVal val="visible"/>
                                      </p:to>
                                    </p:set>
                                  </p:childTnLst>
                                </p:cTn>
                              </p:par>
                              <p:par>
                                <p:cTn id="74" presetID="53" presetClass="entr" presetSubtype="16" fill="hold" nodeType="withEffect">
                                  <p:stCondLst>
                                    <p:cond delay="500"/>
                                  </p:stCondLst>
                                  <p:childTnLst>
                                    <p:set>
                                      <p:cBhvr>
                                        <p:cTn id="75" dur="1" fill="hold">
                                          <p:stCondLst>
                                            <p:cond delay="0"/>
                                          </p:stCondLst>
                                        </p:cTn>
                                        <p:tgtEl>
                                          <p:spTgt spid="57"/>
                                        </p:tgtEl>
                                        <p:attrNameLst>
                                          <p:attrName>style.visibility</p:attrName>
                                        </p:attrNameLst>
                                      </p:cBhvr>
                                      <p:to>
                                        <p:strVal val="visible"/>
                                      </p:to>
                                    </p:set>
                                    <p:anim calcmode="lin" valueType="num">
                                      <p:cBhvr>
                                        <p:cTn id="76" dur="1000" fill="hold"/>
                                        <p:tgtEl>
                                          <p:spTgt spid="57"/>
                                        </p:tgtEl>
                                        <p:attrNameLst>
                                          <p:attrName>ppt_w</p:attrName>
                                        </p:attrNameLst>
                                      </p:cBhvr>
                                      <p:tavLst>
                                        <p:tav tm="0">
                                          <p:val>
                                            <p:fltVal val="0"/>
                                          </p:val>
                                        </p:tav>
                                        <p:tav tm="100000">
                                          <p:val>
                                            <p:strVal val="#ppt_w"/>
                                          </p:val>
                                        </p:tav>
                                      </p:tavLst>
                                    </p:anim>
                                    <p:anim calcmode="lin" valueType="num">
                                      <p:cBhvr>
                                        <p:cTn id="77" dur="1000" fill="hold"/>
                                        <p:tgtEl>
                                          <p:spTgt spid="57"/>
                                        </p:tgtEl>
                                        <p:attrNameLst>
                                          <p:attrName>ppt_h</p:attrName>
                                        </p:attrNameLst>
                                      </p:cBhvr>
                                      <p:tavLst>
                                        <p:tav tm="0">
                                          <p:val>
                                            <p:fltVal val="0"/>
                                          </p:val>
                                        </p:tav>
                                        <p:tav tm="100000">
                                          <p:val>
                                            <p:strVal val="#ppt_h"/>
                                          </p:val>
                                        </p:tav>
                                      </p:tavLst>
                                    </p:anim>
                                    <p:animEffect transition="in" filter="fade">
                                      <p:cBhvr>
                                        <p:cTn id="78" dur="1000"/>
                                        <p:tgtEl>
                                          <p:spTgt spid="57"/>
                                        </p:tgtEl>
                                      </p:cBhvr>
                                    </p:animEffect>
                                  </p:childTnLst>
                                </p:cTn>
                              </p:par>
                              <p:par>
                                <p:cTn id="79" presetID="64" presetClass="path" presetSubtype="0" fill="hold" nodeType="withEffect">
                                  <p:stCondLst>
                                    <p:cond delay="500"/>
                                  </p:stCondLst>
                                  <p:childTnLst>
                                    <p:animMotion origin="layout" path="M 0.00013 0.00116 L -0.7125 -0.67292 " pathEditMode="relative" rAng="0" ptsTypes="AA">
                                      <p:cBhvr>
                                        <p:cTn id="80" dur="1000" spd="-100000" fill="hold"/>
                                        <p:tgtEl>
                                          <p:spTgt spid="57"/>
                                        </p:tgtEl>
                                        <p:attrNameLst>
                                          <p:attrName>ppt_x</p:attrName>
                                          <p:attrName>ppt_y</p:attrName>
                                        </p:attrNameLst>
                                      </p:cBhvr>
                                      <p:rCtr x="-35638" y="-33704"/>
                                    </p:animMotion>
                                  </p:childTnLst>
                                </p:cTn>
                              </p:par>
                              <p:par>
                                <p:cTn id="81" presetID="42" presetClass="entr" presetSubtype="0" fill="hold" grpId="0" nodeType="withEffect">
                                  <p:stCondLst>
                                    <p:cond delay="500"/>
                                  </p:stCondLst>
                                  <p:childTnLst>
                                    <p:set>
                                      <p:cBhvr>
                                        <p:cTn id="82" dur="1" fill="hold">
                                          <p:stCondLst>
                                            <p:cond delay="0"/>
                                          </p:stCondLst>
                                        </p:cTn>
                                        <p:tgtEl>
                                          <p:spTgt spid="60"/>
                                        </p:tgtEl>
                                        <p:attrNameLst>
                                          <p:attrName>style.visibility</p:attrName>
                                        </p:attrNameLst>
                                      </p:cBhvr>
                                      <p:to>
                                        <p:strVal val="visible"/>
                                      </p:to>
                                    </p:set>
                                    <p:animEffect transition="in" filter="fade">
                                      <p:cBhvr>
                                        <p:cTn id="83" dur="1000"/>
                                        <p:tgtEl>
                                          <p:spTgt spid="60"/>
                                        </p:tgtEl>
                                      </p:cBhvr>
                                    </p:animEffect>
                                    <p:anim calcmode="lin" valueType="num">
                                      <p:cBhvr>
                                        <p:cTn id="84" dur="1000" fill="hold"/>
                                        <p:tgtEl>
                                          <p:spTgt spid="60"/>
                                        </p:tgtEl>
                                        <p:attrNameLst>
                                          <p:attrName>ppt_x</p:attrName>
                                        </p:attrNameLst>
                                      </p:cBhvr>
                                      <p:tavLst>
                                        <p:tav tm="0">
                                          <p:val>
                                            <p:strVal val="#ppt_x"/>
                                          </p:val>
                                        </p:tav>
                                        <p:tav tm="100000">
                                          <p:val>
                                            <p:strVal val="#ppt_x"/>
                                          </p:val>
                                        </p:tav>
                                      </p:tavLst>
                                    </p:anim>
                                    <p:anim calcmode="lin" valueType="num">
                                      <p:cBhvr>
                                        <p:cTn id="85" dur="1000" fill="hold"/>
                                        <p:tgtEl>
                                          <p:spTgt spid="6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50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par>
                                <p:cTn id="91" presetID="1" presetClass="entr" presetSubtype="0" fill="hold" nodeType="withEffect">
                                  <p:stCondLst>
                                    <p:cond delay="500"/>
                                  </p:stCondLst>
                                  <p:childTnLst>
                                    <p:set>
                                      <p:cBhvr>
                                        <p:cTn id="92" dur="1" fill="hold">
                                          <p:stCondLst>
                                            <p:cond delay="0"/>
                                          </p:stCondLst>
                                        </p:cTn>
                                        <p:tgtEl>
                                          <p:spTgt spid="62"/>
                                        </p:tgtEl>
                                        <p:attrNameLst>
                                          <p:attrName>style.visibility</p:attrName>
                                        </p:attrNameLst>
                                      </p:cBhvr>
                                      <p:to>
                                        <p:strVal val="visible"/>
                                      </p:to>
                                    </p:set>
                                  </p:childTnLst>
                                </p:cTn>
                              </p:par>
                              <p:par>
                                <p:cTn id="93" presetID="53" presetClass="entr" presetSubtype="16" fill="hold" nodeType="withEffect">
                                  <p:stCondLst>
                                    <p:cond delay="500"/>
                                  </p:stCondLst>
                                  <p:childTnLst>
                                    <p:set>
                                      <p:cBhvr>
                                        <p:cTn id="94" dur="1" fill="hold">
                                          <p:stCondLst>
                                            <p:cond delay="0"/>
                                          </p:stCondLst>
                                        </p:cTn>
                                        <p:tgtEl>
                                          <p:spTgt spid="62"/>
                                        </p:tgtEl>
                                        <p:attrNameLst>
                                          <p:attrName>style.visibility</p:attrName>
                                        </p:attrNameLst>
                                      </p:cBhvr>
                                      <p:to>
                                        <p:strVal val="visible"/>
                                      </p:to>
                                    </p:set>
                                    <p:anim calcmode="lin" valueType="num">
                                      <p:cBhvr>
                                        <p:cTn id="95" dur="1000" fill="hold"/>
                                        <p:tgtEl>
                                          <p:spTgt spid="62"/>
                                        </p:tgtEl>
                                        <p:attrNameLst>
                                          <p:attrName>ppt_w</p:attrName>
                                        </p:attrNameLst>
                                      </p:cBhvr>
                                      <p:tavLst>
                                        <p:tav tm="0">
                                          <p:val>
                                            <p:fltVal val="0"/>
                                          </p:val>
                                        </p:tav>
                                        <p:tav tm="100000">
                                          <p:val>
                                            <p:strVal val="#ppt_w"/>
                                          </p:val>
                                        </p:tav>
                                      </p:tavLst>
                                    </p:anim>
                                    <p:anim calcmode="lin" valueType="num">
                                      <p:cBhvr>
                                        <p:cTn id="96" dur="1000" fill="hold"/>
                                        <p:tgtEl>
                                          <p:spTgt spid="62"/>
                                        </p:tgtEl>
                                        <p:attrNameLst>
                                          <p:attrName>ppt_h</p:attrName>
                                        </p:attrNameLst>
                                      </p:cBhvr>
                                      <p:tavLst>
                                        <p:tav tm="0">
                                          <p:val>
                                            <p:fltVal val="0"/>
                                          </p:val>
                                        </p:tav>
                                        <p:tav tm="100000">
                                          <p:val>
                                            <p:strVal val="#ppt_h"/>
                                          </p:val>
                                        </p:tav>
                                      </p:tavLst>
                                    </p:anim>
                                    <p:animEffect transition="in" filter="fade">
                                      <p:cBhvr>
                                        <p:cTn id="97" dur="1000"/>
                                        <p:tgtEl>
                                          <p:spTgt spid="62"/>
                                        </p:tgtEl>
                                      </p:cBhvr>
                                    </p:animEffect>
                                  </p:childTnLst>
                                </p:cTn>
                              </p:par>
                              <p:par>
                                <p:cTn id="98" presetID="64" presetClass="path" presetSubtype="0" fill="hold" nodeType="withEffect">
                                  <p:stCondLst>
                                    <p:cond delay="500"/>
                                  </p:stCondLst>
                                  <p:childTnLst>
                                    <p:animMotion origin="layout" path="M 4.4657E-6 3.7037E-6 L -0.71249 -0.67223 " pathEditMode="relative" rAng="0" ptsTypes="AA">
                                      <p:cBhvr>
                                        <p:cTn id="99" dur="1000" spd="-100000" fill="hold"/>
                                        <p:tgtEl>
                                          <p:spTgt spid="62"/>
                                        </p:tgtEl>
                                        <p:attrNameLst>
                                          <p:attrName>ppt_x</p:attrName>
                                          <p:attrName>ppt_y</p:attrName>
                                        </p:attrNameLst>
                                      </p:cBhvr>
                                      <p:rCtr x="-35624" y="-33611"/>
                                    </p:animMotion>
                                  </p:childTnLst>
                                </p:cTn>
                              </p:par>
                              <p:par>
                                <p:cTn id="100" presetID="42" presetClass="entr" presetSubtype="0" fill="hold" grpId="0" nodeType="withEffect">
                                  <p:stCondLst>
                                    <p:cond delay="500"/>
                                  </p:stCondLst>
                                  <p:childTnLst>
                                    <p:set>
                                      <p:cBhvr>
                                        <p:cTn id="101" dur="1" fill="hold">
                                          <p:stCondLst>
                                            <p:cond delay="0"/>
                                          </p:stCondLst>
                                        </p:cTn>
                                        <p:tgtEl>
                                          <p:spTgt spid="65"/>
                                        </p:tgtEl>
                                        <p:attrNameLst>
                                          <p:attrName>style.visibility</p:attrName>
                                        </p:attrNameLst>
                                      </p:cBhvr>
                                      <p:to>
                                        <p:strVal val="visible"/>
                                      </p:to>
                                    </p:set>
                                    <p:animEffect transition="in" filter="fade">
                                      <p:cBhvr>
                                        <p:cTn id="102" dur="1000"/>
                                        <p:tgtEl>
                                          <p:spTgt spid="65"/>
                                        </p:tgtEl>
                                      </p:cBhvr>
                                    </p:animEffect>
                                    <p:anim calcmode="lin" valueType="num">
                                      <p:cBhvr>
                                        <p:cTn id="103" dur="1000" fill="hold"/>
                                        <p:tgtEl>
                                          <p:spTgt spid="65"/>
                                        </p:tgtEl>
                                        <p:attrNameLst>
                                          <p:attrName>ppt_x</p:attrName>
                                        </p:attrNameLst>
                                      </p:cBhvr>
                                      <p:tavLst>
                                        <p:tav tm="0">
                                          <p:val>
                                            <p:strVal val="#ppt_x"/>
                                          </p:val>
                                        </p:tav>
                                        <p:tav tm="100000">
                                          <p:val>
                                            <p:strVal val="#ppt_x"/>
                                          </p:val>
                                        </p:tav>
                                      </p:tavLst>
                                    </p:anim>
                                    <p:anim calcmode="lin" valueType="num">
                                      <p:cBhvr>
                                        <p:cTn id="104" dur="1000" fill="hold"/>
                                        <p:tgtEl>
                                          <p:spTgt spid="6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500"/>
                                  </p:stCondLst>
                                  <p:childTnLst>
                                    <p:set>
                                      <p:cBhvr>
                                        <p:cTn id="106" dur="1" fill="hold">
                                          <p:stCondLst>
                                            <p:cond delay="0"/>
                                          </p:stCondLst>
                                        </p:cTn>
                                        <p:tgtEl>
                                          <p:spTgt spid="66"/>
                                        </p:tgtEl>
                                        <p:attrNameLst>
                                          <p:attrName>style.visibility</p:attrName>
                                        </p:attrNameLst>
                                      </p:cBhvr>
                                      <p:to>
                                        <p:strVal val="visible"/>
                                      </p:to>
                                    </p:set>
                                    <p:animEffect transition="in" filter="fade">
                                      <p:cBhvr>
                                        <p:cTn id="107" dur="1000"/>
                                        <p:tgtEl>
                                          <p:spTgt spid="66"/>
                                        </p:tgtEl>
                                      </p:cBhvr>
                                    </p:animEffect>
                                    <p:anim calcmode="lin" valueType="num">
                                      <p:cBhvr>
                                        <p:cTn id="108" dur="1000" fill="hold"/>
                                        <p:tgtEl>
                                          <p:spTgt spid="66"/>
                                        </p:tgtEl>
                                        <p:attrNameLst>
                                          <p:attrName>ppt_x</p:attrName>
                                        </p:attrNameLst>
                                      </p:cBhvr>
                                      <p:tavLst>
                                        <p:tav tm="0">
                                          <p:val>
                                            <p:strVal val="#ppt_x"/>
                                          </p:val>
                                        </p:tav>
                                        <p:tav tm="100000">
                                          <p:val>
                                            <p:strVal val="#ppt_x"/>
                                          </p:val>
                                        </p:tav>
                                      </p:tavLst>
                                    </p:anim>
                                    <p:anim calcmode="lin" valueType="num">
                                      <p:cBhvr>
                                        <p:cTn id="10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50" grpId="0"/>
      <p:bldP spid="51" grpId="0"/>
      <p:bldP spid="55" grpId="0"/>
      <p:bldP spid="56" grpId="0"/>
      <p:bldP spid="60" grpId="0"/>
      <p:bldP spid="61" grpId="0"/>
      <p:bldP spid="65" grpId="0"/>
      <p:bldP spid="66" grpId="0"/>
      <p:bldP spid="6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741709">
            <a:off x="8463334" y="33575"/>
            <a:ext cx="630706" cy="3409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0000" y="332495"/>
            <a:ext cx="9525600" cy="342499"/>
          </a:xfrm>
          <a:prstGeom prst="rect">
            <a:avLst/>
          </a:prstGeom>
          <a:noFill/>
          <a:extLst>
            <a:ext uri="{909E8E84-426E-40DD-AFC4-6F175D3DCCD1}">
              <a14:hiddenFill xmlns:a14="http://schemas.microsoft.com/office/drawing/2010/main">
                <a:solidFill>
                  <a:srgbClr val="FFFFFF"/>
                </a:solidFill>
              </a14:hiddenFill>
            </a:ext>
          </a:extLst>
        </p:spPr>
      </p:pic>
      <p:pic>
        <p:nvPicPr>
          <p:cNvPr id="33" name="图片 32"/>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1751" y="3505691"/>
            <a:ext cx="5649341" cy="2685612"/>
          </a:xfrm>
          <a:prstGeom prst="rect">
            <a:avLst/>
          </a:prstGeom>
        </p:spPr>
      </p:pic>
      <p:sp>
        <p:nvSpPr>
          <p:cNvPr id="34" name="矩形 33"/>
          <p:cNvSpPr/>
          <p:nvPr/>
        </p:nvSpPr>
        <p:spPr>
          <a:xfrm>
            <a:off x="448977" y="134412"/>
            <a:ext cx="2723824"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人物评价：抗战英雄人物</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721988" y="1492029"/>
            <a:ext cx="8056699" cy="3539430"/>
          </a:xfrm>
          <a:prstGeom prst="rect">
            <a:avLst/>
          </a:prstGeom>
        </p:spPr>
        <p:txBody>
          <a:bodyPr wrap="square">
            <a:spAutoFit/>
          </a:bodyPr>
          <a:lstStyle/>
          <a:p>
            <a:pPr algn="just"/>
            <a:r>
              <a:rPr lang="en-US" altLang="zh-CN" sz="2800" dirty="0" smtClean="0">
                <a:solidFill>
                  <a:schemeClr val="bg1"/>
                </a:solidFill>
                <a:latin typeface="Adobe 黑体 Std R" pitchFamily="34" charset="-122"/>
                <a:ea typeface="Adobe 黑体 Std R" pitchFamily="34" charset="-122"/>
              </a:rPr>
              <a:t>        </a:t>
            </a:r>
            <a:r>
              <a:rPr lang="zh-CN" altLang="en-US" sz="2800" dirty="0" smtClean="0">
                <a:solidFill>
                  <a:srgbClr val="FFFF00"/>
                </a:solidFill>
                <a:latin typeface="Adobe 黑体 Std R" pitchFamily="34" charset="-122"/>
                <a:ea typeface="Adobe 黑体 Std R" pitchFamily="34" charset="-122"/>
              </a:rPr>
              <a:t>课后作业：</a:t>
            </a:r>
            <a:r>
              <a:rPr lang="zh-CN" altLang="zh-CN" sz="2800" dirty="0">
                <a:solidFill>
                  <a:schemeClr val="bg1"/>
                </a:solidFill>
                <a:latin typeface="Adobe 黑体 Std R" pitchFamily="34" charset="-122"/>
                <a:ea typeface="Adobe 黑体 Std R" pitchFamily="34" charset="-122"/>
              </a:rPr>
              <a:t>抗日战争期间涌现了许多英雄人物，请选择一个人物，结合他的生平事迹，分角度对他的贡献予以评价</a:t>
            </a:r>
            <a:r>
              <a:rPr lang="zh-CN" altLang="zh-CN" sz="2800" dirty="0" smtClean="0">
                <a:solidFill>
                  <a:schemeClr val="bg1"/>
                </a:solidFill>
                <a:latin typeface="Adobe 黑体 Std R" pitchFamily="34" charset="-122"/>
                <a:ea typeface="Adobe 黑体 Std R" pitchFamily="34" charset="-122"/>
              </a:rPr>
              <a:t>。</a:t>
            </a:r>
            <a:endParaRPr lang="en-US" altLang="zh-CN" sz="2800" dirty="0" smtClean="0">
              <a:solidFill>
                <a:schemeClr val="bg1"/>
              </a:solidFill>
              <a:latin typeface="Adobe 黑体 Std R" pitchFamily="34" charset="-122"/>
              <a:ea typeface="Adobe 黑体 Std R" pitchFamily="34" charset="-122"/>
            </a:endParaRPr>
          </a:p>
          <a:p>
            <a:pPr algn="just"/>
            <a:r>
              <a:rPr lang="zh-CN" altLang="en-US" sz="2800" dirty="0" smtClean="0">
                <a:solidFill>
                  <a:srgbClr val="FFC000"/>
                </a:solidFill>
                <a:latin typeface="Adobe 黑体 Std R" pitchFamily="34" charset="-122"/>
                <a:ea typeface="Adobe 黑体 Std R" pitchFamily="34" charset="-122"/>
              </a:rPr>
              <a:t>本环节的目的是爱国主义的引导，同时希望学生能搜集英雄人物的史料，运用唯物史观进行分析，多角度有条理的进行历史解释。</a:t>
            </a:r>
            <a:endParaRPr lang="en-US" altLang="zh-CN" sz="2800" dirty="0" smtClean="0">
              <a:solidFill>
                <a:srgbClr val="FFC000"/>
              </a:solidFill>
              <a:latin typeface="Adobe 黑体 Std R" pitchFamily="34" charset="-122"/>
              <a:ea typeface="Adobe 黑体 Std R" pitchFamily="34" charset="-122"/>
            </a:endParaRPr>
          </a:p>
          <a:p>
            <a:pPr algn="just"/>
            <a:r>
              <a:rPr lang="zh-CN" altLang="en-US" sz="2800" dirty="0" smtClean="0">
                <a:solidFill>
                  <a:srgbClr val="FFC000"/>
                </a:solidFill>
                <a:latin typeface="Adobe 黑体 Std R" pitchFamily="34" charset="-122"/>
                <a:ea typeface="Adobe 黑体 Std R" pitchFamily="34" charset="-122"/>
              </a:rPr>
              <a:t>最后在</a:t>
            </a:r>
            <a:r>
              <a:rPr lang="en-US" altLang="zh-CN" sz="2800" dirty="0" smtClean="0">
                <a:solidFill>
                  <a:srgbClr val="FFC000"/>
                </a:solidFill>
                <a:latin typeface="Adobe 黑体 Std R" pitchFamily="34" charset="-122"/>
                <a:ea typeface="Adobe 黑体 Std R" pitchFamily="34" charset="-122"/>
              </a:rPr>
              <a:t>《</a:t>
            </a:r>
            <a:r>
              <a:rPr lang="zh-CN" altLang="en-US" sz="2800" dirty="0" smtClean="0">
                <a:solidFill>
                  <a:srgbClr val="FFC000"/>
                </a:solidFill>
                <a:latin typeface="Adobe 黑体 Std R" pitchFamily="34" charset="-122"/>
                <a:ea typeface="Adobe 黑体 Std R" pitchFamily="34" charset="-122"/>
              </a:rPr>
              <a:t>黄河大合唱</a:t>
            </a:r>
            <a:r>
              <a:rPr lang="en-US" altLang="zh-CN" sz="2800" dirty="0" smtClean="0">
                <a:solidFill>
                  <a:srgbClr val="FFC000"/>
                </a:solidFill>
                <a:latin typeface="Adobe 黑体 Std R" pitchFamily="34" charset="-122"/>
                <a:ea typeface="Adobe 黑体 Std R" pitchFamily="34" charset="-122"/>
              </a:rPr>
              <a:t>》</a:t>
            </a:r>
            <a:r>
              <a:rPr lang="zh-CN" altLang="en-US" sz="2800" dirty="0" smtClean="0">
                <a:solidFill>
                  <a:srgbClr val="FFC000"/>
                </a:solidFill>
                <a:latin typeface="Adobe 黑体 Std R" pitchFamily="34" charset="-122"/>
                <a:ea typeface="Adobe 黑体 Std R" pitchFamily="34" charset="-122"/>
              </a:rPr>
              <a:t>音乐和图片展示中结束本课。</a:t>
            </a:r>
            <a:endParaRPr lang="zh-CN" altLang="zh-CN" sz="2800" dirty="0">
              <a:solidFill>
                <a:srgbClr val="FFC000"/>
              </a:solidFill>
              <a:latin typeface="Adobe 黑体 Std R" pitchFamily="34" charset="-122"/>
              <a:ea typeface="Adobe 黑体 Std R" pitchFamily="34" charset="-122"/>
            </a:endParaRPr>
          </a:p>
          <a:p>
            <a:pPr algn="just"/>
            <a:endParaRPr lang="en-US" altLang="zh-CN" sz="2800" dirty="0" smtClean="0">
              <a:solidFill>
                <a:schemeClr val="bg1"/>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4763241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par>
                                <p:cTn id="8" presetID="1"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childTnLst>
                                </p:cTn>
                              </p:par>
                              <p:par>
                                <p:cTn id="10" presetID="63" presetClass="path" presetSubtype="0" accel="50000" decel="50000" fill="hold" nodeType="withEffect">
                                  <p:stCondLst>
                                    <p:cond delay="0"/>
                                  </p:stCondLst>
                                  <p:childTnLst>
                                    <p:animMotion origin="layout" path="M -0.92309 -0.00278 L 5.55556E-7 4.44444E-6 " pathEditMode="relative" rAng="0" ptsTypes="AA">
                                      <p:cBhvr>
                                        <p:cTn id="11" dur="1000" fill="hold"/>
                                        <p:tgtEl>
                                          <p:spTgt spid="29"/>
                                        </p:tgtEl>
                                        <p:attrNameLst>
                                          <p:attrName>ppt_x</p:attrName>
                                          <p:attrName>ppt_y</p:attrName>
                                        </p:attrNameLst>
                                      </p:cBhvr>
                                      <p:rCtr x="46146" y="139"/>
                                    </p:animMotion>
                                  </p:childTnLst>
                                </p:cTn>
                              </p:par>
                              <p:par>
                                <p:cTn id="12" presetID="42"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0" name="直接连接符 49"/>
          <p:cNvCxnSpPr/>
          <p:nvPr/>
        </p:nvCxnSpPr>
        <p:spPr>
          <a:xfrm flipH="1" flipV="1">
            <a:off x="6030355" y="3383688"/>
            <a:ext cx="499903" cy="209020"/>
          </a:xfrm>
          <a:prstGeom prst="line">
            <a:avLst/>
          </a:prstGeom>
          <a:ln>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6654311" y="3243938"/>
            <a:ext cx="270872" cy="407810"/>
          </a:xfrm>
          <a:prstGeom prst="line">
            <a:avLst/>
          </a:prstGeom>
          <a:ln>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6925183" y="3243937"/>
            <a:ext cx="270730" cy="21596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56" name="组合 55"/>
          <p:cNvGrpSpPr/>
          <p:nvPr/>
        </p:nvGrpSpPr>
        <p:grpSpPr>
          <a:xfrm>
            <a:off x="7164186" y="3405913"/>
            <a:ext cx="215968" cy="215968"/>
            <a:chOff x="304800" y="673100"/>
            <a:chExt cx="4000500" cy="4000500"/>
          </a:xfrm>
          <a:blipFill dpi="0" rotWithShape="1">
            <a:blip r:embed="rId3">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58" name="椭圆 57"/>
            <p:cNvSpPr/>
            <p:nvPr/>
          </p:nvSpPr>
          <p:spPr>
            <a:xfrm>
              <a:off x="392116" y="760416"/>
              <a:ext cx="3825878" cy="3825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nvGrpSpPr>
          <p:cNvPr id="59" name="组合 58"/>
          <p:cNvGrpSpPr/>
          <p:nvPr/>
        </p:nvGrpSpPr>
        <p:grpSpPr>
          <a:xfrm>
            <a:off x="6448564" y="3501900"/>
            <a:ext cx="327455" cy="327455"/>
            <a:chOff x="304800" y="673100"/>
            <a:chExt cx="4000500" cy="4000500"/>
          </a:xfrm>
          <a:blipFill dpi="0" rotWithShape="1">
            <a:blip r:embed="rId4">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61" name="椭圆 60"/>
            <p:cNvSpPr/>
            <p:nvPr/>
          </p:nvSpPr>
          <p:spPr>
            <a:xfrm>
              <a:off x="392116" y="760416"/>
              <a:ext cx="3825878" cy="3825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cxnSp>
        <p:nvCxnSpPr>
          <p:cNvPr id="62" name="直接连接符 61"/>
          <p:cNvCxnSpPr/>
          <p:nvPr/>
        </p:nvCxnSpPr>
        <p:spPr>
          <a:xfrm flipV="1">
            <a:off x="3924669" y="2695524"/>
            <a:ext cx="323952" cy="33503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3" name="组合 62"/>
          <p:cNvGrpSpPr/>
          <p:nvPr/>
        </p:nvGrpSpPr>
        <p:grpSpPr>
          <a:xfrm>
            <a:off x="2732113" y="1939637"/>
            <a:ext cx="539919" cy="539919"/>
            <a:chOff x="304800" y="673100"/>
            <a:chExt cx="4000500" cy="4000500"/>
          </a:xfrm>
          <a:blipFill dpi="0" rotWithShape="1">
            <a:blip r:embed="rId5">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65" name="椭圆 64"/>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66" name="Freeform 92"/>
          <p:cNvSpPr>
            <a:spLocks noEditPoints="1"/>
          </p:cNvSpPr>
          <p:nvPr/>
        </p:nvSpPr>
        <p:spPr bwMode="auto">
          <a:xfrm>
            <a:off x="2896730" y="2101873"/>
            <a:ext cx="210686" cy="215447"/>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sp>
        <p:nvSpPr>
          <p:cNvPr id="67" name="椭圆 66"/>
          <p:cNvSpPr/>
          <p:nvPr/>
        </p:nvSpPr>
        <p:spPr>
          <a:xfrm>
            <a:off x="2767159" y="1665989"/>
            <a:ext cx="269960" cy="26996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cxnSp>
        <p:nvCxnSpPr>
          <p:cNvPr id="68" name="直接连接符 67"/>
          <p:cNvCxnSpPr/>
          <p:nvPr/>
        </p:nvCxnSpPr>
        <p:spPr>
          <a:xfrm>
            <a:off x="3097475" y="2479556"/>
            <a:ext cx="395259" cy="43193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9" name="组合 68"/>
          <p:cNvGrpSpPr/>
          <p:nvPr/>
        </p:nvGrpSpPr>
        <p:grpSpPr>
          <a:xfrm>
            <a:off x="3293167" y="2808101"/>
            <a:ext cx="685494" cy="685494"/>
            <a:chOff x="304800" y="673100"/>
            <a:chExt cx="4000500" cy="4000500"/>
          </a:xfrm>
          <a:blipFill dpi="0" rotWithShape="1">
            <a:blip r:embed="rId7">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71" name="椭圆 70"/>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72" name="椭圆 71"/>
          <p:cNvSpPr/>
          <p:nvPr/>
        </p:nvSpPr>
        <p:spPr>
          <a:xfrm>
            <a:off x="3438742" y="2526107"/>
            <a:ext cx="269960" cy="26996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73" name="Freeform 90"/>
          <p:cNvSpPr>
            <a:spLocks noEditPoints="1"/>
          </p:cNvSpPr>
          <p:nvPr/>
        </p:nvSpPr>
        <p:spPr bwMode="auto">
          <a:xfrm>
            <a:off x="3552197" y="3030557"/>
            <a:ext cx="249671" cy="265828"/>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grpSp>
        <p:nvGrpSpPr>
          <p:cNvPr id="74" name="组合 73"/>
          <p:cNvGrpSpPr/>
          <p:nvPr/>
        </p:nvGrpSpPr>
        <p:grpSpPr>
          <a:xfrm>
            <a:off x="4103046" y="2095746"/>
            <a:ext cx="793478" cy="793478"/>
            <a:chOff x="304800" y="673100"/>
            <a:chExt cx="4000500" cy="4000500"/>
          </a:xfrm>
          <a:blipFill dpi="0" rotWithShape="1">
            <a:blip r:embed="rId3">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76" name="椭圆 75"/>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77" name="椭圆 76"/>
          <p:cNvSpPr/>
          <p:nvPr/>
        </p:nvSpPr>
        <p:spPr>
          <a:xfrm>
            <a:off x="4167633" y="1849507"/>
            <a:ext cx="269960" cy="26996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78" name="Freeform 96"/>
          <p:cNvSpPr>
            <a:spLocks noEditPoints="1"/>
          </p:cNvSpPr>
          <p:nvPr/>
        </p:nvSpPr>
        <p:spPr bwMode="auto">
          <a:xfrm>
            <a:off x="4347506" y="2340206"/>
            <a:ext cx="304558" cy="304558"/>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cxnSp>
        <p:nvCxnSpPr>
          <p:cNvPr id="79" name="直接连接符 78"/>
          <p:cNvCxnSpPr>
            <a:stCxn id="75" idx="6"/>
          </p:cNvCxnSpPr>
          <p:nvPr/>
        </p:nvCxnSpPr>
        <p:spPr>
          <a:xfrm>
            <a:off x="4896525" y="2492485"/>
            <a:ext cx="485927" cy="65836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5220476" y="2975944"/>
            <a:ext cx="917863" cy="917863"/>
            <a:chOff x="304800" y="673100"/>
            <a:chExt cx="4000500" cy="4000500"/>
          </a:xfrm>
          <a:blipFill dpi="0" rotWithShape="1">
            <a:blip r:embed="rId5">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81" name="同心圆 8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82" name="椭圆 8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83" name="椭圆 82"/>
          <p:cNvSpPr/>
          <p:nvPr/>
        </p:nvSpPr>
        <p:spPr>
          <a:xfrm>
            <a:off x="5317865" y="2731281"/>
            <a:ext cx="269960" cy="269960"/>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84" name="Freeform 105"/>
          <p:cNvSpPr>
            <a:spLocks noEditPoints="1"/>
          </p:cNvSpPr>
          <p:nvPr/>
        </p:nvSpPr>
        <p:spPr bwMode="auto">
          <a:xfrm>
            <a:off x="5587936" y="3223725"/>
            <a:ext cx="269960" cy="381741"/>
          </a:xfrm>
          <a:custGeom>
            <a:avLst/>
            <a:gdLst>
              <a:gd name="T0" fmla="*/ 141 w 141"/>
              <a:gd name="T1" fmla="*/ 189 h 199"/>
              <a:gd name="T2" fmla="*/ 133 w 141"/>
              <a:gd name="T3" fmla="*/ 199 h 199"/>
              <a:gd name="T4" fmla="*/ 9 w 141"/>
              <a:gd name="T5" fmla="*/ 199 h 199"/>
              <a:gd name="T6" fmla="*/ 1 w 141"/>
              <a:gd name="T7" fmla="*/ 189 h 199"/>
              <a:gd name="T8" fmla="*/ 4 w 141"/>
              <a:gd name="T9" fmla="*/ 181 h 199"/>
              <a:gd name="T10" fmla="*/ 1 w 141"/>
              <a:gd name="T11" fmla="*/ 175 h 199"/>
              <a:gd name="T12" fmla="*/ 1 w 141"/>
              <a:gd name="T13" fmla="*/ 174 h 199"/>
              <a:gd name="T14" fmla="*/ 1 w 141"/>
              <a:gd name="T15" fmla="*/ 173 h 199"/>
              <a:gd name="T16" fmla="*/ 7 w 141"/>
              <a:gd name="T17" fmla="*/ 162 h 199"/>
              <a:gd name="T18" fmla="*/ 117 w 141"/>
              <a:gd name="T19" fmla="*/ 126 h 199"/>
              <a:gd name="T20" fmla="*/ 127 w 141"/>
              <a:gd name="T21" fmla="*/ 134 h 199"/>
              <a:gd name="T22" fmla="*/ 121 w 141"/>
              <a:gd name="T23" fmla="*/ 146 h 199"/>
              <a:gd name="T24" fmla="*/ 82 w 141"/>
              <a:gd name="T25" fmla="*/ 158 h 199"/>
              <a:gd name="T26" fmla="*/ 127 w 141"/>
              <a:gd name="T27" fmla="*/ 155 h 199"/>
              <a:gd name="T28" fmla="*/ 135 w 141"/>
              <a:gd name="T29" fmla="*/ 164 h 199"/>
              <a:gd name="T30" fmla="*/ 128 w 141"/>
              <a:gd name="T31" fmla="*/ 175 h 199"/>
              <a:gd name="T32" fmla="*/ 75 w 141"/>
              <a:gd name="T33" fmla="*/ 179 h 199"/>
              <a:gd name="T34" fmla="*/ 133 w 141"/>
              <a:gd name="T35" fmla="*/ 179 h 199"/>
              <a:gd name="T36" fmla="*/ 141 w 141"/>
              <a:gd name="T37" fmla="*/ 189 h 199"/>
              <a:gd name="T38" fmla="*/ 113 w 141"/>
              <a:gd name="T39" fmla="*/ 121 h 199"/>
              <a:gd name="T40" fmla="*/ 15 w 141"/>
              <a:gd name="T41" fmla="*/ 153 h 199"/>
              <a:gd name="T42" fmla="*/ 5 w 141"/>
              <a:gd name="T43" fmla="*/ 145 h 199"/>
              <a:gd name="T44" fmla="*/ 10 w 141"/>
              <a:gd name="T45" fmla="*/ 134 h 199"/>
              <a:gd name="T46" fmla="*/ 109 w 141"/>
              <a:gd name="T47" fmla="*/ 102 h 199"/>
              <a:gd name="T48" fmla="*/ 119 w 141"/>
              <a:gd name="T49" fmla="*/ 110 h 199"/>
              <a:gd name="T50" fmla="*/ 113 w 141"/>
              <a:gd name="T51" fmla="*/ 121 h 199"/>
              <a:gd name="T52" fmla="*/ 54 w 141"/>
              <a:gd name="T53" fmla="*/ 63 h 199"/>
              <a:gd name="T54" fmla="*/ 67 w 141"/>
              <a:gd name="T55" fmla="*/ 107 h 199"/>
              <a:gd name="T56" fmla="*/ 52 w 141"/>
              <a:gd name="T57" fmla="*/ 112 h 199"/>
              <a:gd name="T58" fmla="*/ 39 w 141"/>
              <a:gd name="T59" fmla="*/ 68 h 199"/>
              <a:gd name="T60" fmla="*/ 36 w 141"/>
              <a:gd name="T61" fmla="*/ 68 h 199"/>
              <a:gd name="T62" fmla="*/ 2 w 141"/>
              <a:gd name="T63" fmla="*/ 34 h 199"/>
              <a:gd name="T64" fmla="*/ 36 w 141"/>
              <a:gd name="T65" fmla="*/ 0 h 199"/>
              <a:gd name="T66" fmla="*/ 71 w 141"/>
              <a:gd name="T67" fmla="*/ 34 h 199"/>
              <a:gd name="T68" fmla="*/ 54 w 141"/>
              <a:gd name="T69" fmla="*/ 63 h 199"/>
              <a:gd name="T70" fmla="*/ 42 w 141"/>
              <a:gd name="T71" fmla="*/ 53 h 199"/>
              <a:gd name="T72" fmla="*/ 11 w 141"/>
              <a:gd name="T73" fmla="*/ 26 h 199"/>
              <a:gd name="T74" fmla="*/ 10 w 141"/>
              <a:gd name="T75" fmla="*/ 34 h 199"/>
              <a:gd name="T76" fmla="*/ 36 w 141"/>
              <a:gd name="T77" fmla="*/ 60 h 199"/>
              <a:gd name="T78" fmla="*/ 58 w 141"/>
              <a:gd name="T79" fmla="*/ 48 h 199"/>
              <a:gd name="T80" fmla="*/ 42 w 141"/>
              <a:gd name="T81" fmla="*/ 5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99">
                <a:moveTo>
                  <a:pt x="141" y="189"/>
                </a:moveTo>
                <a:cubicBezTo>
                  <a:pt x="141" y="194"/>
                  <a:pt x="137" y="199"/>
                  <a:pt x="133" y="199"/>
                </a:cubicBezTo>
                <a:cubicBezTo>
                  <a:pt x="9" y="199"/>
                  <a:pt x="9" y="199"/>
                  <a:pt x="9" y="199"/>
                </a:cubicBezTo>
                <a:cubicBezTo>
                  <a:pt x="4" y="199"/>
                  <a:pt x="1" y="194"/>
                  <a:pt x="1" y="189"/>
                </a:cubicBezTo>
                <a:cubicBezTo>
                  <a:pt x="1" y="186"/>
                  <a:pt x="2" y="183"/>
                  <a:pt x="4" y="181"/>
                </a:cubicBezTo>
                <a:cubicBezTo>
                  <a:pt x="2" y="180"/>
                  <a:pt x="1" y="177"/>
                  <a:pt x="1" y="175"/>
                </a:cubicBezTo>
                <a:cubicBezTo>
                  <a:pt x="1" y="175"/>
                  <a:pt x="1" y="174"/>
                  <a:pt x="1" y="174"/>
                </a:cubicBezTo>
                <a:cubicBezTo>
                  <a:pt x="1" y="174"/>
                  <a:pt x="1" y="173"/>
                  <a:pt x="1" y="173"/>
                </a:cubicBezTo>
                <a:cubicBezTo>
                  <a:pt x="0" y="168"/>
                  <a:pt x="2" y="163"/>
                  <a:pt x="7" y="162"/>
                </a:cubicBezTo>
                <a:cubicBezTo>
                  <a:pt x="117" y="126"/>
                  <a:pt x="117" y="126"/>
                  <a:pt x="117" y="126"/>
                </a:cubicBezTo>
                <a:cubicBezTo>
                  <a:pt x="122" y="125"/>
                  <a:pt x="126" y="129"/>
                  <a:pt x="127" y="134"/>
                </a:cubicBezTo>
                <a:cubicBezTo>
                  <a:pt x="128" y="140"/>
                  <a:pt x="126" y="145"/>
                  <a:pt x="121" y="146"/>
                </a:cubicBezTo>
                <a:cubicBezTo>
                  <a:pt x="82" y="158"/>
                  <a:pt x="82" y="158"/>
                  <a:pt x="82" y="158"/>
                </a:cubicBezTo>
                <a:cubicBezTo>
                  <a:pt x="127" y="155"/>
                  <a:pt x="127" y="155"/>
                  <a:pt x="127" y="155"/>
                </a:cubicBezTo>
                <a:cubicBezTo>
                  <a:pt x="131" y="154"/>
                  <a:pt x="135" y="159"/>
                  <a:pt x="135" y="164"/>
                </a:cubicBezTo>
                <a:cubicBezTo>
                  <a:pt x="136" y="170"/>
                  <a:pt x="133" y="174"/>
                  <a:pt x="128" y="175"/>
                </a:cubicBezTo>
                <a:cubicBezTo>
                  <a:pt x="75" y="179"/>
                  <a:pt x="75" y="179"/>
                  <a:pt x="75" y="179"/>
                </a:cubicBezTo>
                <a:cubicBezTo>
                  <a:pt x="133" y="179"/>
                  <a:pt x="133" y="179"/>
                  <a:pt x="133" y="179"/>
                </a:cubicBezTo>
                <a:cubicBezTo>
                  <a:pt x="137" y="179"/>
                  <a:pt x="141" y="183"/>
                  <a:pt x="141" y="189"/>
                </a:cubicBezTo>
                <a:close/>
                <a:moveTo>
                  <a:pt x="113" y="121"/>
                </a:moveTo>
                <a:cubicBezTo>
                  <a:pt x="15" y="153"/>
                  <a:pt x="15" y="153"/>
                  <a:pt x="15" y="153"/>
                </a:cubicBezTo>
                <a:cubicBezTo>
                  <a:pt x="10" y="154"/>
                  <a:pt x="6" y="150"/>
                  <a:pt x="5" y="145"/>
                </a:cubicBezTo>
                <a:cubicBezTo>
                  <a:pt x="3" y="140"/>
                  <a:pt x="6" y="135"/>
                  <a:pt x="10" y="134"/>
                </a:cubicBezTo>
                <a:cubicBezTo>
                  <a:pt x="109" y="102"/>
                  <a:pt x="109" y="102"/>
                  <a:pt x="109" y="102"/>
                </a:cubicBezTo>
                <a:cubicBezTo>
                  <a:pt x="113" y="101"/>
                  <a:pt x="118" y="105"/>
                  <a:pt x="119" y="110"/>
                </a:cubicBezTo>
                <a:cubicBezTo>
                  <a:pt x="120" y="115"/>
                  <a:pt x="117" y="121"/>
                  <a:pt x="113" y="121"/>
                </a:cubicBezTo>
                <a:close/>
                <a:moveTo>
                  <a:pt x="54" y="63"/>
                </a:moveTo>
                <a:cubicBezTo>
                  <a:pt x="67" y="107"/>
                  <a:pt x="67" y="107"/>
                  <a:pt x="67" y="107"/>
                </a:cubicBezTo>
                <a:cubicBezTo>
                  <a:pt x="52" y="112"/>
                  <a:pt x="52" y="112"/>
                  <a:pt x="52" y="112"/>
                </a:cubicBezTo>
                <a:cubicBezTo>
                  <a:pt x="39" y="68"/>
                  <a:pt x="39" y="68"/>
                  <a:pt x="39" y="68"/>
                </a:cubicBezTo>
                <a:cubicBezTo>
                  <a:pt x="38" y="68"/>
                  <a:pt x="37" y="68"/>
                  <a:pt x="36" y="68"/>
                </a:cubicBezTo>
                <a:cubicBezTo>
                  <a:pt x="17" y="68"/>
                  <a:pt x="2" y="53"/>
                  <a:pt x="2" y="34"/>
                </a:cubicBezTo>
                <a:cubicBezTo>
                  <a:pt x="2" y="15"/>
                  <a:pt x="17" y="0"/>
                  <a:pt x="36" y="0"/>
                </a:cubicBezTo>
                <a:cubicBezTo>
                  <a:pt x="55" y="0"/>
                  <a:pt x="71" y="15"/>
                  <a:pt x="71" y="34"/>
                </a:cubicBezTo>
                <a:cubicBezTo>
                  <a:pt x="71" y="46"/>
                  <a:pt x="64" y="57"/>
                  <a:pt x="54" y="63"/>
                </a:cubicBezTo>
                <a:close/>
                <a:moveTo>
                  <a:pt x="42" y="53"/>
                </a:moveTo>
                <a:cubicBezTo>
                  <a:pt x="26" y="53"/>
                  <a:pt x="13" y="41"/>
                  <a:pt x="11" y="26"/>
                </a:cubicBezTo>
                <a:cubicBezTo>
                  <a:pt x="11" y="28"/>
                  <a:pt x="10" y="31"/>
                  <a:pt x="10" y="34"/>
                </a:cubicBezTo>
                <a:cubicBezTo>
                  <a:pt x="10" y="48"/>
                  <a:pt x="22" y="60"/>
                  <a:pt x="36" y="60"/>
                </a:cubicBezTo>
                <a:cubicBezTo>
                  <a:pt x="46" y="60"/>
                  <a:pt x="54" y="55"/>
                  <a:pt x="58" y="48"/>
                </a:cubicBezTo>
                <a:cubicBezTo>
                  <a:pt x="54" y="51"/>
                  <a:pt x="48" y="53"/>
                  <a:pt x="42" y="53"/>
                </a:cubicBez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sp>
        <p:nvSpPr>
          <p:cNvPr id="85" name="标题 11"/>
          <p:cNvSpPr txBox="1">
            <a:spLocks/>
          </p:cNvSpPr>
          <p:nvPr/>
        </p:nvSpPr>
        <p:spPr>
          <a:xfrm>
            <a:off x="1050850" y="1755783"/>
            <a:ext cx="1845880" cy="86387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000" b="1" dirty="0" smtClean="0">
                <a:solidFill>
                  <a:schemeClr val="bg1"/>
                </a:solidFill>
                <a:latin typeface="Adobe 黑体 Std R" pitchFamily="34" charset="-122"/>
                <a:ea typeface="Adobe 黑体 Std R" pitchFamily="34" charset="-122"/>
              </a:rPr>
              <a:t>01</a:t>
            </a:r>
            <a:r>
              <a:rPr lang="zh-CN" altLang="en-US" sz="2000" b="1" dirty="0" smtClean="0">
                <a:solidFill>
                  <a:schemeClr val="bg1"/>
                </a:solidFill>
                <a:latin typeface="Adobe 黑体 Std R" pitchFamily="34" charset="-122"/>
                <a:ea typeface="Adobe 黑体 Std R" pitchFamily="34" charset="-122"/>
              </a:rPr>
              <a:t>时空观念</a:t>
            </a:r>
            <a:endParaRPr lang="en-US" altLang="zh-CN" sz="2000" b="1" dirty="0" smtClean="0">
              <a:solidFill>
                <a:schemeClr val="bg1"/>
              </a:solidFill>
              <a:latin typeface="Adobe 黑体 Std R" pitchFamily="34" charset="-122"/>
              <a:ea typeface="Adobe 黑体 Std R" pitchFamily="34" charset="-122"/>
            </a:endParaRPr>
          </a:p>
          <a:p>
            <a:pPr algn="l"/>
            <a:r>
              <a:rPr lang="zh-CN" altLang="en-US" sz="2000" b="1" dirty="0" smtClean="0">
                <a:solidFill>
                  <a:schemeClr val="bg1"/>
                </a:solidFill>
                <a:latin typeface="Adobe 黑体 Std R" pitchFamily="34" charset="-122"/>
                <a:ea typeface="Adobe 黑体 Std R" pitchFamily="34" charset="-122"/>
              </a:rPr>
              <a:t>抗战大事记</a:t>
            </a:r>
            <a:endParaRPr lang="zh-CN" altLang="en-US" sz="2000" b="1" dirty="0">
              <a:solidFill>
                <a:schemeClr val="bg1"/>
              </a:solidFill>
              <a:latin typeface="Adobe 黑体 Std R" pitchFamily="34" charset="-122"/>
              <a:ea typeface="Adobe 黑体 Std R" pitchFamily="34" charset="-122"/>
            </a:endParaRPr>
          </a:p>
        </p:txBody>
      </p:sp>
      <p:sp>
        <p:nvSpPr>
          <p:cNvPr id="86" name="标题 11"/>
          <p:cNvSpPr txBox="1">
            <a:spLocks/>
          </p:cNvSpPr>
          <p:nvPr/>
        </p:nvSpPr>
        <p:spPr>
          <a:xfrm>
            <a:off x="1260094" y="3065470"/>
            <a:ext cx="2205874" cy="863871"/>
          </a:xfrm>
          <a:prstGeom prst="rect">
            <a:avLst/>
          </a:prstGeom>
        </p:spPr>
        <p:txBody>
          <a:bodyPr>
            <a:noAutofit/>
          </a:bodyPr>
          <a:lstStyle>
            <a:defPPr>
              <a:defRPr lang="en-US"/>
            </a:defPPr>
            <a:lvl1pPr defTabSz="914400">
              <a:spcBef>
                <a:spcPct val="0"/>
              </a:spcBef>
              <a:buNone/>
              <a:defRPr sz="2000" b="1">
                <a:solidFill>
                  <a:schemeClr val="bg1"/>
                </a:solidFill>
                <a:latin typeface="Adobe 黑体 Std R" pitchFamily="34" charset="-122"/>
                <a:ea typeface="Adobe 黑体 Std R" pitchFamily="34" charset="-122"/>
                <a:cs typeface="+mj-cs"/>
              </a:defRPr>
            </a:lvl1pPr>
          </a:lstStyle>
          <a:p>
            <a:r>
              <a:rPr lang="en-US" altLang="zh-CN" dirty="0"/>
              <a:t>02</a:t>
            </a:r>
            <a:r>
              <a:rPr lang="zh-CN" altLang="en-US" dirty="0"/>
              <a:t>唯物史观</a:t>
            </a:r>
            <a:endParaRPr lang="en-US" altLang="zh-CN" dirty="0"/>
          </a:p>
          <a:p>
            <a:r>
              <a:rPr lang="zh-CN" altLang="en-US" dirty="0"/>
              <a:t>抗战胜利的原因</a:t>
            </a:r>
          </a:p>
        </p:txBody>
      </p:sp>
      <p:sp>
        <p:nvSpPr>
          <p:cNvPr id="87" name="标题 11"/>
          <p:cNvSpPr txBox="1">
            <a:spLocks/>
          </p:cNvSpPr>
          <p:nvPr/>
        </p:nvSpPr>
        <p:spPr>
          <a:xfrm>
            <a:off x="4788541" y="1669677"/>
            <a:ext cx="1865770" cy="863871"/>
          </a:xfrm>
          <a:prstGeom prst="rect">
            <a:avLst/>
          </a:prstGeom>
        </p:spPr>
        <p:txBody>
          <a:bodyPr>
            <a:noAutofit/>
          </a:bodyPr>
          <a:lstStyle>
            <a:defPPr>
              <a:defRPr lang="en-US"/>
            </a:defPPr>
            <a:lvl1pPr defTabSz="914400">
              <a:spcBef>
                <a:spcPct val="0"/>
              </a:spcBef>
              <a:buNone/>
              <a:defRPr sz="2000" b="1">
                <a:solidFill>
                  <a:schemeClr val="bg1"/>
                </a:solidFill>
                <a:latin typeface="Adobe 黑体 Std R" pitchFamily="34" charset="-122"/>
                <a:ea typeface="Adobe 黑体 Std R" pitchFamily="34" charset="-122"/>
                <a:cs typeface="+mj-cs"/>
              </a:defRPr>
            </a:lvl1pPr>
          </a:lstStyle>
          <a:p>
            <a:r>
              <a:rPr lang="en-US" altLang="zh-CN" dirty="0"/>
              <a:t>03</a:t>
            </a:r>
            <a:r>
              <a:rPr lang="zh-CN" altLang="en-US" dirty="0"/>
              <a:t>史料实证</a:t>
            </a:r>
            <a:endParaRPr lang="en-US" altLang="zh-CN" dirty="0"/>
          </a:p>
          <a:p>
            <a:r>
              <a:rPr lang="zh-CN" altLang="en-US" dirty="0"/>
              <a:t>南京大屠杀</a:t>
            </a:r>
          </a:p>
        </p:txBody>
      </p:sp>
      <p:sp>
        <p:nvSpPr>
          <p:cNvPr id="88" name="标题 11"/>
          <p:cNvSpPr txBox="1">
            <a:spLocks/>
          </p:cNvSpPr>
          <p:nvPr/>
        </p:nvSpPr>
        <p:spPr>
          <a:xfrm>
            <a:off x="4769573" y="3907997"/>
            <a:ext cx="2294852" cy="863871"/>
          </a:xfrm>
          <a:prstGeom prst="rect">
            <a:avLst/>
          </a:prstGeom>
        </p:spPr>
        <p:txBody>
          <a:bodyPr>
            <a:noAutofit/>
          </a:bodyPr>
          <a:lstStyle>
            <a:defPPr>
              <a:defRPr lang="en-US"/>
            </a:defPPr>
            <a:lvl1pPr defTabSz="914400">
              <a:spcBef>
                <a:spcPct val="0"/>
              </a:spcBef>
              <a:buNone/>
              <a:defRPr sz="2000" b="1">
                <a:solidFill>
                  <a:schemeClr val="bg1"/>
                </a:solidFill>
                <a:latin typeface="Adobe 黑体 Std R" pitchFamily="34" charset="-122"/>
                <a:ea typeface="Adobe 黑体 Std R" pitchFamily="34" charset="-122"/>
                <a:cs typeface="+mj-cs"/>
              </a:defRPr>
            </a:lvl1pPr>
          </a:lstStyle>
          <a:p>
            <a:r>
              <a:rPr lang="en-US" altLang="zh-CN" dirty="0"/>
              <a:t>04</a:t>
            </a:r>
            <a:r>
              <a:rPr lang="zh-CN" altLang="en-US" dirty="0"/>
              <a:t>国际视野</a:t>
            </a:r>
            <a:endParaRPr lang="en-US" altLang="zh-CN" dirty="0"/>
          </a:p>
          <a:p>
            <a:r>
              <a:rPr lang="zh-CN" altLang="en-US" dirty="0"/>
              <a:t>抗战胜利的意义</a:t>
            </a:r>
          </a:p>
        </p:txBody>
      </p:sp>
      <p:grpSp>
        <p:nvGrpSpPr>
          <p:cNvPr id="89" name="组合 88"/>
          <p:cNvGrpSpPr/>
          <p:nvPr/>
        </p:nvGrpSpPr>
        <p:grpSpPr>
          <a:xfrm>
            <a:off x="0" y="523613"/>
            <a:ext cx="2709897" cy="1009262"/>
            <a:chOff x="0" y="523613"/>
            <a:chExt cx="2709897" cy="1009262"/>
          </a:xfrm>
        </p:grpSpPr>
        <p:pic>
          <p:nvPicPr>
            <p:cNvPr id="90" name="图片 89"/>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689846"/>
              <a:ext cx="2709897" cy="843029"/>
            </a:xfrm>
            <a:prstGeom prst="rect">
              <a:avLst/>
            </a:prstGeom>
          </p:spPr>
        </p:pic>
        <p:sp>
          <p:nvSpPr>
            <p:cNvPr id="92" name="TextBox 28"/>
            <p:cNvSpPr txBox="1"/>
            <p:nvPr/>
          </p:nvSpPr>
          <p:spPr>
            <a:xfrm>
              <a:off x="820231" y="523613"/>
              <a:ext cx="1107997" cy="646331"/>
            </a:xfrm>
            <a:prstGeom prst="rect">
              <a:avLst/>
            </a:prstGeom>
            <a:noFill/>
          </p:spPr>
          <p:txBody>
            <a:bodyPr wrap="none" rtlCol="0">
              <a:spAutoFit/>
            </a:bodyPr>
            <a:lstStyle/>
            <a:p>
              <a:pPr algn="ctr"/>
              <a:r>
                <a:rPr lang="zh-CN" altLang="en-US" sz="3600" b="1" dirty="0" smtClean="0">
                  <a:solidFill>
                    <a:schemeClr val="bg1"/>
                  </a:solidFill>
                  <a:latin typeface="微软雅黑" pitchFamily="34" charset="-122"/>
                  <a:ea typeface="微软雅黑" pitchFamily="34" charset="-122"/>
                </a:rPr>
                <a:t>小结</a:t>
              </a:r>
              <a:endParaRPr lang="zh-CN" altLang="en-US" sz="3600" b="1" dirty="0">
                <a:solidFill>
                  <a:schemeClr val="bg1"/>
                </a:solidFill>
                <a:latin typeface="微软雅黑" pitchFamily="34" charset="-122"/>
                <a:ea typeface="微软雅黑" pitchFamily="34" charset="-122"/>
              </a:endParaRPr>
            </a:p>
          </p:txBody>
        </p:sp>
      </p:grpSp>
      <p:grpSp>
        <p:nvGrpSpPr>
          <p:cNvPr id="93" name="组合 92"/>
          <p:cNvGrpSpPr/>
          <p:nvPr/>
        </p:nvGrpSpPr>
        <p:grpSpPr>
          <a:xfrm>
            <a:off x="6509810" y="2802704"/>
            <a:ext cx="685494" cy="685494"/>
            <a:chOff x="304800" y="673100"/>
            <a:chExt cx="4000500" cy="4000500"/>
          </a:xfrm>
          <a:blipFill dpi="0" rotWithShape="1">
            <a:blip r:embed="rId7">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95" name="椭圆 94"/>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96" name="Freeform 90"/>
          <p:cNvSpPr>
            <a:spLocks noEditPoints="1"/>
          </p:cNvSpPr>
          <p:nvPr/>
        </p:nvSpPr>
        <p:spPr bwMode="auto">
          <a:xfrm>
            <a:off x="6789747" y="2975944"/>
            <a:ext cx="249671" cy="265828"/>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chemeClr val="bg1"/>
          </a:solidFill>
          <a:ln>
            <a:noFill/>
          </a:ln>
          <a:extLst/>
        </p:spPr>
        <p:txBody>
          <a:bodyPr vert="horz" wrap="square" lIns="68562" tIns="34281" rIns="68562" bIns="34281" numCol="1" anchor="t" anchorCtr="0" compatLnSpc="1">
            <a:prstTxWarp prst="textNoShape">
              <a:avLst/>
            </a:prstTxWarp>
          </a:bodyPr>
          <a:lstStyle/>
          <a:p>
            <a:endParaRPr lang="zh-CN" altLang="en-US" sz="1200"/>
          </a:p>
        </p:txBody>
      </p:sp>
      <p:sp>
        <p:nvSpPr>
          <p:cNvPr id="97" name="标题 11"/>
          <p:cNvSpPr txBox="1">
            <a:spLocks/>
          </p:cNvSpPr>
          <p:nvPr/>
        </p:nvSpPr>
        <p:spPr>
          <a:xfrm>
            <a:off x="6612292" y="2209596"/>
            <a:ext cx="2294852" cy="863871"/>
          </a:xfrm>
          <a:prstGeom prst="rect">
            <a:avLst/>
          </a:prstGeom>
        </p:spPr>
        <p:txBody>
          <a:bodyPr>
            <a:noAutofit/>
          </a:bodyPr>
          <a:lstStyle>
            <a:defPPr>
              <a:defRPr lang="en-US"/>
            </a:defPPr>
            <a:lvl1pPr defTabSz="914400">
              <a:spcBef>
                <a:spcPct val="0"/>
              </a:spcBef>
              <a:buNone/>
              <a:defRPr sz="2000" b="1">
                <a:solidFill>
                  <a:schemeClr val="bg1"/>
                </a:solidFill>
                <a:latin typeface="Adobe 黑体 Std R" pitchFamily="34" charset="-122"/>
                <a:ea typeface="Adobe 黑体 Std R" pitchFamily="34" charset="-122"/>
                <a:cs typeface="+mj-cs"/>
              </a:defRPr>
            </a:lvl1pPr>
          </a:lstStyle>
          <a:p>
            <a:r>
              <a:rPr lang="en-US" altLang="zh-CN" dirty="0" smtClean="0"/>
              <a:t>05</a:t>
            </a:r>
            <a:r>
              <a:rPr lang="zh-CN" altLang="en-US" dirty="0" smtClean="0"/>
              <a:t>人物评价</a:t>
            </a:r>
            <a:endParaRPr lang="en-US" altLang="zh-CN" dirty="0" smtClean="0"/>
          </a:p>
          <a:p>
            <a:r>
              <a:rPr lang="zh-CN" altLang="en-US" dirty="0" smtClean="0"/>
              <a:t>抗战英雄人物</a:t>
            </a:r>
            <a:endParaRPr lang="zh-CN" altLang="en-US" dirty="0"/>
          </a:p>
        </p:txBody>
      </p:sp>
    </p:spTree>
    <p:extLst>
      <p:ext uri="{BB962C8B-B14F-4D97-AF65-F5344CB8AC3E}">
        <p14:creationId xmlns:p14="http://schemas.microsoft.com/office/powerpoint/2010/main" val="1332734114"/>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4389" y="2970296"/>
            <a:ext cx="3612993" cy="2159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4389" y="232839"/>
            <a:ext cx="3612993" cy="2220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154" y="243989"/>
            <a:ext cx="3851388" cy="2209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154" y="2970296"/>
            <a:ext cx="3851388" cy="2159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标题 11"/>
          <p:cNvSpPr txBox="1">
            <a:spLocks/>
          </p:cNvSpPr>
          <p:nvPr/>
        </p:nvSpPr>
        <p:spPr>
          <a:xfrm>
            <a:off x="1484512" y="2525398"/>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蒋介石</a:t>
            </a:r>
            <a:r>
              <a:rPr lang="en-US" altLang="zh-CN" dirty="0" smtClean="0"/>
              <a:t>《</a:t>
            </a:r>
            <a:r>
              <a:rPr lang="zh-CN" altLang="en-US" dirty="0" smtClean="0"/>
              <a:t>庐山讲话</a:t>
            </a:r>
            <a:r>
              <a:rPr lang="en-US" altLang="zh-CN" dirty="0" smtClean="0"/>
              <a:t>》</a:t>
            </a:r>
            <a:endParaRPr lang="zh-CN" altLang="en-US" dirty="0"/>
          </a:p>
        </p:txBody>
      </p:sp>
      <p:sp>
        <p:nvSpPr>
          <p:cNvPr id="34" name="标题 11"/>
          <p:cNvSpPr txBox="1">
            <a:spLocks/>
          </p:cNvSpPr>
          <p:nvPr/>
        </p:nvSpPr>
        <p:spPr>
          <a:xfrm>
            <a:off x="5381349" y="2525398"/>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武汉会战的一次冲锋</a:t>
            </a:r>
            <a:endParaRPr lang="zh-CN" altLang="en-US" dirty="0"/>
          </a:p>
        </p:txBody>
      </p:sp>
      <p:sp>
        <p:nvSpPr>
          <p:cNvPr id="35" name="标题 11"/>
          <p:cNvSpPr txBox="1">
            <a:spLocks/>
          </p:cNvSpPr>
          <p:nvPr/>
        </p:nvSpPr>
        <p:spPr>
          <a:xfrm>
            <a:off x="1581784" y="5241075"/>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a:t>轻伤不下火线</a:t>
            </a:r>
          </a:p>
        </p:txBody>
      </p:sp>
      <p:sp>
        <p:nvSpPr>
          <p:cNvPr id="36" name="标题 11"/>
          <p:cNvSpPr txBox="1">
            <a:spLocks/>
          </p:cNvSpPr>
          <p:nvPr/>
        </p:nvSpPr>
        <p:spPr>
          <a:xfrm>
            <a:off x="5615525" y="5241076"/>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国民党军队行军</a:t>
            </a:r>
            <a:endParaRPr lang="zh-CN" altLang="en-US" dirty="0"/>
          </a:p>
        </p:txBody>
      </p:sp>
      <p:pic>
        <p:nvPicPr>
          <p:cNvPr id="5" name="保卫黄河剪辑版.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8571" y="-578087"/>
            <a:ext cx="609600" cy="609600"/>
          </a:xfrm>
          <a:prstGeom prst="rect">
            <a:avLst/>
          </a:prstGeom>
        </p:spPr>
      </p:pic>
    </p:spTree>
    <p:extLst>
      <p:ext uri="{BB962C8B-B14F-4D97-AF65-F5344CB8AC3E}">
        <p14:creationId xmlns:p14="http://schemas.microsoft.com/office/powerpoint/2010/main" val="1598111988"/>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0" fill="hold" display="0">
                  <p:stCondLst>
                    <p:cond delay="indefinite"/>
                  </p:stCondLst>
                  <p:endCondLst>
                    <p:cond evt="onStopAudio" delay="0">
                      <p:tgtEl>
                        <p:sldTgt/>
                      </p:tgtEl>
                    </p:cond>
                  </p:endCondLst>
                </p:cTn>
                <p:tgtEl>
                  <p:spTgt spid="5"/>
                </p:tgtEl>
              </p:cMediaNode>
            </p:audio>
          </p:childTnLst>
        </p:cTn>
      </p:par>
    </p:tnLst>
    <p:bldLst>
      <p:bldP spid="33" grpId="0"/>
      <p:bldP spid="34" grpId="0"/>
      <p:bldP spid="35"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389" y="2966224"/>
            <a:ext cx="3612993" cy="2031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389" y="373721"/>
            <a:ext cx="3612993" cy="2064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93" y="373722"/>
            <a:ext cx="3642510" cy="2064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593" y="2966224"/>
            <a:ext cx="3642510" cy="2031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标题 11"/>
          <p:cNvSpPr txBox="1">
            <a:spLocks/>
          </p:cNvSpPr>
          <p:nvPr/>
        </p:nvSpPr>
        <p:spPr>
          <a:xfrm>
            <a:off x="1484512" y="2525398"/>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毛泽东在抗大</a:t>
            </a:r>
            <a:endParaRPr lang="zh-CN" altLang="en-US" dirty="0"/>
          </a:p>
        </p:txBody>
      </p:sp>
      <p:sp>
        <p:nvSpPr>
          <p:cNvPr id="7" name="标题 11"/>
          <p:cNvSpPr txBox="1">
            <a:spLocks/>
          </p:cNvSpPr>
          <p:nvPr/>
        </p:nvSpPr>
        <p:spPr>
          <a:xfrm>
            <a:off x="5617898" y="2525398"/>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根据地大生产</a:t>
            </a:r>
            <a:endParaRPr lang="zh-CN" altLang="en-US" dirty="0"/>
          </a:p>
        </p:txBody>
      </p:sp>
      <p:sp>
        <p:nvSpPr>
          <p:cNvPr id="8" name="标题 11"/>
          <p:cNvSpPr txBox="1">
            <a:spLocks/>
          </p:cNvSpPr>
          <p:nvPr/>
        </p:nvSpPr>
        <p:spPr>
          <a:xfrm>
            <a:off x="1590698" y="4997863"/>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a:t>回民支队</a:t>
            </a:r>
          </a:p>
        </p:txBody>
      </p:sp>
      <p:sp>
        <p:nvSpPr>
          <p:cNvPr id="9" name="标题 11"/>
          <p:cNvSpPr txBox="1">
            <a:spLocks/>
          </p:cNvSpPr>
          <p:nvPr/>
        </p:nvSpPr>
        <p:spPr>
          <a:xfrm>
            <a:off x="5751713" y="5053625"/>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八路军行军</a:t>
            </a:r>
            <a:endParaRPr lang="zh-CN" altLang="en-US" dirty="0"/>
          </a:p>
        </p:txBody>
      </p:sp>
    </p:spTree>
    <p:extLst>
      <p:ext uri="{BB962C8B-B14F-4D97-AF65-F5344CB8AC3E}">
        <p14:creationId xmlns:p14="http://schemas.microsoft.com/office/powerpoint/2010/main" val="4070790925"/>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389" y="2978928"/>
            <a:ext cx="3612993" cy="2058800"/>
          </a:xfrm>
          <a:prstGeom prst="rect">
            <a:avLst/>
          </a:prstGeom>
          <a:ln>
            <a:noFill/>
          </a:ln>
          <a:effectLst>
            <a:softEdge rad="112500"/>
          </a:effectLst>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935" y="373721"/>
            <a:ext cx="1223900" cy="2064313"/>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121" y="165135"/>
            <a:ext cx="3590649" cy="2360263"/>
          </a:xfrm>
          <a:prstGeom prst="rect">
            <a:avLst/>
          </a:prstGeom>
          <a:ln>
            <a:noFill/>
          </a:ln>
          <a:effectLst>
            <a:softEdge rad="112500"/>
          </a:effectLst>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058" y="2847283"/>
            <a:ext cx="3504712" cy="2190445"/>
          </a:xfrm>
          <a:prstGeom prst="rect">
            <a:avLst/>
          </a:prstGeom>
          <a:ln>
            <a:noFill/>
          </a:ln>
          <a:effectLst>
            <a:softEdge rad="112500"/>
          </a:effectLst>
        </p:spPr>
      </p:pic>
      <p:sp>
        <p:nvSpPr>
          <p:cNvPr id="6" name="标题 11"/>
          <p:cNvSpPr txBox="1">
            <a:spLocks/>
          </p:cNvSpPr>
          <p:nvPr/>
        </p:nvSpPr>
        <p:spPr>
          <a:xfrm>
            <a:off x="1484512" y="2525398"/>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军国主义：杀人竞赛</a:t>
            </a:r>
            <a:endParaRPr lang="zh-CN" altLang="en-US" dirty="0"/>
          </a:p>
        </p:txBody>
      </p:sp>
      <p:sp>
        <p:nvSpPr>
          <p:cNvPr id="7" name="标题 11"/>
          <p:cNvSpPr txBox="1">
            <a:spLocks/>
          </p:cNvSpPr>
          <p:nvPr/>
        </p:nvSpPr>
        <p:spPr>
          <a:xfrm>
            <a:off x="5061640" y="2508318"/>
            <a:ext cx="342574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徐悲鸿</a:t>
            </a:r>
            <a:r>
              <a:rPr lang="en-US" altLang="zh-CN" dirty="0" smtClean="0"/>
              <a:t>《</a:t>
            </a:r>
            <a:r>
              <a:rPr lang="zh-CN" altLang="en-US" dirty="0" smtClean="0"/>
              <a:t>长沙会战之马</a:t>
            </a:r>
            <a:r>
              <a:rPr lang="en-US" altLang="zh-CN" dirty="0" smtClean="0"/>
              <a:t>》1941</a:t>
            </a:r>
            <a:endParaRPr lang="zh-CN" altLang="en-US" dirty="0"/>
          </a:p>
        </p:txBody>
      </p:sp>
      <p:sp>
        <p:nvSpPr>
          <p:cNvPr id="8" name="标题 11"/>
          <p:cNvSpPr txBox="1">
            <a:spLocks/>
          </p:cNvSpPr>
          <p:nvPr/>
        </p:nvSpPr>
        <p:spPr>
          <a:xfrm>
            <a:off x="1724512" y="5071227"/>
            <a:ext cx="2599072"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日本投降</a:t>
            </a:r>
            <a:endParaRPr lang="zh-CN" altLang="en-US" dirty="0"/>
          </a:p>
        </p:txBody>
      </p:sp>
      <p:sp>
        <p:nvSpPr>
          <p:cNvPr id="9" name="标题 11"/>
          <p:cNvSpPr txBox="1">
            <a:spLocks/>
          </p:cNvSpPr>
          <p:nvPr/>
        </p:nvSpPr>
        <p:spPr>
          <a:xfrm>
            <a:off x="5247471" y="5035150"/>
            <a:ext cx="3239911" cy="643773"/>
          </a:xfrm>
          <a:prstGeom prst="rect">
            <a:avLst/>
          </a:prstGeom>
        </p:spPr>
        <p:txBody>
          <a:bodyPr>
            <a:noAutofit/>
          </a:bodyPr>
          <a:lstStyle>
            <a:defPPr>
              <a:defRPr lang="en-US"/>
            </a:defPPr>
            <a:lvl1pPr defTabSz="914400">
              <a:spcBef>
                <a:spcPct val="0"/>
              </a:spcBef>
              <a:buNone/>
              <a:defRPr sz="1800" b="1">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徐悲鸿</a:t>
            </a:r>
            <a:r>
              <a:rPr lang="en-US" altLang="zh-CN" dirty="0" smtClean="0"/>
              <a:t>《</a:t>
            </a:r>
            <a:r>
              <a:rPr lang="zh-CN" altLang="en-US" dirty="0" smtClean="0"/>
              <a:t>愚公移山</a:t>
            </a:r>
            <a:r>
              <a:rPr lang="en-US" altLang="zh-CN" dirty="0" smtClean="0"/>
              <a:t>》1940</a:t>
            </a:r>
            <a:endParaRPr lang="zh-CN" altLang="en-US" dirty="0"/>
          </a:p>
        </p:txBody>
      </p:sp>
    </p:spTree>
    <p:extLst>
      <p:ext uri="{BB962C8B-B14F-4D97-AF65-F5344CB8AC3E}">
        <p14:creationId xmlns:p14="http://schemas.microsoft.com/office/powerpoint/2010/main" val="2395402696"/>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文本框 22"/>
          <p:cNvSpPr>
            <a:spLocks noChangeArrowheads="1"/>
          </p:cNvSpPr>
          <p:nvPr/>
        </p:nvSpPr>
        <p:spPr bwMode="auto">
          <a:xfrm>
            <a:off x="2070309" y="1946106"/>
            <a:ext cx="6461668"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zh-CN" altLang="en-US" sz="4800" b="1" spc="600" dirty="0" smtClean="0">
                <a:solidFill>
                  <a:schemeClr val="bg1"/>
                </a:solidFill>
                <a:latin typeface="微软雅黑" panose="020B0503020204020204" pitchFamily="34" charset="-122"/>
                <a:ea typeface="微软雅黑" panose="020B0503020204020204" pitchFamily="34" charset="-122"/>
              </a:rPr>
              <a:t>以史为鉴 面向未来</a:t>
            </a:r>
            <a:endParaRPr lang="zh-CN" altLang="en-US" sz="4800" b="1" spc="600" dirty="0">
              <a:solidFill>
                <a:schemeClr val="bg1"/>
              </a:solidFill>
              <a:latin typeface="微软雅黑" panose="020B0503020204020204" pitchFamily="34" charset="-122"/>
              <a:ea typeface="微软雅黑" panose="020B0503020204020204" pitchFamily="34" charset="-122"/>
            </a:endParaRPr>
          </a:p>
        </p:txBody>
      </p:sp>
      <p:pic>
        <p:nvPicPr>
          <p:cNvPr id="62" name="Picture 3" descr="C:\Users\ABC\Desktop\GR-010 (2).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9275258">
            <a:off x="7826297" y="2244195"/>
            <a:ext cx="9398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sers\ABC\Desktop\GR-010 (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873660" y="2647892"/>
            <a:ext cx="6424105" cy="342499"/>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9534"/>
          <a:stretch/>
        </p:blipFill>
        <p:spPr>
          <a:xfrm flipH="1">
            <a:off x="-52276" y="0"/>
            <a:ext cx="2031449" cy="3892213"/>
          </a:xfrm>
          <a:prstGeom prst="rect">
            <a:avLst/>
          </a:prstGeom>
        </p:spPr>
      </p:pic>
      <p:pic>
        <p:nvPicPr>
          <p:cNvPr id="4" name="图片 3"/>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4013200" y="3597258"/>
            <a:ext cx="5242732" cy="2805375"/>
          </a:xfrm>
          <a:prstGeom prst="rect">
            <a:avLst/>
          </a:prstGeom>
        </p:spPr>
      </p:pic>
    </p:spTree>
    <p:extLst>
      <p:ext uri="{BB962C8B-B14F-4D97-AF65-F5344CB8AC3E}">
        <p14:creationId xmlns:p14="http://schemas.microsoft.com/office/powerpoint/2010/main" val="9281232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3084"/>
                                        </p:tgtEl>
                                        <p:attrNameLst>
                                          <p:attrName>style.visibility</p:attrName>
                                        </p:attrNameLst>
                                      </p:cBhvr>
                                      <p:to>
                                        <p:strVal val="visible"/>
                                      </p:to>
                                    </p:set>
                                    <p:anim calcmode="lin" valueType="num">
                                      <p:cBhvr>
                                        <p:cTn id="13" dur="500" fill="hold"/>
                                        <p:tgtEl>
                                          <p:spTgt spid="3084"/>
                                        </p:tgtEl>
                                        <p:attrNameLst>
                                          <p:attrName>ppt_x</p:attrName>
                                        </p:attrNameLst>
                                      </p:cBhvr>
                                      <p:tavLst>
                                        <p:tav tm="0">
                                          <p:val>
                                            <p:strVal val="1+#ppt_w/2"/>
                                          </p:val>
                                        </p:tav>
                                        <p:tav tm="100000">
                                          <p:val>
                                            <p:strVal val="#ppt_x"/>
                                          </p:val>
                                        </p:tav>
                                      </p:tavLst>
                                    </p:anim>
                                    <p:anim calcmode="lin" valueType="num">
                                      <p:cBhvr>
                                        <p:cTn id="14" dur="500" fill="hold"/>
                                        <p:tgtEl>
                                          <p:spTgt spid="3084"/>
                                        </p:tgtEl>
                                        <p:attrNameLst>
                                          <p:attrName>ppt_y</p:attrName>
                                        </p:attrNameLst>
                                      </p:cBhvr>
                                      <p:tavLst>
                                        <p:tav tm="0">
                                          <p:val>
                                            <p:strVal val="#ppt_y"/>
                                          </p:val>
                                        </p:tav>
                                        <p:tav tm="100000">
                                          <p:val>
                                            <p:strVal val="#ppt_y"/>
                                          </p:val>
                                        </p:tav>
                                      </p:tavLst>
                                    </p:anim>
                                  </p:childTnLst>
                                </p:cTn>
                              </p:par>
                            </p:childTnLst>
                          </p:cTn>
                        </p:par>
                        <p:par>
                          <p:cTn id="15" fill="hold">
                            <p:stCondLst>
                              <p:cond delay="1850"/>
                            </p:stCondLst>
                            <p:childTnLst>
                              <p:par>
                                <p:cTn id="16" presetID="22" presetClass="entr" presetSubtype="8"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left)">
                                      <p:cBhvr>
                                        <p:cTn id="18" dur="1000"/>
                                        <p:tgtEl>
                                          <p:spTgt spid="63"/>
                                        </p:tgtEl>
                                      </p:cBhvr>
                                    </p:animEffec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63" presetClass="path" presetSubtype="0" accel="50000" decel="50000" fill="hold" nodeType="withEffect">
                                  <p:stCondLst>
                                    <p:cond delay="0"/>
                                  </p:stCondLst>
                                  <p:childTnLst>
                                    <p:animMotion origin="layout" path="M -0.58698 -0.00444 L -1.66667E-6 -2.22222E-6 " pathEditMode="relative" rAng="0" ptsTypes="AA">
                                      <p:cBhvr>
                                        <p:cTn id="22" dur="1000" fill="hold"/>
                                        <p:tgtEl>
                                          <p:spTgt spid="62"/>
                                        </p:tgtEl>
                                        <p:attrNameLst>
                                          <p:attrName>ppt_x</p:attrName>
                                          <p:attrName>ppt_y</p:attrName>
                                        </p:attrNameLst>
                                      </p:cBhvr>
                                      <p:rCtr x="29340" y="222"/>
                                    </p:animMotion>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bldLvl="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51" y="218706"/>
            <a:ext cx="8211697" cy="5277587"/>
          </a:xfrm>
          <a:prstGeom prst="rect">
            <a:avLst/>
          </a:prstGeom>
        </p:spPr>
      </p:pic>
      <p:sp>
        <p:nvSpPr>
          <p:cNvPr id="4" name="椭圆 3"/>
          <p:cNvSpPr/>
          <p:nvPr/>
        </p:nvSpPr>
        <p:spPr>
          <a:xfrm>
            <a:off x="1654629" y="1625600"/>
            <a:ext cx="2365828" cy="47897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 name="椭圆 4"/>
          <p:cNvSpPr/>
          <p:nvPr/>
        </p:nvSpPr>
        <p:spPr>
          <a:xfrm>
            <a:off x="551543" y="3200400"/>
            <a:ext cx="2365828" cy="47897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椭圆 5"/>
          <p:cNvSpPr/>
          <p:nvPr/>
        </p:nvSpPr>
        <p:spPr>
          <a:xfrm>
            <a:off x="2489200" y="218706"/>
            <a:ext cx="5522685" cy="65215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TextBox 6"/>
          <p:cNvSpPr txBox="1"/>
          <p:nvPr/>
        </p:nvSpPr>
        <p:spPr>
          <a:xfrm>
            <a:off x="466151" y="375504"/>
            <a:ext cx="1291771" cy="338554"/>
          </a:xfrm>
          <a:prstGeom prst="rect">
            <a:avLst/>
          </a:prstGeom>
          <a:noFill/>
        </p:spPr>
        <p:txBody>
          <a:bodyPr wrap="square" rtlCol="0">
            <a:spAutoFit/>
          </a:bodyPr>
          <a:lstStyle/>
          <a:p>
            <a:r>
              <a:rPr lang="zh-CN" altLang="en-US" dirty="0" smtClean="0"/>
              <a:t>易语桐</a:t>
            </a:r>
            <a:endParaRPr lang="zh-CN" altLang="en-US" dirty="0"/>
          </a:p>
        </p:txBody>
      </p:sp>
    </p:spTree>
    <p:extLst>
      <p:ext uri="{BB962C8B-B14F-4D97-AF65-F5344CB8AC3E}">
        <p14:creationId xmlns:p14="http://schemas.microsoft.com/office/powerpoint/2010/main" val="2585679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22" y="94864"/>
            <a:ext cx="8078328" cy="5525272"/>
          </a:xfrm>
          <a:prstGeom prst="rect">
            <a:avLst/>
          </a:prstGeom>
        </p:spPr>
      </p:pic>
      <p:sp>
        <p:nvSpPr>
          <p:cNvPr id="5" name="椭圆 4"/>
          <p:cNvSpPr/>
          <p:nvPr/>
        </p:nvSpPr>
        <p:spPr>
          <a:xfrm>
            <a:off x="0" y="-116114"/>
            <a:ext cx="1799771" cy="120468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椭圆 5"/>
          <p:cNvSpPr/>
          <p:nvPr/>
        </p:nvSpPr>
        <p:spPr>
          <a:xfrm>
            <a:off x="3272972" y="4949372"/>
            <a:ext cx="5222078" cy="65185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TextBox 6"/>
          <p:cNvSpPr txBox="1"/>
          <p:nvPr/>
        </p:nvSpPr>
        <p:spPr>
          <a:xfrm>
            <a:off x="7203279" y="750018"/>
            <a:ext cx="1291771" cy="338554"/>
          </a:xfrm>
          <a:prstGeom prst="rect">
            <a:avLst/>
          </a:prstGeom>
          <a:noFill/>
        </p:spPr>
        <p:txBody>
          <a:bodyPr wrap="square" rtlCol="0">
            <a:spAutoFit/>
          </a:bodyPr>
          <a:lstStyle/>
          <a:p>
            <a:r>
              <a:rPr lang="zh-CN" altLang="en-US" dirty="0" smtClean="0"/>
              <a:t>黄祥睿</a:t>
            </a:r>
            <a:endParaRPr lang="zh-CN" altLang="en-US" dirty="0"/>
          </a:p>
        </p:txBody>
      </p:sp>
    </p:spTree>
    <p:extLst>
      <p:ext uri="{BB962C8B-B14F-4D97-AF65-F5344CB8AC3E}">
        <p14:creationId xmlns:p14="http://schemas.microsoft.com/office/powerpoint/2010/main" val="2984050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4184"/>
            <a:ext cx="9144000" cy="4486631"/>
          </a:xfrm>
          <a:prstGeom prst="rect">
            <a:avLst/>
          </a:prstGeom>
        </p:spPr>
      </p:pic>
      <p:sp>
        <p:nvSpPr>
          <p:cNvPr id="4" name="椭圆 3"/>
          <p:cNvSpPr/>
          <p:nvPr/>
        </p:nvSpPr>
        <p:spPr>
          <a:xfrm>
            <a:off x="-108858" y="1393372"/>
            <a:ext cx="9252857" cy="132079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 name="TextBox 4"/>
          <p:cNvSpPr txBox="1"/>
          <p:nvPr/>
        </p:nvSpPr>
        <p:spPr>
          <a:xfrm>
            <a:off x="566057" y="657727"/>
            <a:ext cx="1291771" cy="338554"/>
          </a:xfrm>
          <a:prstGeom prst="rect">
            <a:avLst/>
          </a:prstGeom>
          <a:noFill/>
        </p:spPr>
        <p:txBody>
          <a:bodyPr wrap="square" rtlCol="0">
            <a:spAutoFit/>
          </a:bodyPr>
          <a:lstStyle/>
          <a:p>
            <a:r>
              <a:rPr lang="zh-CN" altLang="en-US" dirty="0" smtClean="0"/>
              <a:t>廖心悦</a:t>
            </a:r>
            <a:endParaRPr lang="zh-CN" altLang="en-US" dirty="0"/>
          </a:p>
        </p:txBody>
      </p:sp>
    </p:spTree>
    <p:extLst>
      <p:ext uri="{BB962C8B-B14F-4D97-AF65-F5344CB8AC3E}">
        <p14:creationId xmlns:p14="http://schemas.microsoft.com/office/powerpoint/2010/main" val="614256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7" y="42372"/>
            <a:ext cx="7910285" cy="5382474"/>
          </a:xfrm>
          <a:prstGeom prst="rect">
            <a:avLst/>
          </a:prstGeom>
        </p:spPr>
      </p:pic>
      <p:sp>
        <p:nvSpPr>
          <p:cNvPr id="5" name="椭圆 4"/>
          <p:cNvSpPr/>
          <p:nvPr/>
        </p:nvSpPr>
        <p:spPr>
          <a:xfrm>
            <a:off x="1175654" y="174172"/>
            <a:ext cx="1712686" cy="140788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椭圆 5"/>
          <p:cNvSpPr/>
          <p:nvPr/>
        </p:nvSpPr>
        <p:spPr>
          <a:xfrm>
            <a:off x="6669314" y="4071258"/>
            <a:ext cx="1807028" cy="13535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TextBox 6"/>
          <p:cNvSpPr txBox="1"/>
          <p:nvPr/>
        </p:nvSpPr>
        <p:spPr>
          <a:xfrm>
            <a:off x="566057" y="5071778"/>
            <a:ext cx="1291771" cy="338554"/>
          </a:xfrm>
          <a:prstGeom prst="rect">
            <a:avLst/>
          </a:prstGeom>
          <a:noFill/>
        </p:spPr>
        <p:txBody>
          <a:bodyPr wrap="square" rtlCol="0">
            <a:spAutoFit/>
          </a:bodyPr>
          <a:lstStyle/>
          <a:p>
            <a:r>
              <a:rPr lang="zh-CN" altLang="en-US" dirty="0" smtClean="0"/>
              <a:t>王诗萍</a:t>
            </a:r>
            <a:endParaRPr lang="zh-CN" altLang="en-US" dirty="0"/>
          </a:p>
        </p:txBody>
      </p:sp>
    </p:spTree>
    <p:extLst>
      <p:ext uri="{BB962C8B-B14F-4D97-AF65-F5344CB8AC3E}">
        <p14:creationId xmlns:p14="http://schemas.microsoft.com/office/powerpoint/2010/main" val="3560831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771" y="218646"/>
            <a:ext cx="5312229" cy="4643640"/>
          </a:xfrm>
          <a:prstGeom prst="rect">
            <a:avLst/>
          </a:prstGeom>
        </p:spPr>
      </p:pic>
      <p:sp>
        <p:nvSpPr>
          <p:cNvPr id="5" name="椭圆 4"/>
          <p:cNvSpPr/>
          <p:nvPr/>
        </p:nvSpPr>
        <p:spPr>
          <a:xfrm>
            <a:off x="1132115" y="3193141"/>
            <a:ext cx="3207658" cy="42091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TextBox 5"/>
          <p:cNvSpPr txBox="1"/>
          <p:nvPr/>
        </p:nvSpPr>
        <p:spPr>
          <a:xfrm>
            <a:off x="4455886" y="4470400"/>
            <a:ext cx="1291771" cy="338554"/>
          </a:xfrm>
          <a:prstGeom prst="rect">
            <a:avLst/>
          </a:prstGeom>
          <a:noFill/>
        </p:spPr>
        <p:txBody>
          <a:bodyPr wrap="square" rtlCol="0">
            <a:spAutoFit/>
          </a:bodyPr>
          <a:lstStyle/>
          <a:p>
            <a:r>
              <a:rPr lang="zh-CN" altLang="en-US" dirty="0" smtClean="0"/>
              <a:t>刘晨曦</a:t>
            </a:r>
            <a:endParaRPr lang="zh-CN" altLang="en-US" dirty="0"/>
          </a:p>
        </p:txBody>
      </p:sp>
      <p:sp>
        <p:nvSpPr>
          <p:cNvPr id="7" name="TextBox 6"/>
          <p:cNvSpPr txBox="1"/>
          <p:nvPr/>
        </p:nvSpPr>
        <p:spPr>
          <a:xfrm>
            <a:off x="5747657" y="420914"/>
            <a:ext cx="3294743" cy="4832092"/>
          </a:xfrm>
          <a:prstGeom prst="rect">
            <a:avLst/>
          </a:prstGeom>
          <a:noFill/>
        </p:spPr>
        <p:txBody>
          <a:bodyPr wrap="square" rtlCol="0">
            <a:spAutoFit/>
          </a:bodyPr>
          <a:lstStyle/>
          <a:p>
            <a:r>
              <a:rPr lang="zh-CN" altLang="en-US" sz="2800" dirty="0" smtClean="0">
                <a:solidFill>
                  <a:srgbClr val="FFFF00"/>
                </a:solidFill>
                <a:latin typeface="方正粗倩简体" panose="03000509000000000000" pitchFamily="65" charset="-122"/>
                <a:ea typeface="方正粗倩简体" panose="03000509000000000000" pitchFamily="65" charset="-122"/>
              </a:rPr>
              <a:t>豫湘桂战役：</a:t>
            </a:r>
            <a:endParaRPr lang="en-US" altLang="zh-CN" sz="2800" dirty="0" smtClean="0">
              <a:solidFill>
                <a:srgbClr val="FFFF00"/>
              </a:solidFill>
              <a:latin typeface="方正粗倩简体" panose="03000509000000000000" pitchFamily="65" charset="-122"/>
              <a:ea typeface="方正粗倩简体" panose="03000509000000000000" pitchFamily="65" charset="-122"/>
            </a:endParaRPr>
          </a:p>
          <a:p>
            <a:r>
              <a:rPr lang="en-US" altLang="zh-CN" sz="2000" dirty="0" smtClean="0">
                <a:solidFill>
                  <a:schemeClr val="bg1"/>
                </a:solidFill>
                <a:latin typeface="Adobe 黑体 Std R" pitchFamily="34" charset="-122"/>
                <a:ea typeface="Adobe 黑体 Std R" pitchFamily="34" charset="-122"/>
              </a:rPr>
              <a:t>1944.4-12</a:t>
            </a:r>
            <a:r>
              <a:rPr lang="zh-CN" altLang="en-US" sz="2000" dirty="0" smtClean="0">
                <a:solidFill>
                  <a:schemeClr val="bg1"/>
                </a:solidFill>
                <a:latin typeface="Adobe 黑体 Std R" pitchFamily="34" charset="-122"/>
                <a:ea typeface="Adobe 黑体 Std R" pitchFamily="34" charset="-122"/>
              </a:rPr>
              <a:t>月，在德意法西斯接连失败、日本太平洋战场接连失败，海上交通线切断的困境下，</a:t>
            </a:r>
            <a:r>
              <a:rPr lang="zh-CN" altLang="en-US" sz="2000" dirty="0">
                <a:solidFill>
                  <a:schemeClr val="bg1"/>
                </a:solidFill>
                <a:latin typeface="Adobe 黑体 Std R" pitchFamily="34" charset="-122"/>
                <a:ea typeface="Adobe 黑体 Std R" pitchFamily="34" charset="-122"/>
              </a:rPr>
              <a:t>日本陆军</a:t>
            </a:r>
            <a:r>
              <a:rPr lang="zh-CN" altLang="en-US" sz="2000" dirty="0" smtClean="0">
                <a:solidFill>
                  <a:schemeClr val="bg1"/>
                </a:solidFill>
                <a:latin typeface="Adobe 黑体 Std R" pitchFamily="34" charset="-122"/>
                <a:ea typeface="Adobe 黑体 Std R" pitchFamily="34" charset="-122"/>
              </a:rPr>
              <a:t>企图打通中国大陆交通线的一场</a:t>
            </a:r>
            <a:r>
              <a:rPr lang="zh-CN" altLang="en-US" sz="2000" dirty="0">
                <a:solidFill>
                  <a:schemeClr val="bg1"/>
                </a:solidFill>
                <a:latin typeface="Adobe 黑体 Std R" pitchFamily="34" charset="-122"/>
                <a:ea typeface="Adobe 黑体 Std R" pitchFamily="34" charset="-122"/>
              </a:rPr>
              <a:t>贯穿中国河南、湖南、广西的大规模</a:t>
            </a:r>
            <a:r>
              <a:rPr lang="zh-CN" altLang="en-US" sz="2000" dirty="0" smtClean="0">
                <a:solidFill>
                  <a:schemeClr val="bg1"/>
                </a:solidFill>
                <a:latin typeface="Adobe 黑体 Std R" pitchFamily="34" charset="-122"/>
                <a:ea typeface="Adobe 黑体 Std R" pitchFamily="34" charset="-122"/>
              </a:rPr>
              <a:t>进攻战。是国民党正面战场的第二次大溃败，日军尽管达成作战企图，却无力保障大陆交通线畅通，分散了兵力，为抗日根据地的壮大 ，中国的反攻提供了条件。是抗日战争的重大转折。</a:t>
            </a:r>
            <a:endParaRPr lang="zh-CN" altLang="en-US" sz="2000" dirty="0">
              <a:solidFill>
                <a:schemeClr val="bg1"/>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260950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061369" y="96858"/>
            <a:ext cx="1569660" cy="369332"/>
          </a:xfrm>
          <a:prstGeom prst="rect">
            <a:avLst/>
          </a:prstGeom>
        </p:spPr>
        <p:txBody>
          <a:bodyPr wrap="none">
            <a:spAutoFit/>
          </a:bodyPr>
          <a:lstStyle/>
          <a:p>
            <a:pPr algn="ctr"/>
            <a:r>
              <a:rPr lang="zh-CN" altLang="en-US" sz="1800" b="1" dirty="0" smtClean="0">
                <a:solidFill>
                  <a:srgbClr val="FFFF00"/>
                </a:solidFill>
                <a:latin typeface="微软雅黑" panose="020B0503020204020204" pitchFamily="34" charset="-122"/>
                <a:ea typeface="微软雅黑" panose="020B0503020204020204" pitchFamily="34" charset="-122"/>
              </a:rPr>
              <a:t>局部抗战阶段</a:t>
            </a:r>
            <a:endParaRPr lang="zh-CN" altLang="en-US" sz="1800" b="1" dirty="0">
              <a:solidFill>
                <a:srgbClr val="FFFF00"/>
              </a:solidFill>
              <a:latin typeface="微软雅黑" panose="020B0503020204020204" pitchFamily="34" charset="-122"/>
              <a:ea typeface="微软雅黑" panose="020B0503020204020204" pitchFamily="34" charset="-122"/>
            </a:endParaRPr>
          </a:p>
        </p:txBody>
      </p:sp>
      <p:cxnSp>
        <p:nvCxnSpPr>
          <p:cNvPr id="3" name="直接箭头连接符 2"/>
          <p:cNvCxnSpPr/>
          <p:nvPr/>
        </p:nvCxnSpPr>
        <p:spPr>
          <a:xfrm>
            <a:off x="99700" y="2870200"/>
            <a:ext cx="8966200" cy="0"/>
          </a:xfrm>
          <a:prstGeom prst="straightConnector1">
            <a:avLst/>
          </a:prstGeom>
          <a:ln w="4445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直接连接符 6"/>
          <p:cNvCxnSpPr/>
          <p:nvPr/>
        </p:nvCxnSpPr>
        <p:spPr>
          <a:xfrm>
            <a:off x="338586" y="2755900"/>
            <a:ext cx="0" cy="266700"/>
          </a:xfrm>
          <a:prstGeom prst="line">
            <a:avLst/>
          </a:prstGeom>
          <a:ln w="5715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2" name="直接连接符 11"/>
          <p:cNvCxnSpPr/>
          <p:nvPr/>
        </p:nvCxnSpPr>
        <p:spPr>
          <a:xfrm>
            <a:off x="8750300" y="2736850"/>
            <a:ext cx="0" cy="266700"/>
          </a:xfrm>
          <a:prstGeom prst="line">
            <a:avLst/>
          </a:prstGeom>
          <a:ln w="5715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3289300" y="2762250"/>
            <a:ext cx="0" cy="266700"/>
          </a:xfrm>
          <a:prstGeom prst="line">
            <a:avLst/>
          </a:prstGeom>
          <a:ln w="5715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5" name="直接连接符 14"/>
          <p:cNvCxnSpPr/>
          <p:nvPr/>
        </p:nvCxnSpPr>
        <p:spPr>
          <a:xfrm>
            <a:off x="8001000" y="2695141"/>
            <a:ext cx="0" cy="266700"/>
          </a:xfrm>
          <a:prstGeom prst="line">
            <a:avLst/>
          </a:prstGeom>
          <a:ln w="3175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直接连接符 15"/>
          <p:cNvCxnSpPr/>
          <p:nvPr/>
        </p:nvCxnSpPr>
        <p:spPr>
          <a:xfrm>
            <a:off x="5524500" y="2736850"/>
            <a:ext cx="0" cy="266700"/>
          </a:xfrm>
          <a:prstGeom prst="line">
            <a:avLst/>
          </a:prstGeom>
          <a:ln w="3175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9" name="矩形 18"/>
          <p:cNvSpPr/>
          <p:nvPr/>
        </p:nvSpPr>
        <p:spPr>
          <a:xfrm>
            <a:off x="5828568" y="102146"/>
            <a:ext cx="1569661" cy="369332"/>
          </a:xfrm>
          <a:prstGeom prst="rect">
            <a:avLst/>
          </a:prstGeom>
        </p:spPr>
        <p:txBody>
          <a:bodyPr wrap="none">
            <a:spAutoFit/>
          </a:bodyPr>
          <a:lstStyle/>
          <a:p>
            <a:pPr algn="ctr"/>
            <a:r>
              <a:rPr lang="zh-CN" altLang="en-US" sz="1800" b="1" dirty="0">
                <a:solidFill>
                  <a:srgbClr val="FFFF00"/>
                </a:solidFill>
                <a:latin typeface="微软雅黑" panose="020B0503020204020204" pitchFamily="34" charset="-122"/>
                <a:ea typeface="微软雅黑" panose="020B0503020204020204" pitchFamily="34" charset="-122"/>
              </a:rPr>
              <a:t>全面</a:t>
            </a:r>
            <a:r>
              <a:rPr lang="zh-CN" altLang="en-US" sz="1800" b="1" dirty="0" smtClean="0">
                <a:solidFill>
                  <a:srgbClr val="FFFF00"/>
                </a:solidFill>
                <a:latin typeface="微软雅黑" panose="020B0503020204020204" pitchFamily="34" charset="-122"/>
                <a:ea typeface="微软雅黑" panose="020B0503020204020204" pitchFamily="34" charset="-122"/>
              </a:rPr>
              <a:t>抗战阶段</a:t>
            </a:r>
            <a:endParaRPr lang="zh-CN" altLang="en-US" sz="1800" b="1" dirty="0">
              <a:solidFill>
                <a:srgbClr val="FFFF00"/>
              </a:solidFill>
              <a:latin typeface="微软雅黑" panose="020B0503020204020204" pitchFamily="34" charset="-122"/>
              <a:ea typeface="微软雅黑" panose="020B0503020204020204" pitchFamily="34" charset="-122"/>
            </a:endParaRPr>
          </a:p>
        </p:txBody>
      </p:sp>
      <p:sp>
        <p:nvSpPr>
          <p:cNvPr id="20" name="矩形 19"/>
          <p:cNvSpPr/>
          <p:nvPr/>
        </p:nvSpPr>
        <p:spPr>
          <a:xfrm>
            <a:off x="7398228" y="466190"/>
            <a:ext cx="1569661"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战略反攻阶段</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5757068" y="466190"/>
            <a:ext cx="1569661"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战略相持阶段</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4035008" y="466190"/>
            <a:ext cx="1569660" cy="369332"/>
          </a:xfrm>
          <a:prstGeom prst="rect">
            <a:avLst/>
          </a:prstGeom>
        </p:spPr>
        <p:txBody>
          <a:bodyPr wrap="none">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战略防御阶段</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48292" y="2510890"/>
            <a:ext cx="886782" cy="276999"/>
          </a:xfrm>
          <a:prstGeom prst="rect">
            <a:avLst/>
          </a:prstGeom>
        </p:spPr>
        <p:txBody>
          <a:bodyPr wrap="none">
            <a:spAutoFit/>
          </a:bodyPr>
          <a:lstStyle/>
          <a:p>
            <a:pPr algn="ctr"/>
            <a:r>
              <a:rPr lang="en-US" altLang="zh-CN" sz="1200" dirty="0" smtClean="0">
                <a:solidFill>
                  <a:srgbClr val="FFFF00"/>
                </a:solidFill>
                <a:latin typeface="微软雅黑" panose="020B0503020204020204" pitchFamily="34" charset="-122"/>
                <a:ea typeface="微软雅黑" panose="020B0503020204020204" pitchFamily="34" charset="-122"/>
              </a:rPr>
              <a:t>1931.9.18</a:t>
            </a:r>
            <a:endParaRPr lang="zh-CN" altLang="en-US" sz="120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2911386" y="2452542"/>
            <a:ext cx="797013" cy="276999"/>
          </a:xfrm>
          <a:prstGeom prst="rect">
            <a:avLst/>
          </a:prstGeom>
        </p:spPr>
        <p:txBody>
          <a:bodyPr wrap="none">
            <a:spAutoFit/>
          </a:bodyPr>
          <a:lstStyle/>
          <a:p>
            <a:pPr algn="ctr"/>
            <a:r>
              <a:rPr lang="en-US" altLang="zh-CN" sz="1200" dirty="0" smtClean="0">
                <a:solidFill>
                  <a:srgbClr val="FFFF00"/>
                </a:solidFill>
                <a:latin typeface="微软雅黑" panose="020B0503020204020204" pitchFamily="34" charset="-122"/>
                <a:ea typeface="微软雅黑" panose="020B0503020204020204" pitchFamily="34" charset="-122"/>
              </a:rPr>
              <a:t>1937.7.7</a:t>
            </a:r>
            <a:endParaRPr lang="zh-CN" altLang="en-US" sz="1200" dirty="0">
              <a:solidFill>
                <a:srgbClr val="FFFF00"/>
              </a:solidFill>
              <a:latin typeface="微软雅黑" panose="020B0503020204020204" pitchFamily="34" charset="-122"/>
              <a:ea typeface="微软雅黑" panose="020B0503020204020204" pitchFamily="34" charset="-122"/>
            </a:endParaRPr>
          </a:p>
        </p:txBody>
      </p:sp>
      <p:sp>
        <p:nvSpPr>
          <p:cNvPr id="25" name="矩形 24"/>
          <p:cNvSpPr/>
          <p:nvPr/>
        </p:nvSpPr>
        <p:spPr>
          <a:xfrm>
            <a:off x="8351793" y="2440801"/>
            <a:ext cx="797013" cy="276999"/>
          </a:xfrm>
          <a:prstGeom prst="rect">
            <a:avLst/>
          </a:prstGeom>
        </p:spPr>
        <p:txBody>
          <a:bodyPr wrap="none">
            <a:spAutoFit/>
          </a:bodyPr>
          <a:lstStyle/>
          <a:p>
            <a:pPr algn="ctr"/>
            <a:r>
              <a:rPr lang="en-US" altLang="zh-CN" sz="1200" dirty="0" smtClean="0">
                <a:solidFill>
                  <a:srgbClr val="FFFF00"/>
                </a:solidFill>
                <a:latin typeface="微软雅黑" panose="020B0503020204020204" pitchFamily="34" charset="-122"/>
                <a:ea typeface="微软雅黑" panose="020B0503020204020204" pitchFamily="34" charset="-122"/>
              </a:rPr>
              <a:t>1945.9.2</a:t>
            </a:r>
            <a:endParaRPr lang="zh-CN" altLang="en-US" sz="1200" dirty="0">
              <a:solidFill>
                <a:srgbClr val="FFFF00"/>
              </a:solidFill>
              <a:latin typeface="微软雅黑" panose="020B0503020204020204" pitchFamily="34" charset="-122"/>
              <a:ea typeface="微软雅黑" panose="020B0503020204020204" pitchFamily="34" charset="-122"/>
            </a:endParaRPr>
          </a:p>
        </p:txBody>
      </p:sp>
      <p:cxnSp>
        <p:nvCxnSpPr>
          <p:cNvPr id="26" name="直接连接符 25"/>
          <p:cNvCxnSpPr>
            <a:stCxn id="64" idx="2"/>
            <a:endCxn id="62" idx="0"/>
          </p:cNvCxnSpPr>
          <p:nvPr/>
        </p:nvCxnSpPr>
        <p:spPr>
          <a:xfrm flipH="1">
            <a:off x="2656429" y="2744640"/>
            <a:ext cx="16840" cy="534361"/>
          </a:xfrm>
          <a:prstGeom prst="line">
            <a:avLst/>
          </a:prstGeom>
          <a:ln w="31750">
            <a:solidFill>
              <a:schemeClr val="bg2">
                <a:lumMod val="50000"/>
              </a:schemeClr>
            </a:solidFill>
            <a:prstDash val="dashDot"/>
          </a:ln>
        </p:spPr>
        <p:style>
          <a:lnRef idx="2">
            <a:schemeClr val="accent1"/>
          </a:lnRef>
          <a:fillRef idx="0">
            <a:schemeClr val="accent1"/>
          </a:fillRef>
          <a:effectRef idx="1">
            <a:schemeClr val="accent1"/>
          </a:effectRef>
          <a:fontRef idx="minor">
            <a:schemeClr val="tx1"/>
          </a:fontRef>
        </p:style>
      </p:cxnSp>
      <p:cxnSp>
        <p:nvCxnSpPr>
          <p:cNvPr id="28" name="直接连接符 27"/>
          <p:cNvCxnSpPr/>
          <p:nvPr/>
        </p:nvCxnSpPr>
        <p:spPr>
          <a:xfrm>
            <a:off x="914400" y="2686289"/>
            <a:ext cx="0" cy="3572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接连接符 29"/>
          <p:cNvCxnSpPr/>
          <p:nvPr/>
        </p:nvCxnSpPr>
        <p:spPr>
          <a:xfrm>
            <a:off x="6460539" y="2781299"/>
            <a:ext cx="1" cy="2401958"/>
          </a:xfrm>
          <a:prstGeom prst="line">
            <a:avLst/>
          </a:prstGeom>
          <a:ln>
            <a:solidFill>
              <a:srgbClr val="FFFF00"/>
            </a:solidFill>
            <a:prstDash val="lgDash"/>
          </a:ln>
        </p:spPr>
        <p:style>
          <a:lnRef idx="2">
            <a:schemeClr val="accent1"/>
          </a:lnRef>
          <a:fillRef idx="0">
            <a:schemeClr val="accent1"/>
          </a:fillRef>
          <a:effectRef idx="1">
            <a:schemeClr val="accent1"/>
          </a:effectRef>
          <a:fontRef idx="minor">
            <a:schemeClr val="tx1"/>
          </a:fontRef>
        </p:style>
      </p:cxnSp>
      <p:cxnSp>
        <p:nvCxnSpPr>
          <p:cNvPr id="41" name="直接连接符 40"/>
          <p:cNvCxnSpPr/>
          <p:nvPr/>
        </p:nvCxnSpPr>
        <p:spPr>
          <a:xfrm>
            <a:off x="1460500" y="2660650"/>
            <a:ext cx="0" cy="3828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直接连接符 46"/>
          <p:cNvCxnSpPr/>
          <p:nvPr/>
        </p:nvCxnSpPr>
        <p:spPr>
          <a:xfrm>
            <a:off x="4818106" y="2673468"/>
            <a:ext cx="0" cy="3828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接连接符 47"/>
          <p:cNvCxnSpPr/>
          <p:nvPr/>
        </p:nvCxnSpPr>
        <p:spPr>
          <a:xfrm>
            <a:off x="6007100" y="2673469"/>
            <a:ext cx="0" cy="3828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直接连接符 48"/>
          <p:cNvCxnSpPr/>
          <p:nvPr/>
        </p:nvCxnSpPr>
        <p:spPr>
          <a:xfrm>
            <a:off x="1860298" y="2041763"/>
            <a:ext cx="12700" cy="1065361"/>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50" name="直接连接符 49"/>
          <p:cNvCxnSpPr/>
          <p:nvPr/>
        </p:nvCxnSpPr>
        <p:spPr>
          <a:xfrm>
            <a:off x="2234286" y="2278310"/>
            <a:ext cx="0" cy="922091"/>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232356" y="1305423"/>
            <a:ext cx="430887" cy="1412378"/>
          </a:xfrm>
          <a:prstGeom prst="rect">
            <a:avLst/>
          </a:prstGeom>
          <a:noFill/>
        </p:spPr>
        <p:txBody>
          <a:bodyPr vert="eaVert" wrap="square" rtlCol="0">
            <a:spAutoFit/>
          </a:bodyPr>
          <a:lstStyle/>
          <a:p>
            <a:r>
              <a:rPr lang="en-US" altLang="zh-CN" dirty="0" smtClean="0">
                <a:latin typeface="Adobe 黑体 Std R" pitchFamily="34" charset="-122"/>
                <a:ea typeface="Adobe 黑体 Std R" pitchFamily="34" charset="-122"/>
              </a:rPr>
              <a:t>1935</a:t>
            </a:r>
            <a:r>
              <a:rPr lang="zh-CN" altLang="en-US" dirty="0" smtClean="0">
                <a:latin typeface="Adobe 黑体 Std R" pitchFamily="34" charset="-122"/>
                <a:ea typeface="Adobe 黑体 Std R" pitchFamily="34" charset="-122"/>
              </a:rPr>
              <a:t>华北事变</a:t>
            </a:r>
            <a:endParaRPr lang="zh-CN" altLang="en-US" dirty="0">
              <a:latin typeface="Adobe 黑体 Std R" pitchFamily="34" charset="-122"/>
              <a:ea typeface="Adobe 黑体 Std R" pitchFamily="34" charset="-122"/>
            </a:endParaRPr>
          </a:p>
        </p:txBody>
      </p:sp>
      <p:sp>
        <p:nvSpPr>
          <p:cNvPr id="52" name="TextBox 51"/>
          <p:cNvSpPr txBox="1"/>
          <p:nvPr/>
        </p:nvSpPr>
        <p:spPr>
          <a:xfrm>
            <a:off x="673556" y="1330822"/>
            <a:ext cx="430887" cy="1539378"/>
          </a:xfrm>
          <a:prstGeom prst="rect">
            <a:avLst/>
          </a:prstGeom>
          <a:noFill/>
        </p:spPr>
        <p:txBody>
          <a:bodyPr vert="eaVert" wrap="square" rtlCol="0">
            <a:spAutoFit/>
          </a:bodyPr>
          <a:lstStyle/>
          <a:p>
            <a:r>
              <a:rPr lang="en-US" altLang="zh-CN" dirty="0" smtClean="0">
                <a:latin typeface="Adobe 黑体 Std R" pitchFamily="34" charset="-122"/>
                <a:ea typeface="Adobe 黑体 Std R" pitchFamily="34" charset="-122"/>
              </a:rPr>
              <a:t>1932</a:t>
            </a:r>
            <a:r>
              <a:rPr lang="zh-CN" altLang="en-US" dirty="0" smtClean="0">
                <a:latin typeface="Adobe 黑体 Std R" pitchFamily="34" charset="-122"/>
                <a:ea typeface="Adobe 黑体 Std R" pitchFamily="34" charset="-122"/>
              </a:rPr>
              <a:t>伪满洲国</a:t>
            </a:r>
            <a:endParaRPr lang="zh-CN" altLang="en-US" dirty="0">
              <a:latin typeface="Adobe 黑体 Std R" pitchFamily="34" charset="-122"/>
              <a:ea typeface="Adobe 黑体 Std R" pitchFamily="34" charset="-122"/>
            </a:endParaRPr>
          </a:p>
        </p:txBody>
      </p:sp>
      <p:sp>
        <p:nvSpPr>
          <p:cNvPr id="53" name="TextBox 52"/>
          <p:cNvSpPr txBox="1"/>
          <p:nvPr/>
        </p:nvSpPr>
        <p:spPr>
          <a:xfrm>
            <a:off x="4568864" y="907345"/>
            <a:ext cx="430887" cy="1869579"/>
          </a:xfrm>
          <a:prstGeom prst="rect">
            <a:avLst/>
          </a:prstGeom>
          <a:noFill/>
        </p:spPr>
        <p:txBody>
          <a:bodyPr vert="eaVert" wrap="square" rtlCol="0">
            <a:spAutoFit/>
          </a:bodyPr>
          <a:lstStyle/>
          <a:p>
            <a:r>
              <a:rPr lang="en-US" altLang="zh-CN" dirty="0" smtClean="0">
                <a:latin typeface="Adobe 黑体 Std R" pitchFamily="34" charset="-122"/>
                <a:ea typeface="Adobe 黑体 Std R" pitchFamily="34" charset="-122"/>
              </a:rPr>
              <a:t>1937.12</a:t>
            </a:r>
            <a:r>
              <a:rPr lang="zh-CN" altLang="en-US" dirty="0" smtClean="0">
                <a:latin typeface="Adobe 黑体 Std R" pitchFamily="34" charset="-122"/>
                <a:ea typeface="Adobe 黑体 Std R" pitchFamily="34" charset="-122"/>
              </a:rPr>
              <a:t>南京大屠杀</a:t>
            </a:r>
            <a:endParaRPr lang="zh-CN" altLang="en-US" dirty="0">
              <a:latin typeface="Adobe 黑体 Std R" pitchFamily="34" charset="-122"/>
              <a:ea typeface="Adobe 黑体 Std R" pitchFamily="34" charset="-122"/>
            </a:endParaRPr>
          </a:p>
        </p:txBody>
      </p:sp>
      <p:sp>
        <p:nvSpPr>
          <p:cNvPr id="54" name="TextBox 53"/>
          <p:cNvSpPr txBox="1"/>
          <p:nvPr/>
        </p:nvSpPr>
        <p:spPr>
          <a:xfrm>
            <a:off x="5778956" y="1343522"/>
            <a:ext cx="430887" cy="1401118"/>
          </a:xfrm>
          <a:prstGeom prst="rect">
            <a:avLst/>
          </a:prstGeom>
          <a:noFill/>
        </p:spPr>
        <p:txBody>
          <a:bodyPr vert="eaVert" wrap="square" rtlCol="0">
            <a:spAutoFit/>
          </a:bodyPr>
          <a:lstStyle/>
          <a:p>
            <a:r>
              <a:rPr lang="en-US" altLang="zh-CN" dirty="0" smtClean="0">
                <a:latin typeface="Adobe 黑体 Std R" pitchFamily="34" charset="-122"/>
                <a:ea typeface="Adobe 黑体 Std R" pitchFamily="34" charset="-122"/>
              </a:rPr>
              <a:t>1940</a:t>
            </a:r>
            <a:r>
              <a:rPr lang="zh-CN" altLang="en-US" dirty="0" smtClean="0">
                <a:latin typeface="Adobe 黑体 Std R" pitchFamily="34" charset="-122"/>
                <a:ea typeface="Adobe 黑体 Std R" pitchFamily="34" charset="-122"/>
              </a:rPr>
              <a:t>汪伪政权</a:t>
            </a:r>
            <a:endParaRPr lang="zh-CN" altLang="en-US" dirty="0">
              <a:latin typeface="Adobe 黑体 Std R" pitchFamily="34" charset="-122"/>
              <a:ea typeface="Adobe 黑体 Std R" pitchFamily="34" charset="-122"/>
            </a:endParaRPr>
          </a:p>
        </p:txBody>
      </p:sp>
      <p:sp>
        <p:nvSpPr>
          <p:cNvPr id="55" name="TextBox 54"/>
          <p:cNvSpPr txBox="1"/>
          <p:nvPr/>
        </p:nvSpPr>
        <p:spPr>
          <a:xfrm flipH="1">
            <a:off x="1663699" y="953046"/>
            <a:ext cx="430887" cy="1778754"/>
          </a:xfrm>
          <a:prstGeom prst="rect">
            <a:avLst/>
          </a:prstGeom>
          <a:noFill/>
        </p:spPr>
        <p:txBody>
          <a:bodyPr vert="eaVert" wrap="square" rtlCol="0">
            <a:spAutoFit/>
          </a:bodyPr>
          <a:lstStyle/>
          <a:p>
            <a:r>
              <a:rPr lang="zh-CN" altLang="en-US" b="1" dirty="0" smtClean="0">
                <a:solidFill>
                  <a:srgbClr val="FFC000"/>
                </a:solidFill>
                <a:latin typeface="方正卡通简体" panose="03000509000000000000" pitchFamily="65" charset="-122"/>
                <a:ea typeface="方正卡通简体" panose="03000509000000000000" pitchFamily="65" charset="-122"/>
              </a:rPr>
              <a:t>八一宣言</a:t>
            </a:r>
            <a:endParaRPr lang="zh-CN" altLang="en-US" b="1" dirty="0">
              <a:solidFill>
                <a:srgbClr val="FFC000"/>
              </a:solidFill>
              <a:latin typeface="方正卡通简体" panose="03000509000000000000" pitchFamily="65" charset="-122"/>
              <a:ea typeface="方正卡通简体" panose="03000509000000000000" pitchFamily="65" charset="-122"/>
            </a:endParaRPr>
          </a:p>
        </p:txBody>
      </p:sp>
      <p:sp>
        <p:nvSpPr>
          <p:cNvPr id="58" name="TextBox 57"/>
          <p:cNvSpPr txBox="1"/>
          <p:nvPr/>
        </p:nvSpPr>
        <p:spPr>
          <a:xfrm flipH="1">
            <a:off x="2053053" y="3154868"/>
            <a:ext cx="430887" cy="2048678"/>
          </a:xfrm>
          <a:prstGeom prst="rect">
            <a:avLst/>
          </a:prstGeom>
          <a:noFill/>
        </p:spPr>
        <p:txBody>
          <a:bodyPr vert="eaVert" wrap="square" rtlCol="0">
            <a:spAutoFit/>
          </a:bodyPr>
          <a:lstStyle/>
          <a:p>
            <a:r>
              <a:rPr lang="zh-CN" altLang="en-US" b="1" dirty="0" smtClean="0">
                <a:solidFill>
                  <a:srgbClr val="FFC000"/>
                </a:solidFill>
                <a:latin typeface="方正卡通简体" panose="03000509000000000000" pitchFamily="65" charset="-122"/>
                <a:ea typeface="方正卡通简体" panose="03000509000000000000" pitchFamily="65" charset="-122"/>
              </a:rPr>
              <a:t>一二</a:t>
            </a:r>
            <a:r>
              <a:rPr lang="en-US" altLang="zh-CN" b="1" dirty="0" smtClean="0">
                <a:solidFill>
                  <a:srgbClr val="FFC000"/>
                </a:solidFill>
                <a:latin typeface="方正卡通简体" panose="03000509000000000000" pitchFamily="65" charset="-122"/>
                <a:ea typeface="方正卡通简体" panose="03000509000000000000" pitchFamily="65" charset="-122"/>
              </a:rPr>
              <a:t>·</a:t>
            </a:r>
            <a:r>
              <a:rPr lang="zh-CN" altLang="en-US" b="1" dirty="0" smtClean="0">
                <a:solidFill>
                  <a:srgbClr val="FFC000"/>
                </a:solidFill>
                <a:latin typeface="方正卡通简体" panose="03000509000000000000" pitchFamily="65" charset="-122"/>
                <a:ea typeface="方正卡通简体" panose="03000509000000000000" pitchFamily="65" charset="-122"/>
              </a:rPr>
              <a:t>九运动</a:t>
            </a:r>
            <a:endParaRPr lang="zh-CN" altLang="en-US" b="1" dirty="0">
              <a:solidFill>
                <a:srgbClr val="FFC000"/>
              </a:solidFill>
              <a:latin typeface="方正卡通简体" panose="03000509000000000000" pitchFamily="65" charset="-122"/>
              <a:ea typeface="方正卡通简体" panose="03000509000000000000" pitchFamily="65" charset="-122"/>
            </a:endParaRPr>
          </a:p>
        </p:txBody>
      </p:sp>
      <p:sp>
        <p:nvSpPr>
          <p:cNvPr id="60" name="TextBox 59"/>
          <p:cNvSpPr txBox="1"/>
          <p:nvPr/>
        </p:nvSpPr>
        <p:spPr>
          <a:xfrm flipH="1">
            <a:off x="1929943" y="600711"/>
            <a:ext cx="677108" cy="2048678"/>
          </a:xfrm>
          <a:prstGeom prst="rect">
            <a:avLst/>
          </a:prstGeom>
          <a:noFill/>
        </p:spPr>
        <p:txBody>
          <a:bodyPr vert="eaVert" wrap="square" rtlCol="0">
            <a:spAutoFit/>
          </a:bodyPr>
          <a:lstStyle/>
          <a:p>
            <a:r>
              <a:rPr lang="en-US" altLang="zh-CN" b="1" dirty="0" smtClean="0">
                <a:solidFill>
                  <a:srgbClr val="FFFF00"/>
                </a:solidFill>
                <a:latin typeface="方正卡通简体" panose="03000509000000000000" pitchFamily="65" charset="-122"/>
                <a:ea typeface="方正卡通简体" panose="03000509000000000000" pitchFamily="65" charset="-122"/>
              </a:rPr>
              <a:t>1935·12</a:t>
            </a:r>
            <a:r>
              <a:rPr lang="zh-CN" altLang="en-US" b="1" dirty="0" smtClean="0">
                <a:solidFill>
                  <a:srgbClr val="FFFF00"/>
                </a:solidFill>
                <a:latin typeface="方正卡通简体" panose="03000509000000000000" pitchFamily="65" charset="-122"/>
                <a:ea typeface="方正卡通简体" panose="03000509000000000000" pitchFamily="65" charset="-122"/>
              </a:rPr>
              <a:t>瓦窑堡会议制定统一战线方针</a:t>
            </a:r>
            <a:endParaRPr lang="zh-CN" altLang="en-US" b="1" dirty="0">
              <a:solidFill>
                <a:srgbClr val="FFFF00"/>
              </a:solidFill>
              <a:latin typeface="方正卡通简体" panose="03000509000000000000" pitchFamily="65" charset="-122"/>
              <a:ea typeface="方正卡通简体" panose="03000509000000000000" pitchFamily="65" charset="-122"/>
            </a:endParaRPr>
          </a:p>
        </p:txBody>
      </p:sp>
      <p:sp>
        <p:nvSpPr>
          <p:cNvPr id="62" name="TextBox 61"/>
          <p:cNvSpPr txBox="1"/>
          <p:nvPr/>
        </p:nvSpPr>
        <p:spPr>
          <a:xfrm>
            <a:off x="2440985" y="3279001"/>
            <a:ext cx="430887" cy="1869579"/>
          </a:xfrm>
          <a:prstGeom prst="rect">
            <a:avLst/>
          </a:prstGeom>
          <a:noFill/>
        </p:spPr>
        <p:txBody>
          <a:bodyPr vert="eaVert" wrap="square" rtlCol="0">
            <a:spAutoFit/>
          </a:bodyPr>
          <a:lstStyle/>
          <a:p>
            <a:r>
              <a:rPr lang="en-US" altLang="zh-CN" dirty="0" smtClean="0">
                <a:solidFill>
                  <a:schemeClr val="tx2">
                    <a:lumMod val="40000"/>
                    <a:lumOff val="60000"/>
                  </a:schemeClr>
                </a:solidFill>
                <a:latin typeface="Adobe 黑体 Std R" pitchFamily="34" charset="-122"/>
                <a:ea typeface="Adobe 黑体 Std R" pitchFamily="34" charset="-122"/>
              </a:rPr>
              <a:t>1936.12</a:t>
            </a:r>
            <a:r>
              <a:rPr lang="zh-CN" altLang="en-US" dirty="0" smtClean="0">
                <a:solidFill>
                  <a:schemeClr val="tx2">
                    <a:lumMod val="40000"/>
                    <a:lumOff val="60000"/>
                  </a:schemeClr>
                </a:solidFill>
                <a:latin typeface="Adobe 黑体 Std R" pitchFamily="34" charset="-122"/>
                <a:ea typeface="Adobe 黑体 Std R" pitchFamily="34" charset="-122"/>
              </a:rPr>
              <a:t>西安事变</a:t>
            </a:r>
            <a:endParaRPr lang="zh-CN" altLang="en-US" dirty="0">
              <a:solidFill>
                <a:schemeClr val="tx2">
                  <a:lumMod val="40000"/>
                  <a:lumOff val="60000"/>
                </a:schemeClr>
              </a:solidFill>
              <a:latin typeface="Adobe 黑体 Std R" pitchFamily="34" charset="-122"/>
              <a:ea typeface="Adobe 黑体 Std R" pitchFamily="34" charset="-122"/>
            </a:endParaRPr>
          </a:p>
        </p:txBody>
      </p:sp>
      <p:sp>
        <p:nvSpPr>
          <p:cNvPr id="64" name="TextBox 63"/>
          <p:cNvSpPr txBox="1"/>
          <p:nvPr/>
        </p:nvSpPr>
        <p:spPr>
          <a:xfrm flipH="1">
            <a:off x="2457826" y="1007645"/>
            <a:ext cx="430887" cy="1736995"/>
          </a:xfrm>
          <a:prstGeom prst="rect">
            <a:avLst/>
          </a:prstGeom>
          <a:noFill/>
        </p:spPr>
        <p:txBody>
          <a:bodyPr vert="eaVert" wrap="square" rtlCol="0">
            <a:spAutoFit/>
          </a:bodyPr>
          <a:lstStyle/>
          <a:p>
            <a:r>
              <a:rPr lang="zh-CN" altLang="en-US" b="1" dirty="0" smtClean="0">
                <a:solidFill>
                  <a:srgbClr val="FFC000"/>
                </a:solidFill>
                <a:latin typeface="方正卡通简体" panose="03000509000000000000" pitchFamily="65" charset="-122"/>
                <a:ea typeface="方正卡通简体" panose="03000509000000000000" pitchFamily="65" charset="-122"/>
              </a:rPr>
              <a:t>西安事变和平解决</a:t>
            </a:r>
            <a:endParaRPr lang="zh-CN" altLang="en-US" b="1" dirty="0">
              <a:solidFill>
                <a:srgbClr val="FFC000"/>
              </a:solidFill>
              <a:latin typeface="方正卡通简体" panose="03000509000000000000" pitchFamily="65" charset="-122"/>
              <a:ea typeface="方正卡通简体" panose="03000509000000000000" pitchFamily="65" charset="-122"/>
            </a:endParaRPr>
          </a:p>
        </p:txBody>
      </p:sp>
      <p:cxnSp>
        <p:nvCxnSpPr>
          <p:cNvPr id="65" name="直接连接符 64"/>
          <p:cNvCxnSpPr/>
          <p:nvPr/>
        </p:nvCxnSpPr>
        <p:spPr>
          <a:xfrm>
            <a:off x="3806864" y="2440801"/>
            <a:ext cx="12700" cy="607679"/>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flipH="1">
            <a:off x="3434949" y="800100"/>
            <a:ext cx="677108" cy="1734334"/>
          </a:xfrm>
          <a:prstGeom prst="rect">
            <a:avLst/>
          </a:prstGeom>
          <a:noFill/>
        </p:spPr>
        <p:txBody>
          <a:bodyPr vert="eaVert" wrap="square" rtlCol="0">
            <a:spAutoFit/>
          </a:bodyPr>
          <a:lstStyle/>
          <a:p>
            <a:r>
              <a:rPr lang="en-US" altLang="zh-CN" b="1" dirty="0" smtClean="0">
                <a:solidFill>
                  <a:srgbClr val="FFC000"/>
                </a:solidFill>
                <a:latin typeface="方正卡通简体" panose="03000509000000000000" pitchFamily="65" charset="-122"/>
                <a:ea typeface="方正卡通简体" panose="03000509000000000000" pitchFamily="65" charset="-122"/>
              </a:rPr>
              <a:t>1937·8</a:t>
            </a:r>
            <a:r>
              <a:rPr lang="zh-CN" altLang="en-US" b="1" dirty="0" smtClean="0">
                <a:solidFill>
                  <a:srgbClr val="FFC000"/>
                </a:solidFill>
                <a:latin typeface="方正卡通简体" panose="03000509000000000000" pitchFamily="65" charset="-122"/>
                <a:ea typeface="方正卡通简体" panose="03000509000000000000" pitchFamily="65" charset="-122"/>
              </a:rPr>
              <a:t>洛川会议制定全面抗战路线</a:t>
            </a:r>
            <a:endParaRPr lang="zh-CN" altLang="en-US" b="1" dirty="0">
              <a:solidFill>
                <a:srgbClr val="FFC000"/>
              </a:solidFill>
              <a:latin typeface="方正卡通简体" panose="03000509000000000000" pitchFamily="65" charset="-122"/>
              <a:ea typeface="方正卡通简体" panose="03000509000000000000" pitchFamily="65" charset="-122"/>
            </a:endParaRPr>
          </a:p>
        </p:txBody>
      </p:sp>
      <p:cxnSp>
        <p:nvCxnSpPr>
          <p:cNvPr id="83" name="直接连接符 82"/>
          <p:cNvCxnSpPr/>
          <p:nvPr/>
        </p:nvCxnSpPr>
        <p:spPr>
          <a:xfrm>
            <a:off x="4175164" y="2567011"/>
            <a:ext cx="12700" cy="607679"/>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84" name="直接连接符 83"/>
          <p:cNvCxnSpPr/>
          <p:nvPr/>
        </p:nvCxnSpPr>
        <p:spPr>
          <a:xfrm>
            <a:off x="4540328" y="2541611"/>
            <a:ext cx="12700" cy="607679"/>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flipH="1">
            <a:off x="4170243" y="918211"/>
            <a:ext cx="677108" cy="2043630"/>
          </a:xfrm>
          <a:prstGeom prst="rect">
            <a:avLst/>
          </a:prstGeom>
          <a:noFill/>
        </p:spPr>
        <p:txBody>
          <a:bodyPr vert="eaVert" wrap="square" rtlCol="0">
            <a:spAutoFit/>
          </a:bodyPr>
          <a:lstStyle/>
          <a:p>
            <a:r>
              <a:rPr lang="en-US" altLang="zh-CN" b="1" dirty="0" smtClean="0">
                <a:solidFill>
                  <a:srgbClr val="FFC000"/>
                </a:solidFill>
                <a:latin typeface="方正卡通简体" panose="03000509000000000000" pitchFamily="65" charset="-122"/>
                <a:ea typeface="方正卡通简体" panose="03000509000000000000" pitchFamily="65" charset="-122"/>
              </a:rPr>
              <a:t>1937</a:t>
            </a:r>
            <a:r>
              <a:rPr lang="zh-CN" altLang="en-US" b="1" dirty="0" smtClean="0">
                <a:solidFill>
                  <a:srgbClr val="FFC000"/>
                </a:solidFill>
                <a:latin typeface="方正卡通简体" panose="03000509000000000000" pitchFamily="65" charset="-122"/>
                <a:ea typeface="方正卡通简体" panose="03000509000000000000" pitchFamily="65" charset="-122"/>
              </a:rPr>
              <a:t>陕甘宁边区政府三三制、两减两交</a:t>
            </a:r>
            <a:endParaRPr lang="zh-CN" altLang="en-US" b="1" dirty="0">
              <a:solidFill>
                <a:srgbClr val="FFC000"/>
              </a:solidFill>
              <a:latin typeface="方正卡通简体" panose="03000509000000000000" pitchFamily="65" charset="-122"/>
              <a:ea typeface="方正卡通简体" panose="03000509000000000000" pitchFamily="65" charset="-122"/>
            </a:endParaRPr>
          </a:p>
        </p:txBody>
      </p:sp>
      <p:sp>
        <p:nvSpPr>
          <p:cNvPr id="86" name="TextBox 85"/>
          <p:cNvSpPr txBox="1"/>
          <p:nvPr/>
        </p:nvSpPr>
        <p:spPr>
          <a:xfrm flipH="1">
            <a:off x="3934712" y="1464857"/>
            <a:ext cx="430887" cy="1150384"/>
          </a:xfrm>
          <a:prstGeom prst="rect">
            <a:avLst/>
          </a:prstGeom>
          <a:noFill/>
        </p:spPr>
        <p:txBody>
          <a:bodyPr vert="eaVert" wrap="square" rtlCol="0">
            <a:spAutoFit/>
          </a:bodyPr>
          <a:lstStyle/>
          <a:p>
            <a:r>
              <a:rPr lang="zh-CN" altLang="en-US" b="1" dirty="0" smtClean="0">
                <a:solidFill>
                  <a:schemeClr val="accent5">
                    <a:lumMod val="40000"/>
                    <a:lumOff val="60000"/>
                  </a:schemeClr>
                </a:solidFill>
                <a:latin typeface="方正卡通简体" panose="03000509000000000000" pitchFamily="65" charset="-122"/>
                <a:ea typeface="方正卡通简体" panose="03000509000000000000" pitchFamily="65" charset="-122"/>
              </a:rPr>
              <a:t>平型关大捷</a:t>
            </a:r>
            <a:endParaRPr lang="zh-CN" altLang="en-US" b="1" dirty="0">
              <a:solidFill>
                <a:schemeClr val="accent5">
                  <a:lumMod val="40000"/>
                  <a:lumOff val="60000"/>
                </a:schemeClr>
              </a:solidFill>
              <a:latin typeface="方正卡通简体" panose="03000509000000000000" pitchFamily="65" charset="-122"/>
              <a:ea typeface="方正卡通简体" panose="03000509000000000000" pitchFamily="65" charset="-122"/>
            </a:endParaRPr>
          </a:p>
        </p:txBody>
      </p:sp>
      <p:cxnSp>
        <p:nvCxnSpPr>
          <p:cNvPr id="87" name="直接连接符 86"/>
          <p:cNvCxnSpPr/>
          <p:nvPr/>
        </p:nvCxnSpPr>
        <p:spPr>
          <a:xfrm>
            <a:off x="6249798" y="2312769"/>
            <a:ext cx="12700" cy="743555"/>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flipH="1">
            <a:off x="6029653" y="1239869"/>
            <a:ext cx="430887" cy="1300049"/>
          </a:xfrm>
          <a:prstGeom prst="rect">
            <a:avLst/>
          </a:prstGeom>
          <a:noFill/>
        </p:spPr>
        <p:txBody>
          <a:bodyPr vert="eaVert" wrap="square" rtlCol="0">
            <a:spAutoFit/>
          </a:bodyPr>
          <a:lstStyle/>
          <a:p>
            <a:r>
              <a:rPr lang="en-US" altLang="zh-CN" b="1" dirty="0" smtClean="0">
                <a:solidFill>
                  <a:srgbClr val="FFC000"/>
                </a:solidFill>
                <a:latin typeface="方正卡通简体" panose="03000509000000000000" pitchFamily="65" charset="-122"/>
                <a:ea typeface="方正卡通简体" panose="03000509000000000000" pitchFamily="65" charset="-122"/>
              </a:rPr>
              <a:t>1940</a:t>
            </a:r>
            <a:r>
              <a:rPr lang="zh-CN" altLang="en-US" b="1" dirty="0" smtClean="0">
                <a:solidFill>
                  <a:srgbClr val="FFC000"/>
                </a:solidFill>
                <a:latin typeface="方正卡通简体" panose="03000509000000000000" pitchFamily="65" charset="-122"/>
                <a:ea typeface="方正卡通简体" panose="03000509000000000000" pitchFamily="65" charset="-122"/>
              </a:rPr>
              <a:t>百团大战</a:t>
            </a:r>
            <a:endParaRPr lang="zh-CN" altLang="en-US" b="1" dirty="0">
              <a:solidFill>
                <a:srgbClr val="FFC000"/>
              </a:solidFill>
              <a:latin typeface="方正卡通简体" panose="03000509000000000000" pitchFamily="65" charset="-122"/>
              <a:ea typeface="方正卡通简体" panose="03000509000000000000" pitchFamily="65" charset="-122"/>
            </a:endParaRPr>
          </a:p>
        </p:txBody>
      </p:sp>
      <p:sp>
        <p:nvSpPr>
          <p:cNvPr id="90" name="TextBox 89"/>
          <p:cNvSpPr txBox="1"/>
          <p:nvPr/>
        </p:nvSpPr>
        <p:spPr>
          <a:xfrm>
            <a:off x="193965" y="3454400"/>
            <a:ext cx="677108" cy="1869579"/>
          </a:xfrm>
          <a:prstGeom prst="rect">
            <a:avLst/>
          </a:prstGeom>
          <a:noFill/>
        </p:spPr>
        <p:txBody>
          <a:bodyPr vert="eaVert" wrap="square" rtlCol="0">
            <a:spAutoFit/>
          </a:bodyPr>
          <a:lstStyle/>
          <a:p>
            <a:r>
              <a:rPr lang="en-US" altLang="zh-CN" dirty="0" smtClean="0">
                <a:solidFill>
                  <a:schemeClr val="tx2">
                    <a:lumMod val="40000"/>
                    <a:lumOff val="60000"/>
                  </a:schemeClr>
                </a:solidFill>
                <a:latin typeface="Adobe 黑体 Std R" pitchFamily="34" charset="-122"/>
                <a:ea typeface="Adobe 黑体 Std R" pitchFamily="34" charset="-122"/>
              </a:rPr>
              <a:t>1932.1.28</a:t>
            </a:r>
            <a:r>
              <a:rPr lang="zh-CN" altLang="en-US" dirty="0" smtClean="0">
                <a:solidFill>
                  <a:schemeClr val="tx2">
                    <a:lumMod val="40000"/>
                    <a:lumOff val="60000"/>
                  </a:schemeClr>
                </a:solidFill>
                <a:latin typeface="Adobe 黑体 Std R" pitchFamily="34" charset="-122"/>
                <a:ea typeface="Adobe 黑体 Std R" pitchFamily="34" charset="-122"/>
              </a:rPr>
              <a:t>事变淞沪十九路军奋起抵抗</a:t>
            </a:r>
            <a:endParaRPr lang="zh-CN" altLang="en-US" dirty="0">
              <a:solidFill>
                <a:schemeClr val="tx2">
                  <a:lumMod val="40000"/>
                  <a:lumOff val="60000"/>
                </a:schemeClr>
              </a:solidFill>
              <a:latin typeface="Adobe 黑体 Std R" pitchFamily="34" charset="-122"/>
              <a:ea typeface="Adobe 黑体 Std R" pitchFamily="34" charset="-122"/>
            </a:endParaRPr>
          </a:p>
        </p:txBody>
      </p:sp>
      <p:cxnSp>
        <p:nvCxnSpPr>
          <p:cNvPr id="91" name="直接连接符 90"/>
          <p:cNvCxnSpPr/>
          <p:nvPr/>
        </p:nvCxnSpPr>
        <p:spPr>
          <a:xfrm>
            <a:off x="532519" y="2666040"/>
            <a:ext cx="0" cy="775660"/>
          </a:xfrm>
          <a:prstGeom prst="line">
            <a:avLst/>
          </a:prstGeom>
          <a:ln w="31750">
            <a:solidFill>
              <a:schemeClr val="bg2">
                <a:lumMod val="50000"/>
              </a:schemeClr>
            </a:solidFill>
            <a:prstDash val="dashDot"/>
          </a:ln>
        </p:spPr>
        <p:style>
          <a:lnRef idx="2">
            <a:schemeClr val="accent1"/>
          </a:lnRef>
          <a:fillRef idx="0">
            <a:schemeClr val="accent1"/>
          </a:fillRef>
          <a:effectRef idx="1">
            <a:schemeClr val="accent1"/>
          </a:effectRef>
          <a:fontRef idx="minor">
            <a:schemeClr val="tx1"/>
          </a:fontRef>
        </p:style>
      </p:cxnSp>
      <p:cxnSp>
        <p:nvCxnSpPr>
          <p:cNvPr id="95" name="直接连接符 94"/>
          <p:cNvCxnSpPr/>
          <p:nvPr/>
        </p:nvCxnSpPr>
        <p:spPr>
          <a:xfrm>
            <a:off x="3509205" y="2691441"/>
            <a:ext cx="0" cy="775660"/>
          </a:xfrm>
          <a:prstGeom prst="line">
            <a:avLst/>
          </a:prstGeom>
          <a:ln w="31750">
            <a:solidFill>
              <a:schemeClr val="bg2">
                <a:lumMod val="50000"/>
              </a:schemeClr>
            </a:solidFill>
            <a:prstDash val="dashDot"/>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254334" y="3444101"/>
            <a:ext cx="430887" cy="1869579"/>
          </a:xfrm>
          <a:prstGeom prst="rect">
            <a:avLst/>
          </a:prstGeom>
          <a:noFill/>
        </p:spPr>
        <p:txBody>
          <a:bodyPr vert="eaVert" wrap="square" rtlCol="0">
            <a:spAutoFit/>
          </a:bodyPr>
          <a:lstStyle/>
          <a:p>
            <a:r>
              <a:rPr lang="zh-CN" altLang="en-US" dirty="0" smtClean="0">
                <a:solidFill>
                  <a:schemeClr val="tx2">
                    <a:lumMod val="40000"/>
                    <a:lumOff val="60000"/>
                  </a:schemeClr>
                </a:solidFill>
                <a:latin typeface="Adobe 黑体 Std R" pitchFamily="34" charset="-122"/>
                <a:ea typeface="Adobe 黑体 Std R" pitchFamily="34" charset="-122"/>
              </a:rPr>
              <a:t>蒋介石庐山讲话</a:t>
            </a:r>
            <a:endParaRPr lang="zh-CN" altLang="en-US" dirty="0">
              <a:solidFill>
                <a:schemeClr val="tx2">
                  <a:lumMod val="40000"/>
                  <a:lumOff val="60000"/>
                </a:schemeClr>
              </a:solidFill>
              <a:latin typeface="Adobe 黑体 Std R" pitchFamily="34" charset="-122"/>
              <a:ea typeface="Adobe 黑体 Std R" pitchFamily="34" charset="-122"/>
            </a:endParaRPr>
          </a:p>
        </p:txBody>
      </p:sp>
      <p:cxnSp>
        <p:nvCxnSpPr>
          <p:cNvPr id="97" name="直接连接符 96"/>
          <p:cNvCxnSpPr/>
          <p:nvPr/>
        </p:nvCxnSpPr>
        <p:spPr>
          <a:xfrm>
            <a:off x="4014803" y="2691441"/>
            <a:ext cx="0" cy="775660"/>
          </a:xfrm>
          <a:prstGeom prst="line">
            <a:avLst/>
          </a:prstGeom>
          <a:ln w="31750">
            <a:solidFill>
              <a:schemeClr val="bg2">
                <a:lumMod val="50000"/>
              </a:schemeClr>
            </a:solidFill>
            <a:prstDash val="dashDot"/>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3688492" y="3265239"/>
            <a:ext cx="677108" cy="2247899"/>
          </a:xfrm>
          <a:prstGeom prst="rect">
            <a:avLst/>
          </a:prstGeom>
          <a:noFill/>
        </p:spPr>
        <p:txBody>
          <a:bodyPr vert="eaVert" wrap="square" rtlCol="0">
            <a:spAutoFit/>
          </a:bodyPr>
          <a:lstStyle/>
          <a:p>
            <a:r>
              <a:rPr lang="en-US" altLang="zh-CN" dirty="0" smtClean="0">
                <a:solidFill>
                  <a:schemeClr val="accent5">
                    <a:lumMod val="60000"/>
                    <a:lumOff val="40000"/>
                  </a:schemeClr>
                </a:solidFill>
                <a:latin typeface="Adobe 黑体 Std R" pitchFamily="34" charset="-122"/>
                <a:ea typeface="Adobe 黑体 Std R" pitchFamily="34" charset="-122"/>
              </a:rPr>
              <a:t>9</a:t>
            </a:r>
            <a:r>
              <a:rPr lang="zh-CN" altLang="en-US" dirty="0" smtClean="0">
                <a:solidFill>
                  <a:schemeClr val="accent5">
                    <a:lumMod val="60000"/>
                    <a:lumOff val="40000"/>
                  </a:schemeClr>
                </a:solidFill>
                <a:latin typeface="Adobe 黑体 Std R" pitchFamily="34" charset="-122"/>
                <a:ea typeface="Adobe 黑体 Std R" pitchFamily="34" charset="-122"/>
              </a:rPr>
              <a:t>月国共</a:t>
            </a:r>
            <a:r>
              <a:rPr lang="zh-CN" altLang="en-US" dirty="0">
                <a:solidFill>
                  <a:schemeClr val="accent5">
                    <a:lumMod val="60000"/>
                    <a:lumOff val="40000"/>
                  </a:schemeClr>
                </a:solidFill>
                <a:latin typeface="Adobe 黑体 Std R" pitchFamily="34" charset="-122"/>
                <a:ea typeface="Adobe 黑体 Std R" pitchFamily="34" charset="-122"/>
              </a:rPr>
              <a:t>合作</a:t>
            </a:r>
            <a:r>
              <a:rPr lang="zh-CN" altLang="en-US" dirty="0" smtClean="0">
                <a:solidFill>
                  <a:schemeClr val="accent5">
                    <a:lumMod val="60000"/>
                    <a:lumOff val="40000"/>
                  </a:schemeClr>
                </a:solidFill>
                <a:latin typeface="Adobe 黑体 Std R" pitchFamily="34" charset="-122"/>
                <a:ea typeface="Adobe 黑体 Std R" pitchFamily="34" charset="-122"/>
              </a:rPr>
              <a:t>宣言发表， </a:t>
            </a:r>
            <a:endParaRPr lang="en-US" altLang="zh-CN" dirty="0" smtClean="0">
              <a:solidFill>
                <a:schemeClr val="accent5">
                  <a:lumMod val="60000"/>
                  <a:lumOff val="40000"/>
                </a:schemeClr>
              </a:solidFill>
              <a:latin typeface="Adobe 黑体 Std R" pitchFamily="34" charset="-122"/>
              <a:ea typeface="Adobe 黑体 Std R" pitchFamily="34" charset="-122"/>
            </a:endParaRPr>
          </a:p>
          <a:p>
            <a:r>
              <a:rPr lang="zh-CN" altLang="en-US" dirty="0" smtClean="0">
                <a:solidFill>
                  <a:schemeClr val="accent5">
                    <a:lumMod val="60000"/>
                    <a:lumOff val="40000"/>
                  </a:schemeClr>
                </a:solidFill>
                <a:latin typeface="Adobe 黑体 Std R" pitchFamily="34" charset="-122"/>
                <a:ea typeface="Adobe 黑体 Std R" pitchFamily="34" charset="-122"/>
              </a:rPr>
              <a:t>抗日民族统一战线形成</a:t>
            </a:r>
            <a:endParaRPr lang="zh-CN" altLang="en-US" dirty="0">
              <a:solidFill>
                <a:schemeClr val="accent5">
                  <a:lumMod val="60000"/>
                  <a:lumOff val="40000"/>
                </a:schemeClr>
              </a:solidFill>
              <a:latin typeface="Adobe 黑体 Std R" pitchFamily="34" charset="-122"/>
              <a:ea typeface="Adobe 黑体 Std R" pitchFamily="34" charset="-122"/>
            </a:endParaRPr>
          </a:p>
        </p:txBody>
      </p:sp>
      <p:sp>
        <p:nvSpPr>
          <p:cNvPr id="99" name="矩形 98"/>
          <p:cNvSpPr/>
          <p:nvPr/>
        </p:nvSpPr>
        <p:spPr>
          <a:xfrm>
            <a:off x="5144427" y="2523643"/>
            <a:ext cx="760144" cy="276999"/>
          </a:xfrm>
          <a:prstGeom prst="rect">
            <a:avLst/>
          </a:prstGeom>
        </p:spPr>
        <p:txBody>
          <a:bodyPr wrap="none">
            <a:spAutoFit/>
          </a:bodyPr>
          <a:lstStyle/>
          <a:p>
            <a:pPr algn="ctr"/>
            <a:r>
              <a:rPr lang="en-US" altLang="zh-CN" sz="1200" dirty="0" smtClean="0">
                <a:solidFill>
                  <a:srgbClr val="FFFF00"/>
                </a:solidFill>
                <a:latin typeface="微软雅黑" panose="020B0503020204020204" pitchFamily="34" charset="-122"/>
                <a:ea typeface="微软雅黑" panose="020B0503020204020204" pitchFamily="34" charset="-122"/>
              </a:rPr>
              <a:t>1938.10</a:t>
            </a:r>
            <a:endParaRPr lang="zh-CN" altLang="en-US" sz="1200" dirty="0">
              <a:solidFill>
                <a:srgbClr val="FFFF00"/>
              </a:solidFill>
              <a:latin typeface="微软雅黑" panose="020B0503020204020204" pitchFamily="34" charset="-122"/>
              <a:ea typeface="微软雅黑" panose="020B0503020204020204" pitchFamily="34" charset="-122"/>
            </a:endParaRPr>
          </a:p>
        </p:txBody>
      </p:sp>
      <p:sp>
        <p:nvSpPr>
          <p:cNvPr id="100" name="右大括号 99"/>
          <p:cNvSpPr/>
          <p:nvPr/>
        </p:nvSpPr>
        <p:spPr>
          <a:xfrm rot="5400000">
            <a:off x="4533220" y="2312381"/>
            <a:ext cx="355912" cy="1629127"/>
          </a:xfrm>
          <a:prstGeom prst="rightBrace">
            <a:avLst/>
          </a:prstGeom>
          <a:noFill/>
          <a:ln>
            <a:solidFill>
              <a:schemeClr val="bg2">
                <a:lumMod val="9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01" name="TextBox 100"/>
          <p:cNvSpPr txBox="1"/>
          <p:nvPr/>
        </p:nvSpPr>
        <p:spPr>
          <a:xfrm>
            <a:off x="4365600" y="3279001"/>
            <a:ext cx="1990519" cy="1077218"/>
          </a:xfrm>
          <a:prstGeom prst="rect">
            <a:avLst/>
          </a:prstGeom>
          <a:noFill/>
        </p:spPr>
        <p:txBody>
          <a:bodyPr wrap="square" rtlCol="0">
            <a:spAutoFit/>
          </a:bodyPr>
          <a:lstStyle/>
          <a:p>
            <a:r>
              <a:rPr lang="zh-CN" altLang="en-US" dirty="0" smtClean="0">
                <a:solidFill>
                  <a:schemeClr val="accent5">
                    <a:lumMod val="60000"/>
                    <a:lumOff val="40000"/>
                  </a:schemeClr>
                </a:solidFill>
                <a:latin typeface="Adobe 黑体 Std R" pitchFamily="34" charset="-122"/>
                <a:ea typeface="Adobe 黑体 Std R" pitchFamily="34" charset="-122"/>
              </a:rPr>
              <a:t>淞沪会战（三个月）</a:t>
            </a:r>
            <a:endParaRPr lang="en-US" altLang="zh-CN" dirty="0" smtClean="0">
              <a:solidFill>
                <a:schemeClr val="accent5">
                  <a:lumMod val="60000"/>
                  <a:lumOff val="40000"/>
                </a:schemeClr>
              </a:solidFill>
              <a:latin typeface="Adobe 黑体 Std R" pitchFamily="34" charset="-122"/>
              <a:ea typeface="Adobe 黑体 Std R" pitchFamily="34" charset="-122"/>
            </a:endParaRPr>
          </a:p>
          <a:p>
            <a:r>
              <a:rPr lang="zh-CN" altLang="en-US" dirty="0">
                <a:solidFill>
                  <a:schemeClr val="accent5">
                    <a:lumMod val="60000"/>
                    <a:lumOff val="40000"/>
                  </a:schemeClr>
                </a:solidFill>
                <a:latin typeface="Adobe 黑体 Std R" pitchFamily="34" charset="-122"/>
                <a:ea typeface="Adobe 黑体 Std R" pitchFamily="34" charset="-122"/>
              </a:rPr>
              <a:t>太原</a:t>
            </a:r>
            <a:r>
              <a:rPr lang="zh-CN" altLang="en-US" dirty="0" smtClean="0">
                <a:solidFill>
                  <a:schemeClr val="accent5">
                    <a:lumMod val="60000"/>
                    <a:lumOff val="40000"/>
                  </a:schemeClr>
                </a:solidFill>
                <a:latin typeface="Adobe 黑体 Std R" pitchFamily="34" charset="-122"/>
                <a:ea typeface="Adobe 黑体 Std R" pitchFamily="34" charset="-122"/>
              </a:rPr>
              <a:t>会战（平型关）</a:t>
            </a:r>
            <a:endParaRPr lang="en-US" altLang="zh-CN" dirty="0" smtClean="0">
              <a:solidFill>
                <a:schemeClr val="accent5">
                  <a:lumMod val="60000"/>
                  <a:lumOff val="40000"/>
                </a:schemeClr>
              </a:solidFill>
              <a:latin typeface="Adobe 黑体 Std R" pitchFamily="34" charset="-122"/>
              <a:ea typeface="Adobe 黑体 Std R" pitchFamily="34" charset="-122"/>
            </a:endParaRPr>
          </a:p>
          <a:p>
            <a:r>
              <a:rPr lang="zh-CN" altLang="en-US" dirty="0">
                <a:solidFill>
                  <a:schemeClr val="accent5">
                    <a:lumMod val="60000"/>
                    <a:lumOff val="40000"/>
                  </a:schemeClr>
                </a:solidFill>
                <a:latin typeface="Adobe 黑体 Std R" pitchFamily="34" charset="-122"/>
                <a:ea typeface="Adobe 黑体 Std R" pitchFamily="34" charset="-122"/>
              </a:rPr>
              <a:t>徐州</a:t>
            </a:r>
            <a:r>
              <a:rPr lang="zh-CN" altLang="en-US" dirty="0" smtClean="0">
                <a:solidFill>
                  <a:schemeClr val="accent5">
                    <a:lumMod val="60000"/>
                    <a:lumOff val="40000"/>
                  </a:schemeClr>
                </a:solidFill>
                <a:latin typeface="Adobe 黑体 Std R" pitchFamily="34" charset="-122"/>
                <a:ea typeface="Adobe 黑体 Std R" pitchFamily="34" charset="-122"/>
              </a:rPr>
              <a:t>会战（台儿庄）</a:t>
            </a:r>
            <a:endParaRPr lang="en-US" altLang="zh-CN" dirty="0" smtClean="0">
              <a:solidFill>
                <a:schemeClr val="accent5">
                  <a:lumMod val="60000"/>
                  <a:lumOff val="40000"/>
                </a:schemeClr>
              </a:solidFill>
              <a:latin typeface="Adobe 黑体 Std R" pitchFamily="34" charset="-122"/>
              <a:ea typeface="Adobe 黑体 Std R" pitchFamily="34" charset="-122"/>
            </a:endParaRPr>
          </a:p>
          <a:p>
            <a:r>
              <a:rPr lang="zh-CN" altLang="en-US" dirty="0" smtClean="0">
                <a:solidFill>
                  <a:schemeClr val="accent5">
                    <a:lumMod val="60000"/>
                    <a:lumOff val="40000"/>
                  </a:schemeClr>
                </a:solidFill>
                <a:latin typeface="Adobe 黑体 Std R" pitchFamily="34" charset="-122"/>
                <a:ea typeface="Adobe 黑体 Std R" pitchFamily="34" charset="-122"/>
              </a:rPr>
              <a:t>武汉会战（相持）</a:t>
            </a:r>
            <a:endParaRPr lang="zh-CN" altLang="en-US" dirty="0">
              <a:solidFill>
                <a:schemeClr val="accent5">
                  <a:lumMod val="60000"/>
                  <a:lumOff val="40000"/>
                </a:schemeClr>
              </a:solidFill>
              <a:latin typeface="Adobe 黑体 Std R" pitchFamily="34" charset="-122"/>
              <a:ea typeface="Adobe 黑体 Std R" pitchFamily="34" charset="-122"/>
            </a:endParaRPr>
          </a:p>
        </p:txBody>
      </p:sp>
      <p:cxnSp>
        <p:nvCxnSpPr>
          <p:cNvPr id="102" name="直接连接符 101"/>
          <p:cNvCxnSpPr/>
          <p:nvPr/>
        </p:nvCxnSpPr>
        <p:spPr>
          <a:xfrm>
            <a:off x="4408504" y="2615241"/>
            <a:ext cx="26472" cy="1598549"/>
          </a:xfrm>
          <a:prstGeom prst="line">
            <a:avLst/>
          </a:prstGeom>
          <a:ln w="31750">
            <a:solidFill>
              <a:schemeClr val="bg2">
                <a:lumMod val="50000"/>
              </a:schemeClr>
            </a:solidFill>
            <a:prstDash val="dashDot"/>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4219533" y="4306856"/>
            <a:ext cx="430887" cy="1869579"/>
          </a:xfrm>
          <a:prstGeom prst="rect">
            <a:avLst/>
          </a:prstGeom>
          <a:noFill/>
        </p:spPr>
        <p:txBody>
          <a:bodyPr vert="eaVert" wrap="square" rtlCol="0">
            <a:spAutoFit/>
          </a:bodyPr>
          <a:lstStyle/>
          <a:p>
            <a:r>
              <a:rPr lang="zh-CN" altLang="en-US" dirty="0" smtClean="0">
                <a:solidFill>
                  <a:schemeClr val="tx2">
                    <a:lumMod val="40000"/>
                    <a:lumOff val="60000"/>
                  </a:schemeClr>
                </a:solidFill>
                <a:latin typeface="Adobe 黑体 Std R" pitchFamily="34" charset="-122"/>
                <a:ea typeface="Adobe 黑体 Std R" pitchFamily="34" charset="-122"/>
              </a:rPr>
              <a:t>迁都重庆</a:t>
            </a:r>
            <a:endParaRPr lang="zh-CN" altLang="en-US" dirty="0">
              <a:solidFill>
                <a:schemeClr val="tx2">
                  <a:lumMod val="40000"/>
                  <a:lumOff val="60000"/>
                </a:schemeClr>
              </a:solidFill>
              <a:latin typeface="Adobe 黑体 Std R" pitchFamily="34" charset="-122"/>
              <a:ea typeface="Adobe 黑体 Std R" pitchFamily="34" charset="-122"/>
            </a:endParaRPr>
          </a:p>
        </p:txBody>
      </p:sp>
      <p:cxnSp>
        <p:nvCxnSpPr>
          <p:cNvPr id="108" name="直接连接符 107"/>
          <p:cNvCxnSpPr/>
          <p:nvPr/>
        </p:nvCxnSpPr>
        <p:spPr>
          <a:xfrm flipH="1">
            <a:off x="6752641" y="2514119"/>
            <a:ext cx="16840" cy="534361"/>
          </a:xfrm>
          <a:prstGeom prst="line">
            <a:avLst/>
          </a:prstGeom>
          <a:ln w="31750">
            <a:solidFill>
              <a:schemeClr val="bg2">
                <a:lumMod val="50000"/>
              </a:schemeClr>
            </a:solidFill>
            <a:prstDash val="dashDot"/>
          </a:ln>
        </p:spPr>
        <p:style>
          <a:lnRef idx="2">
            <a:schemeClr val="accent1"/>
          </a:lnRef>
          <a:fillRef idx="0">
            <a:schemeClr val="accent1"/>
          </a:fillRef>
          <a:effectRef idx="1">
            <a:schemeClr val="accent1"/>
          </a:effectRef>
          <a:fontRef idx="minor">
            <a:schemeClr val="tx1"/>
          </a:fontRef>
        </p:style>
      </p:cxnSp>
      <p:cxnSp>
        <p:nvCxnSpPr>
          <p:cNvPr id="110" name="直接连接符 109"/>
          <p:cNvCxnSpPr/>
          <p:nvPr/>
        </p:nvCxnSpPr>
        <p:spPr>
          <a:xfrm>
            <a:off x="7326729" y="2762250"/>
            <a:ext cx="0" cy="1823065"/>
          </a:xfrm>
          <a:prstGeom prst="line">
            <a:avLst/>
          </a:prstGeom>
          <a:ln>
            <a:solidFill>
              <a:srgbClr val="FFFF00"/>
            </a:solidFill>
            <a:prstDash val="lgDash"/>
          </a:ln>
        </p:spPr>
        <p:style>
          <a:lnRef idx="2">
            <a:schemeClr val="accent1"/>
          </a:lnRef>
          <a:fillRef idx="0">
            <a:schemeClr val="accent1"/>
          </a:fillRef>
          <a:effectRef idx="1">
            <a:schemeClr val="accent1"/>
          </a:effectRef>
          <a:fontRef idx="minor">
            <a:schemeClr val="tx1"/>
          </a:fontRef>
        </p:style>
      </p:cxnSp>
      <p:cxnSp>
        <p:nvCxnSpPr>
          <p:cNvPr id="111" name="直接连接符 110"/>
          <p:cNvCxnSpPr/>
          <p:nvPr/>
        </p:nvCxnSpPr>
        <p:spPr>
          <a:xfrm>
            <a:off x="8351336" y="2800642"/>
            <a:ext cx="457" cy="1883048"/>
          </a:xfrm>
          <a:prstGeom prst="line">
            <a:avLst/>
          </a:prstGeom>
          <a:ln>
            <a:solidFill>
              <a:srgbClr val="FFFF00"/>
            </a:solidFill>
            <a:prstDash val="lgDash"/>
          </a:ln>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5410994" y="5148580"/>
            <a:ext cx="2099091" cy="523220"/>
          </a:xfrm>
          <a:prstGeom prst="rect">
            <a:avLst/>
          </a:prstGeom>
          <a:noFill/>
        </p:spPr>
        <p:txBody>
          <a:bodyPr wrap="square" rtlCol="0">
            <a:spAutoFit/>
          </a:bodyPr>
          <a:lstStyle/>
          <a:p>
            <a:pPr algn="ctr"/>
            <a:r>
              <a:rPr lang="en-US" altLang="zh-CN" sz="1400" dirty="0" smtClean="0">
                <a:solidFill>
                  <a:srgbClr val="EF6011"/>
                </a:solidFill>
                <a:latin typeface="方正粗倩简体" panose="03000509000000000000" pitchFamily="65" charset="-122"/>
                <a:ea typeface="方正粗倩简体" panose="03000509000000000000" pitchFamily="65" charset="-122"/>
              </a:rPr>
              <a:t>1942</a:t>
            </a:r>
            <a:r>
              <a:rPr lang="zh-CN" altLang="en-US" sz="1400" dirty="0" smtClean="0">
                <a:solidFill>
                  <a:srgbClr val="EF6011"/>
                </a:solidFill>
                <a:latin typeface="方正粗倩简体" panose="03000509000000000000" pitchFamily="65" charset="-122"/>
                <a:ea typeface="方正粗倩简体" panose="03000509000000000000" pitchFamily="65" charset="-122"/>
              </a:rPr>
              <a:t>元旦</a:t>
            </a:r>
            <a:endParaRPr lang="en-US" altLang="zh-CN" sz="1400" dirty="0" smtClean="0">
              <a:solidFill>
                <a:srgbClr val="EF6011"/>
              </a:solidFill>
              <a:latin typeface="方正粗倩简体" panose="03000509000000000000" pitchFamily="65" charset="-122"/>
              <a:ea typeface="方正粗倩简体" panose="03000509000000000000" pitchFamily="65" charset="-122"/>
            </a:endParaRPr>
          </a:p>
          <a:p>
            <a:pPr algn="ctr"/>
            <a:r>
              <a:rPr lang="zh-CN" altLang="en-US" sz="1400" dirty="0">
                <a:solidFill>
                  <a:srgbClr val="EF6011"/>
                </a:solidFill>
                <a:latin typeface="方正粗倩简体" panose="03000509000000000000" pitchFamily="65" charset="-122"/>
                <a:ea typeface="方正粗倩简体" panose="03000509000000000000" pitchFamily="65" charset="-122"/>
              </a:rPr>
              <a:t>世界反法西斯同盟</a:t>
            </a:r>
          </a:p>
        </p:txBody>
      </p:sp>
      <p:sp>
        <p:nvSpPr>
          <p:cNvPr id="114" name="TextBox 113"/>
          <p:cNvSpPr txBox="1"/>
          <p:nvPr/>
        </p:nvSpPr>
        <p:spPr>
          <a:xfrm>
            <a:off x="6304148" y="4585315"/>
            <a:ext cx="2099091" cy="738664"/>
          </a:xfrm>
          <a:prstGeom prst="rect">
            <a:avLst/>
          </a:prstGeom>
          <a:noFill/>
        </p:spPr>
        <p:txBody>
          <a:bodyPr wrap="square" rtlCol="0">
            <a:spAutoFit/>
          </a:bodyPr>
          <a:lstStyle/>
          <a:p>
            <a:pPr algn="ctr"/>
            <a:r>
              <a:rPr lang="en-US" altLang="zh-CN" sz="1400" dirty="0" smtClean="0">
                <a:solidFill>
                  <a:srgbClr val="EF6011"/>
                </a:solidFill>
                <a:latin typeface="方正粗倩简体" panose="03000509000000000000" pitchFamily="65" charset="-122"/>
                <a:ea typeface="方正粗倩简体" panose="03000509000000000000" pitchFamily="65" charset="-122"/>
              </a:rPr>
              <a:t>1943.11</a:t>
            </a:r>
          </a:p>
          <a:p>
            <a:pPr algn="ctr"/>
            <a:r>
              <a:rPr lang="en-US" altLang="zh-CN" sz="1400" dirty="0" smtClean="0">
                <a:solidFill>
                  <a:srgbClr val="EF6011"/>
                </a:solidFill>
                <a:latin typeface="方正粗倩简体" panose="03000509000000000000" pitchFamily="65" charset="-122"/>
                <a:ea typeface="方正粗倩简体" panose="03000509000000000000" pitchFamily="65" charset="-122"/>
              </a:rPr>
              <a:t>《</a:t>
            </a:r>
            <a:r>
              <a:rPr lang="zh-CN" altLang="en-US" sz="1400" dirty="0" smtClean="0">
                <a:solidFill>
                  <a:srgbClr val="EF6011"/>
                </a:solidFill>
                <a:latin typeface="方正粗倩简体" panose="03000509000000000000" pitchFamily="65" charset="-122"/>
                <a:ea typeface="方正粗倩简体" panose="03000509000000000000" pitchFamily="65" charset="-122"/>
              </a:rPr>
              <a:t>开罗宣言</a:t>
            </a:r>
            <a:r>
              <a:rPr lang="en-US" altLang="zh-CN" sz="1400" dirty="0" smtClean="0">
                <a:solidFill>
                  <a:srgbClr val="EF6011"/>
                </a:solidFill>
                <a:latin typeface="方正粗倩简体" panose="03000509000000000000" pitchFamily="65" charset="-122"/>
                <a:ea typeface="方正粗倩简体" panose="03000509000000000000" pitchFamily="65" charset="-122"/>
              </a:rPr>
              <a:t>》</a:t>
            </a:r>
          </a:p>
          <a:p>
            <a:pPr algn="ctr"/>
            <a:r>
              <a:rPr lang="zh-CN" altLang="en-US" sz="1400" dirty="0" smtClean="0">
                <a:solidFill>
                  <a:srgbClr val="EF6011"/>
                </a:solidFill>
                <a:latin typeface="方正粗倩简体" panose="03000509000000000000" pitchFamily="65" charset="-122"/>
                <a:ea typeface="方正粗倩简体" panose="03000509000000000000" pitchFamily="65" charset="-122"/>
              </a:rPr>
              <a:t>归还中国领土</a:t>
            </a:r>
            <a:endParaRPr lang="zh-CN" altLang="en-US" sz="1400" dirty="0">
              <a:solidFill>
                <a:srgbClr val="EF6011"/>
              </a:solidFill>
              <a:latin typeface="方正粗倩简体" panose="03000509000000000000" pitchFamily="65" charset="-122"/>
              <a:ea typeface="方正粗倩简体" panose="03000509000000000000" pitchFamily="65" charset="-122"/>
            </a:endParaRPr>
          </a:p>
        </p:txBody>
      </p:sp>
      <p:sp>
        <p:nvSpPr>
          <p:cNvPr id="115" name="TextBox 114"/>
          <p:cNvSpPr txBox="1"/>
          <p:nvPr/>
        </p:nvSpPr>
        <p:spPr>
          <a:xfrm>
            <a:off x="7506093" y="4671526"/>
            <a:ext cx="2099091" cy="954107"/>
          </a:xfrm>
          <a:prstGeom prst="rect">
            <a:avLst/>
          </a:prstGeom>
          <a:noFill/>
        </p:spPr>
        <p:txBody>
          <a:bodyPr wrap="square" rtlCol="0">
            <a:spAutoFit/>
          </a:bodyPr>
          <a:lstStyle/>
          <a:p>
            <a:pPr algn="ctr"/>
            <a:r>
              <a:rPr lang="en-US" altLang="zh-CN" sz="1400" dirty="0" smtClean="0">
                <a:solidFill>
                  <a:srgbClr val="EF6011"/>
                </a:solidFill>
                <a:latin typeface="方正粗倩简体" panose="03000509000000000000" pitchFamily="65" charset="-122"/>
                <a:ea typeface="方正粗倩简体" panose="03000509000000000000" pitchFamily="65" charset="-122"/>
              </a:rPr>
              <a:t>1945.7</a:t>
            </a:r>
          </a:p>
          <a:p>
            <a:pPr algn="ctr"/>
            <a:r>
              <a:rPr lang="en-US" altLang="zh-CN" sz="1400" dirty="0" smtClean="0">
                <a:solidFill>
                  <a:srgbClr val="EF6011"/>
                </a:solidFill>
                <a:latin typeface="方正粗倩简体" panose="03000509000000000000" pitchFamily="65" charset="-122"/>
                <a:ea typeface="方正粗倩简体" panose="03000509000000000000" pitchFamily="65" charset="-122"/>
              </a:rPr>
              <a:t>《</a:t>
            </a:r>
            <a:r>
              <a:rPr lang="zh-CN" altLang="en-US" sz="1400" dirty="0" smtClean="0">
                <a:solidFill>
                  <a:srgbClr val="EF6011"/>
                </a:solidFill>
                <a:latin typeface="方正粗倩简体" panose="03000509000000000000" pitchFamily="65" charset="-122"/>
                <a:ea typeface="方正粗倩简体" panose="03000509000000000000" pitchFamily="65" charset="-122"/>
              </a:rPr>
              <a:t>波茨坦公告</a:t>
            </a:r>
            <a:r>
              <a:rPr lang="en-US" altLang="zh-CN" sz="1400" dirty="0" smtClean="0">
                <a:solidFill>
                  <a:srgbClr val="EF6011"/>
                </a:solidFill>
                <a:latin typeface="方正粗倩简体" panose="03000509000000000000" pitchFamily="65" charset="-122"/>
                <a:ea typeface="方正粗倩简体" panose="03000509000000000000" pitchFamily="65" charset="-122"/>
              </a:rPr>
              <a:t>》</a:t>
            </a:r>
          </a:p>
          <a:p>
            <a:pPr algn="ctr"/>
            <a:r>
              <a:rPr lang="zh-CN" altLang="en-US" sz="1400" dirty="0" smtClean="0">
                <a:solidFill>
                  <a:srgbClr val="EF6011"/>
                </a:solidFill>
                <a:latin typeface="方正粗倩简体" panose="03000509000000000000" pitchFamily="65" charset="-122"/>
                <a:ea typeface="方正粗倩简体" panose="03000509000000000000" pitchFamily="65" charset="-122"/>
              </a:rPr>
              <a:t>原子弹</a:t>
            </a:r>
            <a:endParaRPr lang="en-US" altLang="zh-CN" sz="1400" dirty="0" smtClean="0">
              <a:solidFill>
                <a:srgbClr val="EF6011"/>
              </a:solidFill>
              <a:latin typeface="方正粗倩简体" panose="03000509000000000000" pitchFamily="65" charset="-122"/>
              <a:ea typeface="方正粗倩简体" panose="03000509000000000000" pitchFamily="65" charset="-122"/>
            </a:endParaRPr>
          </a:p>
          <a:p>
            <a:pPr algn="ctr"/>
            <a:r>
              <a:rPr lang="zh-CN" altLang="en-US" sz="1400" dirty="0" smtClean="0">
                <a:solidFill>
                  <a:srgbClr val="EF6011"/>
                </a:solidFill>
                <a:latin typeface="方正粗倩简体" panose="03000509000000000000" pitchFamily="65" charset="-122"/>
                <a:ea typeface="方正粗倩简体" panose="03000509000000000000" pitchFamily="65" charset="-122"/>
              </a:rPr>
              <a:t>苏联出兵</a:t>
            </a:r>
            <a:endParaRPr lang="en-US" altLang="zh-CN" sz="1400" dirty="0" smtClean="0">
              <a:solidFill>
                <a:srgbClr val="EF6011"/>
              </a:solidFill>
              <a:latin typeface="方正粗倩简体" panose="03000509000000000000" pitchFamily="65" charset="-122"/>
              <a:ea typeface="方正粗倩简体" panose="03000509000000000000" pitchFamily="65" charset="-122"/>
            </a:endParaRPr>
          </a:p>
        </p:txBody>
      </p:sp>
      <p:sp>
        <p:nvSpPr>
          <p:cNvPr id="117" name="TextBox 116"/>
          <p:cNvSpPr txBox="1"/>
          <p:nvPr/>
        </p:nvSpPr>
        <p:spPr>
          <a:xfrm>
            <a:off x="964924" y="5322925"/>
            <a:ext cx="2099091" cy="307777"/>
          </a:xfrm>
          <a:prstGeom prst="rect">
            <a:avLst/>
          </a:prstGeom>
          <a:noFill/>
        </p:spPr>
        <p:txBody>
          <a:bodyPr wrap="square" rtlCol="0">
            <a:spAutoFit/>
          </a:bodyPr>
          <a:lstStyle/>
          <a:p>
            <a:pPr algn="ctr"/>
            <a:r>
              <a:rPr lang="zh-CN" altLang="en-US" sz="1400" dirty="0" smtClean="0">
                <a:solidFill>
                  <a:srgbClr val="EF6011"/>
                </a:solidFill>
                <a:latin typeface="方正粗倩简体" panose="03000509000000000000" pitchFamily="65" charset="-122"/>
                <a:ea typeface="方正粗倩简体" panose="03000509000000000000" pitchFamily="65" charset="-122"/>
              </a:rPr>
              <a:t>国联绥靖政策</a:t>
            </a:r>
            <a:endParaRPr lang="zh-CN" altLang="en-US" sz="1400" dirty="0">
              <a:solidFill>
                <a:srgbClr val="EF6011"/>
              </a:solidFill>
              <a:latin typeface="方正粗倩简体" panose="03000509000000000000" pitchFamily="65" charset="-122"/>
              <a:ea typeface="方正粗倩简体" panose="03000509000000000000" pitchFamily="65" charset="-122"/>
            </a:endParaRPr>
          </a:p>
        </p:txBody>
      </p:sp>
      <p:sp>
        <p:nvSpPr>
          <p:cNvPr id="118" name="矩形 117"/>
          <p:cNvSpPr/>
          <p:nvPr/>
        </p:nvSpPr>
        <p:spPr>
          <a:xfrm>
            <a:off x="7572757" y="2440801"/>
            <a:ext cx="760144" cy="276999"/>
          </a:xfrm>
          <a:prstGeom prst="rect">
            <a:avLst/>
          </a:prstGeom>
        </p:spPr>
        <p:txBody>
          <a:bodyPr wrap="none">
            <a:spAutoFit/>
          </a:bodyPr>
          <a:lstStyle/>
          <a:p>
            <a:pPr algn="ctr"/>
            <a:r>
              <a:rPr lang="en-US" altLang="zh-CN" sz="1200" dirty="0" smtClean="0">
                <a:solidFill>
                  <a:srgbClr val="FFFF00"/>
                </a:solidFill>
                <a:latin typeface="微软雅黑" panose="020B0503020204020204" pitchFamily="34" charset="-122"/>
                <a:ea typeface="微软雅黑" panose="020B0503020204020204" pitchFamily="34" charset="-122"/>
              </a:rPr>
              <a:t>1944.12</a:t>
            </a:r>
            <a:endParaRPr lang="zh-CN" altLang="en-US" sz="1200" dirty="0">
              <a:solidFill>
                <a:srgbClr val="FFFF00"/>
              </a:solidFill>
              <a:latin typeface="微软雅黑" panose="020B0503020204020204" pitchFamily="34" charset="-122"/>
              <a:ea typeface="微软雅黑" panose="020B0503020204020204" pitchFamily="34" charset="-122"/>
            </a:endParaRPr>
          </a:p>
        </p:txBody>
      </p:sp>
      <p:sp>
        <p:nvSpPr>
          <p:cNvPr id="123" name="TextBox 122"/>
          <p:cNvSpPr txBox="1"/>
          <p:nvPr/>
        </p:nvSpPr>
        <p:spPr>
          <a:xfrm>
            <a:off x="123142" y="1457821"/>
            <a:ext cx="430887" cy="1412379"/>
          </a:xfrm>
          <a:prstGeom prst="rect">
            <a:avLst/>
          </a:prstGeom>
          <a:noFill/>
        </p:spPr>
        <p:txBody>
          <a:bodyPr vert="eaVert" wrap="square" rtlCol="0">
            <a:spAutoFit/>
          </a:bodyPr>
          <a:lstStyle/>
          <a:p>
            <a:r>
              <a:rPr lang="zh-CN" altLang="en-US" dirty="0" smtClean="0">
                <a:latin typeface="Adobe 黑体 Std R" pitchFamily="34" charset="-122"/>
                <a:ea typeface="Adobe 黑体 Std R" pitchFamily="34" charset="-122"/>
              </a:rPr>
              <a:t>九一八事变</a:t>
            </a:r>
            <a:endParaRPr lang="zh-CN" altLang="en-US" dirty="0">
              <a:latin typeface="Adobe 黑体 Std R" pitchFamily="34" charset="-122"/>
              <a:ea typeface="Adobe 黑体 Std R" pitchFamily="34" charset="-122"/>
            </a:endParaRPr>
          </a:p>
        </p:txBody>
      </p:sp>
      <p:sp>
        <p:nvSpPr>
          <p:cNvPr id="124" name="TextBox 123"/>
          <p:cNvSpPr txBox="1"/>
          <p:nvPr/>
        </p:nvSpPr>
        <p:spPr>
          <a:xfrm>
            <a:off x="3064015" y="1393084"/>
            <a:ext cx="430887" cy="1539378"/>
          </a:xfrm>
          <a:prstGeom prst="rect">
            <a:avLst/>
          </a:prstGeom>
          <a:noFill/>
        </p:spPr>
        <p:txBody>
          <a:bodyPr vert="eaVert" wrap="square" rtlCol="0">
            <a:spAutoFit/>
          </a:bodyPr>
          <a:lstStyle/>
          <a:p>
            <a:r>
              <a:rPr lang="zh-CN" altLang="en-US" dirty="0" smtClean="0">
                <a:latin typeface="Adobe 黑体 Std R" pitchFamily="34" charset="-122"/>
                <a:ea typeface="Adobe 黑体 Std R" pitchFamily="34" charset="-122"/>
              </a:rPr>
              <a:t>卢沟桥事变</a:t>
            </a:r>
            <a:endParaRPr lang="zh-CN" altLang="en-US" dirty="0">
              <a:latin typeface="Adobe 黑体 Std R" pitchFamily="34" charset="-122"/>
              <a:ea typeface="Adobe 黑体 Std R" pitchFamily="34" charset="-122"/>
            </a:endParaRPr>
          </a:p>
        </p:txBody>
      </p:sp>
      <p:cxnSp>
        <p:nvCxnSpPr>
          <p:cNvPr id="125" name="直接连接符 124"/>
          <p:cNvCxnSpPr/>
          <p:nvPr/>
        </p:nvCxnSpPr>
        <p:spPr>
          <a:xfrm>
            <a:off x="123142" y="5335657"/>
            <a:ext cx="3911866" cy="12732"/>
          </a:xfrm>
          <a:prstGeom prst="line">
            <a:avLst/>
          </a:prstGeom>
          <a:ln>
            <a:solidFill>
              <a:srgbClr val="FFFF00"/>
            </a:solidFill>
            <a:prstDash val="lgDash"/>
          </a:ln>
        </p:spPr>
        <p:style>
          <a:lnRef idx="2">
            <a:schemeClr val="accent1"/>
          </a:lnRef>
          <a:fillRef idx="0">
            <a:schemeClr val="accent1"/>
          </a:fillRef>
          <a:effectRef idx="1">
            <a:schemeClr val="accent1"/>
          </a:effectRef>
          <a:fontRef idx="minor">
            <a:schemeClr val="tx1"/>
          </a:fontRef>
        </p:style>
      </p:cxnSp>
      <p:sp>
        <p:nvSpPr>
          <p:cNvPr id="135" name="右大括号 134"/>
          <p:cNvSpPr/>
          <p:nvPr/>
        </p:nvSpPr>
        <p:spPr>
          <a:xfrm rot="16200000">
            <a:off x="6737958" y="1081481"/>
            <a:ext cx="355912" cy="2220975"/>
          </a:xfrm>
          <a:prstGeom prst="rightBrace">
            <a:avLst/>
          </a:prstGeom>
          <a:noFill/>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36" name="TextBox 135"/>
          <p:cNvSpPr txBox="1"/>
          <p:nvPr/>
        </p:nvSpPr>
        <p:spPr>
          <a:xfrm>
            <a:off x="6245096" y="1251768"/>
            <a:ext cx="1990519" cy="830997"/>
          </a:xfrm>
          <a:prstGeom prst="rect">
            <a:avLst/>
          </a:prstGeom>
          <a:noFill/>
        </p:spPr>
        <p:txBody>
          <a:bodyPr wrap="square" rtlCol="0">
            <a:spAutoFit/>
          </a:bodyPr>
          <a:lstStyle/>
          <a:p>
            <a:r>
              <a:rPr lang="zh-CN" altLang="en-US" dirty="0" smtClean="0">
                <a:solidFill>
                  <a:srgbClr val="FFFF00"/>
                </a:solidFill>
                <a:latin typeface="Adobe 黑体 Std R" pitchFamily="34" charset="-122"/>
                <a:ea typeface="Adobe 黑体 Std R" pitchFamily="34" charset="-122"/>
              </a:rPr>
              <a:t>敌后抗日根据地</a:t>
            </a:r>
            <a:endParaRPr lang="en-US" altLang="zh-CN" dirty="0" smtClean="0">
              <a:solidFill>
                <a:srgbClr val="FFFF00"/>
              </a:solidFill>
              <a:latin typeface="Adobe 黑体 Std R" pitchFamily="34" charset="-122"/>
              <a:ea typeface="Adobe 黑体 Std R" pitchFamily="34" charset="-122"/>
            </a:endParaRPr>
          </a:p>
          <a:p>
            <a:r>
              <a:rPr lang="zh-CN" altLang="en-US" dirty="0" smtClean="0">
                <a:solidFill>
                  <a:srgbClr val="FFFF00"/>
                </a:solidFill>
                <a:latin typeface="Adobe 黑体 Std R" pitchFamily="34" charset="-122"/>
                <a:ea typeface="Adobe 黑体 Std R" pitchFamily="34" charset="-122"/>
              </a:rPr>
              <a:t>反扫荡、反清乡、反蚕食、游击战</a:t>
            </a:r>
            <a:endParaRPr lang="zh-CN" altLang="en-US" dirty="0">
              <a:solidFill>
                <a:srgbClr val="FFFF00"/>
              </a:solidFill>
              <a:latin typeface="Adobe 黑体 Std R" pitchFamily="34" charset="-122"/>
              <a:ea typeface="Adobe 黑体 Std R" pitchFamily="34" charset="-122"/>
            </a:endParaRPr>
          </a:p>
        </p:txBody>
      </p:sp>
      <p:sp>
        <p:nvSpPr>
          <p:cNvPr id="137" name="TextBox 136"/>
          <p:cNvSpPr txBox="1"/>
          <p:nvPr/>
        </p:nvSpPr>
        <p:spPr>
          <a:xfrm flipH="1">
            <a:off x="444956" y="715012"/>
            <a:ext cx="430887" cy="2193836"/>
          </a:xfrm>
          <a:prstGeom prst="rect">
            <a:avLst/>
          </a:prstGeom>
          <a:noFill/>
        </p:spPr>
        <p:txBody>
          <a:bodyPr vert="eaVert" wrap="square" rtlCol="0">
            <a:spAutoFit/>
          </a:bodyPr>
          <a:lstStyle/>
          <a:p>
            <a:r>
              <a:rPr lang="zh-CN" altLang="en-US" b="1" dirty="0" smtClean="0">
                <a:solidFill>
                  <a:srgbClr val="FFC000"/>
                </a:solidFill>
                <a:latin typeface="方正卡通简体" panose="03000509000000000000" pitchFamily="65" charset="-122"/>
                <a:ea typeface="方正卡通简体" panose="03000509000000000000" pitchFamily="65" charset="-122"/>
              </a:rPr>
              <a:t>东北抗日联军义勇军</a:t>
            </a:r>
            <a:endParaRPr lang="zh-CN" altLang="en-US" b="1" dirty="0">
              <a:solidFill>
                <a:srgbClr val="FFC000"/>
              </a:solidFill>
              <a:latin typeface="方正卡通简体" panose="03000509000000000000" pitchFamily="65" charset="-122"/>
              <a:ea typeface="方正卡通简体" panose="03000509000000000000" pitchFamily="65" charset="-122"/>
            </a:endParaRPr>
          </a:p>
        </p:txBody>
      </p:sp>
      <p:cxnSp>
        <p:nvCxnSpPr>
          <p:cNvPr id="67" name="直接连接符 66"/>
          <p:cNvCxnSpPr/>
          <p:nvPr/>
        </p:nvCxnSpPr>
        <p:spPr>
          <a:xfrm>
            <a:off x="8216448" y="2276487"/>
            <a:ext cx="12700" cy="743555"/>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flipH="1">
            <a:off x="7996303" y="1210841"/>
            <a:ext cx="430887" cy="1466963"/>
          </a:xfrm>
          <a:prstGeom prst="rect">
            <a:avLst/>
          </a:prstGeom>
          <a:noFill/>
        </p:spPr>
        <p:txBody>
          <a:bodyPr vert="eaVert" wrap="square" rtlCol="0">
            <a:spAutoFit/>
          </a:bodyPr>
          <a:lstStyle/>
          <a:p>
            <a:r>
              <a:rPr lang="en-US" altLang="zh-CN" b="1" dirty="0" smtClean="0">
                <a:solidFill>
                  <a:srgbClr val="FFC000"/>
                </a:solidFill>
                <a:latin typeface="方正卡通简体" panose="03000509000000000000" pitchFamily="65" charset="-122"/>
                <a:ea typeface="方正卡通简体" panose="03000509000000000000" pitchFamily="65" charset="-122"/>
              </a:rPr>
              <a:t>1945</a:t>
            </a:r>
            <a:r>
              <a:rPr lang="zh-CN" altLang="en-US" b="1" dirty="0" smtClean="0">
                <a:solidFill>
                  <a:srgbClr val="FFC000"/>
                </a:solidFill>
                <a:latin typeface="方正卡通简体" panose="03000509000000000000" pitchFamily="65" charset="-122"/>
                <a:ea typeface="方正卡通简体" panose="03000509000000000000" pitchFamily="65" charset="-122"/>
              </a:rPr>
              <a:t>中共七大</a:t>
            </a:r>
            <a:endParaRPr lang="zh-CN" altLang="en-US" b="1" dirty="0">
              <a:solidFill>
                <a:srgbClr val="FFC000"/>
              </a:solidFill>
              <a:latin typeface="方正卡通简体" panose="03000509000000000000" pitchFamily="65" charset="-122"/>
              <a:ea typeface="方正卡通简体" panose="03000509000000000000" pitchFamily="65" charset="-122"/>
            </a:endParaRPr>
          </a:p>
        </p:txBody>
      </p:sp>
      <p:sp>
        <p:nvSpPr>
          <p:cNvPr id="69" name="右大括号 68"/>
          <p:cNvSpPr/>
          <p:nvPr/>
        </p:nvSpPr>
        <p:spPr>
          <a:xfrm rot="5400000">
            <a:off x="7441761" y="2309263"/>
            <a:ext cx="223490" cy="1558789"/>
          </a:xfrm>
          <a:prstGeom prst="rightBrace">
            <a:avLst/>
          </a:prstGeom>
          <a:noFill/>
          <a:ln>
            <a:solidFill>
              <a:schemeClr val="bg2">
                <a:lumMod val="9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0" name="TextBox 69"/>
          <p:cNvSpPr txBox="1"/>
          <p:nvPr/>
        </p:nvSpPr>
        <p:spPr>
          <a:xfrm>
            <a:off x="6592987" y="3250503"/>
            <a:ext cx="1990519" cy="584775"/>
          </a:xfrm>
          <a:prstGeom prst="rect">
            <a:avLst/>
          </a:prstGeom>
          <a:noFill/>
        </p:spPr>
        <p:txBody>
          <a:bodyPr wrap="square" rtlCol="0">
            <a:spAutoFit/>
          </a:bodyPr>
          <a:lstStyle/>
          <a:p>
            <a:pPr algn="ctr"/>
            <a:r>
              <a:rPr lang="en-US" altLang="zh-CN" dirty="0" smtClean="0">
                <a:solidFill>
                  <a:schemeClr val="bg2">
                    <a:lumMod val="75000"/>
                  </a:schemeClr>
                </a:solidFill>
                <a:latin typeface="Adobe 黑体 Std R" pitchFamily="34" charset="-122"/>
                <a:ea typeface="Adobe 黑体 Std R" pitchFamily="34" charset="-122"/>
              </a:rPr>
              <a:t>1942-1945</a:t>
            </a:r>
          </a:p>
          <a:p>
            <a:pPr algn="ctr"/>
            <a:r>
              <a:rPr lang="zh-CN" altLang="en-US" dirty="0" smtClean="0">
                <a:solidFill>
                  <a:schemeClr val="bg2">
                    <a:lumMod val="75000"/>
                  </a:schemeClr>
                </a:solidFill>
                <a:latin typeface="Adobe 黑体 Std R" pitchFamily="34" charset="-122"/>
                <a:ea typeface="Adobe 黑体 Std R" pitchFamily="34" charset="-122"/>
              </a:rPr>
              <a:t>远征军入缅 作战</a:t>
            </a:r>
            <a:endParaRPr lang="zh-CN" altLang="en-US" dirty="0">
              <a:solidFill>
                <a:schemeClr val="bg2">
                  <a:lumMod val="75000"/>
                </a:schemeClr>
              </a:solidFill>
              <a:latin typeface="Adobe 黑体 Std R" pitchFamily="34" charset="-122"/>
              <a:ea typeface="Adobe 黑体 Std R" pitchFamily="34" charset="-122"/>
            </a:endParaRPr>
          </a:p>
        </p:txBody>
      </p:sp>
      <p:cxnSp>
        <p:nvCxnSpPr>
          <p:cNvPr id="71" name="直接连接符 70"/>
          <p:cNvCxnSpPr/>
          <p:nvPr/>
        </p:nvCxnSpPr>
        <p:spPr>
          <a:xfrm>
            <a:off x="6012304" y="2767641"/>
            <a:ext cx="26472" cy="1598549"/>
          </a:xfrm>
          <a:prstGeom prst="line">
            <a:avLst/>
          </a:prstGeom>
          <a:ln w="31750">
            <a:solidFill>
              <a:schemeClr val="bg2">
                <a:lumMod val="50000"/>
              </a:schemeClr>
            </a:solidFill>
            <a:prstDash val="dashDot"/>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5823333" y="4314116"/>
            <a:ext cx="430887" cy="1869579"/>
          </a:xfrm>
          <a:prstGeom prst="rect">
            <a:avLst/>
          </a:prstGeom>
          <a:noFill/>
        </p:spPr>
        <p:txBody>
          <a:bodyPr vert="eaVert" wrap="square" rtlCol="0">
            <a:spAutoFit/>
          </a:bodyPr>
          <a:lstStyle/>
          <a:p>
            <a:r>
              <a:rPr lang="zh-CN" altLang="en-US" dirty="0">
                <a:solidFill>
                  <a:schemeClr val="tx2">
                    <a:lumMod val="40000"/>
                    <a:lumOff val="60000"/>
                  </a:schemeClr>
                </a:solidFill>
                <a:latin typeface="Adobe 黑体 Std R" pitchFamily="34" charset="-122"/>
                <a:ea typeface="Adobe 黑体 Std R" pitchFamily="34" charset="-122"/>
              </a:rPr>
              <a:t>枣</a:t>
            </a:r>
            <a:r>
              <a:rPr lang="zh-CN" altLang="en-US" dirty="0" smtClean="0">
                <a:solidFill>
                  <a:schemeClr val="tx2">
                    <a:lumMod val="40000"/>
                    <a:lumOff val="60000"/>
                  </a:schemeClr>
                </a:solidFill>
                <a:latin typeface="Adobe 黑体 Std R" pitchFamily="34" charset="-122"/>
                <a:ea typeface="Adobe 黑体 Std R" pitchFamily="34" charset="-122"/>
              </a:rPr>
              <a:t>宜会战</a:t>
            </a:r>
            <a:endParaRPr lang="zh-CN" altLang="en-US" dirty="0">
              <a:solidFill>
                <a:schemeClr val="tx2">
                  <a:lumMod val="40000"/>
                  <a:lumOff val="60000"/>
                </a:schemeClr>
              </a:solidFill>
              <a:latin typeface="Adobe 黑体 Std R" pitchFamily="34" charset="-122"/>
              <a:ea typeface="Adobe 黑体 Std R" pitchFamily="34" charset="-122"/>
            </a:endParaRPr>
          </a:p>
        </p:txBody>
      </p:sp>
    </p:spTree>
    <p:extLst>
      <p:ext uri="{BB962C8B-B14F-4D97-AF65-F5344CB8AC3E}">
        <p14:creationId xmlns:p14="http://schemas.microsoft.com/office/powerpoint/2010/main" val="1202628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250"/>
                                        <p:tgtEl>
                                          <p:spTgt spid="37"/>
                                        </p:tgtEl>
                                      </p:cBhvr>
                                    </p:animEffect>
                                    <p:anim calcmode="lin" valueType="num">
                                      <p:cBhvr>
                                        <p:cTn id="33" dur="250" fill="hold"/>
                                        <p:tgtEl>
                                          <p:spTgt spid="37"/>
                                        </p:tgtEl>
                                        <p:attrNameLst>
                                          <p:attrName>ppt_x</p:attrName>
                                        </p:attrNameLst>
                                      </p:cBhvr>
                                      <p:tavLst>
                                        <p:tav tm="0">
                                          <p:val>
                                            <p:strVal val="#ppt_x"/>
                                          </p:val>
                                        </p:tav>
                                        <p:tav tm="100000">
                                          <p:val>
                                            <p:strVal val="#ppt_x"/>
                                          </p:val>
                                        </p:tav>
                                      </p:tavLst>
                                    </p:anim>
                                    <p:anim calcmode="lin" valueType="num">
                                      <p:cBhvr>
                                        <p:cTn id="34" dur="25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anim calcmode="lin" valueType="num">
                                      <p:cBhvr>
                                        <p:cTn id="38" dur="250" fill="hold"/>
                                        <p:tgtEl>
                                          <p:spTgt spid="19"/>
                                        </p:tgtEl>
                                        <p:attrNameLst>
                                          <p:attrName>ppt_x</p:attrName>
                                        </p:attrNameLst>
                                      </p:cBhvr>
                                      <p:tavLst>
                                        <p:tav tm="0">
                                          <p:val>
                                            <p:strVal val="#ppt_x"/>
                                          </p:val>
                                        </p:tav>
                                        <p:tav tm="100000">
                                          <p:val>
                                            <p:strVal val="#ppt_x"/>
                                          </p:val>
                                        </p:tav>
                                      </p:tavLst>
                                    </p:anim>
                                    <p:anim calcmode="lin" valueType="num">
                                      <p:cBhvr>
                                        <p:cTn id="39" dur="2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9"/>
                                        </p:tgtEl>
                                        <p:attrNameLst>
                                          <p:attrName>style.visibility</p:attrName>
                                        </p:attrNameLst>
                                      </p:cBhvr>
                                      <p:to>
                                        <p:strVal val="visible"/>
                                      </p:to>
                                    </p:set>
                                    <p:animEffect transition="in" filter="wipe(left)">
                                      <p:cBhvr>
                                        <p:cTn id="44" dur="500"/>
                                        <p:tgtEl>
                                          <p:spTgt spid="9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animEffect transition="in" filter="wipe(left)">
                                      <p:cBhvr>
                                        <p:cTn id="47" dur="500"/>
                                        <p:tgtEl>
                                          <p:spTgt spid="118"/>
                                        </p:tgtEl>
                                      </p:cBhvr>
                                    </p:animEffect>
                                  </p:childTnLst>
                                </p:cTn>
                              </p:par>
                              <p:par>
                                <p:cTn id="48" presetID="22" presetClass="entr" presetSubtype="4"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par>
                                <p:cTn id="51" presetID="2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anim calcmode="lin" valueType="num">
                                      <p:cBhvr>
                                        <p:cTn id="57" dur="500" fill="hold"/>
                                        <p:tgtEl>
                                          <p:spTgt spid="22"/>
                                        </p:tgtEl>
                                        <p:attrNameLst>
                                          <p:attrName>ppt_x</p:attrName>
                                        </p:attrNameLst>
                                      </p:cBhvr>
                                      <p:tavLst>
                                        <p:tav tm="0">
                                          <p:val>
                                            <p:strVal val="#ppt_x"/>
                                          </p:val>
                                        </p:tav>
                                        <p:tav tm="100000">
                                          <p:val>
                                            <p:strVal val="#ppt_x"/>
                                          </p:val>
                                        </p:tav>
                                      </p:tavLst>
                                    </p:anim>
                                    <p:anim calcmode="lin" valueType="num">
                                      <p:cBhvr>
                                        <p:cTn id="58" dur="500" fill="hold"/>
                                        <p:tgtEl>
                                          <p:spTgt spid="2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anim calcmode="lin" valueType="num">
                                      <p:cBhvr>
                                        <p:cTn id="62" dur="500" fill="hold"/>
                                        <p:tgtEl>
                                          <p:spTgt spid="21"/>
                                        </p:tgtEl>
                                        <p:attrNameLst>
                                          <p:attrName>ppt_x</p:attrName>
                                        </p:attrNameLst>
                                      </p:cBhvr>
                                      <p:tavLst>
                                        <p:tav tm="0">
                                          <p:val>
                                            <p:strVal val="#ppt_x"/>
                                          </p:val>
                                        </p:tav>
                                        <p:tav tm="100000">
                                          <p:val>
                                            <p:strVal val="#ppt_x"/>
                                          </p:val>
                                        </p:tav>
                                      </p:tavLst>
                                    </p:anim>
                                    <p:anim calcmode="lin" valueType="num">
                                      <p:cBhvr>
                                        <p:cTn id="63" dur="500" fill="hold"/>
                                        <p:tgtEl>
                                          <p:spTgt spid="2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anim calcmode="lin" valueType="num">
                                      <p:cBhvr>
                                        <p:cTn id="67" dur="500" fill="hold"/>
                                        <p:tgtEl>
                                          <p:spTgt spid="20"/>
                                        </p:tgtEl>
                                        <p:attrNameLst>
                                          <p:attrName>ppt_x</p:attrName>
                                        </p:attrNameLst>
                                      </p:cBhvr>
                                      <p:tavLst>
                                        <p:tav tm="0">
                                          <p:val>
                                            <p:strVal val="#ppt_x"/>
                                          </p:val>
                                        </p:tav>
                                        <p:tav tm="100000">
                                          <p:val>
                                            <p:strVal val="#ppt_x"/>
                                          </p:val>
                                        </p:tav>
                                      </p:tavLst>
                                    </p:anim>
                                    <p:anim calcmode="lin" valueType="num">
                                      <p:cBhvr>
                                        <p:cTn id="6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wipe(down)">
                                      <p:cBhvr>
                                        <p:cTn id="73" dur="500"/>
                                        <p:tgtEl>
                                          <p:spTgt spid="54"/>
                                        </p:tgtEl>
                                      </p:cBhvr>
                                    </p:animEffect>
                                  </p:childTnLst>
                                </p:cTn>
                              </p:par>
                              <p:par>
                                <p:cTn id="74" presetID="22" presetClass="entr" presetSubtype="4"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wipe(down)">
                                      <p:cBhvr>
                                        <p:cTn id="76" dur="500"/>
                                        <p:tgtEl>
                                          <p:spTgt spid="48"/>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down)">
                                      <p:cBhvr>
                                        <p:cTn id="79" dur="500"/>
                                        <p:tgtEl>
                                          <p:spTgt spid="53"/>
                                        </p:tgtEl>
                                      </p:cBhvr>
                                    </p:animEffect>
                                  </p:childTnLst>
                                </p:cTn>
                              </p:par>
                              <p:par>
                                <p:cTn id="80" presetID="22" presetClass="entr" presetSubtype="4" fill="hold"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down)">
                                      <p:cBhvr>
                                        <p:cTn id="82" dur="500"/>
                                        <p:tgtEl>
                                          <p:spTgt spid="47"/>
                                        </p:tgtEl>
                                      </p:cBhvr>
                                    </p:animEffect>
                                  </p:childTnLst>
                                </p:cTn>
                              </p:par>
                              <p:par>
                                <p:cTn id="83" presetID="22" presetClass="entr" presetSubtype="4"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down)">
                                      <p:cBhvr>
                                        <p:cTn id="85" dur="500"/>
                                        <p:tgtEl>
                                          <p:spTgt spid="41"/>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wipe(down)">
                                      <p:cBhvr>
                                        <p:cTn id="88" dur="500"/>
                                        <p:tgtEl>
                                          <p:spTgt spid="52"/>
                                        </p:tgtEl>
                                      </p:cBhvr>
                                    </p:animEffect>
                                  </p:childTnLst>
                                </p:cTn>
                              </p:par>
                              <p:par>
                                <p:cTn id="89" presetID="22" presetClass="entr" presetSubtype="4"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down)">
                                      <p:cBhvr>
                                        <p:cTn id="91" dur="500"/>
                                        <p:tgtEl>
                                          <p:spTgt spid="28"/>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23"/>
                                        </p:tgtEl>
                                        <p:attrNameLst>
                                          <p:attrName>style.visibility</p:attrName>
                                        </p:attrNameLst>
                                      </p:cBhvr>
                                      <p:to>
                                        <p:strVal val="visible"/>
                                      </p:to>
                                    </p:set>
                                    <p:animEffect transition="in" filter="wipe(down)">
                                      <p:cBhvr>
                                        <p:cTn id="97" dur="500"/>
                                        <p:tgtEl>
                                          <p:spTgt spid="123"/>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124"/>
                                        </p:tgtEl>
                                        <p:attrNameLst>
                                          <p:attrName>style.visibility</p:attrName>
                                        </p:attrNameLst>
                                      </p:cBhvr>
                                      <p:to>
                                        <p:strVal val="visible"/>
                                      </p:to>
                                    </p:set>
                                    <p:animEffect transition="in" filter="wipe(down)">
                                      <p:cBhvr>
                                        <p:cTn id="100" dur="500"/>
                                        <p:tgtEl>
                                          <p:spTgt spid="12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37"/>
                                        </p:tgtEl>
                                        <p:attrNameLst>
                                          <p:attrName>style.visibility</p:attrName>
                                        </p:attrNameLst>
                                      </p:cBhvr>
                                      <p:to>
                                        <p:strVal val="visible"/>
                                      </p:to>
                                    </p:set>
                                    <p:animEffect transition="in" filter="wipe(down)">
                                      <p:cBhvr>
                                        <p:cTn id="105" dur="500"/>
                                        <p:tgtEl>
                                          <p:spTgt spid="137"/>
                                        </p:tgtEl>
                                      </p:cBhvr>
                                    </p:animEffect>
                                  </p:childTnLst>
                                </p:cTn>
                              </p:par>
                            </p:childTnLst>
                          </p:cTn>
                        </p:par>
                        <p:par>
                          <p:cTn id="106" fill="hold">
                            <p:stCondLst>
                              <p:cond delay="500"/>
                            </p:stCondLst>
                            <p:childTnLst>
                              <p:par>
                                <p:cTn id="107" presetID="22" presetClass="entr" presetSubtype="4"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wipe(down)">
                                      <p:cBhvr>
                                        <p:cTn id="109" dur="500"/>
                                        <p:tgtEl>
                                          <p:spTgt spid="55"/>
                                        </p:tgtEl>
                                      </p:cBhvr>
                                    </p:animEffect>
                                  </p:childTnLst>
                                </p:cTn>
                              </p:par>
                              <p:par>
                                <p:cTn id="110" presetID="22" presetClass="entr" presetSubtype="4"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down)">
                                      <p:cBhvr>
                                        <p:cTn id="112" dur="500"/>
                                        <p:tgtEl>
                                          <p:spTgt spid="49"/>
                                        </p:tgtEl>
                                      </p:cBhvr>
                                    </p:animEffect>
                                  </p:childTnLst>
                                </p:cTn>
                              </p:par>
                            </p:childTnLst>
                          </p:cTn>
                        </p:par>
                        <p:par>
                          <p:cTn id="113" fill="hold">
                            <p:stCondLst>
                              <p:cond delay="1000"/>
                            </p:stCondLst>
                            <p:childTnLst>
                              <p:par>
                                <p:cTn id="114" presetID="16" presetClass="entr" presetSubtype="42" fill="hold" nodeType="after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barn(outHorizontal)">
                                      <p:cBhvr>
                                        <p:cTn id="116" dur="500"/>
                                        <p:tgtEl>
                                          <p:spTgt spid="50"/>
                                        </p:tgtEl>
                                      </p:cBhvr>
                                    </p:animEffect>
                                  </p:childTnLst>
                                </p:cTn>
                              </p:par>
                              <p:par>
                                <p:cTn id="117" presetID="16" presetClass="entr" presetSubtype="42" fill="hold" grpId="0" nodeType="with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barn(outHorizontal)">
                                      <p:cBhvr>
                                        <p:cTn id="119" dur="500"/>
                                        <p:tgtEl>
                                          <p:spTgt spid="58"/>
                                        </p:tgtEl>
                                      </p:cBhvr>
                                    </p:animEffect>
                                  </p:childTnLst>
                                </p:cTn>
                              </p:par>
                              <p:par>
                                <p:cTn id="120" presetID="16" presetClass="entr" presetSubtype="42"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barn(outHorizontal)">
                                      <p:cBhvr>
                                        <p:cTn id="122" dur="500"/>
                                        <p:tgtEl>
                                          <p:spTgt spid="60"/>
                                        </p:tgtEl>
                                      </p:cBhvr>
                                    </p:animEffect>
                                  </p:childTnLst>
                                </p:cTn>
                              </p:par>
                            </p:childTnLst>
                          </p:cTn>
                        </p:par>
                        <p:par>
                          <p:cTn id="123" fill="hold">
                            <p:stCondLst>
                              <p:cond delay="1500"/>
                            </p:stCondLst>
                            <p:childTnLst>
                              <p:par>
                                <p:cTn id="124" presetID="22" presetClass="entr" presetSubtype="4" fill="hold" nodeType="afterEffect">
                                  <p:stCondLst>
                                    <p:cond delay="0"/>
                                  </p:stCondLst>
                                  <p:childTnLst>
                                    <p:set>
                                      <p:cBhvr>
                                        <p:cTn id="125" dur="1" fill="hold">
                                          <p:stCondLst>
                                            <p:cond delay="0"/>
                                          </p:stCondLst>
                                        </p:cTn>
                                        <p:tgtEl>
                                          <p:spTgt spid="65"/>
                                        </p:tgtEl>
                                        <p:attrNameLst>
                                          <p:attrName>style.visibility</p:attrName>
                                        </p:attrNameLst>
                                      </p:cBhvr>
                                      <p:to>
                                        <p:strVal val="visible"/>
                                      </p:to>
                                    </p:set>
                                    <p:animEffect transition="in" filter="wipe(down)">
                                      <p:cBhvr>
                                        <p:cTn id="126" dur="500"/>
                                        <p:tgtEl>
                                          <p:spTgt spid="65"/>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wipe(down)">
                                      <p:cBhvr>
                                        <p:cTn id="129" dur="500"/>
                                        <p:tgtEl>
                                          <p:spTgt spid="66"/>
                                        </p:tgtEl>
                                      </p:cBhvr>
                                    </p:animEffect>
                                  </p:childTnLst>
                                </p:cTn>
                              </p:par>
                            </p:childTnLst>
                          </p:cTn>
                        </p:par>
                        <p:par>
                          <p:cTn id="130" fill="hold">
                            <p:stCondLst>
                              <p:cond delay="2000"/>
                            </p:stCondLst>
                            <p:childTnLst>
                              <p:par>
                                <p:cTn id="131" presetID="22" presetClass="entr" presetSubtype="4" fill="hold" grpId="0" nodeType="afterEffect">
                                  <p:stCondLst>
                                    <p:cond delay="0"/>
                                  </p:stCondLst>
                                  <p:childTnLst>
                                    <p:set>
                                      <p:cBhvr>
                                        <p:cTn id="132" dur="1" fill="hold">
                                          <p:stCondLst>
                                            <p:cond delay="0"/>
                                          </p:stCondLst>
                                        </p:cTn>
                                        <p:tgtEl>
                                          <p:spTgt spid="85"/>
                                        </p:tgtEl>
                                        <p:attrNameLst>
                                          <p:attrName>style.visibility</p:attrName>
                                        </p:attrNameLst>
                                      </p:cBhvr>
                                      <p:to>
                                        <p:strVal val="visible"/>
                                      </p:to>
                                    </p:set>
                                    <p:animEffect transition="in" filter="wipe(down)">
                                      <p:cBhvr>
                                        <p:cTn id="133" dur="500"/>
                                        <p:tgtEl>
                                          <p:spTgt spid="85"/>
                                        </p:tgtEl>
                                      </p:cBhvr>
                                    </p:animEffect>
                                  </p:childTnLst>
                                </p:cTn>
                              </p:par>
                              <p:par>
                                <p:cTn id="134" presetID="22" presetClass="entr" presetSubtype="4" fill="hold" nodeType="withEffect">
                                  <p:stCondLst>
                                    <p:cond delay="0"/>
                                  </p:stCondLst>
                                  <p:childTnLst>
                                    <p:set>
                                      <p:cBhvr>
                                        <p:cTn id="135" dur="1" fill="hold">
                                          <p:stCondLst>
                                            <p:cond delay="0"/>
                                          </p:stCondLst>
                                        </p:cTn>
                                        <p:tgtEl>
                                          <p:spTgt spid="84"/>
                                        </p:tgtEl>
                                        <p:attrNameLst>
                                          <p:attrName>style.visibility</p:attrName>
                                        </p:attrNameLst>
                                      </p:cBhvr>
                                      <p:to>
                                        <p:strVal val="visible"/>
                                      </p:to>
                                    </p:set>
                                    <p:animEffect transition="in" filter="wipe(down)">
                                      <p:cBhvr>
                                        <p:cTn id="136" dur="500"/>
                                        <p:tgtEl>
                                          <p:spTgt spid="84"/>
                                        </p:tgtEl>
                                      </p:cBhvr>
                                    </p:animEffect>
                                  </p:childTnLst>
                                </p:cTn>
                              </p:par>
                            </p:childTnLst>
                          </p:cTn>
                        </p:par>
                        <p:par>
                          <p:cTn id="137" fill="hold">
                            <p:stCondLst>
                              <p:cond delay="2500"/>
                            </p:stCondLst>
                            <p:childTnLst>
                              <p:par>
                                <p:cTn id="138" presetID="22" presetClass="entr" presetSubtype="4" fill="hold" nodeType="afterEffect">
                                  <p:stCondLst>
                                    <p:cond delay="0"/>
                                  </p:stCondLst>
                                  <p:childTnLst>
                                    <p:set>
                                      <p:cBhvr>
                                        <p:cTn id="139" dur="1" fill="hold">
                                          <p:stCondLst>
                                            <p:cond delay="0"/>
                                          </p:stCondLst>
                                        </p:cTn>
                                        <p:tgtEl>
                                          <p:spTgt spid="87"/>
                                        </p:tgtEl>
                                        <p:attrNameLst>
                                          <p:attrName>style.visibility</p:attrName>
                                        </p:attrNameLst>
                                      </p:cBhvr>
                                      <p:to>
                                        <p:strVal val="visible"/>
                                      </p:to>
                                    </p:set>
                                    <p:animEffect transition="in" filter="wipe(down)">
                                      <p:cBhvr>
                                        <p:cTn id="140" dur="500"/>
                                        <p:tgtEl>
                                          <p:spTgt spid="8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89"/>
                                        </p:tgtEl>
                                        <p:attrNameLst>
                                          <p:attrName>style.visibility</p:attrName>
                                        </p:attrNameLst>
                                      </p:cBhvr>
                                      <p:to>
                                        <p:strVal val="visible"/>
                                      </p:to>
                                    </p:set>
                                    <p:animEffect transition="in" filter="wipe(down)">
                                      <p:cBhvr>
                                        <p:cTn id="143" dur="500"/>
                                        <p:tgtEl>
                                          <p:spTgt spid="89"/>
                                        </p:tgtEl>
                                      </p:cBhvr>
                                    </p:animEffect>
                                  </p:childTnLst>
                                </p:cTn>
                              </p:par>
                            </p:childTnLst>
                          </p:cTn>
                        </p:par>
                        <p:par>
                          <p:cTn id="144" fill="hold">
                            <p:stCondLst>
                              <p:cond delay="3000"/>
                            </p:stCondLst>
                            <p:childTnLst>
                              <p:par>
                                <p:cTn id="145" presetID="22" presetClass="entr" presetSubtype="4" fill="hold" grpId="0" nodeType="afterEffect">
                                  <p:stCondLst>
                                    <p:cond delay="0"/>
                                  </p:stCondLst>
                                  <p:childTnLst>
                                    <p:set>
                                      <p:cBhvr>
                                        <p:cTn id="146" dur="1" fill="hold">
                                          <p:stCondLst>
                                            <p:cond delay="0"/>
                                          </p:stCondLst>
                                        </p:cTn>
                                        <p:tgtEl>
                                          <p:spTgt spid="135"/>
                                        </p:tgtEl>
                                        <p:attrNameLst>
                                          <p:attrName>style.visibility</p:attrName>
                                        </p:attrNameLst>
                                      </p:cBhvr>
                                      <p:to>
                                        <p:strVal val="visible"/>
                                      </p:to>
                                    </p:set>
                                    <p:animEffect transition="in" filter="wipe(down)">
                                      <p:cBhvr>
                                        <p:cTn id="147" dur="500"/>
                                        <p:tgtEl>
                                          <p:spTgt spid="135"/>
                                        </p:tgtEl>
                                      </p:cBhvr>
                                    </p:animEffect>
                                  </p:childTnLst>
                                </p:cTn>
                              </p:par>
                              <p:par>
                                <p:cTn id="148" presetID="22" presetClass="entr" presetSubtype="4" fill="hold" grpId="0" nodeType="withEffect">
                                  <p:stCondLst>
                                    <p:cond delay="0"/>
                                  </p:stCondLst>
                                  <p:childTnLst>
                                    <p:set>
                                      <p:cBhvr>
                                        <p:cTn id="149" dur="1" fill="hold">
                                          <p:stCondLst>
                                            <p:cond delay="0"/>
                                          </p:stCondLst>
                                        </p:cTn>
                                        <p:tgtEl>
                                          <p:spTgt spid="136"/>
                                        </p:tgtEl>
                                        <p:attrNameLst>
                                          <p:attrName>style.visibility</p:attrName>
                                        </p:attrNameLst>
                                      </p:cBhvr>
                                      <p:to>
                                        <p:strVal val="visible"/>
                                      </p:to>
                                    </p:set>
                                    <p:animEffect transition="in" filter="wipe(down)">
                                      <p:cBhvr>
                                        <p:cTn id="150" dur="500"/>
                                        <p:tgtEl>
                                          <p:spTgt spid="136"/>
                                        </p:tgtEl>
                                      </p:cBhvr>
                                    </p:animEffect>
                                  </p:childTnLst>
                                </p:cTn>
                              </p:par>
                            </p:childTnLst>
                          </p:cTn>
                        </p:par>
                        <p:par>
                          <p:cTn id="151" fill="hold">
                            <p:stCondLst>
                              <p:cond delay="3500"/>
                            </p:stCondLst>
                            <p:childTnLst>
                              <p:par>
                                <p:cTn id="152" presetID="22" presetClass="entr" presetSubtype="4" fill="hold" nodeType="afterEffect">
                                  <p:stCondLst>
                                    <p:cond delay="0"/>
                                  </p:stCondLst>
                                  <p:childTnLst>
                                    <p:set>
                                      <p:cBhvr>
                                        <p:cTn id="153" dur="1" fill="hold">
                                          <p:stCondLst>
                                            <p:cond delay="0"/>
                                          </p:stCondLst>
                                        </p:cTn>
                                        <p:tgtEl>
                                          <p:spTgt spid="67"/>
                                        </p:tgtEl>
                                        <p:attrNameLst>
                                          <p:attrName>style.visibility</p:attrName>
                                        </p:attrNameLst>
                                      </p:cBhvr>
                                      <p:to>
                                        <p:strVal val="visible"/>
                                      </p:to>
                                    </p:set>
                                    <p:animEffect transition="in" filter="wipe(down)">
                                      <p:cBhvr>
                                        <p:cTn id="154" dur="500"/>
                                        <p:tgtEl>
                                          <p:spTgt spid="67"/>
                                        </p:tgtEl>
                                      </p:cBhvr>
                                    </p:animEffect>
                                  </p:childTnLst>
                                </p:cTn>
                              </p:par>
                              <p:par>
                                <p:cTn id="155" presetID="22" presetClass="entr" presetSubtype="4" fill="hold" grpId="0" nodeType="withEffect">
                                  <p:stCondLst>
                                    <p:cond delay="0"/>
                                  </p:stCondLst>
                                  <p:childTnLst>
                                    <p:set>
                                      <p:cBhvr>
                                        <p:cTn id="156" dur="1" fill="hold">
                                          <p:stCondLst>
                                            <p:cond delay="0"/>
                                          </p:stCondLst>
                                        </p:cTn>
                                        <p:tgtEl>
                                          <p:spTgt spid="68"/>
                                        </p:tgtEl>
                                        <p:attrNameLst>
                                          <p:attrName>style.visibility</p:attrName>
                                        </p:attrNameLst>
                                      </p:cBhvr>
                                      <p:to>
                                        <p:strVal val="visible"/>
                                      </p:to>
                                    </p:set>
                                    <p:animEffect transition="in" filter="wipe(down)">
                                      <p:cBhvr>
                                        <p:cTn id="157" dur="500"/>
                                        <p:tgtEl>
                                          <p:spTgt spid="6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nodeType="clickEffect">
                                  <p:stCondLst>
                                    <p:cond delay="0"/>
                                  </p:stCondLst>
                                  <p:childTnLst>
                                    <p:set>
                                      <p:cBhvr>
                                        <p:cTn id="161" dur="1" fill="hold">
                                          <p:stCondLst>
                                            <p:cond delay="0"/>
                                          </p:stCondLst>
                                        </p:cTn>
                                        <p:tgtEl>
                                          <p:spTgt spid="91"/>
                                        </p:tgtEl>
                                        <p:attrNameLst>
                                          <p:attrName>style.visibility</p:attrName>
                                        </p:attrNameLst>
                                      </p:cBhvr>
                                      <p:to>
                                        <p:strVal val="visible"/>
                                      </p:to>
                                    </p:set>
                                    <p:animEffect transition="in" filter="wipe(up)">
                                      <p:cBhvr>
                                        <p:cTn id="162" dur="500"/>
                                        <p:tgtEl>
                                          <p:spTgt spid="91"/>
                                        </p:tgtEl>
                                      </p:cBhvr>
                                    </p:animEffect>
                                  </p:childTnLst>
                                </p:cTn>
                              </p:par>
                              <p:par>
                                <p:cTn id="163" presetID="22" presetClass="entr" presetSubtype="1" fill="hold" grpId="0" nodeType="withEffect">
                                  <p:stCondLst>
                                    <p:cond delay="0"/>
                                  </p:stCondLst>
                                  <p:childTnLst>
                                    <p:set>
                                      <p:cBhvr>
                                        <p:cTn id="164" dur="1" fill="hold">
                                          <p:stCondLst>
                                            <p:cond delay="0"/>
                                          </p:stCondLst>
                                        </p:cTn>
                                        <p:tgtEl>
                                          <p:spTgt spid="90"/>
                                        </p:tgtEl>
                                        <p:attrNameLst>
                                          <p:attrName>style.visibility</p:attrName>
                                        </p:attrNameLst>
                                      </p:cBhvr>
                                      <p:to>
                                        <p:strVal val="visible"/>
                                      </p:to>
                                    </p:set>
                                    <p:animEffect transition="in" filter="wipe(up)">
                                      <p:cBhvr>
                                        <p:cTn id="165" dur="500"/>
                                        <p:tgtEl>
                                          <p:spTgt spid="90"/>
                                        </p:tgtEl>
                                      </p:cBhvr>
                                    </p:animEffect>
                                  </p:childTnLst>
                                </p:cTn>
                              </p:par>
                            </p:childTnLst>
                          </p:cTn>
                        </p:par>
                        <p:par>
                          <p:cTn id="166" fill="hold">
                            <p:stCondLst>
                              <p:cond delay="500"/>
                            </p:stCondLst>
                            <p:childTnLst>
                              <p:par>
                                <p:cTn id="167" presetID="22" presetClass="entr" presetSubtype="1" fill="hold" nodeType="afterEffect">
                                  <p:stCondLst>
                                    <p:cond delay="0"/>
                                  </p:stCondLst>
                                  <p:childTnLst>
                                    <p:set>
                                      <p:cBhvr>
                                        <p:cTn id="168" dur="1" fill="hold">
                                          <p:stCondLst>
                                            <p:cond delay="0"/>
                                          </p:stCondLst>
                                        </p:cTn>
                                        <p:tgtEl>
                                          <p:spTgt spid="26"/>
                                        </p:tgtEl>
                                        <p:attrNameLst>
                                          <p:attrName>style.visibility</p:attrName>
                                        </p:attrNameLst>
                                      </p:cBhvr>
                                      <p:to>
                                        <p:strVal val="visible"/>
                                      </p:to>
                                    </p:set>
                                    <p:animEffect transition="in" filter="wipe(up)">
                                      <p:cBhvr>
                                        <p:cTn id="169" dur="500"/>
                                        <p:tgtEl>
                                          <p:spTgt spid="26"/>
                                        </p:tgtEl>
                                      </p:cBhvr>
                                    </p:animEffect>
                                  </p:childTnLst>
                                </p:cTn>
                              </p:par>
                              <p:par>
                                <p:cTn id="170" presetID="22" presetClass="entr" presetSubtype="1" fill="hold" grpId="0" nodeType="withEffect">
                                  <p:stCondLst>
                                    <p:cond delay="0"/>
                                  </p:stCondLst>
                                  <p:childTnLst>
                                    <p:set>
                                      <p:cBhvr>
                                        <p:cTn id="171" dur="1" fill="hold">
                                          <p:stCondLst>
                                            <p:cond delay="0"/>
                                          </p:stCondLst>
                                        </p:cTn>
                                        <p:tgtEl>
                                          <p:spTgt spid="62"/>
                                        </p:tgtEl>
                                        <p:attrNameLst>
                                          <p:attrName>style.visibility</p:attrName>
                                        </p:attrNameLst>
                                      </p:cBhvr>
                                      <p:to>
                                        <p:strVal val="visible"/>
                                      </p:to>
                                    </p:set>
                                    <p:animEffect transition="in" filter="wipe(up)">
                                      <p:cBhvr>
                                        <p:cTn id="172" dur="500"/>
                                        <p:tgtEl>
                                          <p:spTgt spid="62"/>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64"/>
                                        </p:tgtEl>
                                        <p:attrNameLst>
                                          <p:attrName>style.visibility</p:attrName>
                                        </p:attrNameLst>
                                      </p:cBhvr>
                                      <p:to>
                                        <p:strVal val="visible"/>
                                      </p:to>
                                    </p:set>
                                    <p:animEffect transition="in" filter="wipe(down)">
                                      <p:cBhvr>
                                        <p:cTn id="175" dur="500"/>
                                        <p:tgtEl>
                                          <p:spTgt spid="64"/>
                                        </p:tgtEl>
                                      </p:cBhvr>
                                    </p:animEffect>
                                  </p:childTnLst>
                                </p:cTn>
                              </p:par>
                            </p:childTnLst>
                          </p:cTn>
                        </p:par>
                        <p:par>
                          <p:cTn id="176" fill="hold">
                            <p:stCondLst>
                              <p:cond delay="1000"/>
                            </p:stCondLst>
                            <p:childTnLst>
                              <p:par>
                                <p:cTn id="177" presetID="22" presetClass="entr" presetSubtype="1" fill="hold" nodeType="afterEffect">
                                  <p:stCondLst>
                                    <p:cond delay="0"/>
                                  </p:stCondLst>
                                  <p:childTnLst>
                                    <p:set>
                                      <p:cBhvr>
                                        <p:cTn id="178" dur="1" fill="hold">
                                          <p:stCondLst>
                                            <p:cond delay="0"/>
                                          </p:stCondLst>
                                        </p:cTn>
                                        <p:tgtEl>
                                          <p:spTgt spid="95"/>
                                        </p:tgtEl>
                                        <p:attrNameLst>
                                          <p:attrName>style.visibility</p:attrName>
                                        </p:attrNameLst>
                                      </p:cBhvr>
                                      <p:to>
                                        <p:strVal val="visible"/>
                                      </p:to>
                                    </p:set>
                                    <p:animEffect transition="in" filter="wipe(up)">
                                      <p:cBhvr>
                                        <p:cTn id="179" dur="500"/>
                                        <p:tgtEl>
                                          <p:spTgt spid="95"/>
                                        </p:tgtEl>
                                      </p:cBhvr>
                                    </p:animEffect>
                                  </p:childTnLst>
                                </p:cTn>
                              </p:par>
                              <p:par>
                                <p:cTn id="180" presetID="22" presetClass="entr" presetSubtype="1" fill="hold" grpId="0" nodeType="withEffect">
                                  <p:stCondLst>
                                    <p:cond delay="0"/>
                                  </p:stCondLst>
                                  <p:childTnLst>
                                    <p:set>
                                      <p:cBhvr>
                                        <p:cTn id="181" dur="1" fill="hold">
                                          <p:stCondLst>
                                            <p:cond delay="0"/>
                                          </p:stCondLst>
                                        </p:cTn>
                                        <p:tgtEl>
                                          <p:spTgt spid="96"/>
                                        </p:tgtEl>
                                        <p:attrNameLst>
                                          <p:attrName>style.visibility</p:attrName>
                                        </p:attrNameLst>
                                      </p:cBhvr>
                                      <p:to>
                                        <p:strVal val="visible"/>
                                      </p:to>
                                    </p:set>
                                    <p:animEffect transition="in" filter="wipe(up)">
                                      <p:cBhvr>
                                        <p:cTn id="182" dur="500"/>
                                        <p:tgtEl>
                                          <p:spTgt spid="96"/>
                                        </p:tgtEl>
                                      </p:cBhvr>
                                    </p:animEffect>
                                  </p:childTnLst>
                                </p:cTn>
                              </p:par>
                            </p:childTnLst>
                          </p:cTn>
                        </p:par>
                        <p:par>
                          <p:cTn id="183" fill="hold">
                            <p:stCondLst>
                              <p:cond delay="1500"/>
                            </p:stCondLst>
                            <p:childTnLst>
                              <p:par>
                                <p:cTn id="184" presetID="22" presetClass="entr" presetSubtype="1" fill="hold" nodeType="afterEffect">
                                  <p:stCondLst>
                                    <p:cond delay="0"/>
                                  </p:stCondLst>
                                  <p:childTnLst>
                                    <p:set>
                                      <p:cBhvr>
                                        <p:cTn id="185" dur="1" fill="hold">
                                          <p:stCondLst>
                                            <p:cond delay="0"/>
                                          </p:stCondLst>
                                        </p:cTn>
                                        <p:tgtEl>
                                          <p:spTgt spid="97"/>
                                        </p:tgtEl>
                                        <p:attrNameLst>
                                          <p:attrName>style.visibility</p:attrName>
                                        </p:attrNameLst>
                                      </p:cBhvr>
                                      <p:to>
                                        <p:strVal val="visible"/>
                                      </p:to>
                                    </p:set>
                                    <p:animEffect transition="in" filter="wipe(up)">
                                      <p:cBhvr>
                                        <p:cTn id="186" dur="500"/>
                                        <p:tgtEl>
                                          <p:spTgt spid="97"/>
                                        </p:tgtEl>
                                      </p:cBhvr>
                                    </p:animEffect>
                                  </p:childTnLst>
                                </p:cTn>
                              </p:par>
                              <p:par>
                                <p:cTn id="187" presetID="22" presetClass="entr" presetSubtype="1" fill="hold" grpId="0" nodeType="withEffect">
                                  <p:stCondLst>
                                    <p:cond delay="0"/>
                                  </p:stCondLst>
                                  <p:childTnLst>
                                    <p:set>
                                      <p:cBhvr>
                                        <p:cTn id="188" dur="1" fill="hold">
                                          <p:stCondLst>
                                            <p:cond delay="0"/>
                                          </p:stCondLst>
                                        </p:cTn>
                                        <p:tgtEl>
                                          <p:spTgt spid="98"/>
                                        </p:tgtEl>
                                        <p:attrNameLst>
                                          <p:attrName>style.visibility</p:attrName>
                                        </p:attrNameLst>
                                      </p:cBhvr>
                                      <p:to>
                                        <p:strVal val="visible"/>
                                      </p:to>
                                    </p:set>
                                    <p:animEffect transition="in" filter="wipe(up)">
                                      <p:cBhvr>
                                        <p:cTn id="189" dur="500"/>
                                        <p:tgtEl>
                                          <p:spTgt spid="98"/>
                                        </p:tgtEl>
                                      </p:cBhvr>
                                    </p:animEffect>
                                  </p:childTnLst>
                                </p:cTn>
                              </p:par>
                            </p:childTnLst>
                          </p:cTn>
                        </p:par>
                        <p:par>
                          <p:cTn id="190" fill="hold">
                            <p:stCondLst>
                              <p:cond delay="2000"/>
                            </p:stCondLst>
                            <p:childTnLst>
                              <p:par>
                                <p:cTn id="191" presetID="22" presetClass="entr" presetSubtype="1" fill="hold" nodeType="afterEffect">
                                  <p:stCondLst>
                                    <p:cond delay="0"/>
                                  </p:stCondLst>
                                  <p:childTnLst>
                                    <p:set>
                                      <p:cBhvr>
                                        <p:cTn id="192" dur="1" fill="hold">
                                          <p:stCondLst>
                                            <p:cond delay="0"/>
                                          </p:stCondLst>
                                        </p:cTn>
                                        <p:tgtEl>
                                          <p:spTgt spid="102"/>
                                        </p:tgtEl>
                                        <p:attrNameLst>
                                          <p:attrName>style.visibility</p:attrName>
                                        </p:attrNameLst>
                                      </p:cBhvr>
                                      <p:to>
                                        <p:strVal val="visible"/>
                                      </p:to>
                                    </p:set>
                                    <p:animEffect transition="in" filter="wipe(up)">
                                      <p:cBhvr>
                                        <p:cTn id="193" dur="500"/>
                                        <p:tgtEl>
                                          <p:spTgt spid="102"/>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104"/>
                                        </p:tgtEl>
                                        <p:attrNameLst>
                                          <p:attrName>style.visibility</p:attrName>
                                        </p:attrNameLst>
                                      </p:cBhvr>
                                      <p:to>
                                        <p:strVal val="visible"/>
                                      </p:to>
                                    </p:set>
                                    <p:animEffect transition="in" filter="wipe(up)">
                                      <p:cBhvr>
                                        <p:cTn id="196" dur="500"/>
                                        <p:tgtEl>
                                          <p:spTgt spid="104"/>
                                        </p:tgtEl>
                                      </p:cBhvr>
                                    </p:animEffect>
                                  </p:childTnLst>
                                </p:cTn>
                              </p:par>
                            </p:childTnLst>
                          </p:cTn>
                        </p:par>
                        <p:par>
                          <p:cTn id="197" fill="hold">
                            <p:stCondLst>
                              <p:cond delay="2500"/>
                            </p:stCondLst>
                            <p:childTnLst>
                              <p:par>
                                <p:cTn id="198" presetID="22" presetClass="entr" presetSubtype="1" fill="hold" grpId="0" nodeType="afterEffect">
                                  <p:stCondLst>
                                    <p:cond delay="0"/>
                                  </p:stCondLst>
                                  <p:childTnLst>
                                    <p:set>
                                      <p:cBhvr>
                                        <p:cTn id="199" dur="1" fill="hold">
                                          <p:stCondLst>
                                            <p:cond delay="0"/>
                                          </p:stCondLst>
                                        </p:cTn>
                                        <p:tgtEl>
                                          <p:spTgt spid="101"/>
                                        </p:tgtEl>
                                        <p:attrNameLst>
                                          <p:attrName>style.visibility</p:attrName>
                                        </p:attrNameLst>
                                      </p:cBhvr>
                                      <p:to>
                                        <p:strVal val="visible"/>
                                      </p:to>
                                    </p:set>
                                    <p:animEffect transition="in" filter="wipe(up)">
                                      <p:cBhvr>
                                        <p:cTn id="200" dur="500"/>
                                        <p:tgtEl>
                                          <p:spTgt spid="101"/>
                                        </p:tgtEl>
                                      </p:cBhvr>
                                    </p:animEffect>
                                  </p:childTnLst>
                                </p:cTn>
                              </p:par>
                              <p:par>
                                <p:cTn id="201" presetID="22" presetClass="entr" presetSubtype="1" fill="hold" grpId="0" nodeType="withEffect">
                                  <p:stCondLst>
                                    <p:cond delay="0"/>
                                  </p:stCondLst>
                                  <p:childTnLst>
                                    <p:set>
                                      <p:cBhvr>
                                        <p:cTn id="202" dur="1" fill="hold">
                                          <p:stCondLst>
                                            <p:cond delay="0"/>
                                          </p:stCondLst>
                                        </p:cTn>
                                        <p:tgtEl>
                                          <p:spTgt spid="86"/>
                                        </p:tgtEl>
                                        <p:attrNameLst>
                                          <p:attrName>style.visibility</p:attrName>
                                        </p:attrNameLst>
                                      </p:cBhvr>
                                      <p:to>
                                        <p:strVal val="visible"/>
                                      </p:to>
                                    </p:set>
                                    <p:animEffect transition="in" filter="wipe(up)">
                                      <p:cBhvr>
                                        <p:cTn id="203" dur="500"/>
                                        <p:tgtEl>
                                          <p:spTgt spid="86"/>
                                        </p:tgtEl>
                                      </p:cBhvr>
                                    </p:animEffect>
                                  </p:childTnLst>
                                </p:cTn>
                              </p:par>
                              <p:par>
                                <p:cTn id="204" presetID="22" presetClass="entr" presetSubtype="1" fill="hold" nodeType="withEffect">
                                  <p:stCondLst>
                                    <p:cond delay="0"/>
                                  </p:stCondLst>
                                  <p:childTnLst>
                                    <p:set>
                                      <p:cBhvr>
                                        <p:cTn id="205" dur="1" fill="hold">
                                          <p:stCondLst>
                                            <p:cond delay="0"/>
                                          </p:stCondLst>
                                        </p:cTn>
                                        <p:tgtEl>
                                          <p:spTgt spid="83"/>
                                        </p:tgtEl>
                                        <p:attrNameLst>
                                          <p:attrName>style.visibility</p:attrName>
                                        </p:attrNameLst>
                                      </p:cBhvr>
                                      <p:to>
                                        <p:strVal val="visible"/>
                                      </p:to>
                                    </p:set>
                                    <p:animEffect transition="in" filter="wipe(up)">
                                      <p:cBhvr>
                                        <p:cTn id="206" dur="500"/>
                                        <p:tgtEl>
                                          <p:spTgt spid="83"/>
                                        </p:tgtEl>
                                      </p:cBhvr>
                                    </p:animEffect>
                                  </p:childTnLst>
                                </p:cTn>
                              </p:par>
                              <p:par>
                                <p:cTn id="207" presetID="22" presetClass="entr" presetSubtype="1" fill="hold" grpId="0" nodeType="withEffect">
                                  <p:stCondLst>
                                    <p:cond delay="0"/>
                                  </p:stCondLst>
                                  <p:childTnLst>
                                    <p:set>
                                      <p:cBhvr>
                                        <p:cTn id="208" dur="1" fill="hold">
                                          <p:stCondLst>
                                            <p:cond delay="0"/>
                                          </p:stCondLst>
                                        </p:cTn>
                                        <p:tgtEl>
                                          <p:spTgt spid="100"/>
                                        </p:tgtEl>
                                        <p:attrNameLst>
                                          <p:attrName>style.visibility</p:attrName>
                                        </p:attrNameLst>
                                      </p:cBhvr>
                                      <p:to>
                                        <p:strVal val="visible"/>
                                      </p:to>
                                    </p:set>
                                    <p:animEffect transition="in" filter="wipe(up)">
                                      <p:cBhvr>
                                        <p:cTn id="209" dur="500"/>
                                        <p:tgtEl>
                                          <p:spTgt spid="100"/>
                                        </p:tgtEl>
                                      </p:cBhvr>
                                    </p:animEffect>
                                  </p:childTnLst>
                                </p:cTn>
                              </p:par>
                            </p:childTnLst>
                          </p:cTn>
                        </p:par>
                        <p:par>
                          <p:cTn id="210" fill="hold">
                            <p:stCondLst>
                              <p:cond delay="3000"/>
                            </p:stCondLst>
                            <p:childTnLst>
                              <p:par>
                                <p:cTn id="211" presetID="22" presetClass="entr" presetSubtype="1" fill="hold" nodeType="afterEffect">
                                  <p:stCondLst>
                                    <p:cond delay="0"/>
                                  </p:stCondLst>
                                  <p:childTnLst>
                                    <p:set>
                                      <p:cBhvr>
                                        <p:cTn id="212" dur="1" fill="hold">
                                          <p:stCondLst>
                                            <p:cond delay="0"/>
                                          </p:stCondLst>
                                        </p:cTn>
                                        <p:tgtEl>
                                          <p:spTgt spid="108"/>
                                        </p:tgtEl>
                                        <p:attrNameLst>
                                          <p:attrName>style.visibility</p:attrName>
                                        </p:attrNameLst>
                                      </p:cBhvr>
                                      <p:to>
                                        <p:strVal val="visible"/>
                                      </p:to>
                                    </p:set>
                                    <p:animEffect transition="in" filter="wipe(up)">
                                      <p:cBhvr>
                                        <p:cTn id="213" dur="500"/>
                                        <p:tgtEl>
                                          <p:spTgt spid="108"/>
                                        </p:tgtEl>
                                      </p:cBhvr>
                                    </p:animEffect>
                                  </p:childTnLst>
                                </p:cTn>
                              </p:par>
                            </p:childTnLst>
                          </p:cTn>
                        </p:par>
                        <p:par>
                          <p:cTn id="214" fill="hold">
                            <p:stCondLst>
                              <p:cond delay="3500"/>
                            </p:stCondLst>
                            <p:childTnLst>
                              <p:par>
                                <p:cTn id="215" presetID="22" presetClass="entr" presetSubtype="1" fill="hold" nodeType="afterEffect">
                                  <p:stCondLst>
                                    <p:cond delay="0"/>
                                  </p:stCondLst>
                                  <p:childTnLst>
                                    <p:set>
                                      <p:cBhvr>
                                        <p:cTn id="216" dur="1" fill="hold">
                                          <p:stCondLst>
                                            <p:cond delay="0"/>
                                          </p:stCondLst>
                                        </p:cTn>
                                        <p:tgtEl>
                                          <p:spTgt spid="71"/>
                                        </p:tgtEl>
                                        <p:attrNameLst>
                                          <p:attrName>style.visibility</p:attrName>
                                        </p:attrNameLst>
                                      </p:cBhvr>
                                      <p:to>
                                        <p:strVal val="visible"/>
                                      </p:to>
                                    </p:set>
                                    <p:animEffect transition="in" filter="wipe(up)">
                                      <p:cBhvr>
                                        <p:cTn id="217" dur="500"/>
                                        <p:tgtEl>
                                          <p:spTgt spid="71"/>
                                        </p:tgtEl>
                                      </p:cBhvr>
                                    </p:animEffect>
                                  </p:childTnLst>
                                </p:cTn>
                              </p:par>
                              <p:par>
                                <p:cTn id="218" presetID="22" presetClass="entr" presetSubtype="1" fill="hold" grpId="0" nodeType="withEffect">
                                  <p:stCondLst>
                                    <p:cond delay="0"/>
                                  </p:stCondLst>
                                  <p:childTnLst>
                                    <p:set>
                                      <p:cBhvr>
                                        <p:cTn id="219" dur="1" fill="hold">
                                          <p:stCondLst>
                                            <p:cond delay="0"/>
                                          </p:stCondLst>
                                        </p:cTn>
                                        <p:tgtEl>
                                          <p:spTgt spid="72"/>
                                        </p:tgtEl>
                                        <p:attrNameLst>
                                          <p:attrName>style.visibility</p:attrName>
                                        </p:attrNameLst>
                                      </p:cBhvr>
                                      <p:to>
                                        <p:strVal val="visible"/>
                                      </p:to>
                                    </p:set>
                                    <p:animEffect transition="in" filter="wipe(up)">
                                      <p:cBhvr>
                                        <p:cTn id="220" dur="500"/>
                                        <p:tgtEl>
                                          <p:spTgt spid="72"/>
                                        </p:tgtEl>
                                      </p:cBhvr>
                                    </p:animEffect>
                                  </p:childTnLst>
                                </p:cTn>
                              </p:par>
                            </p:childTnLst>
                          </p:cTn>
                        </p:par>
                        <p:par>
                          <p:cTn id="221" fill="hold">
                            <p:stCondLst>
                              <p:cond delay="4000"/>
                            </p:stCondLst>
                            <p:childTnLst>
                              <p:par>
                                <p:cTn id="222" presetID="22" presetClass="entr" presetSubtype="1" fill="hold" grpId="0" nodeType="afterEffect">
                                  <p:stCondLst>
                                    <p:cond delay="0"/>
                                  </p:stCondLst>
                                  <p:childTnLst>
                                    <p:set>
                                      <p:cBhvr>
                                        <p:cTn id="223" dur="1" fill="hold">
                                          <p:stCondLst>
                                            <p:cond delay="0"/>
                                          </p:stCondLst>
                                        </p:cTn>
                                        <p:tgtEl>
                                          <p:spTgt spid="70"/>
                                        </p:tgtEl>
                                        <p:attrNameLst>
                                          <p:attrName>style.visibility</p:attrName>
                                        </p:attrNameLst>
                                      </p:cBhvr>
                                      <p:to>
                                        <p:strVal val="visible"/>
                                      </p:to>
                                    </p:set>
                                    <p:animEffect transition="in" filter="wipe(up)">
                                      <p:cBhvr>
                                        <p:cTn id="224" dur="500"/>
                                        <p:tgtEl>
                                          <p:spTgt spid="70"/>
                                        </p:tgtEl>
                                      </p:cBhvr>
                                    </p:animEffect>
                                  </p:childTnLst>
                                </p:cTn>
                              </p:par>
                              <p:par>
                                <p:cTn id="225" presetID="22" presetClass="entr" presetSubtype="1" fill="hold" grpId="0" nodeType="withEffect">
                                  <p:stCondLst>
                                    <p:cond delay="0"/>
                                  </p:stCondLst>
                                  <p:childTnLst>
                                    <p:set>
                                      <p:cBhvr>
                                        <p:cTn id="226" dur="1" fill="hold">
                                          <p:stCondLst>
                                            <p:cond delay="0"/>
                                          </p:stCondLst>
                                        </p:cTn>
                                        <p:tgtEl>
                                          <p:spTgt spid="69"/>
                                        </p:tgtEl>
                                        <p:attrNameLst>
                                          <p:attrName>style.visibility</p:attrName>
                                        </p:attrNameLst>
                                      </p:cBhvr>
                                      <p:to>
                                        <p:strVal val="visible"/>
                                      </p:to>
                                    </p:set>
                                    <p:animEffect transition="in" filter="wipe(up)">
                                      <p:cBhvr>
                                        <p:cTn id="227" dur="500"/>
                                        <p:tgtEl>
                                          <p:spTgt spid="69"/>
                                        </p:tgtEl>
                                      </p:cBhvr>
                                    </p:animEffect>
                                  </p:childTnLst>
                                </p:cTn>
                              </p:par>
                            </p:childTnLst>
                          </p:cTn>
                        </p:par>
                      </p:childTnLst>
                    </p:cTn>
                  </p:par>
                  <p:par>
                    <p:cTn id="228" fill="hold">
                      <p:stCondLst>
                        <p:cond delay="indefinite"/>
                      </p:stCondLst>
                      <p:childTnLst>
                        <p:par>
                          <p:cTn id="229" fill="hold">
                            <p:stCondLst>
                              <p:cond delay="0"/>
                            </p:stCondLst>
                            <p:childTnLst>
                              <p:par>
                                <p:cTn id="230" presetID="42" presetClass="entr" presetSubtype="0" fill="hold" nodeType="clickEffect">
                                  <p:stCondLst>
                                    <p:cond delay="0"/>
                                  </p:stCondLst>
                                  <p:childTnLst>
                                    <p:set>
                                      <p:cBhvr>
                                        <p:cTn id="231" dur="1" fill="hold">
                                          <p:stCondLst>
                                            <p:cond delay="0"/>
                                          </p:stCondLst>
                                        </p:cTn>
                                        <p:tgtEl>
                                          <p:spTgt spid="125"/>
                                        </p:tgtEl>
                                        <p:attrNameLst>
                                          <p:attrName>style.visibility</p:attrName>
                                        </p:attrNameLst>
                                      </p:cBhvr>
                                      <p:to>
                                        <p:strVal val="visible"/>
                                      </p:to>
                                    </p:set>
                                    <p:animEffect transition="in" filter="fade">
                                      <p:cBhvr>
                                        <p:cTn id="232" dur="1000"/>
                                        <p:tgtEl>
                                          <p:spTgt spid="125"/>
                                        </p:tgtEl>
                                      </p:cBhvr>
                                    </p:animEffect>
                                    <p:anim calcmode="lin" valueType="num">
                                      <p:cBhvr>
                                        <p:cTn id="233" dur="1000" fill="hold"/>
                                        <p:tgtEl>
                                          <p:spTgt spid="125"/>
                                        </p:tgtEl>
                                        <p:attrNameLst>
                                          <p:attrName>ppt_x</p:attrName>
                                        </p:attrNameLst>
                                      </p:cBhvr>
                                      <p:tavLst>
                                        <p:tav tm="0">
                                          <p:val>
                                            <p:strVal val="#ppt_x"/>
                                          </p:val>
                                        </p:tav>
                                        <p:tav tm="100000">
                                          <p:val>
                                            <p:strVal val="#ppt_x"/>
                                          </p:val>
                                        </p:tav>
                                      </p:tavLst>
                                    </p:anim>
                                    <p:anim calcmode="lin" valueType="num">
                                      <p:cBhvr>
                                        <p:cTn id="234" dur="1000" fill="hold"/>
                                        <p:tgtEl>
                                          <p:spTgt spid="125"/>
                                        </p:tgtEl>
                                        <p:attrNameLst>
                                          <p:attrName>ppt_y</p:attrName>
                                        </p:attrNameLst>
                                      </p:cBhvr>
                                      <p:tavLst>
                                        <p:tav tm="0">
                                          <p:val>
                                            <p:strVal val="#ppt_y+.1"/>
                                          </p:val>
                                        </p:tav>
                                        <p:tav tm="100000">
                                          <p:val>
                                            <p:strVal val="#ppt_y"/>
                                          </p:val>
                                        </p:tav>
                                      </p:tavLst>
                                    </p:anim>
                                  </p:childTnLst>
                                </p:cTn>
                              </p:par>
                              <p:par>
                                <p:cTn id="235" presetID="42" presetClass="entr" presetSubtype="0" fill="hold" grpId="0" nodeType="withEffect">
                                  <p:stCondLst>
                                    <p:cond delay="0"/>
                                  </p:stCondLst>
                                  <p:childTnLst>
                                    <p:set>
                                      <p:cBhvr>
                                        <p:cTn id="236" dur="1" fill="hold">
                                          <p:stCondLst>
                                            <p:cond delay="0"/>
                                          </p:stCondLst>
                                        </p:cTn>
                                        <p:tgtEl>
                                          <p:spTgt spid="117"/>
                                        </p:tgtEl>
                                        <p:attrNameLst>
                                          <p:attrName>style.visibility</p:attrName>
                                        </p:attrNameLst>
                                      </p:cBhvr>
                                      <p:to>
                                        <p:strVal val="visible"/>
                                      </p:to>
                                    </p:set>
                                    <p:animEffect transition="in" filter="fade">
                                      <p:cBhvr>
                                        <p:cTn id="237" dur="1000"/>
                                        <p:tgtEl>
                                          <p:spTgt spid="117"/>
                                        </p:tgtEl>
                                      </p:cBhvr>
                                    </p:animEffect>
                                    <p:anim calcmode="lin" valueType="num">
                                      <p:cBhvr>
                                        <p:cTn id="238" dur="1000" fill="hold"/>
                                        <p:tgtEl>
                                          <p:spTgt spid="117"/>
                                        </p:tgtEl>
                                        <p:attrNameLst>
                                          <p:attrName>ppt_x</p:attrName>
                                        </p:attrNameLst>
                                      </p:cBhvr>
                                      <p:tavLst>
                                        <p:tav tm="0">
                                          <p:val>
                                            <p:strVal val="#ppt_x"/>
                                          </p:val>
                                        </p:tav>
                                        <p:tav tm="100000">
                                          <p:val>
                                            <p:strVal val="#ppt_x"/>
                                          </p:val>
                                        </p:tav>
                                      </p:tavLst>
                                    </p:anim>
                                    <p:anim calcmode="lin" valueType="num">
                                      <p:cBhvr>
                                        <p:cTn id="239" dur="1000" fill="hold"/>
                                        <p:tgtEl>
                                          <p:spTgt spid="117"/>
                                        </p:tgtEl>
                                        <p:attrNameLst>
                                          <p:attrName>ppt_y</p:attrName>
                                        </p:attrNameLst>
                                      </p:cBhvr>
                                      <p:tavLst>
                                        <p:tav tm="0">
                                          <p:val>
                                            <p:strVal val="#ppt_y+.1"/>
                                          </p:val>
                                        </p:tav>
                                        <p:tav tm="100000">
                                          <p:val>
                                            <p:strVal val="#ppt_y"/>
                                          </p:val>
                                        </p:tav>
                                      </p:tavLst>
                                    </p:anim>
                                  </p:childTnLst>
                                </p:cTn>
                              </p:par>
                              <p:par>
                                <p:cTn id="240" presetID="42" presetClass="entr" presetSubtype="0" fill="hold" nodeType="withEffect">
                                  <p:stCondLst>
                                    <p:cond delay="0"/>
                                  </p:stCondLst>
                                  <p:childTnLst>
                                    <p:set>
                                      <p:cBhvr>
                                        <p:cTn id="241" dur="1" fill="hold">
                                          <p:stCondLst>
                                            <p:cond delay="0"/>
                                          </p:stCondLst>
                                        </p:cTn>
                                        <p:tgtEl>
                                          <p:spTgt spid="30"/>
                                        </p:tgtEl>
                                        <p:attrNameLst>
                                          <p:attrName>style.visibility</p:attrName>
                                        </p:attrNameLst>
                                      </p:cBhvr>
                                      <p:to>
                                        <p:strVal val="visible"/>
                                      </p:to>
                                    </p:set>
                                    <p:animEffect transition="in" filter="fade">
                                      <p:cBhvr>
                                        <p:cTn id="242" dur="1000"/>
                                        <p:tgtEl>
                                          <p:spTgt spid="30"/>
                                        </p:tgtEl>
                                      </p:cBhvr>
                                    </p:animEffect>
                                    <p:anim calcmode="lin" valueType="num">
                                      <p:cBhvr>
                                        <p:cTn id="243" dur="1000" fill="hold"/>
                                        <p:tgtEl>
                                          <p:spTgt spid="30"/>
                                        </p:tgtEl>
                                        <p:attrNameLst>
                                          <p:attrName>ppt_x</p:attrName>
                                        </p:attrNameLst>
                                      </p:cBhvr>
                                      <p:tavLst>
                                        <p:tav tm="0">
                                          <p:val>
                                            <p:strVal val="#ppt_x"/>
                                          </p:val>
                                        </p:tav>
                                        <p:tav tm="100000">
                                          <p:val>
                                            <p:strVal val="#ppt_x"/>
                                          </p:val>
                                        </p:tav>
                                      </p:tavLst>
                                    </p:anim>
                                    <p:anim calcmode="lin" valueType="num">
                                      <p:cBhvr>
                                        <p:cTn id="244" dur="1000" fill="hold"/>
                                        <p:tgtEl>
                                          <p:spTgt spid="30"/>
                                        </p:tgtEl>
                                        <p:attrNameLst>
                                          <p:attrName>ppt_y</p:attrName>
                                        </p:attrNameLst>
                                      </p:cBhvr>
                                      <p:tavLst>
                                        <p:tav tm="0">
                                          <p:val>
                                            <p:strVal val="#ppt_y+.1"/>
                                          </p:val>
                                        </p:tav>
                                        <p:tav tm="100000">
                                          <p:val>
                                            <p:strVal val="#ppt_y"/>
                                          </p:val>
                                        </p:tav>
                                      </p:tavLst>
                                    </p:anim>
                                  </p:childTnLst>
                                </p:cTn>
                              </p:par>
                              <p:par>
                                <p:cTn id="245" presetID="42" presetClass="entr" presetSubtype="0" fill="hold" grpId="0" nodeType="withEffect">
                                  <p:stCondLst>
                                    <p:cond delay="0"/>
                                  </p:stCondLst>
                                  <p:childTnLst>
                                    <p:set>
                                      <p:cBhvr>
                                        <p:cTn id="246" dur="1" fill="hold">
                                          <p:stCondLst>
                                            <p:cond delay="0"/>
                                          </p:stCondLst>
                                        </p:cTn>
                                        <p:tgtEl>
                                          <p:spTgt spid="112"/>
                                        </p:tgtEl>
                                        <p:attrNameLst>
                                          <p:attrName>style.visibility</p:attrName>
                                        </p:attrNameLst>
                                      </p:cBhvr>
                                      <p:to>
                                        <p:strVal val="visible"/>
                                      </p:to>
                                    </p:set>
                                    <p:animEffect transition="in" filter="fade">
                                      <p:cBhvr>
                                        <p:cTn id="247" dur="1000"/>
                                        <p:tgtEl>
                                          <p:spTgt spid="112"/>
                                        </p:tgtEl>
                                      </p:cBhvr>
                                    </p:animEffect>
                                    <p:anim calcmode="lin" valueType="num">
                                      <p:cBhvr>
                                        <p:cTn id="248" dur="1000" fill="hold"/>
                                        <p:tgtEl>
                                          <p:spTgt spid="112"/>
                                        </p:tgtEl>
                                        <p:attrNameLst>
                                          <p:attrName>ppt_x</p:attrName>
                                        </p:attrNameLst>
                                      </p:cBhvr>
                                      <p:tavLst>
                                        <p:tav tm="0">
                                          <p:val>
                                            <p:strVal val="#ppt_x"/>
                                          </p:val>
                                        </p:tav>
                                        <p:tav tm="100000">
                                          <p:val>
                                            <p:strVal val="#ppt_x"/>
                                          </p:val>
                                        </p:tav>
                                      </p:tavLst>
                                    </p:anim>
                                    <p:anim calcmode="lin" valueType="num">
                                      <p:cBhvr>
                                        <p:cTn id="249" dur="1000" fill="hold"/>
                                        <p:tgtEl>
                                          <p:spTgt spid="112"/>
                                        </p:tgtEl>
                                        <p:attrNameLst>
                                          <p:attrName>ppt_y</p:attrName>
                                        </p:attrNameLst>
                                      </p:cBhvr>
                                      <p:tavLst>
                                        <p:tav tm="0">
                                          <p:val>
                                            <p:strVal val="#ppt_y+.1"/>
                                          </p:val>
                                        </p:tav>
                                        <p:tav tm="100000">
                                          <p:val>
                                            <p:strVal val="#ppt_y"/>
                                          </p:val>
                                        </p:tav>
                                      </p:tavLst>
                                    </p:anim>
                                  </p:childTnLst>
                                </p:cTn>
                              </p:par>
                              <p:par>
                                <p:cTn id="250" presetID="42" presetClass="entr" presetSubtype="0" fill="hold" nodeType="withEffect">
                                  <p:stCondLst>
                                    <p:cond delay="0"/>
                                  </p:stCondLst>
                                  <p:childTnLst>
                                    <p:set>
                                      <p:cBhvr>
                                        <p:cTn id="251" dur="1" fill="hold">
                                          <p:stCondLst>
                                            <p:cond delay="0"/>
                                          </p:stCondLst>
                                        </p:cTn>
                                        <p:tgtEl>
                                          <p:spTgt spid="110"/>
                                        </p:tgtEl>
                                        <p:attrNameLst>
                                          <p:attrName>style.visibility</p:attrName>
                                        </p:attrNameLst>
                                      </p:cBhvr>
                                      <p:to>
                                        <p:strVal val="visible"/>
                                      </p:to>
                                    </p:set>
                                    <p:animEffect transition="in" filter="fade">
                                      <p:cBhvr>
                                        <p:cTn id="252" dur="1000"/>
                                        <p:tgtEl>
                                          <p:spTgt spid="110"/>
                                        </p:tgtEl>
                                      </p:cBhvr>
                                    </p:animEffect>
                                    <p:anim calcmode="lin" valueType="num">
                                      <p:cBhvr>
                                        <p:cTn id="253" dur="1000" fill="hold"/>
                                        <p:tgtEl>
                                          <p:spTgt spid="110"/>
                                        </p:tgtEl>
                                        <p:attrNameLst>
                                          <p:attrName>ppt_x</p:attrName>
                                        </p:attrNameLst>
                                      </p:cBhvr>
                                      <p:tavLst>
                                        <p:tav tm="0">
                                          <p:val>
                                            <p:strVal val="#ppt_x"/>
                                          </p:val>
                                        </p:tav>
                                        <p:tav tm="100000">
                                          <p:val>
                                            <p:strVal val="#ppt_x"/>
                                          </p:val>
                                        </p:tav>
                                      </p:tavLst>
                                    </p:anim>
                                    <p:anim calcmode="lin" valueType="num">
                                      <p:cBhvr>
                                        <p:cTn id="254" dur="1000" fill="hold"/>
                                        <p:tgtEl>
                                          <p:spTgt spid="110"/>
                                        </p:tgtEl>
                                        <p:attrNameLst>
                                          <p:attrName>ppt_y</p:attrName>
                                        </p:attrNameLst>
                                      </p:cBhvr>
                                      <p:tavLst>
                                        <p:tav tm="0">
                                          <p:val>
                                            <p:strVal val="#ppt_y+.1"/>
                                          </p:val>
                                        </p:tav>
                                        <p:tav tm="100000">
                                          <p:val>
                                            <p:strVal val="#ppt_y"/>
                                          </p:val>
                                        </p:tav>
                                      </p:tavLst>
                                    </p:anim>
                                  </p:childTnLst>
                                </p:cTn>
                              </p:par>
                              <p:par>
                                <p:cTn id="255" presetID="42" presetClass="entr" presetSubtype="0" fill="hold" grpId="0" nodeType="withEffect">
                                  <p:stCondLst>
                                    <p:cond delay="0"/>
                                  </p:stCondLst>
                                  <p:childTnLst>
                                    <p:set>
                                      <p:cBhvr>
                                        <p:cTn id="256" dur="1" fill="hold">
                                          <p:stCondLst>
                                            <p:cond delay="0"/>
                                          </p:stCondLst>
                                        </p:cTn>
                                        <p:tgtEl>
                                          <p:spTgt spid="114"/>
                                        </p:tgtEl>
                                        <p:attrNameLst>
                                          <p:attrName>style.visibility</p:attrName>
                                        </p:attrNameLst>
                                      </p:cBhvr>
                                      <p:to>
                                        <p:strVal val="visible"/>
                                      </p:to>
                                    </p:set>
                                    <p:animEffect transition="in" filter="fade">
                                      <p:cBhvr>
                                        <p:cTn id="257" dur="1000"/>
                                        <p:tgtEl>
                                          <p:spTgt spid="114"/>
                                        </p:tgtEl>
                                      </p:cBhvr>
                                    </p:animEffect>
                                    <p:anim calcmode="lin" valueType="num">
                                      <p:cBhvr>
                                        <p:cTn id="258" dur="1000" fill="hold"/>
                                        <p:tgtEl>
                                          <p:spTgt spid="114"/>
                                        </p:tgtEl>
                                        <p:attrNameLst>
                                          <p:attrName>ppt_x</p:attrName>
                                        </p:attrNameLst>
                                      </p:cBhvr>
                                      <p:tavLst>
                                        <p:tav tm="0">
                                          <p:val>
                                            <p:strVal val="#ppt_x"/>
                                          </p:val>
                                        </p:tav>
                                        <p:tav tm="100000">
                                          <p:val>
                                            <p:strVal val="#ppt_x"/>
                                          </p:val>
                                        </p:tav>
                                      </p:tavLst>
                                    </p:anim>
                                    <p:anim calcmode="lin" valueType="num">
                                      <p:cBhvr>
                                        <p:cTn id="259" dur="1000" fill="hold"/>
                                        <p:tgtEl>
                                          <p:spTgt spid="114"/>
                                        </p:tgtEl>
                                        <p:attrNameLst>
                                          <p:attrName>ppt_y</p:attrName>
                                        </p:attrNameLst>
                                      </p:cBhvr>
                                      <p:tavLst>
                                        <p:tav tm="0">
                                          <p:val>
                                            <p:strVal val="#ppt_y+.1"/>
                                          </p:val>
                                        </p:tav>
                                        <p:tav tm="100000">
                                          <p:val>
                                            <p:strVal val="#ppt_y"/>
                                          </p:val>
                                        </p:tav>
                                      </p:tavLst>
                                    </p:anim>
                                  </p:childTnLst>
                                </p:cTn>
                              </p:par>
                              <p:par>
                                <p:cTn id="260" presetID="42" presetClass="entr" presetSubtype="0" fill="hold" nodeType="withEffect">
                                  <p:stCondLst>
                                    <p:cond delay="0"/>
                                  </p:stCondLst>
                                  <p:childTnLst>
                                    <p:set>
                                      <p:cBhvr>
                                        <p:cTn id="261" dur="1" fill="hold">
                                          <p:stCondLst>
                                            <p:cond delay="0"/>
                                          </p:stCondLst>
                                        </p:cTn>
                                        <p:tgtEl>
                                          <p:spTgt spid="111"/>
                                        </p:tgtEl>
                                        <p:attrNameLst>
                                          <p:attrName>style.visibility</p:attrName>
                                        </p:attrNameLst>
                                      </p:cBhvr>
                                      <p:to>
                                        <p:strVal val="visible"/>
                                      </p:to>
                                    </p:set>
                                    <p:animEffect transition="in" filter="fade">
                                      <p:cBhvr>
                                        <p:cTn id="262" dur="1000"/>
                                        <p:tgtEl>
                                          <p:spTgt spid="111"/>
                                        </p:tgtEl>
                                      </p:cBhvr>
                                    </p:animEffect>
                                    <p:anim calcmode="lin" valueType="num">
                                      <p:cBhvr>
                                        <p:cTn id="263" dur="1000" fill="hold"/>
                                        <p:tgtEl>
                                          <p:spTgt spid="111"/>
                                        </p:tgtEl>
                                        <p:attrNameLst>
                                          <p:attrName>ppt_x</p:attrName>
                                        </p:attrNameLst>
                                      </p:cBhvr>
                                      <p:tavLst>
                                        <p:tav tm="0">
                                          <p:val>
                                            <p:strVal val="#ppt_x"/>
                                          </p:val>
                                        </p:tav>
                                        <p:tav tm="100000">
                                          <p:val>
                                            <p:strVal val="#ppt_x"/>
                                          </p:val>
                                        </p:tav>
                                      </p:tavLst>
                                    </p:anim>
                                    <p:anim calcmode="lin" valueType="num">
                                      <p:cBhvr>
                                        <p:cTn id="264" dur="1000" fill="hold"/>
                                        <p:tgtEl>
                                          <p:spTgt spid="111"/>
                                        </p:tgtEl>
                                        <p:attrNameLst>
                                          <p:attrName>ppt_y</p:attrName>
                                        </p:attrNameLst>
                                      </p:cBhvr>
                                      <p:tavLst>
                                        <p:tav tm="0">
                                          <p:val>
                                            <p:strVal val="#ppt_y+.1"/>
                                          </p:val>
                                        </p:tav>
                                        <p:tav tm="100000">
                                          <p:val>
                                            <p:strVal val="#ppt_y"/>
                                          </p:val>
                                        </p:tav>
                                      </p:tavLst>
                                    </p:anim>
                                  </p:childTnLst>
                                </p:cTn>
                              </p:par>
                              <p:par>
                                <p:cTn id="265" presetID="42" presetClass="entr" presetSubtype="0" fill="hold" grpId="0" nodeType="withEffect">
                                  <p:stCondLst>
                                    <p:cond delay="0"/>
                                  </p:stCondLst>
                                  <p:childTnLst>
                                    <p:set>
                                      <p:cBhvr>
                                        <p:cTn id="266" dur="1" fill="hold">
                                          <p:stCondLst>
                                            <p:cond delay="0"/>
                                          </p:stCondLst>
                                        </p:cTn>
                                        <p:tgtEl>
                                          <p:spTgt spid="115"/>
                                        </p:tgtEl>
                                        <p:attrNameLst>
                                          <p:attrName>style.visibility</p:attrName>
                                        </p:attrNameLst>
                                      </p:cBhvr>
                                      <p:to>
                                        <p:strVal val="visible"/>
                                      </p:to>
                                    </p:set>
                                    <p:animEffect transition="in" filter="fade">
                                      <p:cBhvr>
                                        <p:cTn id="267" dur="1000"/>
                                        <p:tgtEl>
                                          <p:spTgt spid="115"/>
                                        </p:tgtEl>
                                      </p:cBhvr>
                                    </p:animEffect>
                                    <p:anim calcmode="lin" valueType="num">
                                      <p:cBhvr>
                                        <p:cTn id="268" dur="1000" fill="hold"/>
                                        <p:tgtEl>
                                          <p:spTgt spid="115"/>
                                        </p:tgtEl>
                                        <p:attrNameLst>
                                          <p:attrName>ppt_x</p:attrName>
                                        </p:attrNameLst>
                                      </p:cBhvr>
                                      <p:tavLst>
                                        <p:tav tm="0">
                                          <p:val>
                                            <p:strVal val="#ppt_x"/>
                                          </p:val>
                                        </p:tav>
                                        <p:tav tm="100000">
                                          <p:val>
                                            <p:strVal val="#ppt_x"/>
                                          </p:val>
                                        </p:tav>
                                      </p:tavLst>
                                    </p:anim>
                                    <p:anim calcmode="lin" valueType="num">
                                      <p:cBhvr>
                                        <p:cTn id="269"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9" grpId="0"/>
      <p:bldP spid="20" grpId="0"/>
      <p:bldP spid="21" grpId="0"/>
      <p:bldP spid="22" grpId="0"/>
      <p:bldP spid="23" grpId="0"/>
      <p:bldP spid="24" grpId="0"/>
      <p:bldP spid="25" grpId="0"/>
      <p:bldP spid="51" grpId="0"/>
      <p:bldP spid="52" grpId="0"/>
      <p:bldP spid="53" grpId="0"/>
      <p:bldP spid="54" grpId="0"/>
      <p:bldP spid="55" grpId="0"/>
      <p:bldP spid="58" grpId="0"/>
      <p:bldP spid="60" grpId="0"/>
      <p:bldP spid="62" grpId="0"/>
      <p:bldP spid="64" grpId="0"/>
      <p:bldP spid="66" grpId="0"/>
      <p:bldP spid="85" grpId="0"/>
      <p:bldP spid="86" grpId="0"/>
      <p:bldP spid="89" grpId="0"/>
      <p:bldP spid="90" grpId="0"/>
      <p:bldP spid="96" grpId="0"/>
      <p:bldP spid="98" grpId="0"/>
      <p:bldP spid="99" grpId="0"/>
      <p:bldP spid="100" grpId="0" animBg="1"/>
      <p:bldP spid="101" grpId="0"/>
      <p:bldP spid="104" grpId="0"/>
      <p:bldP spid="112" grpId="0"/>
      <p:bldP spid="114" grpId="0"/>
      <p:bldP spid="115" grpId="0"/>
      <p:bldP spid="117" grpId="0"/>
      <p:bldP spid="118" grpId="0"/>
      <p:bldP spid="123" grpId="0"/>
      <p:bldP spid="124" grpId="0"/>
      <p:bldP spid="135" grpId="0" animBg="1"/>
      <p:bldP spid="136" grpId="0"/>
      <p:bldP spid="137" grpId="0"/>
      <p:bldP spid="68" grpId="0"/>
      <p:bldP spid="69" grpId="0" animBg="1"/>
      <p:bldP spid="70" grpId="0"/>
      <p:bldP spid="7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5a66be615cf86f4a881e8c9f67316202dfa52"/>
</p:tagLst>
</file>

<file path=ppt/theme/theme1.xml><?xml version="1.0" encoding="utf-8"?>
<a:theme xmlns:a="http://schemas.openxmlformats.org/drawingml/2006/main" name="Master Pitch">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4114</TotalTime>
  <Words>2491</Words>
  <Application>Microsoft Office PowerPoint</Application>
  <PresentationFormat>全屏显示(16:10)</PresentationFormat>
  <Paragraphs>298</Paragraphs>
  <Slides>36</Slides>
  <Notes>29</Notes>
  <HiddenSlides>0</HiddenSlides>
  <MMClips>1</MMClips>
  <ScaleCrop>false</ScaleCrop>
  <HeadingPairs>
    <vt:vector size="4" baseType="variant">
      <vt:variant>
        <vt:lpstr>主题</vt:lpstr>
      </vt:variant>
      <vt:variant>
        <vt:i4>1</vt:i4>
      </vt:variant>
      <vt:variant>
        <vt:lpstr>幻灯片标题</vt:lpstr>
      </vt:variant>
      <vt:variant>
        <vt:i4>36</vt:i4>
      </vt:variant>
    </vt:vector>
  </HeadingPairs>
  <TitlesOfParts>
    <vt:vector size="37" baseType="lpstr">
      <vt:lpstr>Master Pitch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Zacomic Studios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Olvin Rivera</dc:creator>
  <cp:lastModifiedBy>User</cp:lastModifiedBy>
  <cp:revision>1259</cp:revision>
  <dcterms:created xsi:type="dcterms:W3CDTF">2015-06-05T17:51:08Z</dcterms:created>
  <dcterms:modified xsi:type="dcterms:W3CDTF">2018-05-14T12:08:23Z</dcterms:modified>
</cp:coreProperties>
</file>