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7903C-4CF5-4775-9191-CAABE124C5B2}" type="datetimeFigureOut">
              <a:rPr lang="zh-CN" altLang="en-US" smtClean="0"/>
              <a:pPr/>
              <a:t>2018/8/10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86B8-CAE7-4907-A10E-944218530F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baidu.com/item/%E6%94%BF%E6%B2%BB%E6%A0%BC%E5%B1%80/10843756" TargetMode="External"/><Relationship Id="rId2" Type="http://schemas.openxmlformats.org/officeDocument/2006/relationships/hyperlink" Target="https://baike.baidu.com/item/%E6%94%BF%E6%B2%BB%E5%8A%9B%E9%87%8F/243442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484784"/>
            <a:ext cx="8820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二战以</a:t>
            </a:r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来</a:t>
            </a:r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世</a:t>
            </a:r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界政治格</a:t>
            </a:r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局的演</a:t>
            </a:r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变</a:t>
            </a:r>
            <a:endParaRPr lang="zh-CN" altLang="en-US" sz="48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55576" y="260648"/>
            <a:ext cx="77768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概念解析：</a:t>
            </a:r>
            <a:endParaRPr lang="en-US" altLang="zh-CN" sz="3200" b="1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         世界格局是指在国际舞台的主要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  <a:hlinkClick r:id="rId2" action="ppaction://hlinkfile"/>
              </a:rPr>
              <a:t>政治力量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从自身的利益出发，在一定历史时期内相互制约所形成的一种稳定的结构状态，一种力量对比态势，包括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  <a:hlinkClick r:id="rId3" action="ppaction://hlinkfile"/>
              </a:rPr>
              <a:t>政治格局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、经济格局、军事格局等。</a:t>
            </a:r>
            <a:endParaRPr lang="en-US" altLang="zh-CN" sz="32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                                        ——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百度百科</a:t>
            </a:r>
            <a:endParaRPr lang="zh-CN" altLang="en-US" sz="32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42860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</a:rPr>
              <a:t>特</a:t>
            </a:r>
            <a:r>
              <a:rPr lang="zh-CN" altLang="en-US" sz="3600" b="1" dirty="0" smtClean="0">
                <a:latin typeface="微软雅黑" pitchFamily="34" charset="-122"/>
                <a:ea typeface="微软雅黑" pitchFamily="34" charset="-122"/>
              </a:rPr>
              <a:t>点：</a:t>
            </a:r>
            <a:endParaRPr lang="zh-CN" altLang="en-US" sz="3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357298"/>
            <a:ext cx="8429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、相对稳定或不稳定的国际关系状态</a:t>
            </a:r>
            <a:endParaRPr lang="zh-CN" altLang="en-US" sz="3200" b="1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500306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、力量对比的变化决定着国际格局的变化 </a:t>
            </a: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714349" y="3429000"/>
            <a:ext cx="7555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、各种政治力量之间存在矛盾以及制衡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二战以来世</a:t>
            </a:r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界政治格</a:t>
            </a:r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局的演变</a:t>
            </a:r>
            <a:endParaRPr lang="en-US" altLang="zh-CN" sz="32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                                     （结合史实加以说明） </a:t>
            </a:r>
            <a:endParaRPr lang="zh-CN" altLang="en-US" sz="2800" b="1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3528" y="1412776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二战后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期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——20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世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纪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50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年代，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美苏两极格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局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形成；</a:t>
            </a:r>
            <a:endParaRPr lang="zh-CN" altLang="zh-CN" sz="32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20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世纪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60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70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年代，两极格局受到冲击，多极化趋势开始出现；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20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世纪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80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90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年代，东欧剧变、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  <a:hlinkClick r:id="rId2" action="ppaction://hlinksldjump"/>
              </a:rPr>
              <a:t>苏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  <a:hlinkClick r:id="rId2" action="ppaction://hlinksldjump"/>
              </a:rPr>
              <a:t>联解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  <a:hlinkClick r:id="rId2" action="ppaction://hlinksldjump"/>
              </a:rPr>
              <a:t>体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两极格局瓦解，多极化趋势进一步加强。</a:t>
            </a:r>
            <a:endParaRPr lang="zh-CN" altLang="zh-CN" sz="32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戈尔巴乔夫改革</a:t>
            </a:r>
            <a:endParaRPr lang="zh-CN" altLang="en-US" sz="28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3" name="图片 2" descr="戈尔巴乔夫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68760"/>
            <a:ext cx="2552700" cy="3095625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987824" y="44624"/>
            <a:ext cx="615617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戈尔巴乔夫上台后，大声疾呼要对国家进行根本性的变革和改造。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1986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年，苏共二十七大通过了经济改革纲领．会后又颁布了一系列关于经济体制改革的法令，由于经济改革阻力太大，成效低下，戈尔巴乔夫又仓促转向政治体制改革。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1990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年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3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月，修改宪法，取消苏共的法定领导地位，实行总统制和多党制。在“政治多元化”和“公开化”的口号下，无政府状态在全国迅速蔓延．罢工浪潮此起彼伏，反对党纷纷成立，民族分离、国家分裂势力迅速抬头。  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——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摘自华东师大版和人教版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《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世界历史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》</a:t>
            </a:r>
            <a:endParaRPr kumimoji="0" lang="zh-CN" altLang="en-US" sz="4800" b="1" i="0" u="none" strike="noStrike" cap="none" normalizeH="0" baseline="0" dirty="0" smtClean="0">
              <a:ln>
                <a:noFill/>
              </a:ln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429684" cy="289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苏联的结局：</a:t>
            </a:r>
          </a:p>
          <a:p>
            <a:pPr>
              <a:lnSpc>
                <a:spcPct val="20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1991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年八一九事件，苏共被排挤出政权</a:t>
            </a:r>
            <a:endParaRPr lang="en-US" altLang="zh-CN" sz="32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1991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阿拉木图宣言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，苏联解体</a:t>
            </a:r>
            <a:endParaRPr lang="zh-CN" altLang="en-US" sz="32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一超多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000108"/>
            <a:ext cx="6264696" cy="54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0034" y="214290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当今世界格局：一超多强</a:t>
            </a:r>
            <a:endParaRPr lang="zh-CN" altLang="en-US" sz="3600" b="1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836712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        </a:t>
            </a:r>
            <a:r>
              <a:rPr lang="zh-CN" altLang="zh-CN" sz="3200" b="1" dirty="0" smtClean="0">
                <a:latin typeface="微软雅黑" pitchFamily="34" charset="-122"/>
                <a:ea typeface="微软雅黑" pitchFamily="34" charset="-122"/>
              </a:rPr>
              <a:t>政治多极化的真谛应是：世界是丰富、复杂和多样化的，世界上的事只能由各国人民共同来管，不能由一个超级大国搞一言堂．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>           </a:t>
            </a:r>
            <a:r>
              <a:rPr lang="en-US" altLang="zh-CN" sz="24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--</a:t>
            </a:r>
            <a:r>
              <a:rPr lang="zh-CN" altLang="zh-CN" sz="24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张毅君《全球化与多极化、单极化、美国化》</a:t>
            </a:r>
            <a: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3200" b="1" dirty="0" smtClean="0">
                <a:latin typeface="微软雅黑" pitchFamily="34" charset="-122"/>
                <a:ea typeface="微软雅黑" pitchFamily="34" charset="-122"/>
              </a:rPr>
            </a:br>
            <a:endParaRPr lang="zh-CN" altLang="en-US" sz="32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611</Words>
  <Application>Microsoft Office PowerPoint</Application>
  <PresentationFormat>全屏显示(4:3)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微软用户</cp:lastModifiedBy>
  <cp:revision>26</cp:revision>
  <dcterms:created xsi:type="dcterms:W3CDTF">2018-08-06T08:46:27Z</dcterms:created>
  <dcterms:modified xsi:type="dcterms:W3CDTF">2018-08-10T08:12:44Z</dcterms:modified>
</cp:coreProperties>
</file>