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ags/tag7.xml" ContentType="application/vnd.openxmlformats-officedocument.presentationml.tags+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380" r:id="rId2"/>
    <p:sldId id="381" r:id="rId3"/>
    <p:sldId id="312" r:id="rId4"/>
    <p:sldId id="256" r:id="rId5"/>
    <p:sldId id="288" r:id="rId6"/>
    <p:sldId id="370" r:id="rId7"/>
    <p:sldId id="313" r:id="rId8"/>
    <p:sldId id="383" r:id="rId9"/>
    <p:sldId id="350" r:id="rId10"/>
    <p:sldId id="290" r:id="rId11"/>
    <p:sldId id="369" r:id="rId12"/>
    <p:sldId id="371" r:id="rId13"/>
    <p:sldId id="294" r:id="rId14"/>
    <p:sldId id="372" r:id="rId15"/>
    <p:sldId id="373" r:id="rId16"/>
    <p:sldId id="375" r:id="rId17"/>
    <p:sldId id="351" r:id="rId18"/>
    <p:sldId id="300" r:id="rId19"/>
    <p:sldId id="301" r:id="rId20"/>
    <p:sldId id="274" r:id="rId21"/>
    <p:sldId id="282" r:id="rId22"/>
    <p:sldId id="302" r:id="rId23"/>
    <p:sldId id="330" r:id="rId24"/>
    <p:sldId id="287" r:id="rId25"/>
    <p:sldId id="382" r:id="rId26"/>
    <p:sldId id="305" r:id="rId27"/>
  </p:sldIdLst>
  <p:sldSz cx="9144000" cy="6858000" type="screen4x3"/>
  <p:notesSz cx="6858000" cy="9144000"/>
  <p:defaultTextStyle>
    <a:defPPr>
      <a:defRPr lang="zh-CN"/>
    </a:defPPr>
    <a:lvl1pPr algn="l" rtl="0" fontAlgn="base">
      <a:spcBef>
        <a:spcPct val="0"/>
      </a:spcBef>
      <a:spcAft>
        <a:spcPct val="0"/>
      </a:spcAft>
      <a:defRPr sz="3200" kern="1200">
        <a:solidFill>
          <a:schemeClr val="tx1"/>
        </a:solidFill>
        <a:latin typeface="Arial" charset="0"/>
        <a:ea typeface="宋体" charset="-122"/>
        <a:cs typeface="+mn-cs"/>
      </a:defRPr>
    </a:lvl1pPr>
    <a:lvl2pPr marL="457200" algn="l" rtl="0" fontAlgn="base">
      <a:spcBef>
        <a:spcPct val="0"/>
      </a:spcBef>
      <a:spcAft>
        <a:spcPct val="0"/>
      </a:spcAft>
      <a:defRPr sz="3200" kern="1200">
        <a:solidFill>
          <a:schemeClr val="tx1"/>
        </a:solidFill>
        <a:latin typeface="Arial" charset="0"/>
        <a:ea typeface="宋体" charset="-122"/>
        <a:cs typeface="+mn-cs"/>
      </a:defRPr>
    </a:lvl2pPr>
    <a:lvl3pPr marL="914400" algn="l" rtl="0" fontAlgn="base">
      <a:spcBef>
        <a:spcPct val="0"/>
      </a:spcBef>
      <a:spcAft>
        <a:spcPct val="0"/>
      </a:spcAft>
      <a:defRPr sz="3200" kern="1200">
        <a:solidFill>
          <a:schemeClr val="tx1"/>
        </a:solidFill>
        <a:latin typeface="Arial" charset="0"/>
        <a:ea typeface="宋体" charset="-122"/>
        <a:cs typeface="+mn-cs"/>
      </a:defRPr>
    </a:lvl3pPr>
    <a:lvl4pPr marL="1371600" algn="l" rtl="0" fontAlgn="base">
      <a:spcBef>
        <a:spcPct val="0"/>
      </a:spcBef>
      <a:spcAft>
        <a:spcPct val="0"/>
      </a:spcAft>
      <a:defRPr sz="3200" kern="1200">
        <a:solidFill>
          <a:schemeClr val="tx1"/>
        </a:solidFill>
        <a:latin typeface="Arial" charset="0"/>
        <a:ea typeface="宋体" charset="-122"/>
        <a:cs typeface="+mn-cs"/>
      </a:defRPr>
    </a:lvl4pPr>
    <a:lvl5pPr marL="1828800" algn="l" rtl="0" fontAlgn="base">
      <a:spcBef>
        <a:spcPct val="0"/>
      </a:spcBef>
      <a:spcAft>
        <a:spcPct val="0"/>
      </a:spcAft>
      <a:defRPr sz="3200" kern="1200">
        <a:solidFill>
          <a:schemeClr val="tx1"/>
        </a:solidFill>
        <a:latin typeface="Arial" charset="0"/>
        <a:ea typeface="宋体" charset="-122"/>
        <a:cs typeface="+mn-cs"/>
      </a:defRPr>
    </a:lvl5pPr>
    <a:lvl6pPr marL="2286000" algn="l" defTabSz="914400" rtl="0" eaLnBrk="1" latinLnBrk="0" hangingPunct="1">
      <a:defRPr sz="3200" kern="1200">
        <a:solidFill>
          <a:schemeClr val="tx1"/>
        </a:solidFill>
        <a:latin typeface="Arial" charset="0"/>
        <a:ea typeface="宋体" charset="-122"/>
        <a:cs typeface="+mn-cs"/>
      </a:defRPr>
    </a:lvl6pPr>
    <a:lvl7pPr marL="2743200" algn="l" defTabSz="914400" rtl="0" eaLnBrk="1" latinLnBrk="0" hangingPunct="1">
      <a:defRPr sz="3200" kern="1200">
        <a:solidFill>
          <a:schemeClr val="tx1"/>
        </a:solidFill>
        <a:latin typeface="Arial" charset="0"/>
        <a:ea typeface="宋体" charset="-122"/>
        <a:cs typeface="+mn-cs"/>
      </a:defRPr>
    </a:lvl7pPr>
    <a:lvl8pPr marL="3200400" algn="l" defTabSz="914400" rtl="0" eaLnBrk="1" latinLnBrk="0" hangingPunct="1">
      <a:defRPr sz="3200" kern="1200">
        <a:solidFill>
          <a:schemeClr val="tx1"/>
        </a:solidFill>
        <a:latin typeface="Arial" charset="0"/>
        <a:ea typeface="宋体" charset="-122"/>
        <a:cs typeface="+mn-cs"/>
      </a:defRPr>
    </a:lvl8pPr>
    <a:lvl9pPr marL="3657600" algn="l" defTabSz="914400" rtl="0" eaLnBrk="1" latinLnBrk="0" hangingPunct="1">
      <a:defRPr sz="3200"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0000"/>
    <a:srgbClr val="FF0066"/>
    <a:srgbClr val="008000"/>
    <a:srgbClr val="F4AAF6"/>
    <a:srgbClr val="F2FAA4"/>
    <a:srgbClr val="E7F3AB"/>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1423"/>
  </p:normalViewPr>
  <p:slideViewPr>
    <p:cSldViewPr>
      <p:cViewPr>
        <p:scale>
          <a:sx n="100" d="100"/>
          <a:sy n="100" d="100"/>
        </p:scale>
        <p:origin x="-537" y="1109"/>
      </p:cViewPr>
      <p:guideLst>
        <p:guide orient="horz" pos="2160"/>
        <p:guide pos="2858"/>
      </p:guideLst>
    </p:cSldViewPr>
  </p:slideViewPr>
  <p:notesTextViewPr>
    <p:cViewPr>
      <p:scale>
        <a:sx n="100" d="100"/>
        <a:sy n="100" d="100"/>
      </p:scale>
      <p:origin x="0" y="0"/>
    </p:cViewPr>
  </p:notesTextViewPr>
  <p:gridSpacing cx="78027213" cy="78027213"/>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image" Target="../media/image14.emf"/><Relationship Id="rId4"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页眉占位符 7169"/>
          <p:cNvSpPr>
            <a:spLocks noGrp="1"/>
          </p:cNvSpPr>
          <p:nvPr>
            <p:ph type="hdr" sz="quarter"/>
          </p:nvPr>
        </p:nvSpPr>
        <p:spPr>
          <a:xfrm>
            <a:off x="0" y="0"/>
            <a:ext cx="2971800" cy="457200"/>
          </a:xfrm>
          <a:prstGeom prst="rect">
            <a:avLst/>
          </a:prstGeom>
          <a:noFill/>
          <a:ln w="9525">
            <a:noFill/>
          </a:ln>
        </p:spPr>
        <p:txBody>
          <a:bodyPr/>
          <a:lstStyle>
            <a:lvl1pPr>
              <a:buFont typeface="Arial" panose="020B0604020202020204" pitchFamily="34" charset="0"/>
              <a:buNone/>
              <a:defRPr sz="1200" noProof="1">
                <a:latin typeface="Arial" panose="020B0604020202020204" pitchFamily="34" charset="0"/>
                <a:ea typeface="宋体" panose="02010600030101010101" pitchFamily="2" charset="-122"/>
              </a:defRPr>
            </a:lvl1pPr>
          </a:lstStyle>
          <a:p>
            <a:pPr>
              <a:defRPr/>
            </a:pPr>
            <a:endParaRPr lang="zh-CN" altLang="en-US"/>
          </a:p>
        </p:txBody>
      </p:sp>
      <p:sp>
        <p:nvSpPr>
          <p:cNvPr id="7171" name="日期占位符 7170"/>
          <p:cNvSpPr>
            <a:spLocks noGrp="1"/>
          </p:cNvSpPr>
          <p:nvPr>
            <p:ph type="dt" idx="1"/>
          </p:nvPr>
        </p:nvSpPr>
        <p:spPr>
          <a:xfrm>
            <a:off x="3884613" y="0"/>
            <a:ext cx="2971800" cy="457200"/>
          </a:xfrm>
          <a:prstGeom prst="rect">
            <a:avLst/>
          </a:prstGeom>
          <a:noFill/>
          <a:ln w="9525">
            <a:noFill/>
          </a:ln>
        </p:spPr>
        <p:txBody>
          <a:bodyPr/>
          <a:lstStyle>
            <a:lvl1pPr algn="r">
              <a:buFont typeface="Arial" panose="020B0604020202020204" pitchFamily="34" charset="0"/>
              <a:buNone/>
              <a:defRPr sz="1200" noProof="1">
                <a:latin typeface="Arial" panose="020B0604020202020204" pitchFamily="34" charset="0"/>
                <a:ea typeface="宋体" panose="02010600030101010101" pitchFamily="2" charset="-122"/>
              </a:defRPr>
            </a:lvl1pPr>
          </a:lstStyle>
          <a:p>
            <a:pPr>
              <a:defRPr/>
            </a:pPr>
            <a:endParaRPr lang="zh-CN" altLang="en-US"/>
          </a:p>
        </p:txBody>
      </p:sp>
      <p:sp>
        <p:nvSpPr>
          <p:cNvPr id="13316" name="幻灯片图像占位符 7171"/>
          <p:cNvSpPr>
            <a:spLocks noGrp="1" noRot="1" noChangeAspect="1" noTextEdit="1"/>
          </p:cNvSpPr>
          <p:nvPr>
            <p:ph type="sldImg"/>
          </p:nvPr>
        </p:nvSpPr>
        <p:spPr bwMode="auto">
          <a:xfrm>
            <a:off x="1143000" y="685800"/>
            <a:ext cx="4572000" cy="3429000"/>
          </a:xfrm>
          <a:prstGeom prst="rect">
            <a:avLst/>
          </a:prstGeom>
          <a:noFill/>
          <a:ln w="9525">
            <a:solidFill>
              <a:srgbClr val="000000"/>
            </a:solidFill>
            <a:miter lim="800000"/>
            <a:headEnd/>
            <a:tailEnd/>
          </a:ln>
        </p:spPr>
      </p:sp>
      <p:sp>
        <p:nvSpPr>
          <p:cNvPr id="4101" name="文本占位符 7172"/>
          <p:cNvSpPr>
            <a:spLocks noGrp="1" noChangeArrowheads="1"/>
          </p:cNvSpPr>
          <p:nvPr>
            <p:ph type="body" sz="quarter" idx="4294967295"/>
          </p:nvPr>
        </p:nvSpPr>
        <p:spPr bwMode="auto">
          <a:xfrm>
            <a:off x="685800" y="4343400"/>
            <a:ext cx="5486400" cy="4114800"/>
          </a:xfrm>
          <a:prstGeom prst="rect">
            <a:avLst/>
          </a:prstGeom>
          <a:noFill/>
          <a:ln w="9525">
            <a:noFill/>
            <a:miter lim="800000"/>
          </a:ln>
        </p:spPr>
        <p:txBody>
          <a:bodyPr vert="horz" wrap="square" lIns="91440" tIns="45720" rIns="91440" bIns="45720" numCol="1" anchor="t" anchorCtr="0" compatLnSpc="1"/>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7174" name="页脚占位符 7173"/>
          <p:cNvSpPr>
            <a:spLocks noGrp="1"/>
          </p:cNvSpPr>
          <p:nvPr>
            <p:ph type="ftr" sz="quarter" idx="4"/>
          </p:nvPr>
        </p:nvSpPr>
        <p:spPr>
          <a:xfrm>
            <a:off x="0" y="8685213"/>
            <a:ext cx="2971800" cy="457200"/>
          </a:xfrm>
          <a:prstGeom prst="rect">
            <a:avLst/>
          </a:prstGeom>
          <a:noFill/>
          <a:ln w="9525">
            <a:noFill/>
          </a:ln>
        </p:spPr>
        <p:txBody>
          <a:bodyPr anchor="b"/>
          <a:lstStyle>
            <a:lvl1pPr>
              <a:buFont typeface="Arial" panose="020B0604020202020204" pitchFamily="34" charset="0"/>
              <a:buNone/>
              <a:defRPr sz="1200" noProof="1">
                <a:latin typeface="Arial" panose="020B0604020202020204" pitchFamily="34" charset="0"/>
                <a:ea typeface="宋体" panose="02010600030101010101" pitchFamily="2" charset="-122"/>
              </a:defRPr>
            </a:lvl1pPr>
          </a:lstStyle>
          <a:p>
            <a:pPr>
              <a:defRPr/>
            </a:pPr>
            <a:endParaRPr lang="zh-CN" altLang="en-US"/>
          </a:p>
        </p:txBody>
      </p:sp>
      <p:sp>
        <p:nvSpPr>
          <p:cNvPr id="7175" name="灯片编号占位符 7174"/>
          <p:cNvSpPr>
            <a:spLocks noGrp="1"/>
          </p:cNvSpPr>
          <p:nvPr>
            <p:ph type="sldNum" sz="quarter" idx="5"/>
          </p:nvPr>
        </p:nvSpPr>
        <p:spPr>
          <a:xfrm>
            <a:off x="3884613" y="8685213"/>
            <a:ext cx="2971800" cy="457200"/>
          </a:xfrm>
          <a:prstGeom prst="rect">
            <a:avLst/>
          </a:prstGeom>
          <a:noFill/>
          <a:ln w="9525">
            <a:noFill/>
          </a:ln>
        </p:spPr>
        <p:txBody>
          <a:bodyPr vert="horz" wrap="square" lIns="91440" tIns="45720" rIns="91440" bIns="45720" numCol="1" anchor="b" anchorCtr="0" compatLnSpc="1"/>
          <a:lstStyle>
            <a:lvl1pPr algn="r">
              <a:buFont typeface="Arial" panose="020B0604020202020204" pitchFamily="34" charset="0"/>
              <a:buNone/>
              <a:defRPr sz="1200">
                <a:latin typeface="Arial" panose="020B0604020202020204" pitchFamily="34" charset="0"/>
                <a:ea typeface="宋体" panose="02010600030101010101" pitchFamily="2" charset="-122"/>
              </a:defRPr>
            </a:lvl1pPr>
          </a:lstStyle>
          <a:p>
            <a:pPr>
              <a:defRPr/>
            </a:pPr>
            <a:fld id="{479325A8-B05B-442E-A1D2-A47ADAB82785}"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defRPr>
    </a:lvl1pPr>
    <a:lvl2pPr marL="457200" lvl="1"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defRPr>
    </a:lvl2pPr>
    <a:lvl3pPr marL="914400" lvl="2"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defRPr>
    </a:lvl3pPr>
    <a:lvl4pPr marL="1371600" lvl="3"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defRPr>
    </a:lvl4pPr>
    <a:lvl5pPr marL="1828800" lvl="4"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defRPr>
    </a:lvl5pPr>
    <a:lvl6pPr marL="2286000" lvl="5"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Freeform 2"/>
          <p:cNvSpPr/>
          <p:nvPr/>
        </p:nvSpPr>
        <p:spPr bwMode="auto">
          <a:xfrm>
            <a:off x="4760913" y="20638"/>
            <a:ext cx="4438650" cy="4038600"/>
          </a:xfrm>
          <a:custGeom>
            <a:avLst/>
            <a:gdLst/>
            <a:ahLst/>
            <a:cxnLst>
              <a:cxn ang="0">
                <a:pos x="23" y="4"/>
              </a:cxn>
              <a:cxn ang="0">
                <a:pos x="11" y="71"/>
              </a:cxn>
              <a:cxn ang="0">
                <a:pos x="25" y="393"/>
              </a:cxn>
              <a:cxn ang="0">
                <a:pos x="54" y="457"/>
              </a:cxn>
              <a:cxn ang="0">
                <a:pos x="158" y="482"/>
              </a:cxn>
              <a:cxn ang="0">
                <a:pos x="204" y="495"/>
              </a:cxn>
              <a:cxn ang="0">
                <a:pos x="520" y="475"/>
              </a:cxn>
              <a:cxn ang="0">
                <a:pos x="533" y="167"/>
              </a:cxn>
              <a:cxn ang="0">
                <a:pos x="369" y="16"/>
              </a:cxn>
              <a:cxn ang="0">
                <a:pos x="249" y="29"/>
              </a:cxn>
              <a:cxn ang="0">
                <a:pos x="198" y="11"/>
              </a:cxn>
              <a:cxn ang="0">
                <a:pos x="151" y="2"/>
              </a:cxn>
              <a:cxn ang="0">
                <a:pos x="23" y="4"/>
              </a:cxn>
            </a:cxnLst>
            <a:rect l="0" t="0" r="r" b="b"/>
            <a:pathLst>
              <a:path w="546" h="497">
                <a:moveTo>
                  <a:pt x="23" y="4"/>
                </a:moveTo>
                <a:cubicBezTo>
                  <a:pt x="23" y="4"/>
                  <a:pt x="0" y="34"/>
                  <a:pt x="11" y="71"/>
                </a:cubicBezTo>
                <a:cubicBezTo>
                  <a:pt x="19" y="100"/>
                  <a:pt x="25" y="393"/>
                  <a:pt x="25" y="393"/>
                </a:cubicBezTo>
                <a:cubicBezTo>
                  <a:pt x="25" y="393"/>
                  <a:pt x="42" y="452"/>
                  <a:pt x="54" y="457"/>
                </a:cubicBezTo>
                <a:cubicBezTo>
                  <a:pt x="66" y="462"/>
                  <a:pt x="158" y="482"/>
                  <a:pt x="158" y="482"/>
                </a:cubicBezTo>
                <a:cubicBezTo>
                  <a:pt x="158" y="482"/>
                  <a:pt x="191" y="497"/>
                  <a:pt x="204" y="495"/>
                </a:cubicBezTo>
                <a:cubicBezTo>
                  <a:pt x="217" y="494"/>
                  <a:pt x="506" y="487"/>
                  <a:pt x="520" y="475"/>
                </a:cubicBezTo>
                <a:cubicBezTo>
                  <a:pt x="533" y="463"/>
                  <a:pt x="546" y="218"/>
                  <a:pt x="533" y="167"/>
                </a:cubicBezTo>
                <a:cubicBezTo>
                  <a:pt x="520" y="117"/>
                  <a:pt x="404" y="14"/>
                  <a:pt x="369" y="16"/>
                </a:cubicBezTo>
                <a:cubicBezTo>
                  <a:pt x="335" y="17"/>
                  <a:pt x="249" y="29"/>
                  <a:pt x="249" y="29"/>
                </a:cubicBezTo>
                <a:lnTo>
                  <a:pt x="198" y="11"/>
                </a:lnTo>
                <a:lnTo>
                  <a:pt x="151" y="2"/>
                </a:lnTo>
                <a:cubicBezTo>
                  <a:pt x="151" y="2"/>
                  <a:pt x="79" y="0"/>
                  <a:pt x="23" y="4"/>
                </a:cubicBezTo>
                <a:close/>
              </a:path>
            </a:pathLst>
          </a:custGeom>
          <a:solidFill>
            <a:schemeClr val="accent2"/>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grpSp>
        <p:nvGrpSpPr>
          <p:cNvPr id="5" name="Group 3"/>
          <p:cNvGrpSpPr>
            <a:grpSpLocks/>
          </p:cNvGrpSpPr>
          <p:nvPr/>
        </p:nvGrpSpPr>
        <p:grpSpPr bwMode="auto">
          <a:xfrm>
            <a:off x="4572000" y="28575"/>
            <a:ext cx="4756150" cy="4338638"/>
            <a:chOff x="2918" y="18"/>
            <a:chExt cx="2958" cy="2699"/>
          </a:xfrm>
        </p:grpSpPr>
        <p:sp>
          <p:nvSpPr>
            <p:cNvPr id="6" name="Freeform 4"/>
            <p:cNvSpPr/>
            <p:nvPr/>
          </p:nvSpPr>
          <p:spPr bwMode="auto">
            <a:xfrm>
              <a:off x="3060" y="18"/>
              <a:ext cx="490" cy="187"/>
            </a:xfrm>
            <a:custGeom>
              <a:avLst/>
              <a:gdLst/>
              <a:ahLst/>
              <a:cxnLst>
                <a:cxn ang="0">
                  <a:pos x="71" y="25"/>
                </a:cxn>
                <a:cxn ang="0">
                  <a:pos x="91" y="20"/>
                </a:cxn>
                <a:cxn ang="0">
                  <a:pos x="92" y="17"/>
                </a:cxn>
                <a:cxn ang="0">
                  <a:pos x="88" y="0"/>
                </a:cxn>
                <a:cxn ang="0">
                  <a:pos x="25" y="0"/>
                </a:cxn>
                <a:cxn ang="0">
                  <a:pos x="10" y="22"/>
                </a:cxn>
                <a:cxn ang="0">
                  <a:pos x="71" y="25"/>
                </a:cxn>
              </a:cxnLst>
              <a:rect l="0" t="0" r="r" b="b"/>
              <a:pathLst>
                <a:path w="97" h="37">
                  <a:moveTo>
                    <a:pt x="71" y="25"/>
                  </a:moveTo>
                  <a:cubicBezTo>
                    <a:pt x="81" y="22"/>
                    <a:pt x="87" y="21"/>
                    <a:pt x="91" y="20"/>
                  </a:cubicBezTo>
                  <a:cubicBezTo>
                    <a:pt x="91" y="19"/>
                    <a:pt x="91" y="19"/>
                    <a:pt x="92" y="17"/>
                  </a:cubicBezTo>
                  <a:cubicBezTo>
                    <a:pt x="97" y="11"/>
                    <a:pt x="95" y="4"/>
                    <a:pt x="88" y="0"/>
                  </a:cubicBezTo>
                  <a:lnTo>
                    <a:pt x="25" y="0"/>
                  </a:lnTo>
                  <a:cubicBezTo>
                    <a:pt x="10" y="3"/>
                    <a:pt x="0" y="10"/>
                    <a:pt x="10" y="22"/>
                  </a:cubicBezTo>
                  <a:cubicBezTo>
                    <a:pt x="10" y="22"/>
                    <a:pt x="28" y="37"/>
                    <a:pt x="71" y="25"/>
                  </a:cubicBezTo>
                  <a:close/>
                </a:path>
              </a:pathLst>
            </a:custGeom>
            <a:solidFill>
              <a:schemeClr val="bg1"/>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7" name="Freeform 5"/>
            <p:cNvSpPr>
              <a:spLocks noEditPoints="1"/>
            </p:cNvSpPr>
            <p:nvPr/>
          </p:nvSpPr>
          <p:spPr bwMode="auto">
            <a:xfrm>
              <a:off x="2918" y="18"/>
              <a:ext cx="2958" cy="2699"/>
            </a:xfrm>
            <a:custGeom>
              <a:avLst/>
              <a:gdLst/>
              <a:ahLst/>
              <a:cxnLst>
                <a:cxn ang="0">
                  <a:pos x="504" y="1"/>
                </a:cxn>
                <a:cxn ang="0">
                  <a:pos x="157" y="0"/>
                </a:cxn>
                <a:cxn ang="0">
                  <a:pos x="225" y="21"/>
                </a:cxn>
                <a:cxn ang="0">
                  <a:pos x="174" y="39"/>
                </a:cxn>
                <a:cxn ang="0">
                  <a:pos x="207" y="71"/>
                </a:cxn>
                <a:cxn ang="0">
                  <a:pos x="74" y="60"/>
                </a:cxn>
                <a:cxn ang="0">
                  <a:pos x="26" y="63"/>
                </a:cxn>
                <a:cxn ang="0">
                  <a:pos x="199" y="487"/>
                </a:cxn>
                <a:cxn ang="0">
                  <a:pos x="144" y="341"/>
                </a:cxn>
                <a:cxn ang="0">
                  <a:pos x="105" y="376"/>
                </a:cxn>
                <a:cxn ang="0">
                  <a:pos x="94" y="435"/>
                </a:cxn>
                <a:cxn ang="0">
                  <a:pos x="124" y="265"/>
                </a:cxn>
                <a:cxn ang="0">
                  <a:pos x="153" y="228"/>
                </a:cxn>
                <a:cxn ang="0">
                  <a:pos x="209" y="237"/>
                </a:cxn>
                <a:cxn ang="0">
                  <a:pos x="188" y="306"/>
                </a:cxn>
                <a:cxn ang="0">
                  <a:pos x="192" y="395"/>
                </a:cxn>
                <a:cxn ang="0">
                  <a:pos x="515" y="483"/>
                </a:cxn>
                <a:cxn ang="0">
                  <a:pos x="454" y="427"/>
                </a:cxn>
                <a:cxn ang="0">
                  <a:pos x="425" y="345"/>
                </a:cxn>
                <a:cxn ang="0">
                  <a:pos x="396" y="270"/>
                </a:cxn>
                <a:cxn ang="0">
                  <a:pos x="460" y="256"/>
                </a:cxn>
                <a:cxn ang="0">
                  <a:pos x="407" y="223"/>
                </a:cxn>
                <a:cxn ang="0">
                  <a:pos x="439" y="226"/>
                </a:cxn>
                <a:cxn ang="0">
                  <a:pos x="438" y="209"/>
                </a:cxn>
                <a:cxn ang="0">
                  <a:pos x="376" y="211"/>
                </a:cxn>
                <a:cxn ang="0">
                  <a:pos x="357" y="343"/>
                </a:cxn>
                <a:cxn ang="0">
                  <a:pos x="347" y="230"/>
                </a:cxn>
                <a:cxn ang="0">
                  <a:pos x="331" y="182"/>
                </a:cxn>
                <a:cxn ang="0">
                  <a:pos x="347" y="136"/>
                </a:cxn>
                <a:cxn ang="0">
                  <a:pos x="339" y="99"/>
                </a:cxn>
                <a:cxn ang="0">
                  <a:pos x="331" y="62"/>
                </a:cxn>
                <a:cxn ang="0">
                  <a:pos x="369" y="103"/>
                </a:cxn>
                <a:cxn ang="0">
                  <a:pos x="415" y="47"/>
                </a:cxn>
                <a:cxn ang="0">
                  <a:pos x="409" y="95"/>
                </a:cxn>
                <a:cxn ang="0">
                  <a:pos x="401" y="130"/>
                </a:cxn>
                <a:cxn ang="0">
                  <a:pos x="401" y="181"/>
                </a:cxn>
                <a:cxn ang="0">
                  <a:pos x="558" y="181"/>
                </a:cxn>
                <a:cxn ang="0">
                  <a:pos x="554" y="76"/>
                </a:cxn>
                <a:cxn ang="0">
                  <a:pos x="249" y="69"/>
                </a:cxn>
                <a:cxn ang="0">
                  <a:pos x="293" y="93"/>
                </a:cxn>
                <a:cxn ang="0">
                  <a:pos x="171" y="195"/>
                </a:cxn>
                <a:cxn ang="0">
                  <a:pos x="69" y="98"/>
                </a:cxn>
                <a:cxn ang="0">
                  <a:pos x="191" y="106"/>
                </a:cxn>
                <a:cxn ang="0">
                  <a:pos x="220" y="105"/>
                </a:cxn>
                <a:cxn ang="0">
                  <a:pos x="302" y="121"/>
                </a:cxn>
                <a:cxn ang="0">
                  <a:pos x="276" y="256"/>
                </a:cxn>
                <a:cxn ang="0">
                  <a:pos x="260" y="137"/>
                </a:cxn>
                <a:cxn ang="0">
                  <a:pos x="171" y="195"/>
                </a:cxn>
                <a:cxn ang="0">
                  <a:pos x="223" y="225"/>
                </a:cxn>
                <a:cxn ang="0">
                  <a:pos x="247" y="158"/>
                </a:cxn>
                <a:cxn ang="0">
                  <a:pos x="326" y="292"/>
                </a:cxn>
                <a:cxn ang="0">
                  <a:pos x="215" y="321"/>
                </a:cxn>
                <a:cxn ang="0">
                  <a:pos x="309" y="277"/>
                </a:cxn>
                <a:cxn ang="0">
                  <a:pos x="318" y="133"/>
                </a:cxn>
                <a:cxn ang="0">
                  <a:pos x="313" y="213"/>
                </a:cxn>
                <a:cxn ang="0">
                  <a:pos x="299" y="144"/>
                </a:cxn>
                <a:cxn ang="0">
                  <a:pos x="507" y="179"/>
                </a:cxn>
                <a:cxn ang="0">
                  <a:pos x="461" y="162"/>
                </a:cxn>
              </a:cxnLst>
              <a:rect l="0" t="0" r="r" b="b"/>
              <a:pathLst>
                <a:path w="585" h="534">
                  <a:moveTo>
                    <a:pt x="554" y="76"/>
                  </a:moveTo>
                  <a:cubicBezTo>
                    <a:pt x="551" y="32"/>
                    <a:pt x="543" y="9"/>
                    <a:pt x="504" y="1"/>
                  </a:cubicBezTo>
                  <a:cubicBezTo>
                    <a:pt x="500" y="1"/>
                    <a:pt x="494" y="0"/>
                    <a:pt x="486" y="0"/>
                  </a:cubicBezTo>
                  <a:lnTo>
                    <a:pt x="157" y="0"/>
                  </a:lnTo>
                  <a:cubicBezTo>
                    <a:pt x="156" y="5"/>
                    <a:pt x="153" y="17"/>
                    <a:pt x="158" y="17"/>
                  </a:cubicBezTo>
                  <a:cubicBezTo>
                    <a:pt x="171" y="17"/>
                    <a:pt x="223" y="21"/>
                    <a:pt x="225" y="21"/>
                  </a:cubicBezTo>
                  <a:cubicBezTo>
                    <a:pt x="226" y="21"/>
                    <a:pt x="250" y="16"/>
                    <a:pt x="237" y="28"/>
                  </a:cubicBezTo>
                  <a:cubicBezTo>
                    <a:pt x="223" y="41"/>
                    <a:pt x="192" y="41"/>
                    <a:pt x="174" y="39"/>
                  </a:cubicBezTo>
                  <a:cubicBezTo>
                    <a:pt x="131" y="36"/>
                    <a:pt x="152" y="56"/>
                    <a:pt x="168" y="56"/>
                  </a:cubicBezTo>
                  <a:cubicBezTo>
                    <a:pt x="218" y="56"/>
                    <a:pt x="228" y="68"/>
                    <a:pt x="207" y="71"/>
                  </a:cubicBezTo>
                  <a:cubicBezTo>
                    <a:pt x="186" y="74"/>
                    <a:pt x="182" y="73"/>
                    <a:pt x="162" y="76"/>
                  </a:cubicBezTo>
                  <a:cubicBezTo>
                    <a:pt x="7" y="101"/>
                    <a:pt x="59" y="60"/>
                    <a:pt x="74" y="60"/>
                  </a:cubicBezTo>
                  <a:cubicBezTo>
                    <a:pt x="139" y="59"/>
                    <a:pt x="123" y="37"/>
                    <a:pt x="107" y="42"/>
                  </a:cubicBezTo>
                  <a:cubicBezTo>
                    <a:pt x="91" y="46"/>
                    <a:pt x="34" y="27"/>
                    <a:pt x="26" y="63"/>
                  </a:cubicBezTo>
                  <a:cubicBezTo>
                    <a:pt x="19" y="100"/>
                    <a:pt x="42" y="282"/>
                    <a:pt x="36" y="317"/>
                  </a:cubicBezTo>
                  <a:cubicBezTo>
                    <a:pt x="0" y="534"/>
                    <a:pt x="199" y="487"/>
                    <a:pt x="199" y="487"/>
                  </a:cubicBezTo>
                  <a:cubicBezTo>
                    <a:pt x="156" y="453"/>
                    <a:pt x="174" y="421"/>
                    <a:pt x="171" y="403"/>
                  </a:cubicBezTo>
                  <a:cubicBezTo>
                    <a:pt x="161" y="345"/>
                    <a:pt x="154" y="337"/>
                    <a:pt x="144" y="341"/>
                  </a:cubicBezTo>
                  <a:cubicBezTo>
                    <a:pt x="121" y="352"/>
                    <a:pt x="123" y="358"/>
                    <a:pt x="126" y="367"/>
                  </a:cubicBezTo>
                  <a:cubicBezTo>
                    <a:pt x="142" y="416"/>
                    <a:pt x="105" y="376"/>
                    <a:pt x="105" y="376"/>
                  </a:cubicBezTo>
                  <a:cubicBezTo>
                    <a:pt x="98" y="380"/>
                    <a:pt x="95" y="390"/>
                    <a:pt x="99" y="399"/>
                  </a:cubicBezTo>
                  <a:cubicBezTo>
                    <a:pt x="131" y="463"/>
                    <a:pt x="101" y="446"/>
                    <a:pt x="94" y="435"/>
                  </a:cubicBezTo>
                  <a:cubicBezTo>
                    <a:pt x="61" y="390"/>
                    <a:pt x="92" y="366"/>
                    <a:pt x="88" y="352"/>
                  </a:cubicBezTo>
                  <a:cubicBezTo>
                    <a:pt x="75" y="295"/>
                    <a:pt x="118" y="274"/>
                    <a:pt x="124" y="265"/>
                  </a:cubicBezTo>
                  <a:cubicBezTo>
                    <a:pt x="130" y="256"/>
                    <a:pt x="127" y="253"/>
                    <a:pt x="129" y="234"/>
                  </a:cubicBezTo>
                  <a:cubicBezTo>
                    <a:pt x="136" y="195"/>
                    <a:pt x="155" y="216"/>
                    <a:pt x="153" y="228"/>
                  </a:cubicBezTo>
                  <a:cubicBezTo>
                    <a:pt x="148" y="274"/>
                    <a:pt x="176" y="242"/>
                    <a:pt x="186" y="228"/>
                  </a:cubicBezTo>
                  <a:cubicBezTo>
                    <a:pt x="218" y="186"/>
                    <a:pt x="214" y="229"/>
                    <a:pt x="209" y="237"/>
                  </a:cubicBezTo>
                  <a:cubicBezTo>
                    <a:pt x="203" y="244"/>
                    <a:pt x="198" y="255"/>
                    <a:pt x="200" y="260"/>
                  </a:cubicBezTo>
                  <a:cubicBezTo>
                    <a:pt x="208" y="283"/>
                    <a:pt x="193" y="305"/>
                    <a:pt x="188" y="306"/>
                  </a:cubicBezTo>
                  <a:cubicBezTo>
                    <a:pt x="184" y="308"/>
                    <a:pt x="170" y="314"/>
                    <a:pt x="170" y="332"/>
                  </a:cubicBezTo>
                  <a:cubicBezTo>
                    <a:pt x="171" y="350"/>
                    <a:pt x="192" y="382"/>
                    <a:pt x="192" y="395"/>
                  </a:cubicBezTo>
                  <a:cubicBezTo>
                    <a:pt x="193" y="492"/>
                    <a:pt x="236" y="499"/>
                    <a:pt x="255" y="497"/>
                  </a:cubicBezTo>
                  <a:cubicBezTo>
                    <a:pt x="275" y="496"/>
                    <a:pt x="445" y="490"/>
                    <a:pt x="515" y="483"/>
                  </a:cubicBezTo>
                  <a:cubicBezTo>
                    <a:pt x="585" y="477"/>
                    <a:pt x="538" y="458"/>
                    <a:pt x="518" y="458"/>
                  </a:cubicBezTo>
                  <a:cubicBezTo>
                    <a:pt x="467" y="458"/>
                    <a:pt x="454" y="427"/>
                    <a:pt x="454" y="427"/>
                  </a:cubicBezTo>
                  <a:cubicBezTo>
                    <a:pt x="454" y="427"/>
                    <a:pt x="453" y="405"/>
                    <a:pt x="431" y="400"/>
                  </a:cubicBezTo>
                  <a:cubicBezTo>
                    <a:pt x="376" y="385"/>
                    <a:pt x="411" y="353"/>
                    <a:pt x="425" y="345"/>
                  </a:cubicBezTo>
                  <a:cubicBezTo>
                    <a:pt x="438" y="338"/>
                    <a:pt x="430" y="335"/>
                    <a:pt x="420" y="329"/>
                  </a:cubicBezTo>
                  <a:cubicBezTo>
                    <a:pt x="398" y="316"/>
                    <a:pt x="394" y="300"/>
                    <a:pt x="396" y="270"/>
                  </a:cubicBezTo>
                  <a:cubicBezTo>
                    <a:pt x="397" y="240"/>
                    <a:pt x="416" y="249"/>
                    <a:pt x="416" y="249"/>
                  </a:cubicBezTo>
                  <a:cubicBezTo>
                    <a:pt x="416" y="249"/>
                    <a:pt x="448" y="262"/>
                    <a:pt x="460" y="256"/>
                  </a:cubicBezTo>
                  <a:cubicBezTo>
                    <a:pt x="472" y="250"/>
                    <a:pt x="467" y="239"/>
                    <a:pt x="461" y="244"/>
                  </a:cubicBezTo>
                  <a:cubicBezTo>
                    <a:pt x="455" y="248"/>
                    <a:pt x="412" y="244"/>
                    <a:pt x="407" y="223"/>
                  </a:cubicBezTo>
                  <a:cubicBezTo>
                    <a:pt x="403" y="202"/>
                    <a:pt x="418" y="213"/>
                    <a:pt x="422" y="214"/>
                  </a:cubicBezTo>
                  <a:cubicBezTo>
                    <a:pt x="427" y="216"/>
                    <a:pt x="427" y="220"/>
                    <a:pt x="439" y="226"/>
                  </a:cubicBezTo>
                  <a:cubicBezTo>
                    <a:pt x="468" y="241"/>
                    <a:pt x="454" y="224"/>
                    <a:pt x="454" y="224"/>
                  </a:cubicBezTo>
                  <a:cubicBezTo>
                    <a:pt x="454" y="224"/>
                    <a:pt x="454" y="224"/>
                    <a:pt x="438" y="209"/>
                  </a:cubicBezTo>
                  <a:cubicBezTo>
                    <a:pt x="423" y="194"/>
                    <a:pt x="406" y="199"/>
                    <a:pt x="389" y="199"/>
                  </a:cubicBezTo>
                  <a:cubicBezTo>
                    <a:pt x="373" y="199"/>
                    <a:pt x="376" y="211"/>
                    <a:pt x="376" y="211"/>
                  </a:cubicBezTo>
                  <a:cubicBezTo>
                    <a:pt x="376" y="211"/>
                    <a:pt x="373" y="242"/>
                    <a:pt x="370" y="291"/>
                  </a:cubicBezTo>
                  <a:cubicBezTo>
                    <a:pt x="368" y="341"/>
                    <a:pt x="360" y="347"/>
                    <a:pt x="357" y="343"/>
                  </a:cubicBezTo>
                  <a:cubicBezTo>
                    <a:pt x="354" y="338"/>
                    <a:pt x="350" y="313"/>
                    <a:pt x="350" y="305"/>
                  </a:cubicBezTo>
                  <a:cubicBezTo>
                    <a:pt x="350" y="298"/>
                    <a:pt x="345" y="264"/>
                    <a:pt x="347" y="230"/>
                  </a:cubicBezTo>
                  <a:cubicBezTo>
                    <a:pt x="350" y="195"/>
                    <a:pt x="356" y="210"/>
                    <a:pt x="334" y="201"/>
                  </a:cubicBezTo>
                  <a:cubicBezTo>
                    <a:pt x="311" y="192"/>
                    <a:pt x="323" y="182"/>
                    <a:pt x="331" y="182"/>
                  </a:cubicBezTo>
                  <a:cubicBezTo>
                    <a:pt x="338" y="182"/>
                    <a:pt x="350" y="189"/>
                    <a:pt x="352" y="181"/>
                  </a:cubicBezTo>
                  <a:cubicBezTo>
                    <a:pt x="356" y="160"/>
                    <a:pt x="359" y="141"/>
                    <a:pt x="347" y="136"/>
                  </a:cubicBezTo>
                  <a:cubicBezTo>
                    <a:pt x="322" y="127"/>
                    <a:pt x="332" y="121"/>
                    <a:pt x="341" y="118"/>
                  </a:cubicBezTo>
                  <a:cubicBezTo>
                    <a:pt x="350" y="115"/>
                    <a:pt x="352" y="94"/>
                    <a:pt x="339" y="99"/>
                  </a:cubicBezTo>
                  <a:cubicBezTo>
                    <a:pt x="313" y="107"/>
                    <a:pt x="316" y="85"/>
                    <a:pt x="321" y="82"/>
                  </a:cubicBezTo>
                  <a:cubicBezTo>
                    <a:pt x="325" y="79"/>
                    <a:pt x="334" y="83"/>
                    <a:pt x="331" y="62"/>
                  </a:cubicBezTo>
                  <a:cubicBezTo>
                    <a:pt x="328" y="41"/>
                    <a:pt x="347" y="34"/>
                    <a:pt x="351" y="53"/>
                  </a:cubicBezTo>
                  <a:cubicBezTo>
                    <a:pt x="354" y="73"/>
                    <a:pt x="363" y="112"/>
                    <a:pt x="369" y="103"/>
                  </a:cubicBezTo>
                  <a:cubicBezTo>
                    <a:pt x="375" y="94"/>
                    <a:pt x="385" y="57"/>
                    <a:pt x="395" y="41"/>
                  </a:cubicBezTo>
                  <a:cubicBezTo>
                    <a:pt x="406" y="24"/>
                    <a:pt x="418" y="38"/>
                    <a:pt x="415" y="47"/>
                  </a:cubicBezTo>
                  <a:cubicBezTo>
                    <a:pt x="401" y="88"/>
                    <a:pt x="426" y="90"/>
                    <a:pt x="426" y="90"/>
                  </a:cubicBezTo>
                  <a:cubicBezTo>
                    <a:pt x="426" y="90"/>
                    <a:pt x="423" y="96"/>
                    <a:pt x="409" y="95"/>
                  </a:cubicBezTo>
                  <a:cubicBezTo>
                    <a:pt x="382" y="92"/>
                    <a:pt x="393" y="110"/>
                    <a:pt x="405" y="115"/>
                  </a:cubicBezTo>
                  <a:cubicBezTo>
                    <a:pt x="431" y="124"/>
                    <a:pt x="414" y="130"/>
                    <a:pt x="401" y="130"/>
                  </a:cubicBezTo>
                  <a:cubicBezTo>
                    <a:pt x="387" y="130"/>
                    <a:pt x="381" y="134"/>
                    <a:pt x="378" y="148"/>
                  </a:cubicBezTo>
                  <a:cubicBezTo>
                    <a:pt x="369" y="191"/>
                    <a:pt x="401" y="181"/>
                    <a:pt x="401" y="181"/>
                  </a:cubicBezTo>
                  <a:cubicBezTo>
                    <a:pt x="452" y="195"/>
                    <a:pt x="528" y="188"/>
                    <a:pt x="528" y="188"/>
                  </a:cubicBezTo>
                  <a:cubicBezTo>
                    <a:pt x="543" y="192"/>
                    <a:pt x="552" y="189"/>
                    <a:pt x="558" y="181"/>
                  </a:cubicBezTo>
                  <a:lnTo>
                    <a:pt x="558" y="103"/>
                  </a:lnTo>
                  <a:cubicBezTo>
                    <a:pt x="556" y="93"/>
                    <a:pt x="555" y="84"/>
                    <a:pt x="554" y="76"/>
                  </a:cubicBezTo>
                  <a:close/>
                  <a:moveTo>
                    <a:pt x="231" y="77"/>
                  </a:moveTo>
                  <a:cubicBezTo>
                    <a:pt x="233" y="65"/>
                    <a:pt x="249" y="69"/>
                    <a:pt x="249" y="69"/>
                  </a:cubicBezTo>
                  <a:cubicBezTo>
                    <a:pt x="249" y="69"/>
                    <a:pt x="278" y="79"/>
                    <a:pt x="290" y="78"/>
                  </a:cubicBezTo>
                  <a:cubicBezTo>
                    <a:pt x="301" y="76"/>
                    <a:pt x="318" y="93"/>
                    <a:pt x="293" y="93"/>
                  </a:cubicBezTo>
                  <a:cubicBezTo>
                    <a:pt x="267" y="93"/>
                    <a:pt x="228" y="104"/>
                    <a:pt x="231" y="77"/>
                  </a:cubicBezTo>
                  <a:close/>
                  <a:moveTo>
                    <a:pt x="171" y="195"/>
                  </a:moveTo>
                  <a:cubicBezTo>
                    <a:pt x="153" y="195"/>
                    <a:pt x="46" y="237"/>
                    <a:pt x="45" y="128"/>
                  </a:cubicBezTo>
                  <a:cubicBezTo>
                    <a:pt x="45" y="104"/>
                    <a:pt x="39" y="83"/>
                    <a:pt x="69" y="98"/>
                  </a:cubicBezTo>
                  <a:cubicBezTo>
                    <a:pt x="99" y="112"/>
                    <a:pt x="72" y="111"/>
                    <a:pt x="137" y="108"/>
                  </a:cubicBezTo>
                  <a:cubicBezTo>
                    <a:pt x="137" y="108"/>
                    <a:pt x="184" y="110"/>
                    <a:pt x="191" y="106"/>
                  </a:cubicBezTo>
                  <a:cubicBezTo>
                    <a:pt x="199" y="101"/>
                    <a:pt x="192" y="91"/>
                    <a:pt x="207" y="91"/>
                  </a:cubicBezTo>
                  <a:cubicBezTo>
                    <a:pt x="222" y="90"/>
                    <a:pt x="220" y="105"/>
                    <a:pt x="220" y="105"/>
                  </a:cubicBezTo>
                  <a:cubicBezTo>
                    <a:pt x="220" y="105"/>
                    <a:pt x="207" y="124"/>
                    <a:pt x="305" y="111"/>
                  </a:cubicBezTo>
                  <a:cubicBezTo>
                    <a:pt x="317" y="109"/>
                    <a:pt x="327" y="121"/>
                    <a:pt x="302" y="121"/>
                  </a:cubicBezTo>
                  <a:cubicBezTo>
                    <a:pt x="290" y="122"/>
                    <a:pt x="272" y="128"/>
                    <a:pt x="278" y="143"/>
                  </a:cubicBezTo>
                  <a:cubicBezTo>
                    <a:pt x="284" y="158"/>
                    <a:pt x="276" y="256"/>
                    <a:pt x="276" y="256"/>
                  </a:cubicBezTo>
                  <a:cubicBezTo>
                    <a:pt x="276" y="256"/>
                    <a:pt x="271" y="274"/>
                    <a:pt x="262" y="245"/>
                  </a:cubicBezTo>
                  <a:cubicBezTo>
                    <a:pt x="259" y="235"/>
                    <a:pt x="262" y="144"/>
                    <a:pt x="260" y="137"/>
                  </a:cubicBezTo>
                  <a:cubicBezTo>
                    <a:pt x="259" y="129"/>
                    <a:pt x="217" y="122"/>
                    <a:pt x="215" y="154"/>
                  </a:cubicBezTo>
                  <a:cubicBezTo>
                    <a:pt x="214" y="185"/>
                    <a:pt x="205" y="195"/>
                    <a:pt x="171" y="195"/>
                  </a:cubicBezTo>
                  <a:close/>
                  <a:moveTo>
                    <a:pt x="237" y="231"/>
                  </a:moveTo>
                  <a:cubicBezTo>
                    <a:pt x="230" y="240"/>
                    <a:pt x="219" y="247"/>
                    <a:pt x="223" y="225"/>
                  </a:cubicBezTo>
                  <a:cubicBezTo>
                    <a:pt x="228" y="202"/>
                    <a:pt x="232" y="170"/>
                    <a:pt x="232" y="155"/>
                  </a:cubicBezTo>
                  <a:cubicBezTo>
                    <a:pt x="232" y="155"/>
                    <a:pt x="244" y="135"/>
                    <a:pt x="247" y="158"/>
                  </a:cubicBezTo>
                  <a:cubicBezTo>
                    <a:pt x="250" y="181"/>
                    <a:pt x="244" y="221"/>
                    <a:pt x="237" y="231"/>
                  </a:cubicBezTo>
                  <a:close/>
                  <a:moveTo>
                    <a:pt x="326" y="292"/>
                  </a:moveTo>
                  <a:cubicBezTo>
                    <a:pt x="327" y="320"/>
                    <a:pt x="355" y="400"/>
                    <a:pt x="286" y="399"/>
                  </a:cubicBezTo>
                  <a:cubicBezTo>
                    <a:pt x="217" y="398"/>
                    <a:pt x="214" y="409"/>
                    <a:pt x="215" y="321"/>
                  </a:cubicBezTo>
                  <a:cubicBezTo>
                    <a:pt x="216" y="236"/>
                    <a:pt x="225" y="253"/>
                    <a:pt x="230" y="264"/>
                  </a:cubicBezTo>
                  <a:cubicBezTo>
                    <a:pt x="230" y="264"/>
                    <a:pt x="253" y="318"/>
                    <a:pt x="309" y="277"/>
                  </a:cubicBezTo>
                  <a:cubicBezTo>
                    <a:pt x="319" y="269"/>
                    <a:pt x="324" y="263"/>
                    <a:pt x="326" y="292"/>
                  </a:cubicBezTo>
                  <a:close/>
                  <a:moveTo>
                    <a:pt x="318" y="133"/>
                  </a:moveTo>
                  <a:cubicBezTo>
                    <a:pt x="338" y="148"/>
                    <a:pt x="316" y="165"/>
                    <a:pt x="316" y="165"/>
                  </a:cubicBezTo>
                  <a:cubicBezTo>
                    <a:pt x="316" y="165"/>
                    <a:pt x="302" y="189"/>
                    <a:pt x="313" y="213"/>
                  </a:cubicBezTo>
                  <a:cubicBezTo>
                    <a:pt x="324" y="237"/>
                    <a:pt x="324" y="265"/>
                    <a:pt x="301" y="239"/>
                  </a:cubicBezTo>
                  <a:cubicBezTo>
                    <a:pt x="279" y="214"/>
                    <a:pt x="293" y="156"/>
                    <a:pt x="299" y="144"/>
                  </a:cubicBezTo>
                  <a:cubicBezTo>
                    <a:pt x="299" y="144"/>
                    <a:pt x="299" y="118"/>
                    <a:pt x="318" y="133"/>
                  </a:cubicBezTo>
                  <a:close/>
                  <a:moveTo>
                    <a:pt x="507" y="179"/>
                  </a:moveTo>
                  <a:cubicBezTo>
                    <a:pt x="498" y="185"/>
                    <a:pt x="507" y="179"/>
                    <a:pt x="465" y="177"/>
                  </a:cubicBezTo>
                  <a:cubicBezTo>
                    <a:pt x="423" y="176"/>
                    <a:pt x="461" y="162"/>
                    <a:pt x="461" y="162"/>
                  </a:cubicBezTo>
                  <a:cubicBezTo>
                    <a:pt x="565" y="166"/>
                    <a:pt x="516" y="173"/>
                    <a:pt x="507" y="179"/>
                  </a:cubicBezTo>
                  <a:close/>
                </a:path>
              </a:pathLst>
            </a:custGeom>
            <a:solidFill>
              <a:schemeClr val="bg1"/>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8" name="Freeform 6"/>
            <p:cNvSpPr/>
            <p:nvPr/>
          </p:nvSpPr>
          <p:spPr bwMode="auto">
            <a:xfrm>
              <a:off x="3621" y="1287"/>
              <a:ext cx="238" cy="283"/>
            </a:xfrm>
            <a:custGeom>
              <a:avLst/>
              <a:gdLst/>
              <a:ahLst/>
              <a:cxnLst>
                <a:cxn ang="0">
                  <a:pos x="40" y="15"/>
                </a:cxn>
                <a:cxn ang="0">
                  <a:pos x="27" y="56"/>
                </a:cxn>
                <a:cxn ang="0">
                  <a:pos x="40" y="15"/>
                </a:cxn>
              </a:cxnLst>
              <a:rect l="0" t="0" r="r" b="b"/>
              <a:pathLst>
                <a:path w="47" h="56">
                  <a:moveTo>
                    <a:pt x="40" y="15"/>
                  </a:moveTo>
                  <a:cubicBezTo>
                    <a:pt x="37" y="0"/>
                    <a:pt x="0" y="23"/>
                    <a:pt x="27" y="56"/>
                  </a:cubicBezTo>
                  <a:cubicBezTo>
                    <a:pt x="27" y="56"/>
                    <a:pt x="47" y="49"/>
                    <a:pt x="40" y="15"/>
                  </a:cubicBezTo>
                  <a:close/>
                </a:path>
              </a:pathLst>
            </a:custGeom>
            <a:solidFill>
              <a:schemeClr val="bg1"/>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9" name="Freeform 7"/>
            <p:cNvSpPr/>
            <p:nvPr/>
          </p:nvSpPr>
          <p:spPr bwMode="auto">
            <a:xfrm>
              <a:off x="3403" y="1403"/>
              <a:ext cx="208" cy="379"/>
            </a:xfrm>
            <a:custGeom>
              <a:avLst/>
              <a:gdLst/>
              <a:ahLst/>
              <a:cxnLst>
                <a:cxn ang="0">
                  <a:pos x="19" y="27"/>
                </a:cxn>
                <a:cxn ang="0">
                  <a:pos x="12" y="69"/>
                </a:cxn>
                <a:cxn ang="0">
                  <a:pos x="40" y="45"/>
                </a:cxn>
                <a:cxn ang="0">
                  <a:pos x="37" y="24"/>
                </a:cxn>
                <a:cxn ang="0">
                  <a:pos x="19" y="27"/>
                </a:cxn>
              </a:cxnLst>
              <a:rect l="0" t="0" r="r" b="b"/>
              <a:pathLst>
                <a:path w="41" h="75">
                  <a:moveTo>
                    <a:pt x="19" y="27"/>
                  </a:moveTo>
                  <a:cubicBezTo>
                    <a:pt x="0" y="54"/>
                    <a:pt x="6" y="63"/>
                    <a:pt x="12" y="69"/>
                  </a:cubicBezTo>
                  <a:cubicBezTo>
                    <a:pt x="18" y="75"/>
                    <a:pt x="30" y="74"/>
                    <a:pt x="40" y="45"/>
                  </a:cubicBezTo>
                  <a:cubicBezTo>
                    <a:pt x="40" y="45"/>
                    <a:pt x="32" y="31"/>
                    <a:pt x="37" y="24"/>
                  </a:cubicBezTo>
                  <a:cubicBezTo>
                    <a:pt x="41" y="16"/>
                    <a:pt x="38" y="0"/>
                    <a:pt x="19" y="27"/>
                  </a:cubicBezTo>
                  <a:close/>
                </a:path>
              </a:pathLst>
            </a:custGeom>
            <a:solidFill>
              <a:schemeClr val="bg1"/>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0" name="Freeform 8"/>
            <p:cNvSpPr/>
            <p:nvPr/>
          </p:nvSpPr>
          <p:spPr bwMode="auto">
            <a:xfrm>
              <a:off x="3272" y="645"/>
              <a:ext cx="680" cy="318"/>
            </a:xfrm>
            <a:custGeom>
              <a:avLst/>
              <a:gdLst/>
              <a:ahLst/>
              <a:cxnLst>
                <a:cxn ang="0">
                  <a:pos x="112" y="4"/>
                </a:cxn>
                <a:cxn ang="0">
                  <a:pos x="24" y="4"/>
                </a:cxn>
                <a:cxn ang="0">
                  <a:pos x="2" y="25"/>
                </a:cxn>
                <a:cxn ang="0">
                  <a:pos x="60" y="58"/>
                </a:cxn>
                <a:cxn ang="0">
                  <a:pos x="96" y="54"/>
                </a:cxn>
                <a:cxn ang="0">
                  <a:pos x="113" y="53"/>
                </a:cxn>
                <a:cxn ang="0">
                  <a:pos x="112" y="4"/>
                </a:cxn>
              </a:cxnLst>
              <a:rect l="0" t="0" r="r" b="b"/>
              <a:pathLst>
                <a:path w="135" h="63">
                  <a:moveTo>
                    <a:pt x="112" y="4"/>
                  </a:moveTo>
                  <a:cubicBezTo>
                    <a:pt x="105" y="9"/>
                    <a:pt x="24" y="4"/>
                    <a:pt x="24" y="4"/>
                  </a:cubicBezTo>
                  <a:cubicBezTo>
                    <a:pt x="15" y="4"/>
                    <a:pt x="3" y="1"/>
                    <a:pt x="2" y="25"/>
                  </a:cubicBezTo>
                  <a:cubicBezTo>
                    <a:pt x="0" y="63"/>
                    <a:pt x="48" y="58"/>
                    <a:pt x="60" y="58"/>
                  </a:cubicBezTo>
                  <a:cubicBezTo>
                    <a:pt x="72" y="58"/>
                    <a:pt x="84" y="48"/>
                    <a:pt x="96" y="54"/>
                  </a:cubicBezTo>
                  <a:cubicBezTo>
                    <a:pt x="96" y="54"/>
                    <a:pt x="107" y="63"/>
                    <a:pt x="113" y="53"/>
                  </a:cubicBezTo>
                  <a:cubicBezTo>
                    <a:pt x="135" y="13"/>
                    <a:pt x="120" y="0"/>
                    <a:pt x="112" y="4"/>
                  </a:cubicBezTo>
                  <a:close/>
                </a:path>
              </a:pathLst>
            </a:custGeom>
            <a:solidFill>
              <a:schemeClr val="bg1"/>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1" name="Freeform 9"/>
            <p:cNvSpPr/>
            <p:nvPr/>
          </p:nvSpPr>
          <p:spPr bwMode="auto">
            <a:xfrm>
              <a:off x="4046" y="1545"/>
              <a:ext cx="493" cy="516"/>
            </a:xfrm>
            <a:custGeom>
              <a:avLst/>
              <a:gdLst/>
              <a:ahLst/>
              <a:cxnLst>
                <a:cxn ang="0">
                  <a:pos x="67" y="5"/>
                </a:cxn>
                <a:cxn ang="0">
                  <a:pos x="31" y="5"/>
                </a:cxn>
                <a:cxn ang="0">
                  <a:pos x="12" y="57"/>
                </a:cxn>
                <a:cxn ang="0">
                  <a:pos x="79" y="62"/>
                </a:cxn>
                <a:cxn ang="0">
                  <a:pos x="67" y="5"/>
                </a:cxn>
              </a:cxnLst>
              <a:rect l="0" t="0" r="r" b="b"/>
              <a:pathLst>
                <a:path w="97" h="102">
                  <a:moveTo>
                    <a:pt x="67" y="5"/>
                  </a:moveTo>
                  <a:cubicBezTo>
                    <a:pt x="55" y="10"/>
                    <a:pt x="31" y="5"/>
                    <a:pt x="31" y="5"/>
                  </a:cubicBezTo>
                  <a:cubicBezTo>
                    <a:pt x="0" y="6"/>
                    <a:pt x="16" y="39"/>
                    <a:pt x="12" y="57"/>
                  </a:cubicBezTo>
                  <a:cubicBezTo>
                    <a:pt x="8" y="76"/>
                    <a:pt x="63" y="102"/>
                    <a:pt x="79" y="62"/>
                  </a:cubicBezTo>
                  <a:cubicBezTo>
                    <a:pt x="97" y="20"/>
                    <a:pt x="79" y="0"/>
                    <a:pt x="67" y="5"/>
                  </a:cubicBezTo>
                  <a:close/>
                </a:path>
              </a:pathLst>
            </a:custGeom>
            <a:solidFill>
              <a:schemeClr val="bg1"/>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2" name="Freeform 10"/>
            <p:cNvSpPr/>
            <p:nvPr/>
          </p:nvSpPr>
          <p:spPr bwMode="auto">
            <a:xfrm>
              <a:off x="5173" y="1024"/>
              <a:ext cx="501" cy="96"/>
            </a:xfrm>
            <a:custGeom>
              <a:avLst/>
              <a:gdLst/>
              <a:ahLst/>
              <a:cxnLst>
                <a:cxn ang="0">
                  <a:pos x="15" y="0"/>
                </a:cxn>
                <a:cxn ang="0">
                  <a:pos x="40" y="15"/>
                </a:cxn>
                <a:cxn ang="0">
                  <a:pos x="15" y="0"/>
                </a:cxn>
              </a:cxnLst>
              <a:rect l="0" t="0" r="r" b="b"/>
              <a:pathLst>
                <a:path w="99" h="19">
                  <a:moveTo>
                    <a:pt x="15" y="0"/>
                  </a:moveTo>
                  <a:cubicBezTo>
                    <a:pt x="0" y="0"/>
                    <a:pt x="19" y="19"/>
                    <a:pt x="40" y="15"/>
                  </a:cubicBezTo>
                  <a:cubicBezTo>
                    <a:pt x="99" y="1"/>
                    <a:pt x="15" y="0"/>
                    <a:pt x="15" y="0"/>
                  </a:cubicBezTo>
                  <a:close/>
                </a:path>
              </a:pathLst>
            </a:custGeom>
            <a:solidFill>
              <a:schemeClr val="bg1"/>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3" name="Freeform 11"/>
            <p:cNvSpPr/>
            <p:nvPr/>
          </p:nvSpPr>
          <p:spPr bwMode="auto">
            <a:xfrm>
              <a:off x="5340" y="1004"/>
              <a:ext cx="385" cy="237"/>
            </a:xfrm>
            <a:custGeom>
              <a:avLst/>
              <a:gdLst/>
              <a:ahLst/>
              <a:cxnLst>
                <a:cxn ang="0">
                  <a:pos x="21" y="37"/>
                </a:cxn>
                <a:cxn ang="0">
                  <a:pos x="70" y="17"/>
                </a:cxn>
                <a:cxn ang="0">
                  <a:pos x="48" y="3"/>
                </a:cxn>
                <a:cxn ang="0">
                  <a:pos x="19" y="32"/>
                </a:cxn>
                <a:cxn ang="0">
                  <a:pos x="21" y="37"/>
                </a:cxn>
              </a:cxnLst>
              <a:rect l="0" t="0" r="r" b="b"/>
              <a:pathLst>
                <a:path w="76" h="47">
                  <a:moveTo>
                    <a:pt x="21" y="37"/>
                  </a:moveTo>
                  <a:cubicBezTo>
                    <a:pt x="21" y="37"/>
                    <a:pt x="50" y="47"/>
                    <a:pt x="70" y="17"/>
                  </a:cubicBezTo>
                  <a:cubicBezTo>
                    <a:pt x="76" y="7"/>
                    <a:pt x="65" y="0"/>
                    <a:pt x="48" y="3"/>
                  </a:cubicBezTo>
                  <a:cubicBezTo>
                    <a:pt x="39" y="5"/>
                    <a:pt x="39" y="32"/>
                    <a:pt x="19" y="32"/>
                  </a:cubicBezTo>
                  <a:cubicBezTo>
                    <a:pt x="0" y="32"/>
                    <a:pt x="21" y="37"/>
                    <a:pt x="21" y="37"/>
                  </a:cubicBezTo>
                  <a:close/>
                </a:path>
              </a:pathLst>
            </a:custGeom>
            <a:solidFill>
              <a:schemeClr val="bg1"/>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4" name="Freeform 12"/>
            <p:cNvSpPr/>
            <p:nvPr/>
          </p:nvSpPr>
          <p:spPr bwMode="auto">
            <a:xfrm>
              <a:off x="5325" y="1201"/>
              <a:ext cx="415" cy="187"/>
            </a:xfrm>
            <a:custGeom>
              <a:avLst/>
              <a:gdLst/>
              <a:ahLst/>
              <a:cxnLst>
                <a:cxn ang="0">
                  <a:pos x="72" y="6"/>
                </a:cxn>
                <a:cxn ang="0">
                  <a:pos x="24" y="17"/>
                </a:cxn>
                <a:cxn ang="0">
                  <a:pos x="17" y="26"/>
                </a:cxn>
                <a:cxn ang="0">
                  <a:pos x="76" y="23"/>
                </a:cxn>
                <a:cxn ang="0">
                  <a:pos x="82" y="20"/>
                </a:cxn>
                <a:cxn ang="0">
                  <a:pos x="82" y="0"/>
                </a:cxn>
                <a:cxn ang="0">
                  <a:pos x="72" y="6"/>
                </a:cxn>
              </a:cxnLst>
              <a:rect l="0" t="0" r="r" b="b"/>
              <a:pathLst>
                <a:path w="82" h="37">
                  <a:moveTo>
                    <a:pt x="72" y="6"/>
                  </a:moveTo>
                  <a:cubicBezTo>
                    <a:pt x="57" y="23"/>
                    <a:pt x="24" y="17"/>
                    <a:pt x="24" y="17"/>
                  </a:cubicBezTo>
                  <a:cubicBezTo>
                    <a:pt x="24" y="17"/>
                    <a:pt x="0" y="16"/>
                    <a:pt x="17" y="26"/>
                  </a:cubicBezTo>
                  <a:cubicBezTo>
                    <a:pt x="33" y="37"/>
                    <a:pt x="53" y="32"/>
                    <a:pt x="76" y="23"/>
                  </a:cubicBezTo>
                  <a:cubicBezTo>
                    <a:pt x="78" y="22"/>
                    <a:pt x="80" y="21"/>
                    <a:pt x="82" y="20"/>
                  </a:cubicBezTo>
                  <a:lnTo>
                    <a:pt x="82" y="0"/>
                  </a:lnTo>
                  <a:cubicBezTo>
                    <a:pt x="79" y="1"/>
                    <a:pt x="75" y="2"/>
                    <a:pt x="72" y="6"/>
                  </a:cubicBezTo>
                  <a:close/>
                </a:path>
              </a:pathLst>
            </a:custGeom>
            <a:solidFill>
              <a:schemeClr val="bg1"/>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5" name="Freeform 13"/>
            <p:cNvSpPr/>
            <p:nvPr/>
          </p:nvSpPr>
          <p:spPr bwMode="auto">
            <a:xfrm>
              <a:off x="5001" y="1378"/>
              <a:ext cx="698" cy="167"/>
            </a:xfrm>
            <a:custGeom>
              <a:avLst/>
              <a:gdLst/>
              <a:ahLst/>
              <a:cxnLst>
                <a:cxn ang="0">
                  <a:pos x="21" y="1"/>
                </a:cxn>
                <a:cxn ang="0">
                  <a:pos x="8" y="14"/>
                </a:cxn>
                <a:cxn ang="0">
                  <a:pos x="57" y="22"/>
                </a:cxn>
                <a:cxn ang="0">
                  <a:pos x="117" y="23"/>
                </a:cxn>
                <a:cxn ang="0">
                  <a:pos x="114" y="8"/>
                </a:cxn>
                <a:cxn ang="0">
                  <a:pos x="82" y="3"/>
                </a:cxn>
                <a:cxn ang="0">
                  <a:pos x="21" y="1"/>
                </a:cxn>
              </a:cxnLst>
              <a:rect l="0" t="0" r="r" b="b"/>
              <a:pathLst>
                <a:path w="138" h="33">
                  <a:moveTo>
                    <a:pt x="21" y="1"/>
                  </a:moveTo>
                  <a:cubicBezTo>
                    <a:pt x="21" y="1"/>
                    <a:pt x="0" y="8"/>
                    <a:pt x="8" y="14"/>
                  </a:cubicBezTo>
                  <a:cubicBezTo>
                    <a:pt x="15" y="20"/>
                    <a:pt x="48" y="22"/>
                    <a:pt x="57" y="22"/>
                  </a:cubicBezTo>
                  <a:cubicBezTo>
                    <a:pt x="66" y="22"/>
                    <a:pt x="96" y="33"/>
                    <a:pt x="117" y="23"/>
                  </a:cubicBezTo>
                  <a:cubicBezTo>
                    <a:pt x="138" y="12"/>
                    <a:pt x="123" y="9"/>
                    <a:pt x="114" y="8"/>
                  </a:cubicBezTo>
                  <a:cubicBezTo>
                    <a:pt x="105" y="6"/>
                    <a:pt x="102" y="0"/>
                    <a:pt x="82" y="3"/>
                  </a:cubicBezTo>
                  <a:cubicBezTo>
                    <a:pt x="37" y="11"/>
                    <a:pt x="21" y="1"/>
                    <a:pt x="21" y="1"/>
                  </a:cubicBezTo>
                  <a:close/>
                </a:path>
              </a:pathLst>
            </a:custGeom>
            <a:solidFill>
              <a:schemeClr val="bg1"/>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6" name="Freeform 14"/>
            <p:cNvSpPr/>
            <p:nvPr/>
          </p:nvSpPr>
          <p:spPr bwMode="auto">
            <a:xfrm>
              <a:off x="5077" y="1540"/>
              <a:ext cx="567" cy="146"/>
            </a:xfrm>
            <a:custGeom>
              <a:avLst/>
              <a:gdLst/>
              <a:ahLst/>
              <a:cxnLst>
                <a:cxn ang="0">
                  <a:pos x="98" y="19"/>
                </a:cxn>
                <a:cxn ang="0">
                  <a:pos x="103" y="4"/>
                </a:cxn>
                <a:cxn ang="0">
                  <a:pos x="74" y="10"/>
                </a:cxn>
                <a:cxn ang="0">
                  <a:pos x="36" y="6"/>
                </a:cxn>
                <a:cxn ang="0">
                  <a:pos x="2" y="4"/>
                </a:cxn>
                <a:cxn ang="0">
                  <a:pos x="98" y="19"/>
                </a:cxn>
              </a:cxnLst>
              <a:rect l="0" t="0" r="r" b="b"/>
              <a:pathLst>
                <a:path w="112" h="29">
                  <a:moveTo>
                    <a:pt x="98" y="19"/>
                  </a:moveTo>
                  <a:cubicBezTo>
                    <a:pt x="112" y="13"/>
                    <a:pt x="111" y="0"/>
                    <a:pt x="103" y="4"/>
                  </a:cubicBezTo>
                  <a:cubicBezTo>
                    <a:pt x="96" y="9"/>
                    <a:pt x="83" y="10"/>
                    <a:pt x="74" y="10"/>
                  </a:cubicBezTo>
                  <a:cubicBezTo>
                    <a:pt x="65" y="11"/>
                    <a:pt x="45" y="3"/>
                    <a:pt x="36" y="6"/>
                  </a:cubicBezTo>
                  <a:cubicBezTo>
                    <a:pt x="27" y="9"/>
                    <a:pt x="2" y="4"/>
                    <a:pt x="2" y="4"/>
                  </a:cubicBezTo>
                  <a:cubicBezTo>
                    <a:pt x="0" y="29"/>
                    <a:pt x="83" y="25"/>
                    <a:pt x="98" y="19"/>
                  </a:cubicBezTo>
                  <a:close/>
                </a:path>
              </a:pathLst>
            </a:custGeom>
            <a:solidFill>
              <a:schemeClr val="bg1"/>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7" name="Freeform 15"/>
            <p:cNvSpPr/>
            <p:nvPr/>
          </p:nvSpPr>
          <p:spPr bwMode="auto">
            <a:xfrm>
              <a:off x="5042" y="1656"/>
              <a:ext cx="584" cy="480"/>
            </a:xfrm>
            <a:custGeom>
              <a:avLst/>
              <a:gdLst/>
              <a:ahLst/>
              <a:cxnLst>
                <a:cxn ang="0">
                  <a:pos x="3" y="53"/>
                </a:cxn>
                <a:cxn ang="0">
                  <a:pos x="26" y="54"/>
                </a:cxn>
                <a:cxn ang="0">
                  <a:pos x="50" y="77"/>
                </a:cxn>
                <a:cxn ang="0">
                  <a:pos x="59" y="84"/>
                </a:cxn>
                <a:cxn ang="0">
                  <a:pos x="81" y="52"/>
                </a:cxn>
                <a:cxn ang="0">
                  <a:pos x="111" y="52"/>
                </a:cxn>
                <a:cxn ang="0">
                  <a:pos x="79" y="27"/>
                </a:cxn>
                <a:cxn ang="0">
                  <a:pos x="37" y="16"/>
                </a:cxn>
                <a:cxn ang="0">
                  <a:pos x="12" y="41"/>
                </a:cxn>
                <a:cxn ang="0">
                  <a:pos x="3" y="53"/>
                </a:cxn>
              </a:cxnLst>
              <a:rect l="0" t="0" r="r" b="b"/>
              <a:pathLst>
                <a:path w="115" h="95">
                  <a:moveTo>
                    <a:pt x="3" y="53"/>
                  </a:moveTo>
                  <a:cubicBezTo>
                    <a:pt x="5" y="60"/>
                    <a:pt x="14" y="68"/>
                    <a:pt x="26" y="54"/>
                  </a:cubicBezTo>
                  <a:cubicBezTo>
                    <a:pt x="48" y="29"/>
                    <a:pt x="48" y="72"/>
                    <a:pt x="50" y="77"/>
                  </a:cubicBezTo>
                  <a:cubicBezTo>
                    <a:pt x="51" y="81"/>
                    <a:pt x="54" y="95"/>
                    <a:pt x="59" y="84"/>
                  </a:cubicBezTo>
                  <a:cubicBezTo>
                    <a:pt x="63" y="74"/>
                    <a:pt x="70" y="39"/>
                    <a:pt x="81" y="52"/>
                  </a:cubicBezTo>
                  <a:cubicBezTo>
                    <a:pt x="100" y="76"/>
                    <a:pt x="115" y="54"/>
                    <a:pt x="111" y="52"/>
                  </a:cubicBezTo>
                  <a:cubicBezTo>
                    <a:pt x="106" y="51"/>
                    <a:pt x="79" y="37"/>
                    <a:pt x="79" y="27"/>
                  </a:cubicBezTo>
                  <a:cubicBezTo>
                    <a:pt x="79" y="16"/>
                    <a:pt x="42" y="0"/>
                    <a:pt x="37" y="16"/>
                  </a:cubicBezTo>
                  <a:cubicBezTo>
                    <a:pt x="33" y="33"/>
                    <a:pt x="12" y="41"/>
                    <a:pt x="12" y="41"/>
                  </a:cubicBezTo>
                  <a:cubicBezTo>
                    <a:pt x="0" y="44"/>
                    <a:pt x="2" y="45"/>
                    <a:pt x="3" y="53"/>
                  </a:cubicBezTo>
                  <a:close/>
                </a:path>
              </a:pathLst>
            </a:custGeom>
            <a:solidFill>
              <a:schemeClr val="bg1"/>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8" name="Freeform 16"/>
            <p:cNvSpPr/>
            <p:nvPr/>
          </p:nvSpPr>
          <p:spPr bwMode="auto">
            <a:xfrm>
              <a:off x="5421" y="1464"/>
              <a:ext cx="329" cy="854"/>
            </a:xfrm>
            <a:custGeom>
              <a:avLst/>
              <a:gdLst/>
              <a:ahLst/>
              <a:cxnLst>
                <a:cxn ang="0">
                  <a:pos x="51" y="40"/>
                </a:cxn>
                <a:cxn ang="0">
                  <a:pos x="22" y="49"/>
                </a:cxn>
                <a:cxn ang="0">
                  <a:pos x="22" y="59"/>
                </a:cxn>
                <a:cxn ang="0">
                  <a:pos x="50" y="90"/>
                </a:cxn>
                <a:cxn ang="0">
                  <a:pos x="34" y="118"/>
                </a:cxn>
                <a:cxn ang="0">
                  <a:pos x="0" y="148"/>
                </a:cxn>
                <a:cxn ang="0">
                  <a:pos x="17" y="155"/>
                </a:cxn>
                <a:cxn ang="0">
                  <a:pos x="47" y="166"/>
                </a:cxn>
                <a:cxn ang="0">
                  <a:pos x="63" y="162"/>
                </a:cxn>
                <a:cxn ang="0">
                  <a:pos x="65" y="0"/>
                </a:cxn>
                <a:cxn ang="0">
                  <a:pos x="51" y="40"/>
                </a:cxn>
              </a:cxnLst>
              <a:rect l="0" t="0" r="r" b="b"/>
              <a:pathLst>
                <a:path w="65" h="169">
                  <a:moveTo>
                    <a:pt x="51" y="40"/>
                  </a:moveTo>
                  <a:cubicBezTo>
                    <a:pt x="44" y="46"/>
                    <a:pt x="30" y="49"/>
                    <a:pt x="22" y="49"/>
                  </a:cubicBezTo>
                  <a:cubicBezTo>
                    <a:pt x="13" y="48"/>
                    <a:pt x="14" y="56"/>
                    <a:pt x="22" y="59"/>
                  </a:cubicBezTo>
                  <a:cubicBezTo>
                    <a:pt x="30" y="62"/>
                    <a:pt x="49" y="75"/>
                    <a:pt x="50" y="90"/>
                  </a:cubicBezTo>
                  <a:cubicBezTo>
                    <a:pt x="50" y="104"/>
                    <a:pt x="51" y="115"/>
                    <a:pt x="34" y="118"/>
                  </a:cubicBezTo>
                  <a:cubicBezTo>
                    <a:pt x="18" y="122"/>
                    <a:pt x="3" y="124"/>
                    <a:pt x="0" y="148"/>
                  </a:cubicBezTo>
                  <a:cubicBezTo>
                    <a:pt x="0" y="148"/>
                    <a:pt x="10" y="154"/>
                    <a:pt x="17" y="155"/>
                  </a:cubicBezTo>
                  <a:cubicBezTo>
                    <a:pt x="23" y="155"/>
                    <a:pt x="42" y="163"/>
                    <a:pt x="47" y="166"/>
                  </a:cubicBezTo>
                  <a:cubicBezTo>
                    <a:pt x="51" y="169"/>
                    <a:pt x="58" y="167"/>
                    <a:pt x="63" y="162"/>
                  </a:cubicBezTo>
                  <a:lnTo>
                    <a:pt x="65" y="0"/>
                  </a:lnTo>
                  <a:cubicBezTo>
                    <a:pt x="64" y="8"/>
                    <a:pt x="58" y="36"/>
                    <a:pt x="51" y="40"/>
                  </a:cubicBezTo>
                  <a:close/>
                </a:path>
              </a:pathLst>
            </a:custGeom>
            <a:solidFill>
              <a:schemeClr val="bg1"/>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grpSp>
      <p:grpSp>
        <p:nvGrpSpPr>
          <p:cNvPr id="19" name="Group 17"/>
          <p:cNvGrpSpPr>
            <a:grpSpLocks/>
          </p:cNvGrpSpPr>
          <p:nvPr/>
        </p:nvGrpSpPr>
        <p:grpSpPr bwMode="auto">
          <a:xfrm>
            <a:off x="554038" y="36513"/>
            <a:ext cx="7891462" cy="6821487"/>
            <a:chOff x="349" y="23"/>
            <a:chExt cx="4971" cy="4297"/>
          </a:xfrm>
        </p:grpSpPr>
        <p:sp>
          <p:nvSpPr>
            <p:cNvPr id="20" name="Rectangle 18"/>
            <p:cNvSpPr>
              <a:spLocks noChangeArrowheads="1"/>
            </p:cNvSpPr>
            <p:nvPr/>
          </p:nvSpPr>
          <p:spPr bwMode="auto">
            <a:xfrm>
              <a:off x="384" y="23"/>
              <a:ext cx="21" cy="101"/>
            </a:xfrm>
            <a:prstGeom prst="rect">
              <a:avLst/>
            </a:prstGeom>
            <a:solidFill>
              <a:schemeClr val="bg2">
                <a:alpha val="50000"/>
              </a:schemeClr>
            </a:solidFill>
            <a:ln w="0">
              <a:noFill/>
              <a:miter lim="800000"/>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21" name="Freeform 19"/>
            <p:cNvSpPr>
              <a:spLocks noEditPoints="1"/>
            </p:cNvSpPr>
            <p:nvPr/>
          </p:nvSpPr>
          <p:spPr bwMode="auto">
            <a:xfrm>
              <a:off x="384" y="225"/>
              <a:ext cx="21"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22" name="Freeform 20"/>
            <p:cNvSpPr>
              <a:spLocks noEditPoints="1"/>
            </p:cNvSpPr>
            <p:nvPr/>
          </p:nvSpPr>
          <p:spPr bwMode="auto">
            <a:xfrm>
              <a:off x="384" y="630"/>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23" name="Freeform 21"/>
            <p:cNvSpPr>
              <a:spLocks noEditPoints="1"/>
            </p:cNvSpPr>
            <p:nvPr/>
          </p:nvSpPr>
          <p:spPr bwMode="auto">
            <a:xfrm>
              <a:off x="384" y="1034"/>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24" name="Freeform 22"/>
            <p:cNvSpPr>
              <a:spLocks noEditPoints="1"/>
            </p:cNvSpPr>
            <p:nvPr/>
          </p:nvSpPr>
          <p:spPr bwMode="auto">
            <a:xfrm>
              <a:off x="384" y="1438"/>
              <a:ext cx="21"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25" name="Freeform 23"/>
            <p:cNvSpPr>
              <a:spLocks noEditPoints="1"/>
            </p:cNvSpPr>
            <p:nvPr/>
          </p:nvSpPr>
          <p:spPr bwMode="auto">
            <a:xfrm>
              <a:off x="384" y="1843"/>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26" name="Freeform 24"/>
            <p:cNvSpPr>
              <a:spLocks noEditPoints="1"/>
            </p:cNvSpPr>
            <p:nvPr/>
          </p:nvSpPr>
          <p:spPr bwMode="auto">
            <a:xfrm>
              <a:off x="384" y="2247"/>
              <a:ext cx="21"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27" name="Freeform 25"/>
            <p:cNvSpPr>
              <a:spLocks noEditPoints="1"/>
            </p:cNvSpPr>
            <p:nvPr/>
          </p:nvSpPr>
          <p:spPr bwMode="auto">
            <a:xfrm>
              <a:off x="384" y="2652"/>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28" name="Freeform 26"/>
            <p:cNvSpPr>
              <a:spLocks noEditPoints="1"/>
            </p:cNvSpPr>
            <p:nvPr/>
          </p:nvSpPr>
          <p:spPr bwMode="auto">
            <a:xfrm>
              <a:off x="384" y="3056"/>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29" name="Freeform 27"/>
            <p:cNvSpPr>
              <a:spLocks noEditPoints="1"/>
            </p:cNvSpPr>
            <p:nvPr/>
          </p:nvSpPr>
          <p:spPr bwMode="auto">
            <a:xfrm>
              <a:off x="384" y="3461"/>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30" name="Freeform 28"/>
            <p:cNvSpPr>
              <a:spLocks noEditPoints="1"/>
            </p:cNvSpPr>
            <p:nvPr/>
          </p:nvSpPr>
          <p:spPr bwMode="auto">
            <a:xfrm>
              <a:off x="384" y="3865"/>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31" name="Rectangle 29"/>
            <p:cNvSpPr>
              <a:spLocks noChangeArrowheads="1"/>
            </p:cNvSpPr>
            <p:nvPr/>
          </p:nvSpPr>
          <p:spPr bwMode="auto">
            <a:xfrm>
              <a:off x="384" y="4269"/>
              <a:ext cx="21" cy="51"/>
            </a:xfrm>
            <a:prstGeom prst="rect">
              <a:avLst/>
            </a:prstGeom>
            <a:solidFill>
              <a:schemeClr val="bg2">
                <a:alpha val="50000"/>
              </a:schemeClr>
            </a:solidFill>
            <a:ln w="0">
              <a:noFill/>
              <a:miter lim="800000"/>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32" name="Rectangle 30"/>
            <p:cNvSpPr>
              <a:spLocks noChangeArrowheads="1"/>
            </p:cNvSpPr>
            <p:nvPr/>
          </p:nvSpPr>
          <p:spPr bwMode="auto">
            <a:xfrm>
              <a:off x="829" y="23"/>
              <a:ext cx="21" cy="101"/>
            </a:xfrm>
            <a:prstGeom prst="rect">
              <a:avLst/>
            </a:prstGeom>
            <a:solidFill>
              <a:schemeClr val="bg2">
                <a:alpha val="50000"/>
              </a:schemeClr>
            </a:solidFill>
            <a:ln w="0">
              <a:noFill/>
              <a:miter lim="800000"/>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33" name="Freeform 31"/>
            <p:cNvSpPr>
              <a:spLocks noEditPoints="1"/>
            </p:cNvSpPr>
            <p:nvPr/>
          </p:nvSpPr>
          <p:spPr bwMode="auto">
            <a:xfrm>
              <a:off x="829" y="225"/>
              <a:ext cx="21"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34" name="Freeform 32"/>
            <p:cNvSpPr>
              <a:spLocks noEditPoints="1"/>
            </p:cNvSpPr>
            <p:nvPr/>
          </p:nvSpPr>
          <p:spPr bwMode="auto">
            <a:xfrm>
              <a:off x="829" y="630"/>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35" name="Freeform 33"/>
            <p:cNvSpPr>
              <a:spLocks noEditPoints="1"/>
            </p:cNvSpPr>
            <p:nvPr/>
          </p:nvSpPr>
          <p:spPr bwMode="auto">
            <a:xfrm>
              <a:off x="829" y="1034"/>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36" name="Freeform 34"/>
            <p:cNvSpPr>
              <a:spLocks noEditPoints="1"/>
            </p:cNvSpPr>
            <p:nvPr/>
          </p:nvSpPr>
          <p:spPr bwMode="auto">
            <a:xfrm>
              <a:off x="829" y="1438"/>
              <a:ext cx="21"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37" name="Freeform 35"/>
            <p:cNvSpPr>
              <a:spLocks noEditPoints="1"/>
            </p:cNvSpPr>
            <p:nvPr/>
          </p:nvSpPr>
          <p:spPr bwMode="auto">
            <a:xfrm>
              <a:off x="829" y="1843"/>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38" name="Freeform 36"/>
            <p:cNvSpPr>
              <a:spLocks noEditPoints="1"/>
            </p:cNvSpPr>
            <p:nvPr/>
          </p:nvSpPr>
          <p:spPr bwMode="auto">
            <a:xfrm>
              <a:off x="829" y="2247"/>
              <a:ext cx="21"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39" name="Freeform 37"/>
            <p:cNvSpPr>
              <a:spLocks noEditPoints="1"/>
            </p:cNvSpPr>
            <p:nvPr/>
          </p:nvSpPr>
          <p:spPr bwMode="auto">
            <a:xfrm>
              <a:off x="829" y="2652"/>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40" name="Freeform 38"/>
            <p:cNvSpPr>
              <a:spLocks noEditPoints="1"/>
            </p:cNvSpPr>
            <p:nvPr/>
          </p:nvSpPr>
          <p:spPr bwMode="auto">
            <a:xfrm>
              <a:off x="829" y="3056"/>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41" name="Freeform 39"/>
            <p:cNvSpPr>
              <a:spLocks noEditPoints="1"/>
            </p:cNvSpPr>
            <p:nvPr/>
          </p:nvSpPr>
          <p:spPr bwMode="auto">
            <a:xfrm>
              <a:off x="829" y="3461"/>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42" name="Freeform 40"/>
            <p:cNvSpPr>
              <a:spLocks noEditPoints="1"/>
            </p:cNvSpPr>
            <p:nvPr/>
          </p:nvSpPr>
          <p:spPr bwMode="auto">
            <a:xfrm>
              <a:off x="829" y="3865"/>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43" name="Rectangle 41"/>
            <p:cNvSpPr>
              <a:spLocks noChangeArrowheads="1"/>
            </p:cNvSpPr>
            <p:nvPr/>
          </p:nvSpPr>
          <p:spPr bwMode="auto">
            <a:xfrm>
              <a:off x="829" y="4269"/>
              <a:ext cx="21" cy="51"/>
            </a:xfrm>
            <a:prstGeom prst="rect">
              <a:avLst/>
            </a:prstGeom>
            <a:solidFill>
              <a:schemeClr val="bg2">
                <a:alpha val="50000"/>
              </a:schemeClr>
            </a:solidFill>
            <a:ln w="0">
              <a:noFill/>
              <a:miter lim="800000"/>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44" name="Rectangle 42"/>
            <p:cNvSpPr>
              <a:spLocks noChangeArrowheads="1"/>
            </p:cNvSpPr>
            <p:nvPr/>
          </p:nvSpPr>
          <p:spPr bwMode="auto">
            <a:xfrm>
              <a:off x="1279" y="23"/>
              <a:ext cx="21" cy="101"/>
            </a:xfrm>
            <a:prstGeom prst="rect">
              <a:avLst/>
            </a:prstGeom>
            <a:solidFill>
              <a:schemeClr val="bg2">
                <a:alpha val="50000"/>
              </a:schemeClr>
            </a:solidFill>
            <a:ln w="0">
              <a:noFill/>
              <a:miter lim="800000"/>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45" name="Freeform 43"/>
            <p:cNvSpPr>
              <a:spLocks noEditPoints="1"/>
            </p:cNvSpPr>
            <p:nvPr/>
          </p:nvSpPr>
          <p:spPr bwMode="auto">
            <a:xfrm>
              <a:off x="1279" y="225"/>
              <a:ext cx="21"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46" name="Freeform 44"/>
            <p:cNvSpPr>
              <a:spLocks noEditPoints="1"/>
            </p:cNvSpPr>
            <p:nvPr/>
          </p:nvSpPr>
          <p:spPr bwMode="auto">
            <a:xfrm>
              <a:off x="1279" y="630"/>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47" name="Freeform 45"/>
            <p:cNvSpPr>
              <a:spLocks noEditPoints="1"/>
            </p:cNvSpPr>
            <p:nvPr/>
          </p:nvSpPr>
          <p:spPr bwMode="auto">
            <a:xfrm>
              <a:off x="1279" y="1034"/>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48" name="Freeform 46"/>
            <p:cNvSpPr>
              <a:spLocks noEditPoints="1"/>
            </p:cNvSpPr>
            <p:nvPr/>
          </p:nvSpPr>
          <p:spPr bwMode="auto">
            <a:xfrm>
              <a:off x="1279" y="1438"/>
              <a:ext cx="21"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49" name="Freeform 47"/>
            <p:cNvSpPr>
              <a:spLocks noEditPoints="1"/>
            </p:cNvSpPr>
            <p:nvPr/>
          </p:nvSpPr>
          <p:spPr bwMode="auto">
            <a:xfrm>
              <a:off x="1279" y="1843"/>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50" name="Freeform 48"/>
            <p:cNvSpPr>
              <a:spLocks noEditPoints="1"/>
            </p:cNvSpPr>
            <p:nvPr/>
          </p:nvSpPr>
          <p:spPr bwMode="auto">
            <a:xfrm>
              <a:off x="1279" y="2247"/>
              <a:ext cx="21"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51" name="Freeform 49"/>
            <p:cNvSpPr>
              <a:spLocks noEditPoints="1"/>
            </p:cNvSpPr>
            <p:nvPr/>
          </p:nvSpPr>
          <p:spPr bwMode="auto">
            <a:xfrm>
              <a:off x="1279" y="2652"/>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52" name="Freeform 50"/>
            <p:cNvSpPr>
              <a:spLocks noEditPoints="1"/>
            </p:cNvSpPr>
            <p:nvPr/>
          </p:nvSpPr>
          <p:spPr bwMode="auto">
            <a:xfrm>
              <a:off x="1279" y="3056"/>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53" name="Freeform 51"/>
            <p:cNvSpPr>
              <a:spLocks noEditPoints="1"/>
            </p:cNvSpPr>
            <p:nvPr/>
          </p:nvSpPr>
          <p:spPr bwMode="auto">
            <a:xfrm>
              <a:off x="1279" y="3461"/>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54" name="Freeform 52"/>
            <p:cNvSpPr>
              <a:spLocks noEditPoints="1"/>
            </p:cNvSpPr>
            <p:nvPr/>
          </p:nvSpPr>
          <p:spPr bwMode="auto">
            <a:xfrm>
              <a:off x="1279" y="3865"/>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55" name="Rectangle 53"/>
            <p:cNvSpPr>
              <a:spLocks noChangeArrowheads="1"/>
            </p:cNvSpPr>
            <p:nvPr/>
          </p:nvSpPr>
          <p:spPr bwMode="auto">
            <a:xfrm>
              <a:off x="1279" y="4269"/>
              <a:ext cx="21" cy="51"/>
            </a:xfrm>
            <a:prstGeom prst="rect">
              <a:avLst/>
            </a:prstGeom>
            <a:solidFill>
              <a:schemeClr val="bg2">
                <a:alpha val="50000"/>
              </a:schemeClr>
            </a:solidFill>
            <a:ln w="0">
              <a:noFill/>
              <a:miter lim="800000"/>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56" name="Rectangle 54"/>
            <p:cNvSpPr>
              <a:spLocks noChangeArrowheads="1"/>
            </p:cNvSpPr>
            <p:nvPr/>
          </p:nvSpPr>
          <p:spPr bwMode="auto">
            <a:xfrm>
              <a:off x="1724" y="23"/>
              <a:ext cx="21" cy="101"/>
            </a:xfrm>
            <a:prstGeom prst="rect">
              <a:avLst/>
            </a:prstGeom>
            <a:solidFill>
              <a:schemeClr val="bg2">
                <a:alpha val="50000"/>
              </a:schemeClr>
            </a:solidFill>
            <a:ln w="0">
              <a:noFill/>
              <a:miter lim="800000"/>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57" name="Freeform 55"/>
            <p:cNvSpPr>
              <a:spLocks noEditPoints="1"/>
            </p:cNvSpPr>
            <p:nvPr/>
          </p:nvSpPr>
          <p:spPr bwMode="auto">
            <a:xfrm>
              <a:off x="1724" y="225"/>
              <a:ext cx="21"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58" name="Freeform 56"/>
            <p:cNvSpPr>
              <a:spLocks noEditPoints="1"/>
            </p:cNvSpPr>
            <p:nvPr/>
          </p:nvSpPr>
          <p:spPr bwMode="auto">
            <a:xfrm>
              <a:off x="1724" y="630"/>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59" name="Freeform 57"/>
            <p:cNvSpPr>
              <a:spLocks noEditPoints="1"/>
            </p:cNvSpPr>
            <p:nvPr/>
          </p:nvSpPr>
          <p:spPr bwMode="auto">
            <a:xfrm>
              <a:off x="1724" y="1034"/>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0" name="Freeform 58"/>
            <p:cNvSpPr>
              <a:spLocks noEditPoints="1"/>
            </p:cNvSpPr>
            <p:nvPr/>
          </p:nvSpPr>
          <p:spPr bwMode="auto">
            <a:xfrm>
              <a:off x="1724" y="1438"/>
              <a:ext cx="21"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1" name="Freeform 59"/>
            <p:cNvSpPr>
              <a:spLocks noEditPoints="1"/>
            </p:cNvSpPr>
            <p:nvPr/>
          </p:nvSpPr>
          <p:spPr bwMode="auto">
            <a:xfrm>
              <a:off x="1724" y="1843"/>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2" name="Freeform 60"/>
            <p:cNvSpPr>
              <a:spLocks noEditPoints="1"/>
            </p:cNvSpPr>
            <p:nvPr/>
          </p:nvSpPr>
          <p:spPr bwMode="auto">
            <a:xfrm>
              <a:off x="1724" y="2247"/>
              <a:ext cx="21"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3" name="Freeform 61"/>
            <p:cNvSpPr>
              <a:spLocks noEditPoints="1"/>
            </p:cNvSpPr>
            <p:nvPr/>
          </p:nvSpPr>
          <p:spPr bwMode="auto">
            <a:xfrm>
              <a:off x="1724" y="2652"/>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4" name="Freeform 62"/>
            <p:cNvSpPr>
              <a:spLocks noEditPoints="1"/>
            </p:cNvSpPr>
            <p:nvPr/>
          </p:nvSpPr>
          <p:spPr bwMode="auto">
            <a:xfrm>
              <a:off x="1724" y="3056"/>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5" name="Freeform 63"/>
            <p:cNvSpPr>
              <a:spLocks noEditPoints="1"/>
            </p:cNvSpPr>
            <p:nvPr/>
          </p:nvSpPr>
          <p:spPr bwMode="auto">
            <a:xfrm>
              <a:off x="1724" y="3461"/>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6" name="Freeform 64"/>
            <p:cNvSpPr>
              <a:spLocks noEditPoints="1"/>
            </p:cNvSpPr>
            <p:nvPr/>
          </p:nvSpPr>
          <p:spPr bwMode="auto">
            <a:xfrm>
              <a:off x="1724" y="3865"/>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7" name="Rectangle 65"/>
            <p:cNvSpPr>
              <a:spLocks noChangeArrowheads="1"/>
            </p:cNvSpPr>
            <p:nvPr/>
          </p:nvSpPr>
          <p:spPr bwMode="auto">
            <a:xfrm>
              <a:off x="1724" y="4269"/>
              <a:ext cx="21" cy="51"/>
            </a:xfrm>
            <a:prstGeom prst="rect">
              <a:avLst/>
            </a:prstGeom>
            <a:solidFill>
              <a:schemeClr val="bg2">
                <a:alpha val="50000"/>
              </a:schemeClr>
            </a:solidFill>
            <a:ln w="0">
              <a:noFill/>
              <a:miter lim="800000"/>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 name="Rectangle 66"/>
            <p:cNvSpPr>
              <a:spLocks noChangeArrowheads="1"/>
            </p:cNvSpPr>
            <p:nvPr/>
          </p:nvSpPr>
          <p:spPr bwMode="auto">
            <a:xfrm>
              <a:off x="2169" y="23"/>
              <a:ext cx="21" cy="101"/>
            </a:xfrm>
            <a:prstGeom prst="rect">
              <a:avLst/>
            </a:prstGeom>
            <a:solidFill>
              <a:schemeClr val="bg2">
                <a:alpha val="50000"/>
              </a:schemeClr>
            </a:solidFill>
            <a:ln w="0">
              <a:noFill/>
              <a:miter lim="800000"/>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9" name="Freeform 67"/>
            <p:cNvSpPr>
              <a:spLocks noEditPoints="1"/>
            </p:cNvSpPr>
            <p:nvPr/>
          </p:nvSpPr>
          <p:spPr bwMode="auto">
            <a:xfrm>
              <a:off x="2169" y="225"/>
              <a:ext cx="21"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70" name="Freeform 68"/>
            <p:cNvSpPr>
              <a:spLocks noEditPoints="1"/>
            </p:cNvSpPr>
            <p:nvPr/>
          </p:nvSpPr>
          <p:spPr bwMode="auto">
            <a:xfrm>
              <a:off x="2169" y="630"/>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71" name="Freeform 69"/>
            <p:cNvSpPr>
              <a:spLocks noEditPoints="1"/>
            </p:cNvSpPr>
            <p:nvPr/>
          </p:nvSpPr>
          <p:spPr bwMode="auto">
            <a:xfrm>
              <a:off x="2169" y="1034"/>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72" name="Freeform 70"/>
            <p:cNvSpPr>
              <a:spLocks noEditPoints="1"/>
            </p:cNvSpPr>
            <p:nvPr/>
          </p:nvSpPr>
          <p:spPr bwMode="auto">
            <a:xfrm>
              <a:off x="2169" y="1438"/>
              <a:ext cx="21"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73" name="Freeform 71"/>
            <p:cNvSpPr>
              <a:spLocks noEditPoints="1"/>
            </p:cNvSpPr>
            <p:nvPr/>
          </p:nvSpPr>
          <p:spPr bwMode="auto">
            <a:xfrm>
              <a:off x="2169" y="1843"/>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74" name="Freeform 72"/>
            <p:cNvSpPr>
              <a:spLocks noEditPoints="1"/>
            </p:cNvSpPr>
            <p:nvPr/>
          </p:nvSpPr>
          <p:spPr bwMode="auto">
            <a:xfrm>
              <a:off x="2169" y="2247"/>
              <a:ext cx="21"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75" name="Freeform 73"/>
            <p:cNvSpPr>
              <a:spLocks noEditPoints="1"/>
            </p:cNvSpPr>
            <p:nvPr/>
          </p:nvSpPr>
          <p:spPr bwMode="auto">
            <a:xfrm>
              <a:off x="2169" y="2652"/>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76" name="Freeform 74"/>
            <p:cNvSpPr>
              <a:spLocks noEditPoints="1"/>
            </p:cNvSpPr>
            <p:nvPr/>
          </p:nvSpPr>
          <p:spPr bwMode="auto">
            <a:xfrm>
              <a:off x="2169" y="3056"/>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77" name="Freeform 75"/>
            <p:cNvSpPr>
              <a:spLocks noEditPoints="1"/>
            </p:cNvSpPr>
            <p:nvPr/>
          </p:nvSpPr>
          <p:spPr bwMode="auto">
            <a:xfrm>
              <a:off x="2169" y="3461"/>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78" name="Freeform 76"/>
            <p:cNvSpPr>
              <a:spLocks noEditPoints="1"/>
            </p:cNvSpPr>
            <p:nvPr/>
          </p:nvSpPr>
          <p:spPr bwMode="auto">
            <a:xfrm>
              <a:off x="2169" y="3865"/>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79" name="Rectangle 77"/>
            <p:cNvSpPr>
              <a:spLocks noChangeArrowheads="1"/>
            </p:cNvSpPr>
            <p:nvPr/>
          </p:nvSpPr>
          <p:spPr bwMode="auto">
            <a:xfrm>
              <a:off x="2169" y="4269"/>
              <a:ext cx="21" cy="51"/>
            </a:xfrm>
            <a:prstGeom prst="rect">
              <a:avLst/>
            </a:prstGeom>
            <a:solidFill>
              <a:schemeClr val="bg2">
                <a:alpha val="50000"/>
              </a:schemeClr>
            </a:solidFill>
            <a:ln w="0">
              <a:noFill/>
              <a:miter lim="800000"/>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80" name="Rectangle 78"/>
            <p:cNvSpPr>
              <a:spLocks noChangeArrowheads="1"/>
            </p:cNvSpPr>
            <p:nvPr/>
          </p:nvSpPr>
          <p:spPr bwMode="auto">
            <a:xfrm>
              <a:off x="2620" y="23"/>
              <a:ext cx="20" cy="101"/>
            </a:xfrm>
            <a:prstGeom prst="rect">
              <a:avLst/>
            </a:prstGeom>
            <a:solidFill>
              <a:schemeClr val="bg2">
                <a:alpha val="50000"/>
              </a:schemeClr>
            </a:solidFill>
            <a:ln w="0">
              <a:noFill/>
              <a:miter lim="800000"/>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81" name="Freeform 79"/>
            <p:cNvSpPr>
              <a:spLocks noEditPoints="1"/>
            </p:cNvSpPr>
            <p:nvPr/>
          </p:nvSpPr>
          <p:spPr bwMode="auto">
            <a:xfrm>
              <a:off x="2620" y="225"/>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82" name="Freeform 80"/>
            <p:cNvSpPr>
              <a:spLocks noEditPoints="1"/>
            </p:cNvSpPr>
            <p:nvPr/>
          </p:nvSpPr>
          <p:spPr bwMode="auto">
            <a:xfrm>
              <a:off x="2620" y="630"/>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83" name="Freeform 81"/>
            <p:cNvSpPr>
              <a:spLocks noEditPoints="1"/>
            </p:cNvSpPr>
            <p:nvPr/>
          </p:nvSpPr>
          <p:spPr bwMode="auto">
            <a:xfrm>
              <a:off x="2620" y="1034"/>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84" name="Freeform 82"/>
            <p:cNvSpPr>
              <a:spLocks noEditPoints="1"/>
            </p:cNvSpPr>
            <p:nvPr/>
          </p:nvSpPr>
          <p:spPr bwMode="auto">
            <a:xfrm>
              <a:off x="2620" y="1438"/>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85" name="Freeform 83"/>
            <p:cNvSpPr>
              <a:spLocks noEditPoints="1"/>
            </p:cNvSpPr>
            <p:nvPr/>
          </p:nvSpPr>
          <p:spPr bwMode="auto">
            <a:xfrm>
              <a:off x="2620" y="1843"/>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86" name="Freeform 84"/>
            <p:cNvSpPr>
              <a:spLocks noEditPoints="1"/>
            </p:cNvSpPr>
            <p:nvPr/>
          </p:nvSpPr>
          <p:spPr bwMode="auto">
            <a:xfrm>
              <a:off x="2620" y="2247"/>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87" name="Freeform 85"/>
            <p:cNvSpPr>
              <a:spLocks noEditPoints="1"/>
            </p:cNvSpPr>
            <p:nvPr/>
          </p:nvSpPr>
          <p:spPr bwMode="auto">
            <a:xfrm>
              <a:off x="2620" y="2652"/>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88" name="Freeform 86"/>
            <p:cNvSpPr>
              <a:spLocks noEditPoints="1"/>
            </p:cNvSpPr>
            <p:nvPr/>
          </p:nvSpPr>
          <p:spPr bwMode="auto">
            <a:xfrm>
              <a:off x="2620" y="3056"/>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89" name="Freeform 87"/>
            <p:cNvSpPr>
              <a:spLocks noEditPoints="1"/>
            </p:cNvSpPr>
            <p:nvPr/>
          </p:nvSpPr>
          <p:spPr bwMode="auto">
            <a:xfrm>
              <a:off x="2620" y="3461"/>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90" name="Freeform 88"/>
            <p:cNvSpPr>
              <a:spLocks noEditPoints="1"/>
            </p:cNvSpPr>
            <p:nvPr/>
          </p:nvSpPr>
          <p:spPr bwMode="auto">
            <a:xfrm>
              <a:off x="2620" y="3865"/>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91" name="Rectangle 89"/>
            <p:cNvSpPr>
              <a:spLocks noChangeArrowheads="1"/>
            </p:cNvSpPr>
            <p:nvPr/>
          </p:nvSpPr>
          <p:spPr bwMode="auto">
            <a:xfrm>
              <a:off x="2620" y="4269"/>
              <a:ext cx="20" cy="51"/>
            </a:xfrm>
            <a:prstGeom prst="rect">
              <a:avLst/>
            </a:prstGeom>
            <a:solidFill>
              <a:schemeClr val="bg2">
                <a:alpha val="50000"/>
              </a:schemeClr>
            </a:solidFill>
            <a:ln w="0">
              <a:noFill/>
              <a:miter lim="800000"/>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92" name="Rectangle 90"/>
            <p:cNvSpPr>
              <a:spLocks noChangeArrowheads="1"/>
            </p:cNvSpPr>
            <p:nvPr/>
          </p:nvSpPr>
          <p:spPr bwMode="auto">
            <a:xfrm>
              <a:off x="3065" y="23"/>
              <a:ext cx="20" cy="101"/>
            </a:xfrm>
            <a:prstGeom prst="rect">
              <a:avLst/>
            </a:prstGeom>
            <a:solidFill>
              <a:schemeClr val="bg2">
                <a:alpha val="50000"/>
              </a:schemeClr>
            </a:solidFill>
            <a:ln w="0">
              <a:noFill/>
              <a:miter lim="800000"/>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93" name="Freeform 91"/>
            <p:cNvSpPr>
              <a:spLocks noEditPoints="1"/>
            </p:cNvSpPr>
            <p:nvPr/>
          </p:nvSpPr>
          <p:spPr bwMode="auto">
            <a:xfrm>
              <a:off x="3065" y="225"/>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94" name="Freeform 92"/>
            <p:cNvSpPr>
              <a:spLocks noEditPoints="1"/>
            </p:cNvSpPr>
            <p:nvPr/>
          </p:nvSpPr>
          <p:spPr bwMode="auto">
            <a:xfrm>
              <a:off x="3065" y="630"/>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95" name="Freeform 93"/>
            <p:cNvSpPr>
              <a:spLocks noEditPoints="1"/>
            </p:cNvSpPr>
            <p:nvPr/>
          </p:nvSpPr>
          <p:spPr bwMode="auto">
            <a:xfrm>
              <a:off x="3065" y="1034"/>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96" name="Freeform 94"/>
            <p:cNvSpPr>
              <a:spLocks noEditPoints="1"/>
            </p:cNvSpPr>
            <p:nvPr/>
          </p:nvSpPr>
          <p:spPr bwMode="auto">
            <a:xfrm>
              <a:off x="3065" y="1438"/>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97" name="Freeform 95"/>
            <p:cNvSpPr>
              <a:spLocks noEditPoints="1"/>
            </p:cNvSpPr>
            <p:nvPr/>
          </p:nvSpPr>
          <p:spPr bwMode="auto">
            <a:xfrm>
              <a:off x="3065" y="1843"/>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98" name="Freeform 96"/>
            <p:cNvSpPr>
              <a:spLocks noEditPoints="1"/>
            </p:cNvSpPr>
            <p:nvPr/>
          </p:nvSpPr>
          <p:spPr bwMode="auto">
            <a:xfrm>
              <a:off x="3065" y="2247"/>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99" name="Freeform 97"/>
            <p:cNvSpPr>
              <a:spLocks noEditPoints="1"/>
            </p:cNvSpPr>
            <p:nvPr/>
          </p:nvSpPr>
          <p:spPr bwMode="auto">
            <a:xfrm>
              <a:off x="3065" y="2652"/>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00" name="Freeform 98"/>
            <p:cNvSpPr>
              <a:spLocks noEditPoints="1"/>
            </p:cNvSpPr>
            <p:nvPr/>
          </p:nvSpPr>
          <p:spPr bwMode="auto">
            <a:xfrm>
              <a:off x="3065" y="3056"/>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01" name="Freeform 99"/>
            <p:cNvSpPr>
              <a:spLocks noEditPoints="1"/>
            </p:cNvSpPr>
            <p:nvPr/>
          </p:nvSpPr>
          <p:spPr bwMode="auto">
            <a:xfrm>
              <a:off x="3065" y="3461"/>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02" name="Freeform 100"/>
            <p:cNvSpPr>
              <a:spLocks noEditPoints="1"/>
            </p:cNvSpPr>
            <p:nvPr/>
          </p:nvSpPr>
          <p:spPr bwMode="auto">
            <a:xfrm>
              <a:off x="3065" y="3865"/>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03" name="Rectangle 101"/>
            <p:cNvSpPr>
              <a:spLocks noChangeArrowheads="1"/>
            </p:cNvSpPr>
            <p:nvPr/>
          </p:nvSpPr>
          <p:spPr bwMode="auto">
            <a:xfrm>
              <a:off x="3065" y="4269"/>
              <a:ext cx="20" cy="51"/>
            </a:xfrm>
            <a:prstGeom prst="rect">
              <a:avLst/>
            </a:prstGeom>
            <a:solidFill>
              <a:schemeClr val="bg2">
                <a:alpha val="50000"/>
              </a:schemeClr>
            </a:solidFill>
            <a:ln w="0">
              <a:noFill/>
              <a:miter lim="800000"/>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04" name="Rectangle 102"/>
            <p:cNvSpPr>
              <a:spLocks noChangeArrowheads="1"/>
            </p:cNvSpPr>
            <p:nvPr/>
          </p:nvSpPr>
          <p:spPr bwMode="auto">
            <a:xfrm>
              <a:off x="3510" y="23"/>
              <a:ext cx="20" cy="101"/>
            </a:xfrm>
            <a:prstGeom prst="rect">
              <a:avLst/>
            </a:prstGeom>
            <a:solidFill>
              <a:schemeClr val="bg2">
                <a:alpha val="50000"/>
              </a:schemeClr>
            </a:solidFill>
            <a:ln w="0">
              <a:noFill/>
              <a:miter lim="800000"/>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05" name="Freeform 103"/>
            <p:cNvSpPr>
              <a:spLocks noEditPoints="1"/>
            </p:cNvSpPr>
            <p:nvPr/>
          </p:nvSpPr>
          <p:spPr bwMode="auto">
            <a:xfrm>
              <a:off x="3510" y="225"/>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06" name="Freeform 104"/>
            <p:cNvSpPr>
              <a:spLocks noEditPoints="1"/>
            </p:cNvSpPr>
            <p:nvPr/>
          </p:nvSpPr>
          <p:spPr bwMode="auto">
            <a:xfrm>
              <a:off x="3510" y="630"/>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07" name="Freeform 105"/>
            <p:cNvSpPr>
              <a:spLocks noEditPoints="1"/>
            </p:cNvSpPr>
            <p:nvPr/>
          </p:nvSpPr>
          <p:spPr bwMode="auto">
            <a:xfrm>
              <a:off x="3510" y="1034"/>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08" name="Freeform 106"/>
            <p:cNvSpPr>
              <a:spLocks noEditPoints="1"/>
            </p:cNvSpPr>
            <p:nvPr/>
          </p:nvSpPr>
          <p:spPr bwMode="auto">
            <a:xfrm>
              <a:off x="3510" y="1438"/>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09" name="Freeform 107"/>
            <p:cNvSpPr>
              <a:spLocks noEditPoints="1"/>
            </p:cNvSpPr>
            <p:nvPr/>
          </p:nvSpPr>
          <p:spPr bwMode="auto">
            <a:xfrm>
              <a:off x="3510" y="1843"/>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10" name="Freeform 108"/>
            <p:cNvSpPr>
              <a:spLocks noEditPoints="1"/>
            </p:cNvSpPr>
            <p:nvPr/>
          </p:nvSpPr>
          <p:spPr bwMode="auto">
            <a:xfrm>
              <a:off x="3510" y="2247"/>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11" name="Freeform 109"/>
            <p:cNvSpPr>
              <a:spLocks noEditPoints="1"/>
            </p:cNvSpPr>
            <p:nvPr/>
          </p:nvSpPr>
          <p:spPr bwMode="auto">
            <a:xfrm>
              <a:off x="3510" y="2652"/>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12" name="Freeform 110"/>
            <p:cNvSpPr>
              <a:spLocks noEditPoints="1"/>
            </p:cNvSpPr>
            <p:nvPr/>
          </p:nvSpPr>
          <p:spPr bwMode="auto">
            <a:xfrm>
              <a:off x="3510" y="3056"/>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13" name="Freeform 111"/>
            <p:cNvSpPr>
              <a:spLocks noEditPoints="1"/>
            </p:cNvSpPr>
            <p:nvPr/>
          </p:nvSpPr>
          <p:spPr bwMode="auto">
            <a:xfrm>
              <a:off x="3510" y="3461"/>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14" name="Freeform 112"/>
            <p:cNvSpPr>
              <a:spLocks noEditPoints="1"/>
            </p:cNvSpPr>
            <p:nvPr/>
          </p:nvSpPr>
          <p:spPr bwMode="auto">
            <a:xfrm>
              <a:off x="3510" y="3865"/>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15" name="Rectangle 113"/>
            <p:cNvSpPr>
              <a:spLocks noChangeArrowheads="1"/>
            </p:cNvSpPr>
            <p:nvPr/>
          </p:nvSpPr>
          <p:spPr bwMode="auto">
            <a:xfrm>
              <a:off x="3510" y="4269"/>
              <a:ext cx="20" cy="51"/>
            </a:xfrm>
            <a:prstGeom prst="rect">
              <a:avLst/>
            </a:prstGeom>
            <a:solidFill>
              <a:schemeClr val="bg2">
                <a:alpha val="50000"/>
              </a:schemeClr>
            </a:solidFill>
            <a:ln w="0">
              <a:noFill/>
              <a:miter lim="800000"/>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16" name="Rectangle 114"/>
            <p:cNvSpPr>
              <a:spLocks noChangeArrowheads="1"/>
            </p:cNvSpPr>
            <p:nvPr/>
          </p:nvSpPr>
          <p:spPr bwMode="auto">
            <a:xfrm>
              <a:off x="3960" y="23"/>
              <a:ext cx="20" cy="101"/>
            </a:xfrm>
            <a:prstGeom prst="rect">
              <a:avLst/>
            </a:prstGeom>
            <a:solidFill>
              <a:schemeClr val="bg2">
                <a:alpha val="50000"/>
              </a:schemeClr>
            </a:solidFill>
            <a:ln w="0">
              <a:noFill/>
              <a:miter lim="800000"/>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17" name="Freeform 115"/>
            <p:cNvSpPr>
              <a:spLocks noEditPoints="1"/>
            </p:cNvSpPr>
            <p:nvPr/>
          </p:nvSpPr>
          <p:spPr bwMode="auto">
            <a:xfrm>
              <a:off x="3960" y="225"/>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18" name="Freeform 116"/>
            <p:cNvSpPr>
              <a:spLocks noEditPoints="1"/>
            </p:cNvSpPr>
            <p:nvPr/>
          </p:nvSpPr>
          <p:spPr bwMode="auto">
            <a:xfrm>
              <a:off x="3960" y="630"/>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19" name="Freeform 117"/>
            <p:cNvSpPr>
              <a:spLocks noEditPoints="1"/>
            </p:cNvSpPr>
            <p:nvPr/>
          </p:nvSpPr>
          <p:spPr bwMode="auto">
            <a:xfrm>
              <a:off x="3960" y="1034"/>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20" name="Freeform 118"/>
            <p:cNvSpPr>
              <a:spLocks noEditPoints="1"/>
            </p:cNvSpPr>
            <p:nvPr/>
          </p:nvSpPr>
          <p:spPr bwMode="auto">
            <a:xfrm>
              <a:off x="3960" y="1438"/>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21" name="Freeform 119"/>
            <p:cNvSpPr>
              <a:spLocks noEditPoints="1"/>
            </p:cNvSpPr>
            <p:nvPr/>
          </p:nvSpPr>
          <p:spPr bwMode="auto">
            <a:xfrm>
              <a:off x="3960" y="1843"/>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22" name="Freeform 120"/>
            <p:cNvSpPr>
              <a:spLocks noEditPoints="1"/>
            </p:cNvSpPr>
            <p:nvPr/>
          </p:nvSpPr>
          <p:spPr bwMode="auto">
            <a:xfrm>
              <a:off x="3960" y="2247"/>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23" name="Freeform 121"/>
            <p:cNvSpPr>
              <a:spLocks noEditPoints="1"/>
            </p:cNvSpPr>
            <p:nvPr/>
          </p:nvSpPr>
          <p:spPr bwMode="auto">
            <a:xfrm>
              <a:off x="3960" y="2652"/>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24" name="Freeform 122"/>
            <p:cNvSpPr>
              <a:spLocks noEditPoints="1"/>
            </p:cNvSpPr>
            <p:nvPr/>
          </p:nvSpPr>
          <p:spPr bwMode="auto">
            <a:xfrm>
              <a:off x="3960" y="3056"/>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25" name="Freeform 123"/>
            <p:cNvSpPr>
              <a:spLocks noEditPoints="1"/>
            </p:cNvSpPr>
            <p:nvPr/>
          </p:nvSpPr>
          <p:spPr bwMode="auto">
            <a:xfrm>
              <a:off x="3960" y="3461"/>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26" name="Freeform 124"/>
            <p:cNvSpPr>
              <a:spLocks noEditPoints="1"/>
            </p:cNvSpPr>
            <p:nvPr/>
          </p:nvSpPr>
          <p:spPr bwMode="auto">
            <a:xfrm>
              <a:off x="3960" y="3865"/>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27" name="Rectangle 125"/>
            <p:cNvSpPr>
              <a:spLocks noChangeArrowheads="1"/>
            </p:cNvSpPr>
            <p:nvPr/>
          </p:nvSpPr>
          <p:spPr bwMode="auto">
            <a:xfrm>
              <a:off x="3960" y="4269"/>
              <a:ext cx="20" cy="51"/>
            </a:xfrm>
            <a:prstGeom prst="rect">
              <a:avLst/>
            </a:prstGeom>
            <a:solidFill>
              <a:schemeClr val="bg2">
                <a:alpha val="50000"/>
              </a:schemeClr>
            </a:solidFill>
            <a:ln w="0">
              <a:noFill/>
              <a:miter lim="800000"/>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28" name="Rectangle 126"/>
            <p:cNvSpPr>
              <a:spLocks noChangeArrowheads="1"/>
            </p:cNvSpPr>
            <p:nvPr/>
          </p:nvSpPr>
          <p:spPr bwMode="auto">
            <a:xfrm>
              <a:off x="4405" y="23"/>
              <a:ext cx="20" cy="101"/>
            </a:xfrm>
            <a:prstGeom prst="rect">
              <a:avLst/>
            </a:prstGeom>
            <a:solidFill>
              <a:schemeClr val="bg2">
                <a:alpha val="50000"/>
              </a:schemeClr>
            </a:solidFill>
            <a:ln w="0">
              <a:noFill/>
              <a:miter lim="800000"/>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29" name="Freeform 127"/>
            <p:cNvSpPr>
              <a:spLocks noEditPoints="1"/>
            </p:cNvSpPr>
            <p:nvPr/>
          </p:nvSpPr>
          <p:spPr bwMode="auto">
            <a:xfrm>
              <a:off x="4405" y="225"/>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30" name="Freeform 128"/>
            <p:cNvSpPr>
              <a:spLocks noEditPoints="1"/>
            </p:cNvSpPr>
            <p:nvPr/>
          </p:nvSpPr>
          <p:spPr bwMode="auto">
            <a:xfrm>
              <a:off x="4405" y="630"/>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31" name="Freeform 129"/>
            <p:cNvSpPr>
              <a:spLocks noEditPoints="1"/>
            </p:cNvSpPr>
            <p:nvPr/>
          </p:nvSpPr>
          <p:spPr bwMode="auto">
            <a:xfrm>
              <a:off x="4405" y="1034"/>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32" name="Freeform 130"/>
            <p:cNvSpPr>
              <a:spLocks noEditPoints="1"/>
            </p:cNvSpPr>
            <p:nvPr/>
          </p:nvSpPr>
          <p:spPr bwMode="auto">
            <a:xfrm>
              <a:off x="4405" y="1438"/>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33" name="Freeform 131"/>
            <p:cNvSpPr>
              <a:spLocks noEditPoints="1"/>
            </p:cNvSpPr>
            <p:nvPr/>
          </p:nvSpPr>
          <p:spPr bwMode="auto">
            <a:xfrm>
              <a:off x="4405" y="1843"/>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34" name="Freeform 132"/>
            <p:cNvSpPr>
              <a:spLocks noEditPoints="1"/>
            </p:cNvSpPr>
            <p:nvPr/>
          </p:nvSpPr>
          <p:spPr bwMode="auto">
            <a:xfrm>
              <a:off x="4405" y="2247"/>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35" name="Freeform 133"/>
            <p:cNvSpPr>
              <a:spLocks noEditPoints="1"/>
            </p:cNvSpPr>
            <p:nvPr/>
          </p:nvSpPr>
          <p:spPr bwMode="auto">
            <a:xfrm>
              <a:off x="4405" y="2652"/>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36" name="Freeform 134"/>
            <p:cNvSpPr>
              <a:spLocks noEditPoints="1"/>
            </p:cNvSpPr>
            <p:nvPr/>
          </p:nvSpPr>
          <p:spPr bwMode="auto">
            <a:xfrm>
              <a:off x="4405" y="3056"/>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37" name="Freeform 135"/>
            <p:cNvSpPr>
              <a:spLocks noEditPoints="1"/>
            </p:cNvSpPr>
            <p:nvPr/>
          </p:nvSpPr>
          <p:spPr bwMode="auto">
            <a:xfrm>
              <a:off x="4405" y="3461"/>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38" name="Freeform 136"/>
            <p:cNvSpPr>
              <a:spLocks noEditPoints="1"/>
            </p:cNvSpPr>
            <p:nvPr/>
          </p:nvSpPr>
          <p:spPr bwMode="auto">
            <a:xfrm>
              <a:off x="4405" y="3865"/>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39" name="Rectangle 137"/>
            <p:cNvSpPr>
              <a:spLocks noChangeArrowheads="1"/>
            </p:cNvSpPr>
            <p:nvPr/>
          </p:nvSpPr>
          <p:spPr bwMode="auto">
            <a:xfrm>
              <a:off x="4405" y="4269"/>
              <a:ext cx="20" cy="51"/>
            </a:xfrm>
            <a:prstGeom prst="rect">
              <a:avLst/>
            </a:prstGeom>
            <a:solidFill>
              <a:schemeClr val="bg2">
                <a:alpha val="50000"/>
              </a:schemeClr>
            </a:solidFill>
            <a:ln w="0">
              <a:noFill/>
              <a:miter lim="800000"/>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40" name="Rectangle 138"/>
            <p:cNvSpPr>
              <a:spLocks noChangeArrowheads="1"/>
            </p:cNvSpPr>
            <p:nvPr/>
          </p:nvSpPr>
          <p:spPr bwMode="auto">
            <a:xfrm>
              <a:off x="4850" y="23"/>
              <a:ext cx="20" cy="101"/>
            </a:xfrm>
            <a:prstGeom prst="rect">
              <a:avLst/>
            </a:prstGeom>
            <a:solidFill>
              <a:schemeClr val="bg2">
                <a:alpha val="50000"/>
              </a:schemeClr>
            </a:solidFill>
            <a:ln w="0">
              <a:noFill/>
              <a:miter lim="800000"/>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41" name="Freeform 139"/>
            <p:cNvSpPr>
              <a:spLocks noEditPoints="1"/>
            </p:cNvSpPr>
            <p:nvPr/>
          </p:nvSpPr>
          <p:spPr bwMode="auto">
            <a:xfrm>
              <a:off x="4850" y="225"/>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42" name="Freeform 140"/>
            <p:cNvSpPr>
              <a:spLocks noEditPoints="1"/>
            </p:cNvSpPr>
            <p:nvPr/>
          </p:nvSpPr>
          <p:spPr bwMode="auto">
            <a:xfrm>
              <a:off x="4850" y="630"/>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43" name="Freeform 141"/>
            <p:cNvSpPr>
              <a:spLocks noEditPoints="1"/>
            </p:cNvSpPr>
            <p:nvPr/>
          </p:nvSpPr>
          <p:spPr bwMode="auto">
            <a:xfrm>
              <a:off x="4850" y="1034"/>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44" name="Freeform 142"/>
            <p:cNvSpPr>
              <a:spLocks noEditPoints="1"/>
            </p:cNvSpPr>
            <p:nvPr/>
          </p:nvSpPr>
          <p:spPr bwMode="auto">
            <a:xfrm>
              <a:off x="4850" y="1438"/>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45" name="Freeform 143"/>
            <p:cNvSpPr>
              <a:spLocks noEditPoints="1"/>
            </p:cNvSpPr>
            <p:nvPr/>
          </p:nvSpPr>
          <p:spPr bwMode="auto">
            <a:xfrm>
              <a:off x="4850" y="1843"/>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46" name="Freeform 144"/>
            <p:cNvSpPr>
              <a:spLocks noEditPoints="1"/>
            </p:cNvSpPr>
            <p:nvPr/>
          </p:nvSpPr>
          <p:spPr bwMode="auto">
            <a:xfrm>
              <a:off x="4850" y="2247"/>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47" name="Freeform 145"/>
            <p:cNvSpPr>
              <a:spLocks noEditPoints="1"/>
            </p:cNvSpPr>
            <p:nvPr/>
          </p:nvSpPr>
          <p:spPr bwMode="auto">
            <a:xfrm>
              <a:off x="4850" y="2652"/>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48" name="Freeform 146"/>
            <p:cNvSpPr>
              <a:spLocks noEditPoints="1"/>
            </p:cNvSpPr>
            <p:nvPr/>
          </p:nvSpPr>
          <p:spPr bwMode="auto">
            <a:xfrm>
              <a:off x="4850" y="3056"/>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49" name="Freeform 147"/>
            <p:cNvSpPr>
              <a:spLocks noEditPoints="1"/>
            </p:cNvSpPr>
            <p:nvPr/>
          </p:nvSpPr>
          <p:spPr bwMode="auto">
            <a:xfrm>
              <a:off x="4850" y="3461"/>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50" name="Freeform 148"/>
            <p:cNvSpPr>
              <a:spLocks noEditPoints="1"/>
            </p:cNvSpPr>
            <p:nvPr/>
          </p:nvSpPr>
          <p:spPr bwMode="auto">
            <a:xfrm>
              <a:off x="4850" y="3865"/>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51" name="Rectangle 149"/>
            <p:cNvSpPr>
              <a:spLocks noChangeArrowheads="1"/>
            </p:cNvSpPr>
            <p:nvPr/>
          </p:nvSpPr>
          <p:spPr bwMode="auto">
            <a:xfrm>
              <a:off x="4850" y="4269"/>
              <a:ext cx="20" cy="51"/>
            </a:xfrm>
            <a:prstGeom prst="rect">
              <a:avLst/>
            </a:prstGeom>
            <a:solidFill>
              <a:schemeClr val="bg2">
                <a:alpha val="50000"/>
              </a:schemeClr>
            </a:solidFill>
            <a:ln w="0">
              <a:noFill/>
              <a:miter lim="800000"/>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52" name="Rectangle 150"/>
            <p:cNvSpPr>
              <a:spLocks noChangeArrowheads="1"/>
            </p:cNvSpPr>
            <p:nvPr/>
          </p:nvSpPr>
          <p:spPr bwMode="auto">
            <a:xfrm>
              <a:off x="5300" y="23"/>
              <a:ext cx="20" cy="101"/>
            </a:xfrm>
            <a:prstGeom prst="rect">
              <a:avLst/>
            </a:prstGeom>
            <a:solidFill>
              <a:schemeClr val="bg2">
                <a:alpha val="50000"/>
              </a:schemeClr>
            </a:solidFill>
            <a:ln w="0">
              <a:noFill/>
              <a:miter lim="800000"/>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53" name="Freeform 151"/>
            <p:cNvSpPr>
              <a:spLocks noEditPoints="1"/>
            </p:cNvSpPr>
            <p:nvPr/>
          </p:nvSpPr>
          <p:spPr bwMode="auto">
            <a:xfrm>
              <a:off x="5300" y="225"/>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54" name="Freeform 152"/>
            <p:cNvSpPr>
              <a:spLocks noEditPoints="1"/>
            </p:cNvSpPr>
            <p:nvPr/>
          </p:nvSpPr>
          <p:spPr bwMode="auto">
            <a:xfrm>
              <a:off x="5300" y="630"/>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55" name="Freeform 153"/>
            <p:cNvSpPr>
              <a:spLocks noEditPoints="1"/>
            </p:cNvSpPr>
            <p:nvPr/>
          </p:nvSpPr>
          <p:spPr bwMode="auto">
            <a:xfrm>
              <a:off x="5300" y="1034"/>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56" name="Freeform 154"/>
            <p:cNvSpPr>
              <a:spLocks noEditPoints="1"/>
            </p:cNvSpPr>
            <p:nvPr/>
          </p:nvSpPr>
          <p:spPr bwMode="auto">
            <a:xfrm>
              <a:off x="5300" y="1438"/>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57" name="Freeform 155"/>
            <p:cNvSpPr>
              <a:spLocks noEditPoints="1"/>
            </p:cNvSpPr>
            <p:nvPr/>
          </p:nvSpPr>
          <p:spPr bwMode="auto">
            <a:xfrm>
              <a:off x="5300" y="1843"/>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58" name="Freeform 156"/>
            <p:cNvSpPr>
              <a:spLocks noEditPoints="1"/>
            </p:cNvSpPr>
            <p:nvPr/>
          </p:nvSpPr>
          <p:spPr bwMode="auto">
            <a:xfrm>
              <a:off x="5300" y="2247"/>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59" name="Freeform 157"/>
            <p:cNvSpPr>
              <a:spLocks noEditPoints="1"/>
            </p:cNvSpPr>
            <p:nvPr/>
          </p:nvSpPr>
          <p:spPr bwMode="auto">
            <a:xfrm>
              <a:off x="5300" y="2652"/>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60" name="Freeform 158"/>
            <p:cNvSpPr>
              <a:spLocks noEditPoints="1"/>
            </p:cNvSpPr>
            <p:nvPr/>
          </p:nvSpPr>
          <p:spPr bwMode="auto">
            <a:xfrm>
              <a:off x="5300" y="3056"/>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61" name="Freeform 159"/>
            <p:cNvSpPr>
              <a:spLocks noEditPoints="1"/>
            </p:cNvSpPr>
            <p:nvPr/>
          </p:nvSpPr>
          <p:spPr bwMode="auto">
            <a:xfrm>
              <a:off x="5300" y="3461"/>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62" name="Freeform 160"/>
            <p:cNvSpPr>
              <a:spLocks noEditPoints="1"/>
            </p:cNvSpPr>
            <p:nvPr/>
          </p:nvSpPr>
          <p:spPr bwMode="auto">
            <a:xfrm>
              <a:off x="5300" y="3865"/>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63" name="Rectangle 161"/>
            <p:cNvSpPr>
              <a:spLocks noChangeArrowheads="1"/>
            </p:cNvSpPr>
            <p:nvPr/>
          </p:nvSpPr>
          <p:spPr bwMode="auto">
            <a:xfrm>
              <a:off x="5300" y="4269"/>
              <a:ext cx="20" cy="51"/>
            </a:xfrm>
            <a:prstGeom prst="rect">
              <a:avLst/>
            </a:prstGeom>
            <a:solidFill>
              <a:schemeClr val="bg2">
                <a:alpha val="50000"/>
              </a:schemeClr>
            </a:solidFill>
            <a:ln w="0">
              <a:noFill/>
              <a:miter lim="800000"/>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64" name="Freeform 162"/>
            <p:cNvSpPr/>
            <p:nvPr/>
          </p:nvSpPr>
          <p:spPr bwMode="auto">
            <a:xfrm>
              <a:off x="349" y="3304"/>
              <a:ext cx="20" cy="10"/>
            </a:xfrm>
            <a:custGeom>
              <a:avLst/>
              <a:gdLst/>
              <a:ahLst/>
              <a:cxnLst>
                <a:cxn ang="0">
                  <a:pos x="0" y="1"/>
                </a:cxn>
                <a:cxn ang="0">
                  <a:pos x="0" y="1"/>
                </a:cxn>
              </a:cxnLst>
              <a:rect l="0" t="0" r="r" b="b"/>
              <a:pathLst>
                <a:path w="4" h="2">
                  <a:moveTo>
                    <a:pt x="0" y="1"/>
                  </a:moveTo>
                  <a:cubicBezTo>
                    <a:pt x="1" y="2"/>
                    <a:pt x="4" y="0"/>
                    <a:pt x="0" y="1"/>
                  </a:cubicBezTo>
                  <a:close/>
                </a:path>
              </a:pathLst>
            </a:custGeom>
            <a:solidFill>
              <a:schemeClr val="bg2">
                <a:alpha val="50000"/>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grpSp>
      <p:grpSp>
        <p:nvGrpSpPr>
          <p:cNvPr id="165" name="Group 168"/>
          <p:cNvGrpSpPr>
            <a:grpSpLocks/>
          </p:cNvGrpSpPr>
          <p:nvPr/>
        </p:nvGrpSpPr>
        <p:grpSpPr bwMode="auto">
          <a:xfrm>
            <a:off x="152400" y="4724400"/>
            <a:ext cx="1685925" cy="1557338"/>
            <a:chOff x="96" y="2784"/>
            <a:chExt cx="1062" cy="981"/>
          </a:xfrm>
        </p:grpSpPr>
        <p:sp>
          <p:nvSpPr>
            <p:cNvPr id="166" name="Freeform 169"/>
            <p:cNvSpPr/>
            <p:nvPr/>
          </p:nvSpPr>
          <p:spPr bwMode="auto">
            <a:xfrm>
              <a:off x="121" y="2784"/>
              <a:ext cx="207" cy="81"/>
            </a:xfrm>
            <a:custGeom>
              <a:avLst/>
              <a:gdLst/>
              <a:ahLst/>
              <a:cxnLst>
                <a:cxn ang="0">
                  <a:pos x="30" y="12"/>
                </a:cxn>
                <a:cxn ang="0">
                  <a:pos x="37" y="10"/>
                </a:cxn>
                <a:cxn ang="0">
                  <a:pos x="38" y="9"/>
                </a:cxn>
                <a:cxn ang="0">
                  <a:pos x="31" y="1"/>
                </a:cxn>
                <a:cxn ang="0">
                  <a:pos x="8" y="11"/>
                </a:cxn>
                <a:cxn ang="0">
                  <a:pos x="30" y="12"/>
                </a:cxn>
              </a:cxnLst>
              <a:rect l="0" t="0" r="r" b="b"/>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folHlink"/>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67" name="Freeform 170"/>
            <p:cNvSpPr>
              <a:spLocks noEditPoints="1"/>
            </p:cNvSpPr>
            <p:nvPr/>
          </p:nvSpPr>
          <p:spPr bwMode="auto">
            <a:xfrm>
              <a:off x="96" y="2789"/>
              <a:ext cx="1062" cy="976"/>
            </a:xfrm>
            <a:custGeom>
              <a:avLst/>
              <a:gdLst/>
              <a:ahLst/>
              <a:cxnLst>
                <a:cxn ang="0">
                  <a:pos x="163" y="155"/>
                </a:cxn>
                <a:cxn ang="0">
                  <a:pos x="152" y="125"/>
                </a:cxn>
                <a:cxn ang="0">
                  <a:pos x="142" y="99"/>
                </a:cxn>
                <a:cxn ang="0">
                  <a:pos x="165" y="93"/>
                </a:cxn>
                <a:cxn ang="0">
                  <a:pos x="146" y="82"/>
                </a:cxn>
                <a:cxn ang="0">
                  <a:pos x="157" y="83"/>
                </a:cxn>
                <a:cxn ang="0">
                  <a:pos x="157" y="77"/>
                </a:cxn>
                <a:cxn ang="0">
                  <a:pos x="135" y="78"/>
                </a:cxn>
                <a:cxn ang="0">
                  <a:pos x="128" y="125"/>
                </a:cxn>
                <a:cxn ang="0">
                  <a:pos x="124" y="84"/>
                </a:cxn>
                <a:cxn ang="0">
                  <a:pos x="118" y="67"/>
                </a:cxn>
                <a:cxn ang="0">
                  <a:pos x="124" y="51"/>
                </a:cxn>
                <a:cxn ang="0">
                  <a:pos x="121" y="37"/>
                </a:cxn>
                <a:cxn ang="0">
                  <a:pos x="119" y="24"/>
                </a:cxn>
                <a:cxn ang="0">
                  <a:pos x="132" y="39"/>
                </a:cxn>
                <a:cxn ang="0">
                  <a:pos x="149" y="18"/>
                </a:cxn>
                <a:cxn ang="0">
                  <a:pos x="147" y="36"/>
                </a:cxn>
                <a:cxn ang="0">
                  <a:pos x="143" y="48"/>
                </a:cxn>
                <a:cxn ang="0">
                  <a:pos x="144" y="67"/>
                </a:cxn>
                <a:cxn ang="0">
                  <a:pos x="199" y="29"/>
                </a:cxn>
                <a:cxn ang="0">
                  <a:pos x="90" y="1"/>
                </a:cxn>
                <a:cxn ang="0">
                  <a:pos x="56" y="8"/>
                </a:cxn>
                <a:cxn ang="0">
                  <a:pos x="85" y="12"/>
                </a:cxn>
                <a:cxn ang="0">
                  <a:pos x="60" y="22"/>
                </a:cxn>
                <a:cxn ang="0">
                  <a:pos x="58" y="29"/>
                </a:cxn>
                <a:cxn ang="0">
                  <a:pos x="38" y="17"/>
                </a:cxn>
                <a:cxn ang="0">
                  <a:pos x="13" y="115"/>
                </a:cxn>
                <a:cxn ang="0">
                  <a:pos x="61" y="146"/>
                </a:cxn>
                <a:cxn ang="0">
                  <a:pos x="45" y="133"/>
                </a:cxn>
                <a:cxn ang="0">
                  <a:pos x="35" y="145"/>
                </a:cxn>
                <a:cxn ang="0">
                  <a:pos x="32" y="128"/>
                </a:cxn>
                <a:cxn ang="0">
                  <a:pos x="46" y="86"/>
                </a:cxn>
                <a:cxn ang="0">
                  <a:pos x="67" y="83"/>
                </a:cxn>
                <a:cxn ang="0">
                  <a:pos x="71" y="95"/>
                </a:cxn>
                <a:cxn ang="0">
                  <a:pos x="61" y="121"/>
                </a:cxn>
                <a:cxn ang="0">
                  <a:pos x="91" y="180"/>
                </a:cxn>
                <a:cxn ang="0">
                  <a:pos x="186" y="166"/>
                </a:cxn>
                <a:cxn ang="0">
                  <a:pos x="182" y="66"/>
                </a:cxn>
                <a:cxn ang="0">
                  <a:pos x="165" y="60"/>
                </a:cxn>
                <a:cxn ang="0">
                  <a:pos x="113" y="61"/>
                </a:cxn>
                <a:cxn ang="0">
                  <a:pos x="108" y="87"/>
                </a:cxn>
                <a:cxn ang="0">
                  <a:pos x="114" y="50"/>
                </a:cxn>
                <a:cxn ang="0">
                  <a:pos x="89" y="26"/>
                </a:cxn>
                <a:cxn ang="0">
                  <a:pos x="105" y="35"/>
                </a:cxn>
                <a:cxn ang="0">
                  <a:pos x="61" y="72"/>
                </a:cxn>
                <a:cxn ang="0">
                  <a:pos x="24" y="37"/>
                </a:cxn>
                <a:cxn ang="0">
                  <a:pos x="68" y="40"/>
                </a:cxn>
                <a:cxn ang="0">
                  <a:pos x="79" y="40"/>
                </a:cxn>
                <a:cxn ang="0">
                  <a:pos x="108" y="45"/>
                </a:cxn>
                <a:cxn ang="0">
                  <a:pos x="99" y="93"/>
                </a:cxn>
                <a:cxn ang="0">
                  <a:pos x="93" y="51"/>
                </a:cxn>
                <a:cxn ang="0">
                  <a:pos x="61" y="72"/>
                </a:cxn>
                <a:cxn ang="0">
                  <a:pos x="80" y="82"/>
                </a:cxn>
                <a:cxn ang="0">
                  <a:pos x="88" y="58"/>
                </a:cxn>
                <a:cxn ang="0">
                  <a:pos x="102" y="145"/>
                </a:cxn>
                <a:cxn ang="0">
                  <a:pos x="82" y="96"/>
                </a:cxn>
                <a:cxn ang="0">
                  <a:pos x="117" y="106"/>
                </a:cxn>
              </a:cxnLst>
              <a:rect l="0" t="0" r="r" b="b"/>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folHlink"/>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68" name="Freeform 171"/>
            <p:cNvSpPr/>
            <p:nvPr/>
          </p:nvSpPr>
          <p:spPr bwMode="auto">
            <a:xfrm>
              <a:off x="348" y="3254"/>
              <a:ext cx="86" cy="102"/>
            </a:xfrm>
            <a:custGeom>
              <a:avLst/>
              <a:gdLst/>
              <a:ahLst/>
              <a:cxnLst>
                <a:cxn ang="0">
                  <a:pos x="14" y="5"/>
                </a:cxn>
                <a:cxn ang="0">
                  <a:pos x="9" y="20"/>
                </a:cxn>
                <a:cxn ang="0">
                  <a:pos x="14" y="5"/>
                </a:cxn>
              </a:cxnLst>
              <a:rect l="0" t="0" r="r" b="b"/>
              <a:pathLst>
                <a:path w="17" h="20">
                  <a:moveTo>
                    <a:pt x="14" y="5"/>
                  </a:moveTo>
                  <a:cubicBezTo>
                    <a:pt x="13" y="0"/>
                    <a:pt x="0" y="8"/>
                    <a:pt x="9" y="20"/>
                  </a:cubicBezTo>
                  <a:cubicBezTo>
                    <a:pt x="9" y="20"/>
                    <a:pt x="17" y="17"/>
                    <a:pt x="14" y="5"/>
                  </a:cubicBezTo>
                  <a:close/>
                </a:path>
              </a:pathLst>
            </a:custGeom>
            <a:solidFill>
              <a:schemeClr val="folHlink"/>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69" name="Freeform 172"/>
            <p:cNvSpPr/>
            <p:nvPr/>
          </p:nvSpPr>
          <p:spPr bwMode="auto">
            <a:xfrm>
              <a:off x="267" y="3295"/>
              <a:ext cx="76" cy="136"/>
            </a:xfrm>
            <a:custGeom>
              <a:avLst/>
              <a:gdLst/>
              <a:ahLst/>
              <a:cxnLst>
                <a:cxn ang="0">
                  <a:pos x="7" y="10"/>
                </a:cxn>
                <a:cxn ang="0">
                  <a:pos x="4" y="25"/>
                </a:cxn>
                <a:cxn ang="0">
                  <a:pos x="15" y="16"/>
                </a:cxn>
                <a:cxn ang="0">
                  <a:pos x="13" y="8"/>
                </a:cxn>
                <a:cxn ang="0">
                  <a:pos x="7" y="10"/>
                </a:cxn>
              </a:cxnLst>
              <a:rect l="0" t="0" r="r" b="b"/>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folHlink"/>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70" name="Freeform 173"/>
            <p:cNvSpPr/>
            <p:nvPr/>
          </p:nvSpPr>
          <p:spPr bwMode="auto">
            <a:xfrm>
              <a:off x="222" y="3022"/>
              <a:ext cx="243" cy="116"/>
            </a:xfrm>
            <a:custGeom>
              <a:avLst/>
              <a:gdLst/>
              <a:ahLst/>
              <a:cxnLst>
                <a:cxn ang="0">
                  <a:pos x="40" y="2"/>
                </a:cxn>
                <a:cxn ang="0">
                  <a:pos x="9" y="1"/>
                </a:cxn>
                <a:cxn ang="0">
                  <a:pos x="1" y="9"/>
                </a:cxn>
                <a:cxn ang="0">
                  <a:pos x="22" y="21"/>
                </a:cxn>
                <a:cxn ang="0">
                  <a:pos x="34" y="20"/>
                </a:cxn>
                <a:cxn ang="0">
                  <a:pos x="40" y="19"/>
                </a:cxn>
                <a:cxn ang="0">
                  <a:pos x="40" y="2"/>
                </a:cxn>
              </a:cxnLst>
              <a:rect l="0" t="0" r="r" b="b"/>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folHlink"/>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71" name="Freeform 174"/>
            <p:cNvSpPr/>
            <p:nvPr/>
          </p:nvSpPr>
          <p:spPr bwMode="auto">
            <a:xfrm>
              <a:off x="500" y="3345"/>
              <a:ext cx="177" cy="187"/>
            </a:xfrm>
            <a:custGeom>
              <a:avLst/>
              <a:gdLst/>
              <a:ahLst/>
              <a:cxnLst>
                <a:cxn ang="0">
                  <a:pos x="24" y="2"/>
                </a:cxn>
                <a:cxn ang="0">
                  <a:pos x="11" y="2"/>
                </a:cxn>
                <a:cxn ang="0">
                  <a:pos x="4" y="20"/>
                </a:cxn>
                <a:cxn ang="0">
                  <a:pos x="28" y="22"/>
                </a:cxn>
                <a:cxn ang="0">
                  <a:pos x="24" y="2"/>
                </a:cxn>
              </a:cxnLst>
              <a:rect l="0" t="0" r="r" b="b"/>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folHlink"/>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72" name="Freeform 175"/>
            <p:cNvSpPr/>
            <p:nvPr/>
          </p:nvSpPr>
          <p:spPr bwMode="auto">
            <a:xfrm>
              <a:off x="905" y="3158"/>
              <a:ext cx="177" cy="36"/>
            </a:xfrm>
            <a:custGeom>
              <a:avLst/>
              <a:gdLst/>
              <a:ahLst/>
              <a:cxnLst>
                <a:cxn ang="0">
                  <a:pos x="5" y="0"/>
                </a:cxn>
                <a:cxn ang="0">
                  <a:pos x="14" y="5"/>
                </a:cxn>
                <a:cxn ang="0">
                  <a:pos x="5" y="0"/>
                </a:cxn>
              </a:cxnLst>
              <a:rect l="0" t="0" r="r" b="b"/>
              <a:pathLst>
                <a:path w="35" h="7">
                  <a:moveTo>
                    <a:pt x="5" y="0"/>
                  </a:moveTo>
                  <a:cubicBezTo>
                    <a:pt x="0" y="0"/>
                    <a:pt x="7" y="7"/>
                    <a:pt x="14" y="5"/>
                  </a:cubicBezTo>
                  <a:cubicBezTo>
                    <a:pt x="35" y="1"/>
                    <a:pt x="5" y="0"/>
                    <a:pt x="5" y="0"/>
                  </a:cubicBezTo>
                  <a:close/>
                </a:path>
              </a:pathLst>
            </a:custGeom>
            <a:solidFill>
              <a:schemeClr val="folHlink"/>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73" name="Freeform 176"/>
            <p:cNvSpPr/>
            <p:nvPr/>
          </p:nvSpPr>
          <p:spPr bwMode="auto">
            <a:xfrm>
              <a:off x="965" y="3153"/>
              <a:ext cx="137" cy="81"/>
            </a:xfrm>
            <a:custGeom>
              <a:avLst/>
              <a:gdLst/>
              <a:ahLst/>
              <a:cxnLst>
                <a:cxn ang="0">
                  <a:pos x="7" y="13"/>
                </a:cxn>
                <a:cxn ang="0">
                  <a:pos x="25" y="6"/>
                </a:cxn>
                <a:cxn ang="0">
                  <a:pos x="17" y="1"/>
                </a:cxn>
                <a:cxn ang="0">
                  <a:pos x="7" y="11"/>
                </a:cxn>
                <a:cxn ang="0">
                  <a:pos x="7" y="13"/>
                </a:cxn>
              </a:cxnLst>
              <a:rect l="0" t="0" r="r" b="b"/>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folHlink"/>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74" name="Freeform 177"/>
            <p:cNvSpPr/>
            <p:nvPr/>
          </p:nvSpPr>
          <p:spPr bwMode="auto">
            <a:xfrm>
              <a:off x="960" y="3204"/>
              <a:ext cx="177" cy="86"/>
            </a:xfrm>
            <a:custGeom>
              <a:avLst/>
              <a:gdLst/>
              <a:ahLst/>
              <a:cxnLst>
                <a:cxn ang="0">
                  <a:pos x="25" y="6"/>
                </a:cxn>
                <a:cxn ang="0">
                  <a:pos x="8" y="10"/>
                </a:cxn>
                <a:cxn ang="0">
                  <a:pos x="6" y="13"/>
                </a:cxn>
                <a:cxn ang="0">
                  <a:pos x="27" y="12"/>
                </a:cxn>
                <a:cxn ang="0">
                  <a:pos x="25" y="6"/>
                </a:cxn>
              </a:cxnLst>
              <a:rect l="0" t="0" r="r" b="b"/>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folHlink"/>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75" name="Freeform 178"/>
            <p:cNvSpPr/>
            <p:nvPr/>
          </p:nvSpPr>
          <p:spPr bwMode="auto">
            <a:xfrm>
              <a:off x="844" y="3285"/>
              <a:ext cx="248" cy="60"/>
            </a:xfrm>
            <a:custGeom>
              <a:avLst/>
              <a:gdLst/>
              <a:ahLst/>
              <a:cxnLst>
                <a:cxn ang="0">
                  <a:pos x="40" y="3"/>
                </a:cxn>
                <a:cxn ang="0">
                  <a:pos x="29" y="1"/>
                </a:cxn>
                <a:cxn ang="0">
                  <a:pos x="7" y="0"/>
                </a:cxn>
                <a:cxn ang="0">
                  <a:pos x="2" y="5"/>
                </a:cxn>
                <a:cxn ang="0">
                  <a:pos x="20" y="8"/>
                </a:cxn>
                <a:cxn ang="0">
                  <a:pos x="41" y="8"/>
                </a:cxn>
                <a:cxn ang="0">
                  <a:pos x="40" y="3"/>
                </a:cxn>
              </a:cxnLst>
              <a:rect l="0" t="0" r="r" b="b"/>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folHlink"/>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76" name="Freeform 179"/>
            <p:cNvSpPr/>
            <p:nvPr/>
          </p:nvSpPr>
          <p:spPr bwMode="auto">
            <a:xfrm>
              <a:off x="869" y="3340"/>
              <a:ext cx="203" cy="56"/>
            </a:xfrm>
            <a:custGeom>
              <a:avLst/>
              <a:gdLst/>
              <a:ahLst/>
              <a:cxnLst>
                <a:cxn ang="0">
                  <a:pos x="37" y="2"/>
                </a:cxn>
                <a:cxn ang="0">
                  <a:pos x="26" y="4"/>
                </a:cxn>
                <a:cxn ang="0">
                  <a:pos x="13" y="3"/>
                </a:cxn>
                <a:cxn ang="0">
                  <a:pos x="1" y="2"/>
                </a:cxn>
                <a:cxn ang="0">
                  <a:pos x="35" y="8"/>
                </a:cxn>
                <a:cxn ang="0">
                  <a:pos x="37" y="2"/>
                </a:cxn>
              </a:cxnLst>
              <a:rect l="0" t="0" r="r" b="b"/>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folHlink"/>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77" name="Freeform 180"/>
            <p:cNvSpPr/>
            <p:nvPr/>
          </p:nvSpPr>
          <p:spPr bwMode="auto">
            <a:xfrm>
              <a:off x="859" y="3386"/>
              <a:ext cx="207" cy="172"/>
            </a:xfrm>
            <a:custGeom>
              <a:avLst/>
              <a:gdLst/>
              <a:ahLst/>
              <a:cxnLst>
                <a:cxn ang="0">
                  <a:pos x="28" y="9"/>
                </a:cxn>
                <a:cxn ang="0">
                  <a:pos x="13" y="6"/>
                </a:cxn>
                <a:cxn ang="0">
                  <a:pos x="4" y="15"/>
                </a:cxn>
                <a:cxn ang="0">
                  <a:pos x="1" y="19"/>
                </a:cxn>
                <a:cxn ang="0">
                  <a:pos x="9" y="19"/>
                </a:cxn>
                <a:cxn ang="0">
                  <a:pos x="17" y="27"/>
                </a:cxn>
                <a:cxn ang="0">
                  <a:pos x="21" y="30"/>
                </a:cxn>
                <a:cxn ang="0">
                  <a:pos x="29" y="19"/>
                </a:cxn>
                <a:cxn ang="0">
                  <a:pos x="39" y="19"/>
                </a:cxn>
                <a:cxn ang="0">
                  <a:pos x="28" y="9"/>
                </a:cxn>
              </a:cxnLst>
              <a:rect l="0" t="0" r="r" b="b"/>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folHlink"/>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78" name="Freeform 181"/>
            <p:cNvSpPr/>
            <p:nvPr/>
          </p:nvSpPr>
          <p:spPr bwMode="auto">
            <a:xfrm>
              <a:off x="996" y="3305"/>
              <a:ext cx="126" cy="318"/>
            </a:xfrm>
            <a:custGeom>
              <a:avLst/>
              <a:gdLst/>
              <a:ahLst/>
              <a:cxnLst>
                <a:cxn ang="0">
                  <a:pos x="22" y="2"/>
                </a:cxn>
                <a:cxn ang="0">
                  <a:pos x="18" y="17"/>
                </a:cxn>
                <a:cxn ang="0">
                  <a:pos x="7" y="20"/>
                </a:cxn>
                <a:cxn ang="0">
                  <a:pos x="7" y="23"/>
                </a:cxn>
                <a:cxn ang="0">
                  <a:pos x="17" y="34"/>
                </a:cxn>
                <a:cxn ang="0">
                  <a:pos x="12" y="45"/>
                </a:cxn>
                <a:cxn ang="0">
                  <a:pos x="0" y="55"/>
                </a:cxn>
                <a:cxn ang="0">
                  <a:pos x="5" y="58"/>
                </a:cxn>
                <a:cxn ang="0">
                  <a:pos x="16" y="62"/>
                </a:cxn>
                <a:cxn ang="0">
                  <a:pos x="23" y="57"/>
                </a:cxn>
                <a:cxn ang="0">
                  <a:pos x="25" y="14"/>
                </a:cxn>
                <a:cxn ang="0">
                  <a:pos x="25" y="2"/>
                </a:cxn>
                <a:cxn ang="0">
                  <a:pos x="22" y="2"/>
                </a:cxn>
              </a:cxnLst>
              <a:rect l="0" t="0" r="r" b="b"/>
              <a:pathLst>
                <a:path w="25" h="63">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folHlink"/>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grpSp>
      <p:sp>
        <p:nvSpPr>
          <p:cNvPr id="69795" name="Rectangle 163"/>
          <p:cNvSpPr>
            <a:spLocks noGrp="1" noRot="1" noChangeArrowheads="1"/>
          </p:cNvSpPr>
          <p:nvPr>
            <p:ph type="ctrTitle"/>
          </p:nvPr>
        </p:nvSpPr>
        <p:spPr>
          <a:xfrm>
            <a:off x="685800" y="2057400"/>
            <a:ext cx="7772400" cy="1143000"/>
          </a:xfrm>
        </p:spPr>
        <p:txBody>
          <a:bodyPr/>
          <a:lstStyle>
            <a:lvl1pPr>
              <a:defRPr/>
            </a:lvl1pPr>
          </a:lstStyle>
          <a:p>
            <a:r>
              <a:rPr lang="zh-CN" altLang="en-US"/>
              <a:t>单击此处编辑母版标题样式</a:t>
            </a:r>
          </a:p>
        </p:txBody>
      </p:sp>
      <p:sp>
        <p:nvSpPr>
          <p:cNvPr id="69799" name="Rectangle 167"/>
          <p:cNvSpPr>
            <a:spLocks noGrp="1" noRot="1" noChangeArrowheads="1"/>
          </p:cNvSpPr>
          <p:nvPr>
            <p:ph type="subTitle" idx="1"/>
          </p:nvPr>
        </p:nvSpPr>
        <p:spPr>
          <a:xfrm>
            <a:off x="1371600" y="3505200"/>
            <a:ext cx="6400800" cy="1752600"/>
          </a:xfrm>
        </p:spPr>
        <p:txBody>
          <a:bodyPr/>
          <a:lstStyle>
            <a:lvl1pPr marL="0" indent="0" algn="ctr">
              <a:buFont typeface="Wingdings" panose="05000000000000000000" pitchFamily="2" charset="2"/>
              <a:buNone/>
              <a:defRPr/>
            </a:lvl1pPr>
          </a:lstStyle>
          <a:p>
            <a:r>
              <a:rPr lang="zh-CN" altLang="en-US"/>
              <a:t>单击此处编辑母版副标题样式</a:t>
            </a:r>
          </a:p>
        </p:txBody>
      </p:sp>
      <p:sp>
        <p:nvSpPr>
          <p:cNvPr id="179" name="Rectangle 164"/>
          <p:cNvSpPr>
            <a:spLocks noGrp="1" noChangeArrowheads="1"/>
          </p:cNvSpPr>
          <p:nvPr>
            <p:ph type="dt" sz="half" idx="10"/>
          </p:nvPr>
        </p:nvSpPr>
        <p:spPr>
          <a:xfrm>
            <a:off x="301625" y="6248400"/>
            <a:ext cx="2289175" cy="476250"/>
          </a:xfrm>
        </p:spPr>
        <p:txBody>
          <a:bodyPr/>
          <a:lstStyle>
            <a:lvl1pPr>
              <a:defRPr/>
            </a:lvl1pPr>
          </a:lstStyle>
          <a:p>
            <a:pPr>
              <a:defRPr/>
            </a:pPr>
            <a:endParaRPr lang="en-US" altLang="zh-CN"/>
          </a:p>
        </p:txBody>
      </p:sp>
      <p:sp>
        <p:nvSpPr>
          <p:cNvPr id="180" name="Rectangle 165"/>
          <p:cNvSpPr>
            <a:spLocks noGrp="1" noChangeArrowheads="1"/>
          </p:cNvSpPr>
          <p:nvPr>
            <p:ph type="ftr" sz="quarter" idx="11"/>
          </p:nvPr>
        </p:nvSpPr>
        <p:spPr>
          <a:xfrm>
            <a:off x="3124200" y="6248400"/>
            <a:ext cx="2895600" cy="476250"/>
          </a:xfrm>
        </p:spPr>
        <p:txBody>
          <a:bodyPr/>
          <a:lstStyle>
            <a:lvl1pPr>
              <a:defRPr/>
            </a:lvl1pPr>
          </a:lstStyle>
          <a:p>
            <a:pPr>
              <a:defRPr/>
            </a:pPr>
            <a:endParaRPr lang="en-US" altLang="zh-CN"/>
          </a:p>
        </p:txBody>
      </p:sp>
      <p:sp>
        <p:nvSpPr>
          <p:cNvPr id="181" name="Rectangle 166"/>
          <p:cNvSpPr>
            <a:spLocks noGrp="1" noChangeArrowheads="1"/>
          </p:cNvSpPr>
          <p:nvPr>
            <p:ph type="sldNum" sz="quarter" idx="12"/>
          </p:nvPr>
        </p:nvSpPr>
        <p:spPr>
          <a:xfrm>
            <a:off x="6553200" y="6248400"/>
            <a:ext cx="2289175" cy="476250"/>
          </a:xfrm>
        </p:spPr>
        <p:txBody>
          <a:bodyPr/>
          <a:lstStyle>
            <a:lvl1pPr>
              <a:defRPr/>
            </a:lvl1pPr>
          </a:lstStyle>
          <a:p>
            <a:pPr>
              <a:defRPr/>
            </a:pPr>
            <a:fld id="{EE9BCE44-5F63-47C2-9019-74F238E93EEB}"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50"/>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251"/>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252"/>
          <p:cNvSpPr>
            <a:spLocks noGrp="1" noChangeArrowheads="1"/>
          </p:cNvSpPr>
          <p:nvPr>
            <p:ph type="sldNum" sz="quarter" idx="12"/>
          </p:nvPr>
        </p:nvSpPr>
        <p:spPr>
          <a:ln/>
        </p:spPr>
        <p:txBody>
          <a:bodyPr/>
          <a:lstStyle>
            <a:lvl1pPr>
              <a:defRPr/>
            </a:lvl1pPr>
          </a:lstStyle>
          <a:p>
            <a:pPr>
              <a:defRPr/>
            </a:pPr>
            <a:fld id="{0B020463-B81C-43BB-ADAB-52DD42209288}"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4013" y="228600"/>
            <a:ext cx="2135187" cy="587057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98450" y="228600"/>
            <a:ext cx="6253163" cy="587057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50"/>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251"/>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252"/>
          <p:cNvSpPr>
            <a:spLocks noGrp="1" noChangeArrowheads="1"/>
          </p:cNvSpPr>
          <p:nvPr>
            <p:ph type="sldNum" sz="quarter" idx="12"/>
          </p:nvPr>
        </p:nvSpPr>
        <p:spPr>
          <a:ln/>
        </p:spPr>
        <p:txBody>
          <a:bodyPr/>
          <a:lstStyle>
            <a:lvl1pPr>
              <a:defRPr/>
            </a:lvl1pPr>
          </a:lstStyle>
          <a:p>
            <a:pPr>
              <a:defRPr/>
            </a:pPr>
            <a:fld id="{77A35B91-B5AF-4159-83B1-5D82E4189AC9}"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50"/>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251"/>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252"/>
          <p:cNvSpPr>
            <a:spLocks noGrp="1" noChangeArrowheads="1"/>
          </p:cNvSpPr>
          <p:nvPr>
            <p:ph type="sldNum" sz="quarter" idx="12"/>
          </p:nvPr>
        </p:nvSpPr>
        <p:spPr>
          <a:ln/>
        </p:spPr>
        <p:txBody>
          <a:bodyPr/>
          <a:lstStyle>
            <a:lvl1pPr>
              <a:defRPr/>
            </a:lvl1pPr>
          </a:lstStyle>
          <a:p>
            <a:pPr>
              <a:defRPr/>
            </a:pPr>
            <a:fld id="{84CBA696-5F57-45D0-BFF1-BDE8F13DA342}"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250"/>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251"/>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252"/>
          <p:cNvSpPr>
            <a:spLocks noGrp="1" noChangeArrowheads="1"/>
          </p:cNvSpPr>
          <p:nvPr>
            <p:ph type="sldNum" sz="quarter" idx="12"/>
          </p:nvPr>
        </p:nvSpPr>
        <p:spPr>
          <a:ln/>
        </p:spPr>
        <p:txBody>
          <a:bodyPr/>
          <a:lstStyle>
            <a:lvl1pPr>
              <a:defRPr/>
            </a:lvl1pPr>
          </a:lstStyle>
          <a:p>
            <a:pPr>
              <a:defRPr/>
            </a:pPr>
            <a:fld id="{1573FDE8-BFFB-47BA-A0E6-CB6B77712062}"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4000500"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762500" y="1600200"/>
            <a:ext cx="4000500"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250"/>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251"/>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252"/>
          <p:cNvSpPr>
            <a:spLocks noGrp="1" noChangeArrowheads="1"/>
          </p:cNvSpPr>
          <p:nvPr>
            <p:ph type="sldNum" sz="quarter" idx="12"/>
          </p:nvPr>
        </p:nvSpPr>
        <p:spPr>
          <a:ln/>
        </p:spPr>
        <p:txBody>
          <a:bodyPr/>
          <a:lstStyle>
            <a:lvl1pPr>
              <a:defRPr/>
            </a:lvl1pPr>
          </a:lstStyle>
          <a:p>
            <a:pPr>
              <a:defRPr/>
            </a:pPr>
            <a:fld id="{620B4C53-DF0F-4F2E-AB3C-C08021FCB4F0}"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250"/>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251"/>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252"/>
          <p:cNvSpPr>
            <a:spLocks noGrp="1" noChangeArrowheads="1"/>
          </p:cNvSpPr>
          <p:nvPr>
            <p:ph type="sldNum" sz="quarter" idx="12"/>
          </p:nvPr>
        </p:nvSpPr>
        <p:spPr>
          <a:ln/>
        </p:spPr>
        <p:txBody>
          <a:bodyPr/>
          <a:lstStyle>
            <a:lvl1pPr>
              <a:defRPr/>
            </a:lvl1pPr>
          </a:lstStyle>
          <a:p>
            <a:pPr>
              <a:defRPr/>
            </a:pPr>
            <a:fld id="{E1929C56-8990-4CEC-A8A3-BBB2CD31EE98}"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250"/>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251"/>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252"/>
          <p:cNvSpPr>
            <a:spLocks noGrp="1" noChangeArrowheads="1"/>
          </p:cNvSpPr>
          <p:nvPr>
            <p:ph type="sldNum" sz="quarter" idx="12"/>
          </p:nvPr>
        </p:nvSpPr>
        <p:spPr>
          <a:ln/>
        </p:spPr>
        <p:txBody>
          <a:bodyPr/>
          <a:lstStyle>
            <a:lvl1pPr>
              <a:defRPr/>
            </a:lvl1pPr>
          </a:lstStyle>
          <a:p>
            <a:pPr>
              <a:defRPr/>
            </a:pPr>
            <a:fld id="{A058F3B2-127B-47D2-878C-54D7F1F14DF7}"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250"/>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251"/>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252"/>
          <p:cNvSpPr>
            <a:spLocks noGrp="1" noChangeArrowheads="1"/>
          </p:cNvSpPr>
          <p:nvPr>
            <p:ph type="sldNum" sz="quarter" idx="12"/>
          </p:nvPr>
        </p:nvSpPr>
        <p:spPr>
          <a:ln/>
        </p:spPr>
        <p:txBody>
          <a:bodyPr/>
          <a:lstStyle>
            <a:lvl1pPr>
              <a:defRPr/>
            </a:lvl1pPr>
          </a:lstStyle>
          <a:p>
            <a:pPr>
              <a:defRPr/>
            </a:pPr>
            <a:fld id="{F92C8FAA-08E7-47C9-A7A2-FAE6D77D71F8}"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250"/>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251"/>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252"/>
          <p:cNvSpPr>
            <a:spLocks noGrp="1" noChangeArrowheads="1"/>
          </p:cNvSpPr>
          <p:nvPr>
            <p:ph type="sldNum" sz="quarter" idx="12"/>
          </p:nvPr>
        </p:nvSpPr>
        <p:spPr>
          <a:ln/>
        </p:spPr>
        <p:txBody>
          <a:bodyPr/>
          <a:lstStyle>
            <a:lvl1pPr>
              <a:defRPr/>
            </a:lvl1pPr>
          </a:lstStyle>
          <a:p>
            <a:pPr>
              <a:defRPr/>
            </a:pPr>
            <a:fld id="{F02B5B28-8347-4969-AA31-EC9A747E9D5F}"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250"/>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251"/>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252"/>
          <p:cNvSpPr>
            <a:spLocks noGrp="1" noChangeArrowheads="1"/>
          </p:cNvSpPr>
          <p:nvPr>
            <p:ph type="sldNum" sz="quarter" idx="12"/>
          </p:nvPr>
        </p:nvSpPr>
        <p:spPr>
          <a:ln/>
        </p:spPr>
        <p:txBody>
          <a:bodyPr/>
          <a:lstStyle>
            <a:lvl1pPr>
              <a:defRPr/>
            </a:lvl1pPr>
          </a:lstStyle>
          <a:p>
            <a:pPr>
              <a:defRPr/>
            </a:pPr>
            <a:fld id="{C8F7E8C5-BFF0-46C5-A2D2-7D6C1B859B22}"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566738" y="0"/>
            <a:ext cx="7891462" cy="6821488"/>
            <a:chOff x="349" y="23"/>
            <a:chExt cx="4971" cy="4297"/>
          </a:xfrm>
        </p:grpSpPr>
        <p:sp>
          <p:nvSpPr>
            <p:cNvPr id="68611" name="Rectangle 3"/>
            <p:cNvSpPr>
              <a:spLocks noChangeArrowheads="1"/>
            </p:cNvSpPr>
            <p:nvPr/>
          </p:nvSpPr>
          <p:spPr bwMode="auto">
            <a:xfrm>
              <a:off x="384" y="23"/>
              <a:ext cx="21" cy="101"/>
            </a:xfrm>
            <a:prstGeom prst="rect">
              <a:avLst/>
            </a:prstGeom>
            <a:solidFill>
              <a:schemeClr val="bg2">
                <a:alpha val="60001"/>
              </a:schemeClr>
            </a:solidFill>
            <a:ln w="0">
              <a:noFill/>
              <a:miter lim="800000"/>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612" name="Freeform 4"/>
            <p:cNvSpPr>
              <a:spLocks noEditPoints="1"/>
            </p:cNvSpPr>
            <p:nvPr/>
          </p:nvSpPr>
          <p:spPr bwMode="auto">
            <a:xfrm>
              <a:off x="384" y="225"/>
              <a:ext cx="21"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613" name="Freeform 5"/>
            <p:cNvSpPr>
              <a:spLocks noEditPoints="1"/>
            </p:cNvSpPr>
            <p:nvPr/>
          </p:nvSpPr>
          <p:spPr bwMode="auto">
            <a:xfrm>
              <a:off x="384" y="630"/>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614" name="Freeform 6"/>
            <p:cNvSpPr>
              <a:spLocks noEditPoints="1"/>
            </p:cNvSpPr>
            <p:nvPr/>
          </p:nvSpPr>
          <p:spPr bwMode="auto">
            <a:xfrm>
              <a:off x="384" y="1034"/>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615" name="Freeform 7"/>
            <p:cNvSpPr>
              <a:spLocks noEditPoints="1"/>
            </p:cNvSpPr>
            <p:nvPr/>
          </p:nvSpPr>
          <p:spPr bwMode="auto">
            <a:xfrm>
              <a:off x="384" y="1438"/>
              <a:ext cx="21"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616" name="Freeform 8"/>
            <p:cNvSpPr>
              <a:spLocks noEditPoints="1"/>
            </p:cNvSpPr>
            <p:nvPr/>
          </p:nvSpPr>
          <p:spPr bwMode="auto">
            <a:xfrm>
              <a:off x="384" y="1843"/>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617" name="Freeform 9"/>
            <p:cNvSpPr>
              <a:spLocks noEditPoints="1"/>
            </p:cNvSpPr>
            <p:nvPr/>
          </p:nvSpPr>
          <p:spPr bwMode="auto">
            <a:xfrm>
              <a:off x="384" y="2247"/>
              <a:ext cx="21"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618" name="Freeform 10"/>
            <p:cNvSpPr>
              <a:spLocks noEditPoints="1"/>
            </p:cNvSpPr>
            <p:nvPr/>
          </p:nvSpPr>
          <p:spPr bwMode="auto">
            <a:xfrm>
              <a:off x="384" y="2652"/>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619" name="Freeform 11"/>
            <p:cNvSpPr>
              <a:spLocks noEditPoints="1"/>
            </p:cNvSpPr>
            <p:nvPr/>
          </p:nvSpPr>
          <p:spPr bwMode="auto">
            <a:xfrm>
              <a:off x="384" y="3056"/>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620" name="Freeform 12"/>
            <p:cNvSpPr>
              <a:spLocks noEditPoints="1"/>
            </p:cNvSpPr>
            <p:nvPr/>
          </p:nvSpPr>
          <p:spPr bwMode="auto">
            <a:xfrm>
              <a:off x="384" y="3461"/>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621" name="Freeform 13"/>
            <p:cNvSpPr>
              <a:spLocks noEditPoints="1"/>
            </p:cNvSpPr>
            <p:nvPr/>
          </p:nvSpPr>
          <p:spPr bwMode="auto">
            <a:xfrm>
              <a:off x="384" y="3865"/>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622" name="Rectangle 14"/>
            <p:cNvSpPr>
              <a:spLocks noChangeArrowheads="1"/>
            </p:cNvSpPr>
            <p:nvPr/>
          </p:nvSpPr>
          <p:spPr bwMode="auto">
            <a:xfrm>
              <a:off x="384" y="4269"/>
              <a:ext cx="21" cy="51"/>
            </a:xfrm>
            <a:prstGeom prst="rect">
              <a:avLst/>
            </a:prstGeom>
            <a:solidFill>
              <a:schemeClr val="bg2">
                <a:alpha val="60001"/>
              </a:schemeClr>
            </a:solidFill>
            <a:ln w="0">
              <a:noFill/>
              <a:miter lim="800000"/>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623" name="Rectangle 15"/>
            <p:cNvSpPr>
              <a:spLocks noChangeArrowheads="1"/>
            </p:cNvSpPr>
            <p:nvPr/>
          </p:nvSpPr>
          <p:spPr bwMode="auto">
            <a:xfrm>
              <a:off x="829" y="23"/>
              <a:ext cx="21" cy="101"/>
            </a:xfrm>
            <a:prstGeom prst="rect">
              <a:avLst/>
            </a:prstGeom>
            <a:solidFill>
              <a:schemeClr val="bg2">
                <a:alpha val="60001"/>
              </a:schemeClr>
            </a:solidFill>
            <a:ln w="0">
              <a:noFill/>
              <a:miter lim="800000"/>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624" name="Freeform 16"/>
            <p:cNvSpPr>
              <a:spLocks noEditPoints="1"/>
            </p:cNvSpPr>
            <p:nvPr/>
          </p:nvSpPr>
          <p:spPr bwMode="auto">
            <a:xfrm>
              <a:off x="829" y="225"/>
              <a:ext cx="21"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625" name="Freeform 17"/>
            <p:cNvSpPr>
              <a:spLocks noEditPoints="1"/>
            </p:cNvSpPr>
            <p:nvPr/>
          </p:nvSpPr>
          <p:spPr bwMode="auto">
            <a:xfrm>
              <a:off x="829" y="630"/>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626" name="Freeform 18"/>
            <p:cNvSpPr>
              <a:spLocks noEditPoints="1"/>
            </p:cNvSpPr>
            <p:nvPr/>
          </p:nvSpPr>
          <p:spPr bwMode="auto">
            <a:xfrm>
              <a:off x="829" y="1034"/>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627" name="Freeform 19"/>
            <p:cNvSpPr>
              <a:spLocks noEditPoints="1"/>
            </p:cNvSpPr>
            <p:nvPr/>
          </p:nvSpPr>
          <p:spPr bwMode="auto">
            <a:xfrm>
              <a:off x="829" y="1438"/>
              <a:ext cx="21"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628" name="Freeform 20"/>
            <p:cNvSpPr>
              <a:spLocks noEditPoints="1"/>
            </p:cNvSpPr>
            <p:nvPr/>
          </p:nvSpPr>
          <p:spPr bwMode="auto">
            <a:xfrm>
              <a:off x="829" y="1843"/>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629" name="Freeform 21"/>
            <p:cNvSpPr>
              <a:spLocks noEditPoints="1"/>
            </p:cNvSpPr>
            <p:nvPr/>
          </p:nvSpPr>
          <p:spPr bwMode="auto">
            <a:xfrm>
              <a:off x="829" y="2247"/>
              <a:ext cx="21"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630" name="Freeform 22"/>
            <p:cNvSpPr>
              <a:spLocks noEditPoints="1"/>
            </p:cNvSpPr>
            <p:nvPr/>
          </p:nvSpPr>
          <p:spPr bwMode="auto">
            <a:xfrm>
              <a:off x="829" y="2652"/>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631" name="Freeform 23"/>
            <p:cNvSpPr>
              <a:spLocks noEditPoints="1"/>
            </p:cNvSpPr>
            <p:nvPr/>
          </p:nvSpPr>
          <p:spPr bwMode="auto">
            <a:xfrm>
              <a:off x="829" y="3056"/>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632" name="Freeform 24"/>
            <p:cNvSpPr>
              <a:spLocks noEditPoints="1"/>
            </p:cNvSpPr>
            <p:nvPr/>
          </p:nvSpPr>
          <p:spPr bwMode="auto">
            <a:xfrm>
              <a:off x="829" y="3461"/>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633" name="Freeform 25"/>
            <p:cNvSpPr>
              <a:spLocks noEditPoints="1"/>
            </p:cNvSpPr>
            <p:nvPr/>
          </p:nvSpPr>
          <p:spPr bwMode="auto">
            <a:xfrm>
              <a:off x="829" y="3865"/>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634" name="Rectangle 26"/>
            <p:cNvSpPr>
              <a:spLocks noChangeArrowheads="1"/>
            </p:cNvSpPr>
            <p:nvPr/>
          </p:nvSpPr>
          <p:spPr bwMode="auto">
            <a:xfrm>
              <a:off x="829" y="4269"/>
              <a:ext cx="21" cy="51"/>
            </a:xfrm>
            <a:prstGeom prst="rect">
              <a:avLst/>
            </a:prstGeom>
            <a:solidFill>
              <a:schemeClr val="bg2">
                <a:alpha val="60001"/>
              </a:schemeClr>
            </a:solidFill>
            <a:ln w="0">
              <a:noFill/>
              <a:miter lim="800000"/>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635" name="Rectangle 27"/>
            <p:cNvSpPr>
              <a:spLocks noChangeArrowheads="1"/>
            </p:cNvSpPr>
            <p:nvPr/>
          </p:nvSpPr>
          <p:spPr bwMode="auto">
            <a:xfrm>
              <a:off x="1279" y="23"/>
              <a:ext cx="21" cy="101"/>
            </a:xfrm>
            <a:prstGeom prst="rect">
              <a:avLst/>
            </a:prstGeom>
            <a:solidFill>
              <a:schemeClr val="bg2">
                <a:alpha val="60001"/>
              </a:schemeClr>
            </a:solidFill>
            <a:ln w="0">
              <a:noFill/>
              <a:miter lim="800000"/>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636" name="Freeform 28"/>
            <p:cNvSpPr>
              <a:spLocks noEditPoints="1"/>
            </p:cNvSpPr>
            <p:nvPr/>
          </p:nvSpPr>
          <p:spPr bwMode="auto">
            <a:xfrm>
              <a:off x="1279" y="225"/>
              <a:ext cx="21"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637" name="Freeform 29"/>
            <p:cNvSpPr>
              <a:spLocks noEditPoints="1"/>
            </p:cNvSpPr>
            <p:nvPr/>
          </p:nvSpPr>
          <p:spPr bwMode="auto">
            <a:xfrm>
              <a:off x="1279" y="630"/>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638" name="Freeform 30"/>
            <p:cNvSpPr>
              <a:spLocks noEditPoints="1"/>
            </p:cNvSpPr>
            <p:nvPr/>
          </p:nvSpPr>
          <p:spPr bwMode="auto">
            <a:xfrm>
              <a:off x="1279" y="1034"/>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639" name="Freeform 31"/>
            <p:cNvSpPr>
              <a:spLocks noEditPoints="1"/>
            </p:cNvSpPr>
            <p:nvPr/>
          </p:nvSpPr>
          <p:spPr bwMode="auto">
            <a:xfrm>
              <a:off x="1279" y="1438"/>
              <a:ext cx="21"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640" name="Freeform 32"/>
            <p:cNvSpPr>
              <a:spLocks noEditPoints="1"/>
            </p:cNvSpPr>
            <p:nvPr/>
          </p:nvSpPr>
          <p:spPr bwMode="auto">
            <a:xfrm>
              <a:off x="1279" y="1843"/>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641" name="Freeform 33"/>
            <p:cNvSpPr>
              <a:spLocks noEditPoints="1"/>
            </p:cNvSpPr>
            <p:nvPr/>
          </p:nvSpPr>
          <p:spPr bwMode="auto">
            <a:xfrm>
              <a:off x="1279" y="2247"/>
              <a:ext cx="21"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642" name="Freeform 34"/>
            <p:cNvSpPr>
              <a:spLocks noEditPoints="1"/>
            </p:cNvSpPr>
            <p:nvPr/>
          </p:nvSpPr>
          <p:spPr bwMode="auto">
            <a:xfrm>
              <a:off x="1279" y="2652"/>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643" name="Freeform 35"/>
            <p:cNvSpPr>
              <a:spLocks noEditPoints="1"/>
            </p:cNvSpPr>
            <p:nvPr/>
          </p:nvSpPr>
          <p:spPr bwMode="auto">
            <a:xfrm>
              <a:off x="1279" y="3056"/>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644" name="Freeform 36"/>
            <p:cNvSpPr>
              <a:spLocks noEditPoints="1"/>
            </p:cNvSpPr>
            <p:nvPr/>
          </p:nvSpPr>
          <p:spPr bwMode="auto">
            <a:xfrm>
              <a:off x="1279" y="3461"/>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645" name="Freeform 37"/>
            <p:cNvSpPr>
              <a:spLocks noEditPoints="1"/>
            </p:cNvSpPr>
            <p:nvPr/>
          </p:nvSpPr>
          <p:spPr bwMode="auto">
            <a:xfrm>
              <a:off x="1279" y="3865"/>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646" name="Rectangle 38"/>
            <p:cNvSpPr>
              <a:spLocks noChangeArrowheads="1"/>
            </p:cNvSpPr>
            <p:nvPr/>
          </p:nvSpPr>
          <p:spPr bwMode="auto">
            <a:xfrm>
              <a:off x="1279" y="4269"/>
              <a:ext cx="21" cy="51"/>
            </a:xfrm>
            <a:prstGeom prst="rect">
              <a:avLst/>
            </a:prstGeom>
            <a:solidFill>
              <a:schemeClr val="bg2">
                <a:alpha val="60001"/>
              </a:schemeClr>
            </a:solidFill>
            <a:ln w="0">
              <a:noFill/>
              <a:miter lim="800000"/>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647" name="Rectangle 39"/>
            <p:cNvSpPr>
              <a:spLocks noChangeArrowheads="1"/>
            </p:cNvSpPr>
            <p:nvPr/>
          </p:nvSpPr>
          <p:spPr bwMode="auto">
            <a:xfrm>
              <a:off x="1724" y="23"/>
              <a:ext cx="21" cy="101"/>
            </a:xfrm>
            <a:prstGeom prst="rect">
              <a:avLst/>
            </a:prstGeom>
            <a:solidFill>
              <a:schemeClr val="bg2">
                <a:alpha val="60001"/>
              </a:schemeClr>
            </a:solidFill>
            <a:ln w="0">
              <a:noFill/>
              <a:miter lim="800000"/>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648" name="Freeform 40"/>
            <p:cNvSpPr>
              <a:spLocks noEditPoints="1"/>
            </p:cNvSpPr>
            <p:nvPr/>
          </p:nvSpPr>
          <p:spPr bwMode="auto">
            <a:xfrm>
              <a:off x="1724" y="225"/>
              <a:ext cx="21"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649" name="Freeform 41"/>
            <p:cNvSpPr>
              <a:spLocks noEditPoints="1"/>
            </p:cNvSpPr>
            <p:nvPr/>
          </p:nvSpPr>
          <p:spPr bwMode="auto">
            <a:xfrm>
              <a:off x="1724" y="630"/>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650" name="Freeform 42"/>
            <p:cNvSpPr>
              <a:spLocks noEditPoints="1"/>
            </p:cNvSpPr>
            <p:nvPr/>
          </p:nvSpPr>
          <p:spPr bwMode="auto">
            <a:xfrm>
              <a:off x="1724" y="1034"/>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651" name="Freeform 43"/>
            <p:cNvSpPr>
              <a:spLocks noEditPoints="1"/>
            </p:cNvSpPr>
            <p:nvPr/>
          </p:nvSpPr>
          <p:spPr bwMode="auto">
            <a:xfrm>
              <a:off x="1724" y="1438"/>
              <a:ext cx="21"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652" name="Freeform 44"/>
            <p:cNvSpPr>
              <a:spLocks noEditPoints="1"/>
            </p:cNvSpPr>
            <p:nvPr/>
          </p:nvSpPr>
          <p:spPr bwMode="auto">
            <a:xfrm>
              <a:off x="1724" y="1843"/>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653" name="Freeform 45"/>
            <p:cNvSpPr>
              <a:spLocks noEditPoints="1"/>
            </p:cNvSpPr>
            <p:nvPr/>
          </p:nvSpPr>
          <p:spPr bwMode="auto">
            <a:xfrm>
              <a:off x="1724" y="2247"/>
              <a:ext cx="21"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654" name="Freeform 46"/>
            <p:cNvSpPr>
              <a:spLocks noEditPoints="1"/>
            </p:cNvSpPr>
            <p:nvPr/>
          </p:nvSpPr>
          <p:spPr bwMode="auto">
            <a:xfrm>
              <a:off x="1724" y="2652"/>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655" name="Freeform 47"/>
            <p:cNvSpPr>
              <a:spLocks noEditPoints="1"/>
            </p:cNvSpPr>
            <p:nvPr/>
          </p:nvSpPr>
          <p:spPr bwMode="auto">
            <a:xfrm>
              <a:off x="1724" y="3056"/>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656" name="Freeform 48"/>
            <p:cNvSpPr>
              <a:spLocks noEditPoints="1"/>
            </p:cNvSpPr>
            <p:nvPr/>
          </p:nvSpPr>
          <p:spPr bwMode="auto">
            <a:xfrm>
              <a:off x="1724" y="3461"/>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657" name="Freeform 49"/>
            <p:cNvSpPr>
              <a:spLocks noEditPoints="1"/>
            </p:cNvSpPr>
            <p:nvPr/>
          </p:nvSpPr>
          <p:spPr bwMode="auto">
            <a:xfrm>
              <a:off x="1724" y="3865"/>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658" name="Rectangle 50"/>
            <p:cNvSpPr>
              <a:spLocks noChangeArrowheads="1"/>
            </p:cNvSpPr>
            <p:nvPr/>
          </p:nvSpPr>
          <p:spPr bwMode="auto">
            <a:xfrm>
              <a:off x="1724" y="4269"/>
              <a:ext cx="21" cy="51"/>
            </a:xfrm>
            <a:prstGeom prst="rect">
              <a:avLst/>
            </a:prstGeom>
            <a:solidFill>
              <a:schemeClr val="bg2">
                <a:alpha val="60001"/>
              </a:schemeClr>
            </a:solidFill>
            <a:ln w="0">
              <a:noFill/>
              <a:miter lim="800000"/>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659" name="Rectangle 51"/>
            <p:cNvSpPr>
              <a:spLocks noChangeArrowheads="1"/>
            </p:cNvSpPr>
            <p:nvPr/>
          </p:nvSpPr>
          <p:spPr bwMode="auto">
            <a:xfrm>
              <a:off x="2169" y="23"/>
              <a:ext cx="21" cy="101"/>
            </a:xfrm>
            <a:prstGeom prst="rect">
              <a:avLst/>
            </a:prstGeom>
            <a:solidFill>
              <a:schemeClr val="bg2">
                <a:alpha val="60001"/>
              </a:schemeClr>
            </a:solidFill>
            <a:ln w="0">
              <a:noFill/>
              <a:miter lim="800000"/>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660" name="Freeform 52"/>
            <p:cNvSpPr>
              <a:spLocks noEditPoints="1"/>
            </p:cNvSpPr>
            <p:nvPr/>
          </p:nvSpPr>
          <p:spPr bwMode="auto">
            <a:xfrm>
              <a:off x="2169" y="225"/>
              <a:ext cx="21"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661" name="Freeform 53"/>
            <p:cNvSpPr>
              <a:spLocks noEditPoints="1"/>
            </p:cNvSpPr>
            <p:nvPr/>
          </p:nvSpPr>
          <p:spPr bwMode="auto">
            <a:xfrm>
              <a:off x="2169" y="630"/>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662" name="Freeform 54"/>
            <p:cNvSpPr>
              <a:spLocks noEditPoints="1"/>
            </p:cNvSpPr>
            <p:nvPr/>
          </p:nvSpPr>
          <p:spPr bwMode="auto">
            <a:xfrm>
              <a:off x="2169" y="1034"/>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663" name="Freeform 55"/>
            <p:cNvSpPr>
              <a:spLocks noEditPoints="1"/>
            </p:cNvSpPr>
            <p:nvPr/>
          </p:nvSpPr>
          <p:spPr bwMode="auto">
            <a:xfrm>
              <a:off x="2169" y="1438"/>
              <a:ext cx="21"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664" name="Freeform 56"/>
            <p:cNvSpPr>
              <a:spLocks noEditPoints="1"/>
            </p:cNvSpPr>
            <p:nvPr/>
          </p:nvSpPr>
          <p:spPr bwMode="auto">
            <a:xfrm>
              <a:off x="2169" y="1843"/>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665" name="Freeform 57"/>
            <p:cNvSpPr>
              <a:spLocks noEditPoints="1"/>
            </p:cNvSpPr>
            <p:nvPr/>
          </p:nvSpPr>
          <p:spPr bwMode="auto">
            <a:xfrm>
              <a:off x="2169" y="2247"/>
              <a:ext cx="21"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666" name="Freeform 58"/>
            <p:cNvSpPr>
              <a:spLocks noEditPoints="1"/>
            </p:cNvSpPr>
            <p:nvPr/>
          </p:nvSpPr>
          <p:spPr bwMode="auto">
            <a:xfrm>
              <a:off x="2169" y="2652"/>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667" name="Freeform 59"/>
            <p:cNvSpPr>
              <a:spLocks noEditPoints="1"/>
            </p:cNvSpPr>
            <p:nvPr/>
          </p:nvSpPr>
          <p:spPr bwMode="auto">
            <a:xfrm>
              <a:off x="2169" y="3056"/>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668" name="Freeform 60"/>
            <p:cNvSpPr>
              <a:spLocks noEditPoints="1"/>
            </p:cNvSpPr>
            <p:nvPr/>
          </p:nvSpPr>
          <p:spPr bwMode="auto">
            <a:xfrm>
              <a:off x="2169" y="3461"/>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669" name="Freeform 61"/>
            <p:cNvSpPr>
              <a:spLocks noEditPoints="1"/>
            </p:cNvSpPr>
            <p:nvPr/>
          </p:nvSpPr>
          <p:spPr bwMode="auto">
            <a:xfrm>
              <a:off x="2169" y="3865"/>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670" name="Rectangle 62"/>
            <p:cNvSpPr>
              <a:spLocks noChangeArrowheads="1"/>
            </p:cNvSpPr>
            <p:nvPr/>
          </p:nvSpPr>
          <p:spPr bwMode="auto">
            <a:xfrm>
              <a:off x="2169" y="4269"/>
              <a:ext cx="21" cy="51"/>
            </a:xfrm>
            <a:prstGeom prst="rect">
              <a:avLst/>
            </a:prstGeom>
            <a:solidFill>
              <a:schemeClr val="bg2">
                <a:alpha val="60001"/>
              </a:schemeClr>
            </a:solidFill>
            <a:ln w="0">
              <a:noFill/>
              <a:miter lim="800000"/>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671" name="Rectangle 63"/>
            <p:cNvSpPr>
              <a:spLocks noChangeArrowheads="1"/>
            </p:cNvSpPr>
            <p:nvPr/>
          </p:nvSpPr>
          <p:spPr bwMode="auto">
            <a:xfrm>
              <a:off x="2620" y="23"/>
              <a:ext cx="20" cy="101"/>
            </a:xfrm>
            <a:prstGeom prst="rect">
              <a:avLst/>
            </a:prstGeom>
            <a:solidFill>
              <a:schemeClr val="bg2">
                <a:alpha val="60001"/>
              </a:schemeClr>
            </a:solidFill>
            <a:ln w="0">
              <a:noFill/>
              <a:miter lim="800000"/>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672" name="Freeform 64"/>
            <p:cNvSpPr>
              <a:spLocks noEditPoints="1"/>
            </p:cNvSpPr>
            <p:nvPr/>
          </p:nvSpPr>
          <p:spPr bwMode="auto">
            <a:xfrm>
              <a:off x="2620" y="225"/>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673" name="Freeform 65"/>
            <p:cNvSpPr>
              <a:spLocks noEditPoints="1"/>
            </p:cNvSpPr>
            <p:nvPr/>
          </p:nvSpPr>
          <p:spPr bwMode="auto">
            <a:xfrm>
              <a:off x="2620" y="630"/>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674" name="Freeform 66"/>
            <p:cNvSpPr>
              <a:spLocks noEditPoints="1"/>
            </p:cNvSpPr>
            <p:nvPr/>
          </p:nvSpPr>
          <p:spPr bwMode="auto">
            <a:xfrm>
              <a:off x="2620" y="1034"/>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675" name="Freeform 67"/>
            <p:cNvSpPr>
              <a:spLocks noEditPoints="1"/>
            </p:cNvSpPr>
            <p:nvPr/>
          </p:nvSpPr>
          <p:spPr bwMode="auto">
            <a:xfrm>
              <a:off x="2620" y="1438"/>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676" name="Freeform 68"/>
            <p:cNvSpPr>
              <a:spLocks noEditPoints="1"/>
            </p:cNvSpPr>
            <p:nvPr/>
          </p:nvSpPr>
          <p:spPr bwMode="auto">
            <a:xfrm>
              <a:off x="2620" y="1843"/>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677" name="Freeform 69"/>
            <p:cNvSpPr>
              <a:spLocks noEditPoints="1"/>
            </p:cNvSpPr>
            <p:nvPr/>
          </p:nvSpPr>
          <p:spPr bwMode="auto">
            <a:xfrm>
              <a:off x="2620" y="2247"/>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678" name="Freeform 70"/>
            <p:cNvSpPr>
              <a:spLocks noEditPoints="1"/>
            </p:cNvSpPr>
            <p:nvPr/>
          </p:nvSpPr>
          <p:spPr bwMode="auto">
            <a:xfrm>
              <a:off x="2620" y="2652"/>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679" name="Freeform 71"/>
            <p:cNvSpPr>
              <a:spLocks noEditPoints="1"/>
            </p:cNvSpPr>
            <p:nvPr/>
          </p:nvSpPr>
          <p:spPr bwMode="auto">
            <a:xfrm>
              <a:off x="2620" y="3056"/>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680" name="Freeform 72"/>
            <p:cNvSpPr>
              <a:spLocks noEditPoints="1"/>
            </p:cNvSpPr>
            <p:nvPr/>
          </p:nvSpPr>
          <p:spPr bwMode="auto">
            <a:xfrm>
              <a:off x="2620" y="3461"/>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681" name="Freeform 73"/>
            <p:cNvSpPr>
              <a:spLocks noEditPoints="1"/>
            </p:cNvSpPr>
            <p:nvPr/>
          </p:nvSpPr>
          <p:spPr bwMode="auto">
            <a:xfrm>
              <a:off x="2620" y="3865"/>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682" name="Rectangle 74"/>
            <p:cNvSpPr>
              <a:spLocks noChangeArrowheads="1"/>
            </p:cNvSpPr>
            <p:nvPr/>
          </p:nvSpPr>
          <p:spPr bwMode="auto">
            <a:xfrm>
              <a:off x="2620" y="4269"/>
              <a:ext cx="20" cy="51"/>
            </a:xfrm>
            <a:prstGeom prst="rect">
              <a:avLst/>
            </a:prstGeom>
            <a:solidFill>
              <a:schemeClr val="bg2">
                <a:alpha val="60001"/>
              </a:schemeClr>
            </a:solidFill>
            <a:ln w="0">
              <a:noFill/>
              <a:miter lim="800000"/>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683" name="Rectangle 75"/>
            <p:cNvSpPr>
              <a:spLocks noChangeArrowheads="1"/>
            </p:cNvSpPr>
            <p:nvPr/>
          </p:nvSpPr>
          <p:spPr bwMode="auto">
            <a:xfrm>
              <a:off x="3065" y="23"/>
              <a:ext cx="20" cy="101"/>
            </a:xfrm>
            <a:prstGeom prst="rect">
              <a:avLst/>
            </a:prstGeom>
            <a:solidFill>
              <a:schemeClr val="bg2">
                <a:alpha val="60001"/>
              </a:schemeClr>
            </a:solidFill>
            <a:ln w="0">
              <a:noFill/>
              <a:miter lim="800000"/>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684" name="Freeform 76"/>
            <p:cNvSpPr>
              <a:spLocks noEditPoints="1"/>
            </p:cNvSpPr>
            <p:nvPr/>
          </p:nvSpPr>
          <p:spPr bwMode="auto">
            <a:xfrm>
              <a:off x="3065" y="225"/>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685" name="Freeform 77"/>
            <p:cNvSpPr>
              <a:spLocks noEditPoints="1"/>
            </p:cNvSpPr>
            <p:nvPr/>
          </p:nvSpPr>
          <p:spPr bwMode="auto">
            <a:xfrm>
              <a:off x="3065" y="630"/>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686" name="Freeform 78"/>
            <p:cNvSpPr>
              <a:spLocks noEditPoints="1"/>
            </p:cNvSpPr>
            <p:nvPr/>
          </p:nvSpPr>
          <p:spPr bwMode="auto">
            <a:xfrm>
              <a:off x="3065" y="1034"/>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687" name="Freeform 79"/>
            <p:cNvSpPr>
              <a:spLocks noEditPoints="1"/>
            </p:cNvSpPr>
            <p:nvPr/>
          </p:nvSpPr>
          <p:spPr bwMode="auto">
            <a:xfrm>
              <a:off x="3065" y="1438"/>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688" name="Freeform 80"/>
            <p:cNvSpPr>
              <a:spLocks noEditPoints="1"/>
            </p:cNvSpPr>
            <p:nvPr/>
          </p:nvSpPr>
          <p:spPr bwMode="auto">
            <a:xfrm>
              <a:off x="3065" y="1843"/>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689" name="Freeform 81"/>
            <p:cNvSpPr>
              <a:spLocks noEditPoints="1"/>
            </p:cNvSpPr>
            <p:nvPr/>
          </p:nvSpPr>
          <p:spPr bwMode="auto">
            <a:xfrm>
              <a:off x="3065" y="2247"/>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690" name="Freeform 82"/>
            <p:cNvSpPr>
              <a:spLocks noEditPoints="1"/>
            </p:cNvSpPr>
            <p:nvPr/>
          </p:nvSpPr>
          <p:spPr bwMode="auto">
            <a:xfrm>
              <a:off x="3065" y="2652"/>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691" name="Freeform 83"/>
            <p:cNvSpPr>
              <a:spLocks noEditPoints="1"/>
            </p:cNvSpPr>
            <p:nvPr/>
          </p:nvSpPr>
          <p:spPr bwMode="auto">
            <a:xfrm>
              <a:off x="3065" y="3056"/>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692" name="Freeform 84"/>
            <p:cNvSpPr>
              <a:spLocks noEditPoints="1"/>
            </p:cNvSpPr>
            <p:nvPr/>
          </p:nvSpPr>
          <p:spPr bwMode="auto">
            <a:xfrm>
              <a:off x="3065" y="3461"/>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693" name="Freeform 85"/>
            <p:cNvSpPr>
              <a:spLocks noEditPoints="1"/>
            </p:cNvSpPr>
            <p:nvPr/>
          </p:nvSpPr>
          <p:spPr bwMode="auto">
            <a:xfrm>
              <a:off x="3065" y="3865"/>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694" name="Rectangle 86"/>
            <p:cNvSpPr>
              <a:spLocks noChangeArrowheads="1"/>
            </p:cNvSpPr>
            <p:nvPr/>
          </p:nvSpPr>
          <p:spPr bwMode="auto">
            <a:xfrm>
              <a:off x="3065" y="4269"/>
              <a:ext cx="20" cy="51"/>
            </a:xfrm>
            <a:prstGeom prst="rect">
              <a:avLst/>
            </a:prstGeom>
            <a:solidFill>
              <a:schemeClr val="bg2">
                <a:alpha val="60001"/>
              </a:schemeClr>
            </a:solidFill>
            <a:ln w="0">
              <a:noFill/>
              <a:miter lim="800000"/>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695" name="Rectangle 87"/>
            <p:cNvSpPr>
              <a:spLocks noChangeArrowheads="1"/>
            </p:cNvSpPr>
            <p:nvPr/>
          </p:nvSpPr>
          <p:spPr bwMode="auto">
            <a:xfrm>
              <a:off x="3510" y="23"/>
              <a:ext cx="20" cy="101"/>
            </a:xfrm>
            <a:prstGeom prst="rect">
              <a:avLst/>
            </a:prstGeom>
            <a:solidFill>
              <a:schemeClr val="bg2">
                <a:alpha val="60001"/>
              </a:schemeClr>
            </a:solidFill>
            <a:ln w="0">
              <a:noFill/>
              <a:miter lim="800000"/>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696" name="Freeform 88"/>
            <p:cNvSpPr>
              <a:spLocks noEditPoints="1"/>
            </p:cNvSpPr>
            <p:nvPr/>
          </p:nvSpPr>
          <p:spPr bwMode="auto">
            <a:xfrm>
              <a:off x="3510" y="225"/>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697" name="Freeform 89"/>
            <p:cNvSpPr>
              <a:spLocks noEditPoints="1"/>
            </p:cNvSpPr>
            <p:nvPr/>
          </p:nvSpPr>
          <p:spPr bwMode="auto">
            <a:xfrm>
              <a:off x="3510" y="630"/>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698" name="Freeform 90"/>
            <p:cNvSpPr>
              <a:spLocks noEditPoints="1"/>
            </p:cNvSpPr>
            <p:nvPr/>
          </p:nvSpPr>
          <p:spPr bwMode="auto">
            <a:xfrm>
              <a:off x="3510" y="1034"/>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699" name="Freeform 91"/>
            <p:cNvSpPr>
              <a:spLocks noEditPoints="1"/>
            </p:cNvSpPr>
            <p:nvPr/>
          </p:nvSpPr>
          <p:spPr bwMode="auto">
            <a:xfrm>
              <a:off x="3510" y="1438"/>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700" name="Freeform 92"/>
            <p:cNvSpPr>
              <a:spLocks noEditPoints="1"/>
            </p:cNvSpPr>
            <p:nvPr/>
          </p:nvSpPr>
          <p:spPr bwMode="auto">
            <a:xfrm>
              <a:off x="3510" y="1843"/>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701" name="Freeform 93"/>
            <p:cNvSpPr>
              <a:spLocks noEditPoints="1"/>
            </p:cNvSpPr>
            <p:nvPr/>
          </p:nvSpPr>
          <p:spPr bwMode="auto">
            <a:xfrm>
              <a:off x="3510" y="2247"/>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702" name="Freeform 94"/>
            <p:cNvSpPr>
              <a:spLocks noEditPoints="1"/>
            </p:cNvSpPr>
            <p:nvPr/>
          </p:nvSpPr>
          <p:spPr bwMode="auto">
            <a:xfrm>
              <a:off x="3510" y="2652"/>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703" name="Freeform 95"/>
            <p:cNvSpPr>
              <a:spLocks noEditPoints="1"/>
            </p:cNvSpPr>
            <p:nvPr/>
          </p:nvSpPr>
          <p:spPr bwMode="auto">
            <a:xfrm>
              <a:off x="3510" y="3056"/>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704" name="Freeform 96"/>
            <p:cNvSpPr>
              <a:spLocks noEditPoints="1"/>
            </p:cNvSpPr>
            <p:nvPr/>
          </p:nvSpPr>
          <p:spPr bwMode="auto">
            <a:xfrm>
              <a:off x="3510" y="3461"/>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705" name="Freeform 97"/>
            <p:cNvSpPr>
              <a:spLocks noEditPoints="1"/>
            </p:cNvSpPr>
            <p:nvPr/>
          </p:nvSpPr>
          <p:spPr bwMode="auto">
            <a:xfrm>
              <a:off x="3510" y="3865"/>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706" name="Rectangle 98"/>
            <p:cNvSpPr>
              <a:spLocks noChangeArrowheads="1"/>
            </p:cNvSpPr>
            <p:nvPr/>
          </p:nvSpPr>
          <p:spPr bwMode="auto">
            <a:xfrm>
              <a:off x="3510" y="4269"/>
              <a:ext cx="20" cy="51"/>
            </a:xfrm>
            <a:prstGeom prst="rect">
              <a:avLst/>
            </a:prstGeom>
            <a:solidFill>
              <a:schemeClr val="bg2">
                <a:alpha val="60001"/>
              </a:schemeClr>
            </a:solidFill>
            <a:ln w="0">
              <a:noFill/>
              <a:miter lim="800000"/>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707" name="Rectangle 99"/>
            <p:cNvSpPr>
              <a:spLocks noChangeArrowheads="1"/>
            </p:cNvSpPr>
            <p:nvPr/>
          </p:nvSpPr>
          <p:spPr bwMode="auto">
            <a:xfrm>
              <a:off x="3960" y="23"/>
              <a:ext cx="20" cy="101"/>
            </a:xfrm>
            <a:prstGeom prst="rect">
              <a:avLst/>
            </a:prstGeom>
            <a:solidFill>
              <a:schemeClr val="bg2">
                <a:alpha val="60001"/>
              </a:schemeClr>
            </a:solidFill>
            <a:ln w="0">
              <a:noFill/>
              <a:miter lim="800000"/>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708" name="Freeform 100"/>
            <p:cNvSpPr>
              <a:spLocks noEditPoints="1"/>
            </p:cNvSpPr>
            <p:nvPr/>
          </p:nvSpPr>
          <p:spPr bwMode="auto">
            <a:xfrm>
              <a:off x="3960" y="225"/>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709" name="Freeform 101"/>
            <p:cNvSpPr>
              <a:spLocks noEditPoints="1"/>
            </p:cNvSpPr>
            <p:nvPr/>
          </p:nvSpPr>
          <p:spPr bwMode="auto">
            <a:xfrm>
              <a:off x="3960" y="630"/>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710" name="Freeform 102"/>
            <p:cNvSpPr>
              <a:spLocks noEditPoints="1"/>
            </p:cNvSpPr>
            <p:nvPr/>
          </p:nvSpPr>
          <p:spPr bwMode="auto">
            <a:xfrm>
              <a:off x="3960" y="1034"/>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711" name="Freeform 103"/>
            <p:cNvSpPr>
              <a:spLocks noEditPoints="1"/>
            </p:cNvSpPr>
            <p:nvPr/>
          </p:nvSpPr>
          <p:spPr bwMode="auto">
            <a:xfrm>
              <a:off x="3960" y="1438"/>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712" name="Freeform 104"/>
            <p:cNvSpPr>
              <a:spLocks noEditPoints="1"/>
            </p:cNvSpPr>
            <p:nvPr/>
          </p:nvSpPr>
          <p:spPr bwMode="auto">
            <a:xfrm>
              <a:off x="3960" y="1843"/>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713" name="Freeform 105"/>
            <p:cNvSpPr>
              <a:spLocks noEditPoints="1"/>
            </p:cNvSpPr>
            <p:nvPr/>
          </p:nvSpPr>
          <p:spPr bwMode="auto">
            <a:xfrm>
              <a:off x="3960" y="2247"/>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714" name="Freeform 106"/>
            <p:cNvSpPr>
              <a:spLocks noEditPoints="1"/>
            </p:cNvSpPr>
            <p:nvPr/>
          </p:nvSpPr>
          <p:spPr bwMode="auto">
            <a:xfrm>
              <a:off x="3960" y="2652"/>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715" name="Freeform 107"/>
            <p:cNvSpPr>
              <a:spLocks noEditPoints="1"/>
            </p:cNvSpPr>
            <p:nvPr/>
          </p:nvSpPr>
          <p:spPr bwMode="auto">
            <a:xfrm>
              <a:off x="3960" y="3056"/>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716" name="Freeform 108"/>
            <p:cNvSpPr>
              <a:spLocks noEditPoints="1"/>
            </p:cNvSpPr>
            <p:nvPr/>
          </p:nvSpPr>
          <p:spPr bwMode="auto">
            <a:xfrm>
              <a:off x="3960" y="3461"/>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717" name="Freeform 109"/>
            <p:cNvSpPr>
              <a:spLocks noEditPoints="1"/>
            </p:cNvSpPr>
            <p:nvPr/>
          </p:nvSpPr>
          <p:spPr bwMode="auto">
            <a:xfrm>
              <a:off x="3960" y="3865"/>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718" name="Rectangle 110"/>
            <p:cNvSpPr>
              <a:spLocks noChangeArrowheads="1"/>
            </p:cNvSpPr>
            <p:nvPr/>
          </p:nvSpPr>
          <p:spPr bwMode="auto">
            <a:xfrm>
              <a:off x="3960" y="4269"/>
              <a:ext cx="20" cy="51"/>
            </a:xfrm>
            <a:prstGeom prst="rect">
              <a:avLst/>
            </a:prstGeom>
            <a:solidFill>
              <a:schemeClr val="bg2">
                <a:alpha val="60001"/>
              </a:schemeClr>
            </a:solidFill>
            <a:ln w="0">
              <a:noFill/>
              <a:miter lim="800000"/>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719" name="Rectangle 111"/>
            <p:cNvSpPr>
              <a:spLocks noChangeArrowheads="1"/>
            </p:cNvSpPr>
            <p:nvPr/>
          </p:nvSpPr>
          <p:spPr bwMode="auto">
            <a:xfrm>
              <a:off x="4405" y="23"/>
              <a:ext cx="20" cy="101"/>
            </a:xfrm>
            <a:prstGeom prst="rect">
              <a:avLst/>
            </a:prstGeom>
            <a:solidFill>
              <a:schemeClr val="bg2">
                <a:alpha val="60001"/>
              </a:schemeClr>
            </a:solidFill>
            <a:ln w="0">
              <a:noFill/>
              <a:miter lim="800000"/>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720" name="Freeform 112"/>
            <p:cNvSpPr>
              <a:spLocks noEditPoints="1"/>
            </p:cNvSpPr>
            <p:nvPr/>
          </p:nvSpPr>
          <p:spPr bwMode="auto">
            <a:xfrm>
              <a:off x="4405" y="225"/>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721" name="Freeform 113"/>
            <p:cNvSpPr>
              <a:spLocks noEditPoints="1"/>
            </p:cNvSpPr>
            <p:nvPr/>
          </p:nvSpPr>
          <p:spPr bwMode="auto">
            <a:xfrm>
              <a:off x="4405" y="630"/>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722" name="Freeform 114"/>
            <p:cNvSpPr>
              <a:spLocks noEditPoints="1"/>
            </p:cNvSpPr>
            <p:nvPr/>
          </p:nvSpPr>
          <p:spPr bwMode="auto">
            <a:xfrm>
              <a:off x="4405" y="1034"/>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723" name="Freeform 115"/>
            <p:cNvSpPr>
              <a:spLocks noEditPoints="1"/>
            </p:cNvSpPr>
            <p:nvPr/>
          </p:nvSpPr>
          <p:spPr bwMode="auto">
            <a:xfrm>
              <a:off x="4405" y="1438"/>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724" name="Freeform 116"/>
            <p:cNvSpPr>
              <a:spLocks noEditPoints="1"/>
            </p:cNvSpPr>
            <p:nvPr/>
          </p:nvSpPr>
          <p:spPr bwMode="auto">
            <a:xfrm>
              <a:off x="4405" y="1843"/>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725" name="Freeform 117"/>
            <p:cNvSpPr>
              <a:spLocks noEditPoints="1"/>
            </p:cNvSpPr>
            <p:nvPr/>
          </p:nvSpPr>
          <p:spPr bwMode="auto">
            <a:xfrm>
              <a:off x="4405" y="2247"/>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726" name="Freeform 118"/>
            <p:cNvSpPr>
              <a:spLocks noEditPoints="1"/>
            </p:cNvSpPr>
            <p:nvPr/>
          </p:nvSpPr>
          <p:spPr bwMode="auto">
            <a:xfrm>
              <a:off x="4405" y="2652"/>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727" name="Freeform 119"/>
            <p:cNvSpPr>
              <a:spLocks noEditPoints="1"/>
            </p:cNvSpPr>
            <p:nvPr/>
          </p:nvSpPr>
          <p:spPr bwMode="auto">
            <a:xfrm>
              <a:off x="4405" y="3056"/>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728" name="Freeform 120"/>
            <p:cNvSpPr>
              <a:spLocks noEditPoints="1"/>
            </p:cNvSpPr>
            <p:nvPr/>
          </p:nvSpPr>
          <p:spPr bwMode="auto">
            <a:xfrm>
              <a:off x="4405" y="3461"/>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729" name="Freeform 121"/>
            <p:cNvSpPr>
              <a:spLocks noEditPoints="1"/>
            </p:cNvSpPr>
            <p:nvPr/>
          </p:nvSpPr>
          <p:spPr bwMode="auto">
            <a:xfrm>
              <a:off x="4405" y="3865"/>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730" name="Rectangle 122"/>
            <p:cNvSpPr>
              <a:spLocks noChangeArrowheads="1"/>
            </p:cNvSpPr>
            <p:nvPr/>
          </p:nvSpPr>
          <p:spPr bwMode="auto">
            <a:xfrm>
              <a:off x="4405" y="4269"/>
              <a:ext cx="20" cy="51"/>
            </a:xfrm>
            <a:prstGeom prst="rect">
              <a:avLst/>
            </a:prstGeom>
            <a:solidFill>
              <a:schemeClr val="bg2">
                <a:alpha val="60001"/>
              </a:schemeClr>
            </a:solidFill>
            <a:ln w="0">
              <a:noFill/>
              <a:miter lim="800000"/>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731" name="Rectangle 123"/>
            <p:cNvSpPr>
              <a:spLocks noChangeArrowheads="1"/>
            </p:cNvSpPr>
            <p:nvPr/>
          </p:nvSpPr>
          <p:spPr bwMode="auto">
            <a:xfrm>
              <a:off x="4850" y="23"/>
              <a:ext cx="20" cy="101"/>
            </a:xfrm>
            <a:prstGeom prst="rect">
              <a:avLst/>
            </a:prstGeom>
            <a:solidFill>
              <a:schemeClr val="bg2">
                <a:alpha val="60001"/>
              </a:schemeClr>
            </a:solidFill>
            <a:ln w="0">
              <a:noFill/>
              <a:miter lim="800000"/>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732" name="Freeform 124"/>
            <p:cNvSpPr>
              <a:spLocks noEditPoints="1"/>
            </p:cNvSpPr>
            <p:nvPr/>
          </p:nvSpPr>
          <p:spPr bwMode="auto">
            <a:xfrm>
              <a:off x="4850" y="225"/>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733" name="Freeform 125"/>
            <p:cNvSpPr>
              <a:spLocks noEditPoints="1"/>
            </p:cNvSpPr>
            <p:nvPr/>
          </p:nvSpPr>
          <p:spPr bwMode="auto">
            <a:xfrm>
              <a:off x="4850" y="630"/>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734" name="Freeform 126"/>
            <p:cNvSpPr>
              <a:spLocks noEditPoints="1"/>
            </p:cNvSpPr>
            <p:nvPr/>
          </p:nvSpPr>
          <p:spPr bwMode="auto">
            <a:xfrm>
              <a:off x="4850" y="1034"/>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735" name="Freeform 127"/>
            <p:cNvSpPr>
              <a:spLocks noEditPoints="1"/>
            </p:cNvSpPr>
            <p:nvPr/>
          </p:nvSpPr>
          <p:spPr bwMode="auto">
            <a:xfrm>
              <a:off x="4850" y="1438"/>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736" name="Freeform 128"/>
            <p:cNvSpPr>
              <a:spLocks noEditPoints="1"/>
            </p:cNvSpPr>
            <p:nvPr/>
          </p:nvSpPr>
          <p:spPr bwMode="auto">
            <a:xfrm>
              <a:off x="4850" y="1843"/>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737" name="Freeform 129"/>
            <p:cNvSpPr>
              <a:spLocks noEditPoints="1"/>
            </p:cNvSpPr>
            <p:nvPr/>
          </p:nvSpPr>
          <p:spPr bwMode="auto">
            <a:xfrm>
              <a:off x="4850" y="2247"/>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738" name="Freeform 130"/>
            <p:cNvSpPr>
              <a:spLocks noEditPoints="1"/>
            </p:cNvSpPr>
            <p:nvPr/>
          </p:nvSpPr>
          <p:spPr bwMode="auto">
            <a:xfrm>
              <a:off x="4850" y="2652"/>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739" name="Freeform 131"/>
            <p:cNvSpPr>
              <a:spLocks noEditPoints="1"/>
            </p:cNvSpPr>
            <p:nvPr/>
          </p:nvSpPr>
          <p:spPr bwMode="auto">
            <a:xfrm>
              <a:off x="4850" y="3056"/>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740" name="Freeform 132"/>
            <p:cNvSpPr>
              <a:spLocks noEditPoints="1"/>
            </p:cNvSpPr>
            <p:nvPr/>
          </p:nvSpPr>
          <p:spPr bwMode="auto">
            <a:xfrm>
              <a:off x="4850" y="3461"/>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741" name="Freeform 133"/>
            <p:cNvSpPr>
              <a:spLocks noEditPoints="1"/>
            </p:cNvSpPr>
            <p:nvPr/>
          </p:nvSpPr>
          <p:spPr bwMode="auto">
            <a:xfrm>
              <a:off x="4850" y="3865"/>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742" name="Rectangle 134"/>
            <p:cNvSpPr>
              <a:spLocks noChangeArrowheads="1"/>
            </p:cNvSpPr>
            <p:nvPr/>
          </p:nvSpPr>
          <p:spPr bwMode="auto">
            <a:xfrm>
              <a:off x="4850" y="4269"/>
              <a:ext cx="20" cy="51"/>
            </a:xfrm>
            <a:prstGeom prst="rect">
              <a:avLst/>
            </a:prstGeom>
            <a:solidFill>
              <a:schemeClr val="bg2">
                <a:alpha val="60001"/>
              </a:schemeClr>
            </a:solidFill>
            <a:ln w="0">
              <a:noFill/>
              <a:miter lim="800000"/>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743" name="Rectangle 135"/>
            <p:cNvSpPr>
              <a:spLocks noChangeArrowheads="1"/>
            </p:cNvSpPr>
            <p:nvPr/>
          </p:nvSpPr>
          <p:spPr bwMode="auto">
            <a:xfrm>
              <a:off x="5300" y="23"/>
              <a:ext cx="20" cy="101"/>
            </a:xfrm>
            <a:prstGeom prst="rect">
              <a:avLst/>
            </a:prstGeom>
            <a:solidFill>
              <a:schemeClr val="bg2">
                <a:alpha val="60001"/>
              </a:schemeClr>
            </a:solidFill>
            <a:ln w="0">
              <a:noFill/>
              <a:miter lim="800000"/>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744" name="Freeform 136"/>
            <p:cNvSpPr>
              <a:spLocks noEditPoints="1"/>
            </p:cNvSpPr>
            <p:nvPr/>
          </p:nvSpPr>
          <p:spPr bwMode="auto">
            <a:xfrm>
              <a:off x="5300" y="225"/>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745" name="Freeform 137"/>
            <p:cNvSpPr>
              <a:spLocks noEditPoints="1"/>
            </p:cNvSpPr>
            <p:nvPr/>
          </p:nvSpPr>
          <p:spPr bwMode="auto">
            <a:xfrm>
              <a:off x="5300" y="630"/>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746" name="Freeform 138"/>
            <p:cNvSpPr>
              <a:spLocks noEditPoints="1"/>
            </p:cNvSpPr>
            <p:nvPr/>
          </p:nvSpPr>
          <p:spPr bwMode="auto">
            <a:xfrm>
              <a:off x="5300" y="1034"/>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747" name="Freeform 139"/>
            <p:cNvSpPr>
              <a:spLocks noEditPoints="1"/>
            </p:cNvSpPr>
            <p:nvPr/>
          </p:nvSpPr>
          <p:spPr bwMode="auto">
            <a:xfrm>
              <a:off x="5300" y="1438"/>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748" name="Freeform 140"/>
            <p:cNvSpPr>
              <a:spLocks noEditPoints="1"/>
            </p:cNvSpPr>
            <p:nvPr/>
          </p:nvSpPr>
          <p:spPr bwMode="auto">
            <a:xfrm>
              <a:off x="5300" y="1843"/>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749" name="Freeform 141"/>
            <p:cNvSpPr>
              <a:spLocks noEditPoints="1"/>
            </p:cNvSpPr>
            <p:nvPr/>
          </p:nvSpPr>
          <p:spPr bwMode="auto">
            <a:xfrm>
              <a:off x="5300" y="2247"/>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750" name="Freeform 142"/>
            <p:cNvSpPr>
              <a:spLocks noEditPoints="1"/>
            </p:cNvSpPr>
            <p:nvPr/>
          </p:nvSpPr>
          <p:spPr bwMode="auto">
            <a:xfrm>
              <a:off x="5300" y="2652"/>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751" name="Freeform 143"/>
            <p:cNvSpPr>
              <a:spLocks noEditPoints="1"/>
            </p:cNvSpPr>
            <p:nvPr/>
          </p:nvSpPr>
          <p:spPr bwMode="auto">
            <a:xfrm>
              <a:off x="5300" y="3056"/>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752" name="Freeform 144"/>
            <p:cNvSpPr>
              <a:spLocks noEditPoints="1"/>
            </p:cNvSpPr>
            <p:nvPr/>
          </p:nvSpPr>
          <p:spPr bwMode="auto">
            <a:xfrm>
              <a:off x="5300" y="3461"/>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753" name="Freeform 145"/>
            <p:cNvSpPr>
              <a:spLocks noEditPoints="1"/>
            </p:cNvSpPr>
            <p:nvPr/>
          </p:nvSpPr>
          <p:spPr bwMode="auto">
            <a:xfrm>
              <a:off x="5300" y="3865"/>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754" name="Rectangle 146"/>
            <p:cNvSpPr>
              <a:spLocks noChangeArrowheads="1"/>
            </p:cNvSpPr>
            <p:nvPr/>
          </p:nvSpPr>
          <p:spPr bwMode="auto">
            <a:xfrm>
              <a:off x="5300" y="4269"/>
              <a:ext cx="20" cy="51"/>
            </a:xfrm>
            <a:prstGeom prst="rect">
              <a:avLst/>
            </a:prstGeom>
            <a:solidFill>
              <a:schemeClr val="bg2">
                <a:alpha val="60001"/>
              </a:schemeClr>
            </a:solidFill>
            <a:ln w="0">
              <a:noFill/>
              <a:miter lim="800000"/>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755" name="Freeform 147"/>
            <p:cNvSpPr/>
            <p:nvPr/>
          </p:nvSpPr>
          <p:spPr bwMode="auto">
            <a:xfrm>
              <a:off x="349" y="3304"/>
              <a:ext cx="20" cy="10"/>
            </a:xfrm>
            <a:custGeom>
              <a:avLst/>
              <a:gdLst/>
              <a:ahLst/>
              <a:cxnLst>
                <a:cxn ang="0">
                  <a:pos x="0" y="1"/>
                </a:cxn>
                <a:cxn ang="0">
                  <a:pos x="0" y="1"/>
                </a:cxn>
              </a:cxnLst>
              <a:rect l="0" t="0" r="r" b="b"/>
              <a:pathLst>
                <a:path w="4" h="2">
                  <a:moveTo>
                    <a:pt x="0" y="1"/>
                  </a:moveTo>
                  <a:cubicBezTo>
                    <a:pt x="1" y="2"/>
                    <a:pt x="4" y="0"/>
                    <a:pt x="0" y="1"/>
                  </a:cubicBezTo>
                  <a:close/>
                </a:path>
              </a:pathLst>
            </a:custGeom>
            <a:solidFill>
              <a:schemeClr val="bg2">
                <a:alpha val="60001"/>
              </a:schemeClr>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grpSp>
      <p:grpSp>
        <p:nvGrpSpPr>
          <p:cNvPr id="1027" name="Group 148"/>
          <p:cNvGrpSpPr>
            <a:grpSpLocks/>
          </p:cNvGrpSpPr>
          <p:nvPr/>
        </p:nvGrpSpPr>
        <p:grpSpPr bwMode="auto">
          <a:xfrm>
            <a:off x="1066800" y="3444875"/>
            <a:ext cx="533400" cy="492125"/>
            <a:chOff x="96" y="2784"/>
            <a:chExt cx="1062" cy="981"/>
          </a:xfrm>
        </p:grpSpPr>
        <p:sp>
          <p:nvSpPr>
            <p:cNvPr id="68757" name="Freeform 149"/>
            <p:cNvSpPr/>
            <p:nvPr/>
          </p:nvSpPr>
          <p:spPr bwMode="auto">
            <a:xfrm>
              <a:off x="121" y="2784"/>
              <a:ext cx="205" cy="82"/>
            </a:xfrm>
            <a:custGeom>
              <a:avLst/>
              <a:gdLst/>
              <a:ahLst/>
              <a:cxnLst>
                <a:cxn ang="0">
                  <a:pos x="30" y="12"/>
                </a:cxn>
                <a:cxn ang="0">
                  <a:pos x="37" y="10"/>
                </a:cxn>
                <a:cxn ang="0">
                  <a:pos x="38" y="9"/>
                </a:cxn>
                <a:cxn ang="0">
                  <a:pos x="31" y="1"/>
                </a:cxn>
                <a:cxn ang="0">
                  <a:pos x="8" y="11"/>
                </a:cxn>
                <a:cxn ang="0">
                  <a:pos x="30" y="12"/>
                </a:cxn>
              </a:cxnLst>
              <a:rect l="0" t="0" r="r" b="b"/>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accent2"/>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758" name="Freeform 150"/>
            <p:cNvSpPr>
              <a:spLocks noEditPoints="1"/>
            </p:cNvSpPr>
            <p:nvPr/>
          </p:nvSpPr>
          <p:spPr bwMode="auto">
            <a:xfrm>
              <a:off x="96" y="2790"/>
              <a:ext cx="1062" cy="975"/>
            </a:xfrm>
            <a:custGeom>
              <a:avLst/>
              <a:gdLst/>
              <a:ahLst/>
              <a:cxnLst>
                <a:cxn ang="0">
                  <a:pos x="163" y="155"/>
                </a:cxn>
                <a:cxn ang="0">
                  <a:pos x="152" y="125"/>
                </a:cxn>
                <a:cxn ang="0">
                  <a:pos x="142" y="99"/>
                </a:cxn>
                <a:cxn ang="0">
                  <a:pos x="165" y="93"/>
                </a:cxn>
                <a:cxn ang="0">
                  <a:pos x="146" y="82"/>
                </a:cxn>
                <a:cxn ang="0">
                  <a:pos x="157" y="83"/>
                </a:cxn>
                <a:cxn ang="0">
                  <a:pos x="157" y="77"/>
                </a:cxn>
                <a:cxn ang="0">
                  <a:pos x="135" y="78"/>
                </a:cxn>
                <a:cxn ang="0">
                  <a:pos x="128" y="125"/>
                </a:cxn>
                <a:cxn ang="0">
                  <a:pos x="124" y="84"/>
                </a:cxn>
                <a:cxn ang="0">
                  <a:pos x="118" y="67"/>
                </a:cxn>
                <a:cxn ang="0">
                  <a:pos x="124" y="51"/>
                </a:cxn>
                <a:cxn ang="0">
                  <a:pos x="121" y="37"/>
                </a:cxn>
                <a:cxn ang="0">
                  <a:pos x="119" y="24"/>
                </a:cxn>
                <a:cxn ang="0">
                  <a:pos x="132" y="39"/>
                </a:cxn>
                <a:cxn ang="0">
                  <a:pos x="149" y="18"/>
                </a:cxn>
                <a:cxn ang="0">
                  <a:pos x="147" y="36"/>
                </a:cxn>
                <a:cxn ang="0">
                  <a:pos x="143" y="48"/>
                </a:cxn>
                <a:cxn ang="0">
                  <a:pos x="144" y="67"/>
                </a:cxn>
                <a:cxn ang="0">
                  <a:pos x="199" y="29"/>
                </a:cxn>
                <a:cxn ang="0">
                  <a:pos x="90" y="1"/>
                </a:cxn>
                <a:cxn ang="0">
                  <a:pos x="56" y="8"/>
                </a:cxn>
                <a:cxn ang="0">
                  <a:pos x="85" y="12"/>
                </a:cxn>
                <a:cxn ang="0">
                  <a:pos x="60" y="22"/>
                </a:cxn>
                <a:cxn ang="0">
                  <a:pos x="58" y="29"/>
                </a:cxn>
                <a:cxn ang="0">
                  <a:pos x="38" y="17"/>
                </a:cxn>
                <a:cxn ang="0">
                  <a:pos x="13" y="115"/>
                </a:cxn>
                <a:cxn ang="0">
                  <a:pos x="61" y="146"/>
                </a:cxn>
                <a:cxn ang="0">
                  <a:pos x="45" y="133"/>
                </a:cxn>
                <a:cxn ang="0">
                  <a:pos x="35" y="145"/>
                </a:cxn>
                <a:cxn ang="0">
                  <a:pos x="32" y="128"/>
                </a:cxn>
                <a:cxn ang="0">
                  <a:pos x="46" y="86"/>
                </a:cxn>
                <a:cxn ang="0">
                  <a:pos x="67" y="83"/>
                </a:cxn>
                <a:cxn ang="0">
                  <a:pos x="71" y="95"/>
                </a:cxn>
                <a:cxn ang="0">
                  <a:pos x="61" y="121"/>
                </a:cxn>
                <a:cxn ang="0">
                  <a:pos x="91" y="180"/>
                </a:cxn>
                <a:cxn ang="0">
                  <a:pos x="186" y="166"/>
                </a:cxn>
                <a:cxn ang="0">
                  <a:pos x="182" y="66"/>
                </a:cxn>
                <a:cxn ang="0">
                  <a:pos x="165" y="60"/>
                </a:cxn>
                <a:cxn ang="0">
                  <a:pos x="113" y="61"/>
                </a:cxn>
                <a:cxn ang="0">
                  <a:pos x="108" y="87"/>
                </a:cxn>
                <a:cxn ang="0">
                  <a:pos x="114" y="50"/>
                </a:cxn>
                <a:cxn ang="0">
                  <a:pos x="89" y="26"/>
                </a:cxn>
                <a:cxn ang="0">
                  <a:pos x="105" y="35"/>
                </a:cxn>
                <a:cxn ang="0">
                  <a:pos x="61" y="72"/>
                </a:cxn>
                <a:cxn ang="0">
                  <a:pos x="24" y="37"/>
                </a:cxn>
                <a:cxn ang="0">
                  <a:pos x="68" y="40"/>
                </a:cxn>
                <a:cxn ang="0">
                  <a:pos x="79" y="40"/>
                </a:cxn>
                <a:cxn ang="0">
                  <a:pos x="108" y="45"/>
                </a:cxn>
                <a:cxn ang="0">
                  <a:pos x="99" y="93"/>
                </a:cxn>
                <a:cxn ang="0">
                  <a:pos x="93" y="51"/>
                </a:cxn>
                <a:cxn ang="0">
                  <a:pos x="61" y="72"/>
                </a:cxn>
                <a:cxn ang="0">
                  <a:pos x="80" y="82"/>
                </a:cxn>
                <a:cxn ang="0">
                  <a:pos x="88" y="58"/>
                </a:cxn>
                <a:cxn ang="0">
                  <a:pos x="102" y="145"/>
                </a:cxn>
                <a:cxn ang="0">
                  <a:pos x="82" y="96"/>
                </a:cxn>
                <a:cxn ang="0">
                  <a:pos x="117" y="106"/>
                </a:cxn>
              </a:cxnLst>
              <a:rect l="0" t="0" r="r" b="b"/>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accent2"/>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759" name="Freeform 151"/>
            <p:cNvSpPr/>
            <p:nvPr/>
          </p:nvSpPr>
          <p:spPr bwMode="auto">
            <a:xfrm>
              <a:off x="349" y="3256"/>
              <a:ext cx="85" cy="101"/>
            </a:xfrm>
            <a:custGeom>
              <a:avLst/>
              <a:gdLst/>
              <a:ahLst/>
              <a:cxnLst>
                <a:cxn ang="0">
                  <a:pos x="14" y="5"/>
                </a:cxn>
                <a:cxn ang="0">
                  <a:pos x="9" y="20"/>
                </a:cxn>
                <a:cxn ang="0">
                  <a:pos x="14" y="5"/>
                </a:cxn>
              </a:cxnLst>
              <a:rect l="0" t="0" r="r" b="b"/>
              <a:pathLst>
                <a:path w="17" h="20">
                  <a:moveTo>
                    <a:pt x="14" y="5"/>
                  </a:moveTo>
                  <a:cubicBezTo>
                    <a:pt x="13" y="0"/>
                    <a:pt x="0" y="8"/>
                    <a:pt x="9" y="20"/>
                  </a:cubicBezTo>
                  <a:cubicBezTo>
                    <a:pt x="9" y="20"/>
                    <a:pt x="17" y="17"/>
                    <a:pt x="14" y="5"/>
                  </a:cubicBezTo>
                  <a:close/>
                </a:path>
              </a:pathLst>
            </a:custGeom>
            <a:solidFill>
              <a:schemeClr val="accent2"/>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760" name="Freeform 152"/>
            <p:cNvSpPr/>
            <p:nvPr/>
          </p:nvSpPr>
          <p:spPr bwMode="auto">
            <a:xfrm>
              <a:off x="267" y="3293"/>
              <a:ext cx="76" cy="136"/>
            </a:xfrm>
            <a:custGeom>
              <a:avLst/>
              <a:gdLst/>
              <a:ahLst/>
              <a:cxnLst>
                <a:cxn ang="0">
                  <a:pos x="7" y="10"/>
                </a:cxn>
                <a:cxn ang="0">
                  <a:pos x="4" y="25"/>
                </a:cxn>
                <a:cxn ang="0">
                  <a:pos x="15" y="16"/>
                </a:cxn>
                <a:cxn ang="0">
                  <a:pos x="13" y="8"/>
                </a:cxn>
                <a:cxn ang="0">
                  <a:pos x="7" y="10"/>
                </a:cxn>
              </a:cxnLst>
              <a:rect l="0" t="0" r="r" b="b"/>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accent2"/>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761" name="Freeform 153"/>
            <p:cNvSpPr/>
            <p:nvPr/>
          </p:nvSpPr>
          <p:spPr bwMode="auto">
            <a:xfrm>
              <a:off x="222" y="3021"/>
              <a:ext cx="243" cy="117"/>
            </a:xfrm>
            <a:custGeom>
              <a:avLst/>
              <a:gdLst/>
              <a:ahLst/>
              <a:cxnLst>
                <a:cxn ang="0">
                  <a:pos x="40" y="2"/>
                </a:cxn>
                <a:cxn ang="0">
                  <a:pos x="9" y="1"/>
                </a:cxn>
                <a:cxn ang="0">
                  <a:pos x="1" y="9"/>
                </a:cxn>
                <a:cxn ang="0">
                  <a:pos x="22" y="21"/>
                </a:cxn>
                <a:cxn ang="0">
                  <a:pos x="34" y="20"/>
                </a:cxn>
                <a:cxn ang="0">
                  <a:pos x="40" y="19"/>
                </a:cxn>
                <a:cxn ang="0">
                  <a:pos x="40" y="2"/>
                </a:cxn>
              </a:cxnLst>
              <a:rect l="0" t="0" r="r" b="b"/>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accent2"/>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762" name="Freeform 154"/>
            <p:cNvSpPr/>
            <p:nvPr/>
          </p:nvSpPr>
          <p:spPr bwMode="auto">
            <a:xfrm>
              <a:off x="501" y="3344"/>
              <a:ext cx="177" cy="187"/>
            </a:xfrm>
            <a:custGeom>
              <a:avLst/>
              <a:gdLst/>
              <a:ahLst/>
              <a:cxnLst>
                <a:cxn ang="0">
                  <a:pos x="24" y="2"/>
                </a:cxn>
                <a:cxn ang="0">
                  <a:pos x="11" y="2"/>
                </a:cxn>
                <a:cxn ang="0">
                  <a:pos x="4" y="20"/>
                </a:cxn>
                <a:cxn ang="0">
                  <a:pos x="28" y="22"/>
                </a:cxn>
                <a:cxn ang="0">
                  <a:pos x="24" y="2"/>
                </a:cxn>
              </a:cxnLst>
              <a:rect l="0" t="0" r="r" b="b"/>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accent2"/>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763" name="Freeform 155"/>
            <p:cNvSpPr/>
            <p:nvPr/>
          </p:nvSpPr>
          <p:spPr bwMode="auto">
            <a:xfrm>
              <a:off x="905" y="3157"/>
              <a:ext cx="177" cy="38"/>
            </a:xfrm>
            <a:custGeom>
              <a:avLst/>
              <a:gdLst/>
              <a:ahLst/>
              <a:cxnLst>
                <a:cxn ang="0">
                  <a:pos x="5" y="0"/>
                </a:cxn>
                <a:cxn ang="0">
                  <a:pos x="14" y="5"/>
                </a:cxn>
                <a:cxn ang="0">
                  <a:pos x="5" y="0"/>
                </a:cxn>
              </a:cxnLst>
              <a:rect l="0" t="0" r="r" b="b"/>
              <a:pathLst>
                <a:path w="35" h="7">
                  <a:moveTo>
                    <a:pt x="5" y="0"/>
                  </a:moveTo>
                  <a:cubicBezTo>
                    <a:pt x="0" y="0"/>
                    <a:pt x="7" y="7"/>
                    <a:pt x="14" y="5"/>
                  </a:cubicBezTo>
                  <a:cubicBezTo>
                    <a:pt x="35" y="1"/>
                    <a:pt x="5" y="0"/>
                    <a:pt x="5" y="0"/>
                  </a:cubicBezTo>
                  <a:close/>
                </a:path>
              </a:pathLst>
            </a:custGeom>
            <a:solidFill>
              <a:schemeClr val="accent2"/>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764" name="Freeform 156"/>
            <p:cNvSpPr/>
            <p:nvPr/>
          </p:nvSpPr>
          <p:spPr bwMode="auto">
            <a:xfrm>
              <a:off x="965" y="3154"/>
              <a:ext cx="136" cy="79"/>
            </a:xfrm>
            <a:custGeom>
              <a:avLst/>
              <a:gdLst/>
              <a:ahLst/>
              <a:cxnLst>
                <a:cxn ang="0">
                  <a:pos x="7" y="13"/>
                </a:cxn>
                <a:cxn ang="0">
                  <a:pos x="25" y="6"/>
                </a:cxn>
                <a:cxn ang="0">
                  <a:pos x="17" y="1"/>
                </a:cxn>
                <a:cxn ang="0">
                  <a:pos x="7" y="11"/>
                </a:cxn>
                <a:cxn ang="0">
                  <a:pos x="7" y="13"/>
                </a:cxn>
              </a:cxnLst>
              <a:rect l="0" t="0" r="r" b="b"/>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accent2"/>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765" name="Freeform 157"/>
            <p:cNvSpPr/>
            <p:nvPr/>
          </p:nvSpPr>
          <p:spPr bwMode="auto">
            <a:xfrm>
              <a:off x="959" y="3205"/>
              <a:ext cx="177" cy="85"/>
            </a:xfrm>
            <a:custGeom>
              <a:avLst/>
              <a:gdLst/>
              <a:ahLst/>
              <a:cxnLst>
                <a:cxn ang="0">
                  <a:pos x="25" y="6"/>
                </a:cxn>
                <a:cxn ang="0">
                  <a:pos x="8" y="10"/>
                </a:cxn>
                <a:cxn ang="0">
                  <a:pos x="6" y="13"/>
                </a:cxn>
                <a:cxn ang="0">
                  <a:pos x="27" y="12"/>
                </a:cxn>
                <a:cxn ang="0">
                  <a:pos x="25" y="6"/>
                </a:cxn>
              </a:cxnLst>
              <a:rect l="0" t="0" r="r" b="b"/>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accent2"/>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766" name="Freeform 158"/>
            <p:cNvSpPr/>
            <p:nvPr/>
          </p:nvSpPr>
          <p:spPr bwMode="auto">
            <a:xfrm>
              <a:off x="845" y="3284"/>
              <a:ext cx="247" cy="60"/>
            </a:xfrm>
            <a:custGeom>
              <a:avLst/>
              <a:gdLst/>
              <a:ahLst/>
              <a:cxnLst>
                <a:cxn ang="0">
                  <a:pos x="40" y="3"/>
                </a:cxn>
                <a:cxn ang="0">
                  <a:pos x="29" y="1"/>
                </a:cxn>
                <a:cxn ang="0">
                  <a:pos x="7" y="0"/>
                </a:cxn>
                <a:cxn ang="0">
                  <a:pos x="2" y="5"/>
                </a:cxn>
                <a:cxn ang="0">
                  <a:pos x="20" y="8"/>
                </a:cxn>
                <a:cxn ang="0">
                  <a:pos x="41" y="8"/>
                </a:cxn>
                <a:cxn ang="0">
                  <a:pos x="40" y="3"/>
                </a:cxn>
              </a:cxnLst>
              <a:rect l="0" t="0" r="r" b="b"/>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accent2"/>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767" name="Freeform 159"/>
            <p:cNvSpPr/>
            <p:nvPr/>
          </p:nvSpPr>
          <p:spPr bwMode="auto">
            <a:xfrm>
              <a:off x="870" y="3341"/>
              <a:ext cx="202" cy="54"/>
            </a:xfrm>
            <a:custGeom>
              <a:avLst/>
              <a:gdLst/>
              <a:ahLst/>
              <a:cxnLst>
                <a:cxn ang="0">
                  <a:pos x="37" y="2"/>
                </a:cxn>
                <a:cxn ang="0">
                  <a:pos x="26" y="4"/>
                </a:cxn>
                <a:cxn ang="0">
                  <a:pos x="13" y="3"/>
                </a:cxn>
                <a:cxn ang="0">
                  <a:pos x="1" y="2"/>
                </a:cxn>
                <a:cxn ang="0">
                  <a:pos x="35" y="8"/>
                </a:cxn>
                <a:cxn ang="0">
                  <a:pos x="37" y="2"/>
                </a:cxn>
              </a:cxnLst>
              <a:rect l="0" t="0" r="r" b="b"/>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accent2"/>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768" name="Freeform 160"/>
            <p:cNvSpPr/>
            <p:nvPr/>
          </p:nvSpPr>
          <p:spPr bwMode="auto">
            <a:xfrm>
              <a:off x="858" y="3385"/>
              <a:ext cx="209" cy="174"/>
            </a:xfrm>
            <a:custGeom>
              <a:avLst/>
              <a:gdLst/>
              <a:ahLst/>
              <a:cxnLst>
                <a:cxn ang="0">
                  <a:pos x="28" y="9"/>
                </a:cxn>
                <a:cxn ang="0">
                  <a:pos x="13" y="6"/>
                </a:cxn>
                <a:cxn ang="0">
                  <a:pos x="4" y="15"/>
                </a:cxn>
                <a:cxn ang="0">
                  <a:pos x="1" y="19"/>
                </a:cxn>
                <a:cxn ang="0">
                  <a:pos x="9" y="19"/>
                </a:cxn>
                <a:cxn ang="0">
                  <a:pos x="17" y="27"/>
                </a:cxn>
                <a:cxn ang="0">
                  <a:pos x="21" y="30"/>
                </a:cxn>
                <a:cxn ang="0">
                  <a:pos x="29" y="19"/>
                </a:cxn>
                <a:cxn ang="0">
                  <a:pos x="39" y="19"/>
                </a:cxn>
                <a:cxn ang="0">
                  <a:pos x="28" y="9"/>
                </a:cxn>
              </a:cxnLst>
              <a:rect l="0" t="0" r="r" b="b"/>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accent2"/>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769" name="Freeform 161"/>
            <p:cNvSpPr/>
            <p:nvPr/>
          </p:nvSpPr>
          <p:spPr bwMode="auto">
            <a:xfrm>
              <a:off x="997" y="3306"/>
              <a:ext cx="126" cy="316"/>
            </a:xfrm>
            <a:custGeom>
              <a:avLst/>
              <a:gdLst/>
              <a:ahLst/>
              <a:cxnLst>
                <a:cxn ang="0">
                  <a:pos x="22" y="2"/>
                </a:cxn>
                <a:cxn ang="0">
                  <a:pos x="18" y="17"/>
                </a:cxn>
                <a:cxn ang="0">
                  <a:pos x="7" y="20"/>
                </a:cxn>
                <a:cxn ang="0">
                  <a:pos x="7" y="23"/>
                </a:cxn>
                <a:cxn ang="0">
                  <a:pos x="17" y="34"/>
                </a:cxn>
                <a:cxn ang="0">
                  <a:pos x="12" y="45"/>
                </a:cxn>
                <a:cxn ang="0">
                  <a:pos x="0" y="55"/>
                </a:cxn>
                <a:cxn ang="0">
                  <a:pos x="5" y="58"/>
                </a:cxn>
                <a:cxn ang="0">
                  <a:pos x="16" y="62"/>
                </a:cxn>
                <a:cxn ang="0">
                  <a:pos x="23" y="57"/>
                </a:cxn>
                <a:cxn ang="0">
                  <a:pos x="25" y="14"/>
                </a:cxn>
                <a:cxn ang="0">
                  <a:pos x="25" y="2"/>
                </a:cxn>
                <a:cxn ang="0">
                  <a:pos x="22" y="2"/>
                </a:cxn>
              </a:cxnLst>
              <a:rect l="0" t="0" r="r" b="b"/>
              <a:pathLst>
                <a:path w="25" h="63">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accent2"/>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grpSp>
      <p:grpSp>
        <p:nvGrpSpPr>
          <p:cNvPr id="1028" name="Group 162"/>
          <p:cNvGrpSpPr>
            <a:grpSpLocks/>
          </p:cNvGrpSpPr>
          <p:nvPr/>
        </p:nvGrpSpPr>
        <p:grpSpPr bwMode="auto">
          <a:xfrm>
            <a:off x="1066800" y="4552950"/>
            <a:ext cx="533400" cy="492125"/>
            <a:chOff x="96" y="2784"/>
            <a:chExt cx="1062" cy="981"/>
          </a:xfrm>
        </p:grpSpPr>
        <p:sp>
          <p:nvSpPr>
            <p:cNvPr id="68771" name="Freeform 163"/>
            <p:cNvSpPr/>
            <p:nvPr/>
          </p:nvSpPr>
          <p:spPr bwMode="auto">
            <a:xfrm>
              <a:off x="121" y="2784"/>
              <a:ext cx="205" cy="82"/>
            </a:xfrm>
            <a:custGeom>
              <a:avLst/>
              <a:gdLst/>
              <a:ahLst/>
              <a:cxnLst>
                <a:cxn ang="0">
                  <a:pos x="30" y="12"/>
                </a:cxn>
                <a:cxn ang="0">
                  <a:pos x="37" y="10"/>
                </a:cxn>
                <a:cxn ang="0">
                  <a:pos x="38" y="9"/>
                </a:cxn>
                <a:cxn ang="0">
                  <a:pos x="31" y="1"/>
                </a:cxn>
                <a:cxn ang="0">
                  <a:pos x="8" y="11"/>
                </a:cxn>
                <a:cxn ang="0">
                  <a:pos x="30" y="12"/>
                </a:cxn>
              </a:cxnLst>
              <a:rect l="0" t="0" r="r" b="b"/>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accent2"/>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772" name="Freeform 164"/>
            <p:cNvSpPr>
              <a:spLocks noEditPoints="1"/>
            </p:cNvSpPr>
            <p:nvPr/>
          </p:nvSpPr>
          <p:spPr bwMode="auto">
            <a:xfrm>
              <a:off x="96" y="2790"/>
              <a:ext cx="1062" cy="975"/>
            </a:xfrm>
            <a:custGeom>
              <a:avLst/>
              <a:gdLst/>
              <a:ahLst/>
              <a:cxnLst>
                <a:cxn ang="0">
                  <a:pos x="163" y="155"/>
                </a:cxn>
                <a:cxn ang="0">
                  <a:pos x="152" y="125"/>
                </a:cxn>
                <a:cxn ang="0">
                  <a:pos x="142" y="99"/>
                </a:cxn>
                <a:cxn ang="0">
                  <a:pos x="165" y="93"/>
                </a:cxn>
                <a:cxn ang="0">
                  <a:pos x="146" y="82"/>
                </a:cxn>
                <a:cxn ang="0">
                  <a:pos x="157" y="83"/>
                </a:cxn>
                <a:cxn ang="0">
                  <a:pos x="157" y="77"/>
                </a:cxn>
                <a:cxn ang="0">
                  <a:pos x="135" y="78"/>
                </a:cxn>
                <a:cxn ang="0">
                  <a:pos x="128" y="125"/>
                </a:cxn>
                <a:cxn ang="0">
                  <a:pos x="124" y="84"/>
                </a:cxn>
                <a:cxn ang="0">
                  <a:pos x="118" y="67"/>
                </a:cxn>
                <a:cxn ang="0">
                  <a:pos x="124" y="51"/>
                </a:cxn>
                <a:cxn ang="0">
                  <a:pos x="121" y="37"/>
                </a:cxn>
                <a:cxn ang="0">
                  <a:pos x="119" y="24"/>
                </a:cxn>
                <a:cxn ang="0">
                  <a:pos x="132" y="39"/>
                </a:cxn>
                <a:cxn ang="0">
                  <a:pos x="149" y="18"/>
                </a:cxn>
                <a:cxn ang="0">
                  <a:pos x="147" y="36"/>
                </a:cxn>
                <a:cxn ang="0">
                  <a:pos x="143" y="48"/>
                </a:cxn>
                <a:cxn ang="0">
                  <a:pos x="144" y="67"/>
                </a:cxn>
                <a:cxn ang="0">
                  <a:pos x="199" y="29"/>
                </a:cxn>
                <a:cxn ang="0">
                  <a:pos x="90" y="1"/>
                </a:cxn>
                <a:cxn ang="0">
                  <a:pos x="56" y="8"/>
                </a:cxn>
                <a:cxn ang="0">
                  <a:pos x="85" y="12"/>
                </a:cxn>
                <a:cxn ang="0">
                  <a:pos x="60" y="22"/>
                </a:cxn>
                <a:cxn ang="0">
                  <a:pos x="58" y="29"/>
                </a:cxn>
                <a:cxn ang="0">
                  <a:pos x="38" y="17"/>
                </a:cxn>
                <a:cxn ang="0">
                  <a:pos x="13" y="115"/>
                </a:cxn>
                <a:cxn ang="0">
                  <a:pos x="61" y="146"/>
                </a:cxn>
                <a:cxn ang="0">
                  <a:pos x="45" y="133"/>
                </a:cxn>
                <a:cxn ang="0">
                  <a:pos x="35" y="145"/>
                </a:cxn>
                <a:cxn ang="0">
                  <a:pos x="32" y="128"/>
                </a:cxn>
                <a:cxn ang="0">
                  <a:pos x="46" y="86"/>
                </a:cxn>
                <a:cxn ang="0">
                  <a:pos x="67" y="83"/>
                </a:cxn>
                <a:cxn ang="0">
                  <a:pos x="71" y="95"/>
                </a:cxn>
                <a:cxn ang="0">
                  <a:pos x="61" y="121"/>
                </a:cxn>
                <a:cxn ang="0">
                  <a:pos x="91" y="180"/>
                </a:cxn>
                <a:cxn ang="0">
                  <a:pos x="186" y="166"/>
                </a:cxn>
                <a:cxn ang="0">
                  <a:pos x="182" y="66"/>
                </a:cxn>
                <a:cxn ang="0">
                  <a:pos x="165" y="60"/>
                </a:cxn>
                <a:cxn ang="0">
                  <a:pos x="113" y="61"/>
                </a:cxn>
                <a:cxn ang="0">
                  <a:pos x="108" y="87"/>
                </a:cxn>
                <a:cxn ang="0">
                  <a:pos x="114" y="50"/>
                </a:cxn>
                <a:cxn ang="0">
                  <a:pos x="89" y="26"/>
                </a:cxn>
                <a:cxn ang="0">
                  <a:pos x="105" y="35"/>
                </a:cxn>
                <a:cxn ang="0">
                  <a:pos x="61" y="72"/>
                </a:cxn>
                <a:cxn ang="0">
                  <a:pos x="24" y="37"/>
                </a:cxn>
                <a:cxn ang="0">
                  <a:pos x="68" y="40"/>
                </a:cxn>
                <a:cxn ang="0">
                  <a:pos x="79" y="40"/>
                </a:cxn>
                <a:cxn ang="0">
                  <a:pos x="108" y="45"/>
                </a:cxn>
                <a:cxn ang="0">
                  <a:pos x="99" y="93"/>
                </a:cxn>
                <a:cxn ang="0">
                  <a:pos x="93" y="51"/>
                </a:cxn>
                <a:cxn ang="0">
                  <a:pos x="61" y="72"/>
                </a:cxn>
                <a:cxn ang="0">
                  <a:pos x="80" y="82"/>
                </a:cxn>
                <a:cxn ang="0">
                  <a:pos x="88" y="58"/>
                </a:cxn>
                <a:cxn ang="0">
                  <a:pos x="102" y="145"/>
                </a:cxn>
                <a:cxn ang="0">
                  <a:pos x="82" y="96"/>
                </a:cxn>
                <a:cxn ang="0">
                  <a:pos x="117" y="106"/>
                </a:cxn>
              </a:cxnLst>
              <a:rect l="0" t="0" r="r" b="b"/>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accent2"/>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773" name="Freeform 165"/>
            <p:cNvSpPr/>
            <p:nvPr/>
          </p:nvSpPr>
          <p:spPr bwMode="auto">
            <a:xfrm>
              <a:off x="349" y="3256"/>
              <a:ext cx="85" cy="101"/>
            </a:xfrm>
            <a:custGeom>
              <a:avLst/>
              <a:gdLst/>
              <a:ahLst/>
              <a:cxnLst>
                <a:cxn ang="0">
                  <a:pos x="14" y="5"/>
                </a:cxn>
                <a:cxn ang="0">
                  <a:pos x="9" y="20"/>
                </a:cxn>
                <a:cxn ang="0">
                  <a:pos x="14" y="5"/>
                </a:cxn>
              </a:cxnLst>
              <a:rect l="0" t="0" r="r" b="b"/>
              <a:pathLst>
                <a:path w="17" h="20">
                  <a:moveTo>
                    <a:pt x="14" y="5"/>
                  </a:moveTo>
                  <a:cubicBezTo>
                    <a:pt x="13" y="0"/>
                    <a:pt x="0" y="8"/>
                    <a:pt x="9" y="20"/>
                  </a:cubicBezTo>
                  <a:cubicBezTo>
                    <a:pt x="9" y="20"/>
                    <a:pt x="17" y="17"/>
                    <a:pt x="14" y="5"/>
                  </a:cubicBezTo>
                  <a:close/>
                </a:path>
              </a:pathLst>
            </a:custGeom>
            <a:solidFill>
              <a:schemeClr val="accent2"/>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774" name="Freeform 166"/>
            <p:cNvSpPr/>
            <p:nvPr/>
          </p:nvSpPr>
          <p:spPr bwMode="auto">
            <a:xfrm>
              <a:off x="267" y="3293"/>
              <a:ext cx="76" cy="136"/>
            </a:xfrm>
            <a:custGeom>
              <a:avLst/>
              <a:gdLst/>
              <a:ahLst/>
              <a:cxnLst>
                <a:cxn ang="0">
                  <a:pos x="7" y="10"/>
                </a:cxn>
                <a:cxn ang="0">
                  <a:pos x="4" y="25"/>
                </a:cxn>
                <a:cxn ang="0">
                  <a:pos x="15" y="16"/>
                </a:cxn>
                <a:cxn ang="0">
                  <a:pos x="13" y="8"/>
                </a:cxn>
                <a:cxn ang="0">
                  <a:pos x="7" y="10"/>
                </a:cxn>
              </a:cxnLst>
              <a:rect l="0" t="0" r="r" b="b"/>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accent2"/>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775" name="Freeform 167"/>
            <p:cNvSpPr/>
            <p:nvPr/>
          </p:nvSpPr>
          <p:spPr bwMode="auto">
            <a:xfrm>
              <a:off x="222" y="3021"/>
              <a:ext cx="243" cy="117"/>
            </a:xfrm>
            <a:custGeom>
              <a:avLst/>
              <a:gdLst/>
              <a:ahLst/>
              <a:cxnLst>
                <a:cxn ang="0">
                  <a:pos x="40" y="2"/>
                </a:cxn>
                <a:cxn ang="0">
                  <a:pos x="9" y="1"/>
                </a:cxn>
                <a:cxn ang="0">
                  <a:pos x="1" y="9"/>
                </a:cxn>
                <a:cxn ang="0">
                  <a:pos x="22" y="21"/>
                </a:cxn>
                <a:cxn ang="0">
                  <a:pos x="34" y="20"/>
                </a:cxn>
                <a:cxn ang="0">
                  <a:pos x="40" y="19"/>
                </a:cxn>
                <a:cxn ang="0">
                  <a:pos x="40" y="2"/>
                </a:cxn>
              </a:cxnLst>
              <a:rect l="0" t="0" r="r" b="b"/>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accent2"/>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776" name="Freeform 168"/>
            <p:cNvSpPr/>
            <p:nvPr/>
          </p:nvSpPr>
          <p:spPr bwMode="auto">
            <a:xfrm>
              <a:off x="501" y="3344"/>
              <a:ext cx="177" cy="187"/>
            </a:xfrm>
            <a:custGeom>
              <a:avLst/>
              <a:gdLst/>
              <a:ahLst/>
              <a:cxnLst>
                <a:cxn ang="0">
                  <a:pos x="24" y="2"/>
                </a:cxn>
                <a:cxn ang="0">
                  <a:pos x="11" y="2"/>
                </a:cxn>
                <a:cxn ang="0">
                  <a:pos x="4" y="20"/>
                </a:cxn>
                <a:cxn ang="0">
                  <a:pos x="28" y="22"/>
                </a:cxn>
                <a:cxn ang="0">
                  <a:pos x="24" y="2"/>
                </a:cxn>
              </a:cxnLst>
              <a:rect l="0" t="0" r="r" b="b"/>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accent2"/>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777" name="Freeform 169"/>
            <p:cNvSpPr/>
            <p:nvPr/>
          </p:nvSpPr>
          <p:spPr bwMode="auto">
            <a:xfrm>
              <a:off x="905" y="3157"/>
              <a:ext cx="177" cy="38"/>
            </a:xfrm>
            <a:custGeom>
              <a:avLst/>
              <a:gdLst/>
              <a:ahLst/>
              <a:cxnLst>
                <a:cxn ang="0">
                  <a:pos x="5" y="0"/>
                </a:cxn>
                <a:cxn ang="0">
                  <a:pos x="14" y="5"/>
                </a:cxn>
                <a:cxn ang="0">
                  <a:pos x="5" y="0"/>
                </a:cxn>
              </a:cxnLst>
              <a:rect l="0" t="0" r="r" b="b"/>
              <a:pathLst>
                <a:path w="35" h="7">
                  <a:moveTo>
                    <a:pt x="5" y="0"/>
                  </a:moveTo>
                  <a:cubicBezTo>
                    <a:pt x="0" y="0"/>
                    <a:pt x="7" y="7"/>
                    <a:pt x="14" y="5"/>
                  </a:cubicBezTo>
                  <a:cubicBezTo>
                    <a:pt x="35" y="1"/>
                    <a:pt x="5" y="0"/>
                    <a:pt x="5" y="0"/>
                  </a:cubicBezTo>
                  <a:close/>
                </a:path>
              </a:pathLst>
            </a:custGeom>
            <a:solidFill>
              <a:schemeClr val="accent2"/>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778" name="Freeform 170"/>
            <p:cNvSpPr/>
            <p:nvPr/>
          </p:nvSpPr>
          <p:spPr bwMode="auto">
            <a:xfrm>
              <a:off x="965" y="3154"/>
              <a:ext cx="136" cy="79"/>
            </a:xfrm>
            <a:custGeom>
              <a:avLst/>
              <a:gdLst/>
              <a:ahLst/>
              <a:cxnLst>
                <a:cxn ang="0">
                  <a:pos x="7" y="13"/>
                </a:cxn>
                <a:cxn ang="0">
                  <a:pos x="25" y="6"/>
                </a:cxn>
                <a:cxn ang="0">
                  <a:pos x="17" y="1"/>
                </a:cxn>
                <a:cxn ang="0">
                  <a:pos x="7" y="11"/>
                </a:cxn>
                <a:cxn ang="0">
                  <a:pos x="7" y="13"/>
                </a:cxn>
              </a:cxnLst>
              <a:rect l="0" t="0" r="r" b="b"/>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accent2"/>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779" name="Freeform 171"/>
            <p:cNvSpPr/>
            <p:nvPr/>
          </p:nvSpPr>
          <p:spPr bwMode="auto">
            <a:xfrm>
              <a:off x="959" y="3205"/>
              <a:ext cx="177" cy="85"/>
            </a:xfrm>
            <a:custGeom>
              <a:avLst/>
              <a:gdLst/>
              <a:ahLst/>
              <a:cxnLst>
                <a:cxn ang="0">
                  <a:pos x="25" y="6"/>
                </a:cxn>
                <a:cxn ang="0">
                  <a:pos x="8" y="10"/>
                </a:cxn>
                <a:cxn ang="0">
                  <a:pos x="6" y="13"/>
                </a:cxn>
                <a:cxn ang="0">
                  <a:pos x="27" y="12"/>
                </a:cxn>
                <a:cxn ang="0">
                  <a:pos x="25" y="6"/>
                </a:cxn>
              </a:cxnLst>
              <a:rect l="0" t="0" r="r" b="b"/>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accent2"/>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780" name="Freeform 172"/>
            <p:cNvSpPr/>
            <p:nvPr/>
          </p:nvSpPr>
          <p:spPr bwMode="auto">
            <a:xfrm>
              <a:off x="845" y="3284"/>
              <a:ext cx="247" cy="60"/>
            </a:xfrm>
            <a:custGeom>
              <a:avLst/>
              <a:gdLst/>
              <a:ahLst/>
              <a:cxnLst>
                <a:cxn ang="0">
                  <a:pos x="40" y="3"/>
                </a:cxn>
                <a:cxn ang="0">
                  <a:pos x="29" y="1"/>
                </a:cxn>
                <a:cxn ang="0">
                  <a:pos x="7" y="0"/>
                </a:cxn>
                <a:cxn ang="0">
                  <a:pos x="2" y="5"/>
                </a:cxn>
                <a:cxn ang="0">
                  <a:pos x="20" y="8"/>
                </a:cxn>
                <a:cxn ang="0">
                  <a:pos x="41" y="8"/>
                </a:cxn>
                <a:cxn ang="0">
                  <a:pos x="40" y="3"/>
                </a:cxn>
              </a:cxnLst>
              <a:rect l="0" t="0" r="r" b="b"/>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accent2"/>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781" name="Freeform 173"/>
            <p:cNvSpPr/>
            <p:nvPr/>
          </p:nvSpPr>
          <p:spPr bwMode="auto">
            <a:xfrm>
              <a:off x="870" y="3341"/>
              <a:ext cx="202" cy="54"/>
            </a:xfrm>
            <a:custGeom>
              <a:avLst/>
              <a:gdLst/>
              <a:ahLst/>
              <a:cxnLst>
                <a:cxn ang="0">
                  <a:pos x="37" y="2"/>
                </a:cxn>
                <a:cxn ang="0">
                  <a:pos x="26" y="4"/>
                </a:cxn>
                <a:cxn ang="0">
                  <a:pos x="13" y="3"/>
                </a:cxn>
                <a:cxn ang="0">
                  <a:pos x="1" y="2"/>
                </a:cxn>
                <a:cxn ang="0">
                  <a:pos x="35" y="8"/>
                </a:cxn>
                <a:cxn ang="0">
                  <a:pos x="37" y="2"/>
                </a:cxn>
              </a:cxnLst>
              <a:rect l="0" t="0" r="r" b="b"/>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accent2"/>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782" name="Freeform 174"/>
            <p:cNvSpPr/>
            <p:nvPr/>
          </p:nvSpPr>
          <p:spPr bwMode="auto">
            <a:xfrm>
              <a:off x="858" y="3385"/>
              <a:ext cx="209" cy="174"/>
            </a:xfrm>
            <a:custGeom>
              <a:avLst/>
              <a:gdLst/>
              <a:ahLst/>
              <a:cxnLst>
                <a:cxn ang="0">
                  <a:pos x="28" y="9"/>
                </a:cxn>
                <a:cxn ang="0">
                  <a:pos x="13" y="6"/>
                </a:cxn>
                <a:cxn ang="0">
                  <a:pos x="4" y="15"/>
                </a:cxn>
                <a:cxn ang="0">
                  <a:pos x="1" y="19"/>
                </a:cxn>
                <a:cxn ang="0">
                  <a:pos x="9" y="19"/>
                </a:cxn>
                <a:cxn ang="0">
                  <a:pos x="17" y="27"/>
                </a:cxn>
                <a:cxn ang="0">
                  <a:pos x="21" y="30"/>
                </a:cxn>
                <a:cxn ang="0">
                  <a:pos x="29" y="19"/>
                </a:cxn>
                <a:cxn ang="0">
                  <a:pos x="39" y="19"/>
                </a:cxn>
                <a:cxn ang="0">
                  <a:pos x="28" y="9"/>
                </a:cxn>
              </a:cxnLst>
              <a:rect l="0" t="0" r="r" b="b"/>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accent2"/>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783" name="Freeform 175"/>
            <p:cNvSpPr/>
            <p:nvPr/>
          </p:nvSpPr>
          <p:spPr bwMode="auto">
            <a:xfrm>
              <a:off x="997" y="3306"/>
              <a:ext cx="126" cy="316"/>
            </a:xfrm>
            <a:custGeom>
              <a:avLst/>
              <a:gdLst/>
              <a:ahLst/>
              <a:cxnLst>
                <a:cxn ang="0">
                  <a:pos x="22" y="2"/>
                </a:cxn>
                <a:cxn ang="0">
                  <a:pos x="18" y="17"/>
                </a:cxn>
                <a:cxn ang="0">
                  <a:pos x="7" y="20"/>
                </a:cxn>
                <a:cxn ang="0">
                  <a:pos x="7" y="23"/>
                </a:cxn>
                <a:cxn ang="0">
                  <a:pos x="17" y="34"/>
                </a:cxn>
                <a:cxn ang="0">
                  <a:pos x="12" y="45"/>
                </a:cxn>
                <a:cxn ang="0">
                  <a:pos x="0" y="55"/>
                </a:cxn>
                <a:cxn ang="0">
                  <a:pos x="5" y="58"/>
                </a:cxn>
                <a:cxn ang="0">
                  <a:pos x="16" y="62"/>
                </a:cxn>
                <a:cxn ang="0">
                  <a:pos x="23" y="57"/>
                </a:cxn>
                <a:cxn ang="0">
                  <a:pos x="25" y="14"/>
                </a:cxn>
                <a:cxn ang="0">
                  <a:pos x="25" y="2"/>
                </a:cxn>
                <a:cxn ang="0">
                  <a:pos x="22" y="2"/>
                </a:cxn>
              </a:cxnLst>
              <a:rect l="0" t="0" r="r" b="b"/>
              <a:pathLst>
                <a:path w="25" h="63">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accent2"/>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grpSp>
      <p:grpSp>
        <p:nvGrpSpPr>
          <p:cNvPr id="1029" name="Group 176"/>
          <p:cNvGrpSpPr>
            <a:grpSpLocks/>
          </p:cNvGrpSpPr>
          <p:nvPr/>
        </p:nvGrpSpPr>
        <p:grpSpPr bwMode="auto">
          <a:xfrm>
            <a:off x="1066800" y="5562600"/>
            <a:ext cx="533400" cy="492125"/>
            <a:chOff x="96" y="2784"/>
            <a:chExt cx="1062" cy="981"/>
          </a:xfrm>
        </p:grpSpPr>
        <p:sp>
          <p:nvSpPr>
            <p:cNvPr id="68785" name="Freeform 177"/>
            <p:cNvSpPr/>
            <p:nvPr/>
          </p:nvSpPr>
          <p:spPr bwMode="auto">
            <a:xfrm>
              <a:off x="121" y="2784"/>
              <a:ext cx="205" cy="82"/>
            </a:xfrm>
            <a:custGeom>
              <a:avLst/>
              <a:gdLst/>
              <a:ahLst/>
              <a:cxnLst>
                <a:cxn ang="0">
                  <a:pos x="30" y="12"/>
                </a:cxn>
                <a:cxn ang="0">
                  <a:pos x="37" y="10"/>
                </a:cxn>
                <a:cxn ang="0">
                  <a:pos x="38" y="9"/>
                </a:cxn>
                <a:cxn ang="0">
                  <a:pos x="31" y="1"/>
                </a:cxn>
                <a:cxn ang="0">
                  <a:pos x="8" y="11"/>
                </a:cxn>
                <a:cxn ang="0">
                  <a:pos x="30" y="12"/>
                </a:cxn>
              </a:cxnLst>
              <a:rect l="0" t="0" r="r" b="b"/>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accent2"/>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786" name="Freeform 178"/>
            <p:cNvSpPr>
              <a:spLocks noEditPoints="1"/>
            </p:cNvSpPr>
            <p:nvPr/>
          </p:nvSpPr>
          <p:spPr bwMode="auto">
            <a:xfrm>
              <a:off x="96" y="2790"/>
              <a:ext cx="1062" cy="975"/>
            </a:xfrm>
            <a:custGeom>
              <a:avLst/>
              <a:gdLst/>
              <a:ahLst/>
              <a:cxnLst>
                <a:cxn ang="0">
                  <a:pos x="163" y="155"/>
                </a:cxn>
                <a:cxn ang="0">
                  <a:pos x="152" y="125"/>
                </a:cxn>
                <a:cxn ang="0">
                  <a:pos x="142" y="99"/>
                </a:cxn>
                <a:cxn ang="0">
                  <a:pos x="165" y="93"/>
                </a:cxn>
                <a:cxn ang="0">
                  <a:pos x="146" y="82"/>
                </a:cxn>
                <a:cxn ang="0">
                  <a:pos x="157" y="83"/>
                </a:cxn>
                <a:cxn ang="0">
                  <a:pos x="157" y="77"/>
                </a:cxn>
                <a:cxn ang="0">
                  <a:pos x="135" y="78"/>
                </a:cxn>
                <a:cxn ang="0">
                  <a:pos x="128" y="125"/>
                </a:cxn>
                <a:cxn ang="0">
                  <a:pos x="124" y="84"/>
                </a:cxn>
                <a:cxn ang="0">
                  <a:pos x="118" y="67"/>
                </a:cxn>
                <a:cxn ang="0">
                  <a:pos x="124" y="51"/>
                </a:cxn>
                <a:cxn ang="0">
                  <a:pos x="121" y="37"/>
                </a:cxn>
                <a:cxn ang="0">
                  <a:pos x="119" y="24"/>
                </a:cxn>
                <a:cxn ang="0">
                  <a:pos x="132" y="39"/>
                </a:cxn>
                <a:cxn ang="0">
                  <a:pos x="149" y="18"/>
                </a:cxn>
                <a:cxn ang="0">
                  <a:pos x="147" y="36"/>
                </a:cxn>
                <a:cxn ang="0">
                  <a:pos x="143" y="48"/>
                </a:cxn>
                <a:cxn ang="0">
                  <a:pos x="144" y="67"/>
                </a:cxn>
                <a:cxn ang="0">
                  <a:pos x="199" y="29"/>
                </a:cxn>
                <a:cxn ang="0">
                  <a:pos x="90" y="1"/>
                </a:cxn>
                <a:cxn ang="0">
                  <a:pos x="56" y="8"/>
                </a:cxn>
                <a:cxn ang="0">
                  <a:pos x="85" y="12"/>
                </a:cxn>
                <a:cxn ang="0">
                  <a:pos x="60" y="22"/>
                </a:cxn>
                <a:cxn ang="0">
                  <a:pos x="58" y="29"/>
                </a:cxn>
                <a:cxn ang="0">
                  <a:pos x="38" y="17"/>
                </a:cxn>
                <a:cxn ang="0">
                  <a:pos x="13" y="115"/>
                </a:cxn>
                <a:cxn ang="0">
                  <a:pos x="61" y="146"/>
                </a:cxn>
                <a:cxn ang="0">
                  <a:pos x="45" y="133"/>
                </a:cxn>
                <a:cxn ang="0">
                  <a:pos x="35" y="145"/>
                </a:cxn>
                <a:cxn ang="0">
                  <a:pos x="32" y="128"/>
                </a:cxn>
                <a:cxn ang="0">
                  <a:pos x="46" y="86"/>
                </a:cxn>
                <a:cxn ang="0">
                  <a:pos x="67" y="83"/>
                </a:cxn>
                <a:cxn ang="0">
                  <a:pos x="71" y="95"/>
                </a:cxn>
                <a:cxn ang="0">
                  <a:pos x="61" y="121"/>
                </a:cxn>
                <a:cxn ang="0">
                  <a:pos x="91" y="180"/>
                </a:cxn>
                <a:cxn ang="0">
                  <a:pos x="186" y="166"/>
                </a:cxn>
                <a:cxn ang="0">
                  <a:pos x="182" y="66"/>
                </a:cxn>
                <a:cxn ang="0">
                  <a:pos x="165" y="60"/>
                </a:cxn>
                <a:cxn ang="0">
                  <a:pos x="113" y="61"/>
                </a:cxn>
                <a:cxn ang="0">
                  <a:pos x="108" y="87"/>
                </a:cxn>
                <a:cxn ang="0">
                  <a:pos x="114" y="50"/>
                </a:cxn>
                <a:cxn ang="0">
                  <a:pos x="89" y="26"/>
                </a:cxn>
                <a:cxn ang="0">
                  <a:pos x="105" y="35"/>
                </a:cxn>
                <a:cxn ang="0">
                  <a:pos x="61" y="72"/>
                </a:cxn>
                <a:cxn ang="0">
                  <a:pos x="24" y="37"/>
                </a:cxn>
                <a:cxn ang="0">
                  <a:pos x="68" y="40"/>
                </a:cxn>
                <a:cxn ang="0">
                  <a:pos x="79" y="40"/>
                </a:cxn>
                <a:cxn ang="0">
                  <a:pos x="108" y="45"/>
                </a:cxn>
                <a:cxn ang="0">
                  <a:pos x="99" y="93"/>
                </a:cxn>
                <a:cxn ang="0">
                  <a:pos x="93" y="51"/>
                </a:cxn>
                <a:cxn ang="0">
                  <a:pos x="61" y="72"/>
                </a:cxn>
                <a:cxn ang="0">
                  <a:pos x="80" y="82"/>
                </a:cxn>
                <a:cxn ang="0">
                  <a:pos x="88" y="58"/>
                </a:cxn>
                <a:cxn ang="0">
                  <a:pos x="102" y="145"/>
                </a:cxn>
                <a:cxn ang="0">
                  <a:pos x="82" y="96"/>
                </a:cxn>
                <a:cxn ang="0">
                  <a:pos x="117" y="106"/>
                </a:cxn>
              </a:cxnLst>
              <a:rect l="0" t="0" r="r" b="b"/>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accent2"/>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787" name="Freeform 179"/>
            <p:cNvSpPr/>
            <p:nvPr/>
          </p:nvSpPr>
          <p:spPr bwMode="auto">
            <a:xfrm>
              <a:off x="349" y="3256"/>
              <a:ext cx="85" cy="101"/>
            </a:xfrm>
            <a:custGeom>
              <a:avLst/>
              <a:gdLst/>
              <a:ahLst/>
              <a:cxnLst>
                <a:cxn ang="0">
                  <a:pos x="14" y="5"/>
                </a:cxn>
                <a:cxn ang="0">
                  <a:pos x="9" y="20"/>
                </a:cxn>
                <a:cxn ang="0">
                  <a:pos x="14" y="5"/>
                </a:cxn>
              </a:cxnLst>
              <a:rect l="0" t="0" r="r" b="b"/>
              <a:pathLst>
                <a:path w="17" h="20">
                  <a:moveTo>
                    <a:pt x="14" y="5"/>
                  </a:moveTo>
                  <a:cubicBezTo>
                    <a:pt x="13" y="0"/>
                    <a:pt x="0" y="8"/>
                    <a:pt x="9" y="20"/>
                  </a:cubicBezTo>
                  <a:cubicBezTo>
                    <a:pt x="9" y="20"/>
                    <a:pt x="17" y="17"/>
                    <a:pt x="14" y="5"/>
                  </a:cubicBezTo>
                  <a:close/>
                </a:path>
              </a:pathLst>
            </a:custGeom>
            <a:solidFill>
              <a:schemeClr val="accent2"/>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788" name="Freeform 180"/>
            <p:cNvSpPr/>
            <p:nvPr/>
          </p:nvSpPr>
          <p:spPr bwMode="auto">
            <a:xfrm>
              <a:off x="267" y="3293"/>
              <a:ext cx="76" cy="136"/>
            </a:xfrm>
            <a:custGeom>
              <a:avLst/>
              <a:gdLst/>
              <a:ahLst/>
              <a:cxnLst>
                <a:cxn ang="0">
                  <a:pos x="7" y="10"/>
                </a:cxn>
                <a:cxn ang="0">
                  <a:pos x="4" y="25"/>
                </a:cxn>
                <a:cxn ang="0">
                  <a:pos x="15" y="16"/>
                </a:cxn>
                <a:cxn ang="0">
                  <a:pos x="13" y="8"/>
                </a:cxn>
                <a:cxn ang="0">
                  <a:pos x="7" y="10"/>
                </a:cxn>
              </a:cxnLst>
              <a:rect l="0" t="0" r="r" b="b"/>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accent2"/>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789" name="Freeform 181"/>
            <p:cNvSpPr/>
            <p:nvPr/>
          </p:nvSpPr>
          <p:spPr bwMode="auto">
            <a:xfrm>
              <a:off x="222" y="3021"/>
              <a:ext cx="243" cy="117"/>
            </a:xfrm>
            <a:custGeom>
              <a:avLst/>
              <a:gdLst/>
              <a:ahLst/>
              <a:cxnLst>
                <a:cxn ang="0">
                  <a:pos x="40" y="2"/>
                </a:cxn>
                <a:cxn ang="0">
                  <a:pos x="9" y="1"/>
                </a:cxn>
                <a:cxn ang="0">
                  <a:pos x="1" y="9"/>
                </a:cxn>
                <a:cxn ang="0">
                  <a:pos x="22" y="21"/>
                </a:cxn>
                <a:cxn ang="0">
                  <a:pos x="34" y="20"/>
                </a:cxn>
                <a:cxn ang="0">
                  <a:pos x="40" y="19"/>
                </a:cxn>
                <a:cxn ang="0">
                  <a:pos x="40" y="2"/>
                </a:cxn>
              </a:cxnLst>
              <a:rect l="0" t="0" r="r" b="b"/>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accent2"/>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790" name="Freeform 182"/>
            <p:cNvSpPr/>
            <p:nvPr/>
          </p:nvSpPr>
          <p:spPr bwMode="auto">
            <a:xfrm>
              <a:off x="501" y="3344"/>
              <a:ext cx="177" cy="187"/>
            </a:xfrm>
            <a:custGeom>
              <a:avLst/>
              <a:gdLst/>
              <a:ahLst/>
              <a:cxnLst>
                <a:cxn ang="0">
                  <a:pos x="24" y="2"/>
                </a:cxn>
                <a:cxn ang="0">
                  <a:pos x="11" y="2"/>
                </a:cxn>
                <a:cxn ang="0">
                  <a:pos x="4" y="20"/>
                </a:cxn>
                <a:cxn ang="0">
                  <a:pos x="28" y="22"/>
                </a:cxn>
                <a:cxn ang="0">
                  <a:pos x="24" y="2"/>
                </a:cxn>
              </a:cxnLst>
              <a:rect l="0" t="0" r="r" b="b"/>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accent2"/>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791" name="Freeform 183"/>
            <p:cNvSpPr/>
            <p:nvPr/>
          </p:nvSpPr>
          <p:spPr bwMode="auto">
            <a:xfrm>
              <a:off x="905" y="3157"/>
              <a:ext cx="177" cy="38"/>
            </a:xfrm>
            <a:custGeom>
              <a:avLst/>
              <a:gdLst/>
              <a:ahLst/>
              <a:cxnLst>
                <a:cxn ang="0">
                  <a:pos x="5" y="0"/>
                </a:cxn>
                <a:cxn ang="0">
                  <a:pos x="14" y="5"/>
                </a:cxn>
                <a:cxn ang="0">
                  <a:pos x="5" y="0"/>
                </a:cxn>
              </a:cxnLst>
              <a:rect l="0" t="0" r="r" b="b"/>
              <a:pathLst>
                <a:path w="35" h="7">
                  <a:moveTo>
                    <a:pt x="5" y="0"/>
                  </a:moveTo>
                  <a:cubicBezTo>
                    <a:pt x="0" y="0"/>
                    <a:pt x="7" y="7"/>
                    <a:pt x="14" y="5"/>
                  </a:cubicBezTo>
                  <a:cubicBezTo>
                    <a:pt x="35" y="1"/>
                    <a:pt x="5" y="0"/>
                    <a:pt x="5" y="0"/>
                  </a:cubicBezTo>
                  <a:close/>
                </a:path>
              </a:pathLst>
            </a:custGeom>
            <a:solidFill>
              <a:schemeClr val="accent2"/>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792" name="Freeform 184"/>
            <p:cNvSpPr/>
            <p:nvPr/>
          </p:nvSpPr>
          <p:spPr bwMode="auto">
            <a:xfrm>
              <a:off x="965" y="3154"/>
              <a:ext cx="136" cy="79"/>
            </a:xfrm>
            <a:custGeom>
              <a:avLst/>
              <a:gdLst/>
              <a:ahLst/>
              <a:cxnLst>
                <a:cxn ang="0">
                  <a:pos x="7" y="13"/>
                </a:cxn>
                <a:cxn ang="0">
                  <a:pos x="25" y="6"/>
                </a:cxn>
                <a:cxn ang="0">
                  <a:pos x="17" y="1"/>
                </a:cxn>
                <a:cxn ang="0">
                  <a:pos x="7" y="11"/>
                </a:cxn>
                <a:cxn ang="0">
                  <a:pos x="7" y="13"/>
                </a:cxn>
              </a:cxnLst>
              <a:rect l="0" t="0" r="r" b="b"/>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accent2"/>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793" name="Freeform 185"/>
            <p:cNvSpPr/>
            <p:nvPr/>
          </p:nvSpPr>
          <p:spPr bwMode="auto">
            <a:xfrm>
              <a:off x="959" y="3205"/>
              <a:ext cx="177" cy="85"/>
            </a:xfrm>
            <a:custGeom>
              <a:avLst/>
              <a:gdLst/>
              <a:ahLst/>
              <a:cxnLst>
                <a:cxn ang="0">
                  <a:pos x="25" y="6"/>
                </a:cxn>
                <a:cxn ang="0">
                  <a:pos x="8" y="10"/>
                </a:cxn>
                <a:cxn ang="0">
                  <a:pos x="6" y="13"/>
                </a:cxn>
                <a:cxn ang="0">
                  <a:pos x="27" y="12"/>
                </a:cxn>
                <a:cxn ang="0">
                  <a:pos x="25" y="6"/>
                </a:cxn>
              </a:cxnLst>
              <a:rect l="0" t="0" r="r" b="b"/>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accent2"/>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794" name="Freeform 186"/>
            <p:cNvSpPr/>
            <p:nvPr/>
          </p:nvSpPr>
          <p:spPr bwMode="auto">
            <a:xfrm>
              <a:off x="845" y="3284"/>
              <a:ext cx="247" cy="60"/>
            </a:xfrm>
            <a:custGeom>
              <a:avLst/>
              <a:gdLst/>
              <a:ahLst/>
              <a:cxnLst>
                <a:cxn ang="0">
                  <a:pos x="40" y="3"/>
                </a:cxn>
                <a:cxn ang="0">
                  <a:pos x="29" y="1"/>
                </a:cxn>
                <a:cxn ang="0">
                  <a:pos x="7" y="0"/>
                </a:cxn>
                <a:cxn ang="0">
                  <a:pos x="2" y="5"/>
                </a:cxn>
                <a:cxn ang="0">
                  <a:pos x="20" y="8"/>
                </a:cxn>
                <a:cxn ang="0">
                  <a:pos x="41" y="8"/>
                </a:cxn>
                <a:cxn ang="0">
                  <a:pos x="40" y="3"/>
                </a:cxn>
              </a:cxnLst>
              <a:rect l="0" t="0" r="r" b="b"/>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accent2"/>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795" name="Freeform 187"/>
            <p:cNvSpPr/>
            <p:nvPr/>
          </p:nvSpPr>
          <p:spPr bwMode="auto">
            <a:xfrm>
              <a:off x="870" y="3341"/>
              <a:ext cx="202" cy="54"/>
            </a:xfrm>
            <a:custGeom>
              <a:avLst/>
              <a:gdLst/>
              <a:ahLst/>
              <a:cxnLst>
                <a:cxn ang="0">
                  <a:pos x="37" y="2"/>
                </a:cxn>
                <a:cxn ang="0">
                  <a:pos x="26" y="4"/>
                </a:cxn>
                <a:cxn ang="0">
                  <a:pos x="13" y="3"/>
                </a:cxn>
                <a:cxn ang="0">
                  <a:pos x="1" y="2"/>
                </a:cxn>
                <a:cxn ang="0">
                  <a:pos x="35" y="8"/>
                </a:cxn>
                <a:cxn ang="0">
                  <a:pos x="37" y="2"/>
                </a:cxn>
              </a:cxnLst>
              <a:rect l="0" t="0" r="r" b="b"/>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accent2"/>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796" name="Freeform 188"/>
            <p:cNvSpPr/>
            <p:nvPr/>
          </p:nvSpPr>
          <p:spPr bwMode="auto">
            <a:xfrm>
              <a:off x="858" y="3385"/>
              <a:ext cx="209" cy="174"/>
            </a:xfrm>
            <a:custGeom>
              <a:avLst/>
              <a:gdLst/>
              <a:ahLst/>
              <a:cxnLst>
                <a:cxn ang="0">
                  <a:pos x="28" y="9"/>
                </a:cxn>
                <a:cxn ang="0">
                  <a:pos x="13" y="6"/>
                </a:cxn>
                <a:cxn ang="0">
                  <a:pos x="4" y="15"/>
                </a:cxn>
                <a:cxn ang="0">
                  <a:pos x="1" y="19"/>
                </a:cxn>
                <a:cxn ang="0">
                  <a:pos x="9" y="19"/>
                </a:cxn>
                <a:cxn ang="0">
                  <a:pos x="17" y="27"/>
                </a:cxn>
                <a:cxn ang="0">
                  <a:pos x="21" y="30"/>
                </a:cxn>
                <a:cxn ang="0">
                  <a:pos x="29" y="19"/>
                </a:cxn>
                <a:cxn ang="0">
                  <a:pos x="39" y="19"/>
                </a:cxn>
                <a:cxn ang="0">
                  <a:pos x="28" y="9"/>
                </a:cxn>
              </a:cxnLst>
              <a:rect l="0" t="0" r="r" b="b"/>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accent2"/>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797" name="Freeform 189"/>
            <p:cNvSpPr/>
            <p:nvPr/>
          </p:nvSpPr>
          <p:spPr bwMode="auto">
            <a:xfrm>
              <a:off x="997" y="3306"/>
              <a:ext cx="126" cy="316"/>
            </a:xfrm>
            <a:custGeom>
              <a:avLst/>
              <a:gdLst/>
              <a:ahLst/>
              <a:cxnLst>
                <a:cxn ang="0">
                  <a:pos x="22" y="2"/>
                </a:cxn>
                <a:cxn ang="0">
                  <a:pos x="18" y="17"/>
                </a:cxn>
                <a:cxn ang="0">
                  <a:pos x="7" y="20"/>
                </a:cxn>
                <a:cxn ang="0">
                  <a:pos x="7" y="23"/>
                </a:cxn>
                <a:cxn ang="0">
                  <a:pos x="17" y="34"/>
                </a:cxn>
                <a:cxn ang="0">
                  <a:pos x="12" y="45"/>
                </a:cxn>
                <a:cxn ang="0">
                  <a:pos x="0" y="55"/>
                </a:cxn>
                <a:cxn ang="0">
                  <a:pos x="5" y="58"/>
                </a:cxn>
                <a:cxn ang="0">
                  <a:pos x="16" y="62"/>
                </a:cxn>
                <a:cxn ang="0">
                  <a:pos x="23" y="57"/>
                </a:cxn>
                <a:cxn ang="0">
                  <a:pos x="25" y="14"/>
                </a:cxn>
                <a:cxn ang="0">
                  <a:pos x="25" y="2"/>
                </a:cxn>
                <a:cxn ang="0">
                  <a:pos x="22" y="2"/>
                </a:cxn>
              </a:cxnLst>
              <a:rect l="0" t="0" r="r" b="b"/>
              <a:pathLst>
                <a:path w="25" h="63">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accent2"/>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grpSp>
      <p:grpSp>
        <p:nvGrpSpPr>
          <p:cNvPr id="1030" name="Group 190"/>
          <p:cNvGrpSpPr>
            <a:grpSpLocks/>
          </p:cNvGrpSpPr>
          <p:nvPr/>
        </p:nvGrpSpPr>
        <p:grpSpPr bwMode="auto">
          <a:xfrm>
            <a:off x="381000" y="3962400"/>
            <a:ext cx="533400" cy="492125"/>
            <a:chOff x="96" y="2784"/>
            <a:chExt cx="1062" cy="981"/>
          </a:xfrm>
        </p:grpSpPr>
        <p:sp>
          <p:nvSpPr>
            <p:cNvPr id="68799" name="Freeform 191"/>
            <p:cNvSpPr/>
            <p:nvPr/>
          </p:nvSpPr>
          <p:spPr bwMode="auto">
            <a:xfrm>
              <a:off x="121" y="2784"/>
              <a:ext cx="205" cy="82"/>
            </a:xfrm>
            <a:custGeom>
              <a:avLst/>
              <a:gdLst/>
              <a:ahLst/>
              <a:cxnLst>
                <a:cxn ang="0">
                  <a:pos x="30" y="12"/>
                </a:cxn>
                <a:cxn ang="0">
                  <a:pos x="37" y="10"/>
                </a:cxn>
                <a:cxn ang="0">
                  <a:pos x="38" y="9"/>
                </a:cxn>
                <a:cxn ang="0">
                  <a:pos x="31" y="1"/>
                </a:cxn>
                <a:cxn ang="0">
                  <a:pos x="8" y="11"/>
                </a:cxn>
                <a:cxn ang="0">
                  <a:pos x="30" y="12"/>
                </a:cxn>
              </a:cxnLst>
              <a:rect l="0" t="0" r="r" b="b"/>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accent2"/>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800" name="Freeform 192"/>
            <p:cNvSpPr>
              <a:spLocks noEditPoints="1"/>
            </p:cNvSpPr>
            <p:nvPr/>
          </p:nvSpPr>
          <p:spPr bwMode="auto">
            <a:xfrm>
              <a:off x="96" y="2790"/>
              <a:ext cx="1062" cy="975"/>
            </a:xfrm>
            <a:custGeom>
              <a:avLst/>
              <a:gdLst/>
              <a:ahLst/>
              <a:cxnLst>
                <a:cxn ang="0">
                  <a:pos x="163" y="155"/>
                </a:cxn>
                <a:cxn ang="0">
                  <a:pos x="152" y="125"/>
                </a:cxn>
                <a:cxn ang="0">
                  <a:pos x="142" y="99"/>
                </a:cxn>
                <a:cxn ang="0">
                  <a:pos x="165" y="93"/>
                </a:cxn>
                <a:cxn ang="0">
                  <a:pos x="146" y="82"/>
                </a:cxn>
                <a:cxn ang="0">
                  <a:pos x="157" y="83"/>
                </a:cxn>
                <a:cxn ang="0">
                  <a:pos x="157" y="77"/>
                </a:cxn>
                <a:cxn ang="0">
                  <a:pos x="135" y="78"/>
                </a:cxn>
                <a:cxn ang="0">
                  <a:pos x="128" y="125"/>
                </a:cxn>
                <a:cxn ang="0">
                  <a:pos x="124" y="84"/>
                </a:cxn>
                <a:cxn ang="0">
                  <a:pos x="118" y="67"/>
                </a:cxn>
                <a:cxn ang="0">
                  <a:pos x="124" y="51"/>
                </a:cxn>
                <a:cxn ang="0">
                  <a:pos x="121" y="37"/>
                </a:cxn>
                <a:cxn ang="0">
                  <a:pos x="119" y="24"/>
                </a:cxn>
                <a:cxn ang="0">
                  <a:pos x="132" y="39"/>
                </a:cxn>
                <a:cxn ang="0">
                  <a:pos x="149" y="18"/>
                </a:cxn>
                <a:cxn ang="0">
                  <a:pos x="147" y="36"/>
                </a:cxn>
                <a:cxn ang="0">
                  <a:pos x="143" y="48"/>
                </a:cxn>
                <a:cxn ang="0">
                  <a:pos x="144" y="67"/>
                </a:cxn>
                <a:cxn ang="0">
                  <a:pos x="199" y="29"/>
                </a:cxn>
                <a:cxn ang="0">
                  <a:pos x="90" y="1"/>
                </a:cxn>
                <a:cxn ang="0">
                  <a:pos x="56" y="8"/>
                </a:cxn>
                <a:cxn ang="0">
                  <a:pos x="85" y="12"/>
                </a:cxn>
                <a:cxn ang="0">
                  <a:pos x="60" y="22"/>
                </a:cxn>
                <a:cxn ang="0">
                  <a:pos x="58" y="29"/>
                </a:cxn>
                <a:cxn ang="0">
                  <a:pos x="38" y="17"/>
                </a:cxn>
                <a:cxn ang="0">
                  <a:pos x="13" y="115"/>
                </a:cxn>
                <a:cxn ang="0">
                  <a:pos x="61" y="146"/>
                </a:cxn>
                <a:cxn ang="0">
                  <a:pos x="45" y="133"/>
                </a:cxn>
                <a:cxn ang="0">
                  <a:pos x="35" y="145"/>
                </a:cxn>
                <a:cxn ang="0">
                  <a:pos x="32" y="128"/>
                </a:cxn>
                <a:cxn ang="0">
                  <a:pos x="46" y="86"/>
                </a:cxn>
                <a:cxn ang="0">
                  <a:pos x="67" y="83"/>
                </a:cxn>
                <a:cxn ang="0">
                  <a:pos x="71" y="95"/>
                </a:cxn>
                <a:cxn ang="0">
                  <a:pos x="61" y="121"/>
                </a:cxn>
                <a:cxn ang="0">
                  <a:pos x="91" y="180"/>
                </a:cxn>
                <a:cxn ang="0">
                  <a:pos x="186" y="166"/>
                </a:cxn>
                <a:cxn ang="0">
                  <a:pos x="182" y="66"/>
                </a:cxn>
                <a:cxn ang="0">
                  <a:pos x="165" y="60"/>
                </a:cxn>
                <a:cxn ang="0">
                  <a:pos x="113" y="61"/>
                </a:cxn>
                <a:cxn ang="0">
                  <a:pos x="108" y="87"/>
                </a:cxn>
                <a:cxn ang="0">
                  <a:pos x="114" y="50"/>
                </a:cxn>
                <a:cxn ang="0">
                  <a:pos x="89" y="26"/>
                </a:cxn>
                <a:cxn ang="0">
                  <a:pos x="105" y="35"/>
                </a:cxn>
                <a:cxn ang="0">
                  <a:pos x="61" y="72"/>
                </a:cxn>
                <a:cxn ang="0">
                  <a:pos x="24" y="37"/>
                </a:cxn>
                <a:cxn ang="0">
                  <a:pos x="68" y="40"/>
                </a:cxn>
                <a:cxn ang="0">
                  <a:pos x="79" y="40"/>
                </a:cxn>
                <a:cxn ang="0">
                  <a:pos x="108" y="45"/>
                </a:cxn>
                <a:cxn ang="0">
                  <a:pos x="99" y="93"/>
                </a:cxn>
                <a:cxn ang="0">
                  <a:pos x="93" y="51"/>
                </a:cxn>
                <a:cxn ang="0">
                  <a:pos x="61" y="72"/>
                </a:cxn>
                <a:cxn ang="0">
                  <a:pos x="80" y="82"/>
                </a:cxn>
                <a:cxn ang="0">
                  <a:pos x="88" y="58"/>
                </a:cxn>
                <a:cxn ang="0">
                  <a:pos x="102" y="145"/>
                </a:cxn>
                <a:cxn ang="0">
                  <a:pos x="82" y="96"/>
                </a:cxn>
                <a:cxn ang="0">
                  <a:pos x="117" y="106"/>
                </a:cxn>
              </a:cxnLst>
              <a:rect l="0" t="0" r="r" b="b"/>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accent2"/>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801" name="Freeform 193"/>
            <p:cNvSpPr/>
            <p:nvPr/>
          </p:nvSpPr>
          <p:spPr bwMode="auto">
            <a:xfrm>
              <a:off x="349" y="3256"/>
              <a:ext cx="85" cy="101"/>
            </a:xfrm>
            <a:custGeom>
              <a:avLst/>
              <a:gdLst/>
              <a:ahLst/>
              <a:cxnLst>
                <a:cxn ang="0">
                  <a:pos x="14" y="5"/>
                </a:cxn>
                <a:cxn ang="0">
                  <a:pos x="9" y="20"/>
                </a:cxn>
                <a:cxn ang="0">
                  <a:pos x="14" y="5"/>
                </a:cxn>
              </a:cxnLst>
              <a:rect l="0" t="0" r="r" b="b"/>
              <a:pathLst>
                <a:path w="17" h="20">
                  <a:moveTo>
                    <a:pt x="14" y="5"/>
                  </a:moveTo>
                  <a:cubicBezTo>
                    <a:pt x="13" y="0"/>
                    <a:pt x="0" y="8"/>
                    <a:pt x="9" y="20"/>
                  </a:cubicBezTo>
                  <a:cubicBezTo>
                    <a:pt x="9" y="20"/>
                    <a:pt x="17" y="17"/>
                    <a:pt x="14" y="5"/>
                  </a:cubicBezTo>
                  <a:close/>
                </a:path>
              </a:pathLst>
            </a:custGeom>
            <a:solidFill>
              <a:schemeClr val="accent2"/>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802" name="Freeform 194"/>
            <p:cNvSpPr/>
            <p:nvPr/>
          </p:nvSpPr>
          <p:spPr bwMode="auto">
            <a:xfrm>
              <a:off x="267" y="3293"/>
              <a:ext cx="76" cy="136"/>
            </a:xfrm>
            <a:custGeom>
              <a:avLst/>
              <a:gdLst/>
              <a:ahLst/>
              <a:cxnLst>
                <a:cxn ang="0">
                  <a:pos x="7" y="10"/>
                </a:cxn>
                <a:cxn ang="0">
                  <a:pos x="4" y="25"/>
                </a:cxn>
                <a:cxn ang="0">
                  <a:pos x="15" y="16"/>
                </a:cxn>
                <a:cxn ang="0">
                  <a:pos x="13" y="8"/>
                </a:cxn>
                <a:cxn ang="0">
                  <a:pos x="7" y="10"/>
                </a:cxn>
              </a:cxnLst>
              <a:rect l="0" t="0" r="r" b="b"/>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accent2"/>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803" name="Freeform 195"/>
            <p:cNvSpPr/>
            <p:nvPr/>
          </p:nvSpPr>
          <p:spPr bwMode="auto">
            <a:xfrm>
              <a:off x="222" y="3021"/>
              <a:ext cx="243" cy="117"/>
            </a:xfrm>
            <a:custGeom>
              <a:avLst/>
              <a:gdLst/>
              <a:ahLst/>
              <a:cxnLst>
                <a:cxn ang="0">
                  <a:pos x="40" y="2"/>
                </a:cxn>
                <a:cxn ang="0">
                  <a:pos x="9" y="1"/>
                </a:cxn>
                <a:cxn ang="0">
                  <a:pos x="1" y="9"/>
                </a:cxn>
                <a:cxn ang="0">
                  <a:pos x="22" y="21"/>
                </a:cxn>
                <a:cxn ang="0">
                  <a:pos x="34" y="20"/>
                </a:cxn>
                <a:cxn ang="0">
                  <a:pos x="40" y="19"/>
                </a:cxn>
                <a:cxn ang="0">
                  <a:pos x="40" y="2"/>
                </a:cxn>
              </a:cxnLst>
              <a:rect l="0" t="0" r="r" b="b"/>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accent2"/>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804" name="Freeform 196"/>
            <p:cNvSpPr/>
            <p:nvPr/>
          </p:nvSpPr>
          <p:spPr bwMode="auto">
            <a:xfrm>
              <a:off x="501" y="3344"/>
              <a:ext cx="177" cy="187"/>
            </a:xfrm>
            <a:custGeom>
              <a:avLst/>
              <a:gdLst/>
              <a:ahLst/>
              <a:cxnLst>
                <a:cxn ang="0">
                  <a:pos x="24" y="2"/>
                </a:cxn>
                <a:cxn ang="0">
                  <a:pos x="11" y="2"/>
                </a:cxn>
                <a:cxn ang="0">
                  <a:pos x="4" y="20"/>
                </a:cxn>
                <a:cxn ang="0">
                  <a:pos x="28" y="22"/>
                </a:cxn>
                <a:cxn ang="0">
                  <a:pos x="24" y="2"/>
                </a:cxn>
              </a:cxnLst>
              <a:rect l="0" t="0" r="r" b="b"/>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accent2"/>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805" name="Freeform 197"/>
            <p:cNvSpPr/>
            <p:nvPr/>
          </p:nvSpPr>
          <p:spPr bwMode="auto">
            <a:xfrm>
              <a:off x="905" y="3157"/>
              <a:ext cx="177" cy="38"/>
            </a:xfrm>
            <a:custGeom>
              <a:avLst/>
              <a:gdLst/>
              <a:ahLst/>
              <a:cxnLst>
                <a:cxn ang="0">
                  <a:pos x="5" y="0"/>
                </a:cxn>
                <a:cxn ang="0">
                  <a:pos x="14" y="5"/>
                </a:cxn>
                <a:cxn ang="0">
                  <a:pos x="5" y="0"/>
                </a:cxn>
              </a:cxnLst>
              <a:rect l="0" t="0" r="r" b="b"/>
              <a:pathLst>
                <a:path w="35" h="7">
                  <a:moveTo>
                    <a:pt x="5" y="0"/>
                  </a:moveTo>
                  <a:cubicBezTo>
                    <a:pt x="0" y="0"/>
                    <a:pt x="7" y="7"/>
                    <a:pt x="14" y="5"/>
                  </a:cubicBezTo>
                  <a:cubicBezTo>
                    <a:pt x="35" y="1"/>
                    <a:pt x="5" y="0"/>
                    <a:pt x="5" y="0"/>
                  </a:cubicBezTo>
                  <a:close/>
                </a:path>
              </a:pathLst>
            </a:custGeom>
            <a:solidFill>
              <a:schemeClr val="accent2"/>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806" name="Freeform 198"/>
            <p:cNvSpPr/>
            <p:nvPr/>
          </p:nvSpPr>
          <p:spPr bwMode="auto">
            <a:xfrm>
              <a:off x="965" y="3154"/>
              <a:ext cx="136" cy="79"/>
            </a:xfrm>
            <a:custGeom>
              <a:avLst/>
              <a:gdLst/>
              <a:ahLst/>
              <a:cxnLst>
                <a:cxn ang="0">
                  <a:pos x="7" y="13"/>
                </a:cxn>
                <a:cxn ang="0">
                  <a:pos x="25" y="6"/>
                </a:cxn>
                <a:cxn ang="0">
                  <a:pos x="17" y="1"/>
                </a:cxn>
                <a:cxn ang="0">
                  <a:pos x="7" y="11"/>
                </a:cxn>
                <a:cxn ang="0">
                  <a:pos x="7" y="13"/>
                </a:cxn>
              </a:cxnLst>
              <a:rect l="0" t="0" r="r" b="b"/>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accent2"/>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807" name="Freeform 199"/>
            <p:cNvSpPr/>
            <p:nvPr/>
          </p:nvSpPr>
          <p:spPr bwMode="auto">
            <a:xfrm>
              <a:off x="959" y="3205"/>
              <a:ext cx="177" cy="85"/>
            </a:xfrm>
            <a:custGeom>
              <a:avLst/>
              <a:gdLst/>
              <a:ahLst/>
              <a:cxnLst>
                <a:cxn ang="0">
                  <a:pos x="25" y="6"/>
                </a:cxn>
                <a:cxn ang="0">
                  <a:pos x="8" y="10"/>
                </a:cxn>
                <a:cxn ang="0">
                  <a:pos x="6" y="13"/>
                </a:cxn>
                <a:cxn ang="0">
                  <a:pos x="27" y="12"/>
                </a:cxn>
                <a:cxn ang="0">
                  <a:pos x="25" y="6"/>
                </a:cxn>
              </a:cxnLst>
              <a:rect l="0" t="0" r="r" b="b"/>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accent2"/>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808" name="Freeform 200"/>
            <p:cNvSpPr/>
            <p:nvPr/>
          </p:nvSpPr>
          <p:spPr bwMode="auto">
            <a:xfrm>
              <a:off x="845" y="3284"/>
              <a:ext cx="247" cy="60"/>
            </a:xfrm>
            <a:custGeom>
              <a:avLst/>
              <a:gdLst/>
              <a:ahLst/>
              <a:cxnLst>
                <a:cxn ang="0">
                  <a:pos x="40" y="3"/>
                </a:cxn>
                <a:cxn ang="0">
                  <a:pos x="29" y="1"/>
                </a:cxn>
                <a:cxn ang="0">
                  <a:pos x="7" y="0"/>
                </a:cxn>
                <a:cxn ang="0">
                  <a:pos x="2" y="5"/>
                </a:cxn>
                <a:cxn ang="0">
                  <a:pos x="20" y="8"/>
                </a:cxn>
                <a:cxn ang="0">
                  <a:pos x="41" y="8"/>
                </a:cxn>
                <a:cxn ang="0">
                  <a:pos x="40" y="3"/>
                </a:cxn>
              </a:cxnLst>
              <a:rect l="0" t="0" r="r" b="b"/>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accent2"/>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809" name="Freeform 201"/>
            <p:cNvSpPr/>
            <p:nvPr/>
          </p:nvSpPr>
          <p:spPr bwMode="auto">
            <a:xfrm>
              <a:off x="870" y="3341"/>
              <a:ext cx="202" cy="54"/>
            </a:xfrm>
            <a:custGeom>
              <a:avLst/>
              <a:gdLst/>
              <a:ahLst/>
              <a:cxnLst>
                <a:cxn ang="0">
                  <a:pos x="37" y="2"/>
                </a:cxn>
                <a:cxn ang="0">
                  <a:pos x="26" y="4"/>
                </a:cxn>
                <a:cxn ang="0">
                  <a:pos x="13" y="3"/>
                </a:cxn>
                <a:cxn ang="0">
                  <a:pos x="1" y="2"/>
                </a:cxn>
                <a:cxn ang="0">
                  <a:pos x="35" y="8"/>
                </a:cxn>
                <a:cxn ang="0">
                  <a:pos x="37" y="2"/>
                </a:cxn>
              </a:cxnLst>
              <a:rect l="0" t="0" r="r" b="b"/>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accent2"/>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810" name="Freeform 202"/>
            <p:cNvSpPr/>
            <p:nvPr/>
          </p:nvSpPr>
          <p:spPr bwMode="auto">
            <a:xfrm>
              <a:off x="858" y="3385"/>
              <a:ext cx="209" cy="174"/>
            </a:xfrm>
            <a:custGeom>
              <a:avLst/>
              <a:gdLst/>
              <a:ahLst/>
              <a:cxnLst>
                <a:cxn ang="0">
                  <a:pos x="28" y="9"/>
                </a:cxn>
                <a:cxn ang="0">
                  <a:pos x="13" y="6"/>
                </a:cxn>
                <a:cxn ang="0">
                  <a:pos x="4" y="15"/>
                </a:cxn>
                <a:cxn ang="0">
                  <a:pos x="1" y="19"/>
                </a:cxn>
                <a:cxn ang="0">
                  <a:pos x="9" y="19"/>
                </a:cxn>
                <a:cxn ang="0">
                  <a:pos x="17" y="27"/>
                </a:cxn>
                <a:cxn ang="0">
                  <a:pos x="21" y="30"/>
                </a:cxn>
                <a:cxn ang="0">
                  <a:pos x="29" y="19"/>
                </a:cxn>
                <a:cxn ang="0">
                  <a:pos x="39" y="19"/>
                </a:cxn>
                <a:cxn ang="0">
                  <a:pos x="28" y="9"/>
                </a:cxn>
              </a:cxnLst>
              <a:rect l="0" t="0" r="r" b="b"/>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accent2"/>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811" name="Freeform 203"/>
            <p:cNvSpPr/>
            <p:nvPr/>
          </p:nvSpPr>
          <p:spPr bwMode="auto">
            <a:xfrm>
              <a:off x="997" y="3306"/>
              <a:ext cx="126" cy="316"/>
            </a:xfrm>
            <a:custGeom>
              <a:avLst/>
              <a:gdLst/>
              <a:ahLst/>
              <a:cxnLst>
                <a:cxn ang="0">
                  <a:pos x="22" y="2"/>
                </a:cxn>
                <a:cxn ang="0">
                  <a:pos x="18" y="17"/>
                </a:cxn>
                <a:cxn ang="0">
                  <a:pos x="7" y="20"/>
                </a:cxn>
                <a:cxn ang="0">
                  <a:pos x="7" y="23"/>
                </a:cxn>
                <a:cxn ang="0">
                  <a:pos x="17" y="34"/>
                </a:cxn>
                <a:cxn ang="0">
                  <a:pos x="12" y="45"/>
                </a:cxn>
                <a:cxn ang="0">
                  <a:pos x="0" y="55"/>
                </a:cxn>
                <a:cxn ang="0">
                  <a:pos x="5" y="58"/>
                </a:cxn>
                <a:cxn ang="0">
                  <a:pos x="16" y="62"/>
                </a:cxn>
                <a:cxn ang="0">
                  <a:pos x="23" y="57"/>
                </a:cxn>
                <a:cxn ang="0">
                  <a:pos x="25" y="14"/>
                </a:cxn>
                <a:cxn ang="0">
                  <a:pos x="25" y="2"/>
                </a:cxn>
                <a:cxn ang="0">
                  <a:pos x="22" y="2"/>
                </a:cxn>
              </a:cxnLst>
              <a:rect l="0" t="0" r="r" b="b"/>
              <a:pathLst>
                <a:path w="25" h="63">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accent2"/>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grpSp>
      <p:grpSp>
        <p:nvGrpSpPr>
          <p:cNvPr id="1031" name="Group 204"/>
          <p:cNvGrpSpPr>
            <a:grpSpLocks/>
          </p:cNvGrpSpPr>
          <p:nvPr/>
        </p:nvGrpSpPr>
        <p:grpSpPr bwMode="auto">
          <a:xfrm>
            <a:off x="381000" y="5070475"/>
            <a:ext cx="533400" cy="492125"/>
            <a:chOff x="96" y="2784"/>
            <a:chExt cx="1062" cy="981"/>
          </a:xfrm>
        </p:grpSpPr>
        <p:sp>
          <p:nvSpPr>
            <p:cNvPr id="68813" name="Freeform 205"/>
            <p:cNvSpPr/>
            <p:nvPr/>
          </p:nvSpPr>
          <p:spPr bwMode="auto">
            <a:xfrm>
              <a:off x="121" y="2784"/>
              <a:ext cx="205" cy="82"/>
            </a:xfrm>
            <a:custGeom>
              <a:avLst/>
              <a:gdLst/>
              <a:ahLst/>
              <a:cxnLst>
                <a:cxn ang="0">
                  <a:pos x="30" y="12"/>
                </a:cxn>
                <a:cxn ang="0">
                  <a:pos x="37" y="10"/>
                </a:cxn>
                <a:cxn ang="0">
                  <a:pos x="38" y="9"/>
                </a:cxn>
                <a:cxn ang="0">
                  <a:pos x="31" y="1"/>
                </a:cxn>
                <a:cxn ang="0">
                  <a:pos x="8" y="11"/>
                </a:cxn>
                <a:cxn ang="0">
                  <a:pos x="30" y="12"/>
                </a:cxn>
              </a:cxnLst>
              <a:rect l="0" t="0" r="r" b="b"/>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accent2"/>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814" name="Freeform 206"/>
            <p:cNvSpPr>
              <a:spLocks noEditPoints="1"/>
            </p:cNvSpPr>
            <p:nvPr/>
          </p:nvSpPr>
          <p:spPr bwMode="auto">
            <a:xfrm>
              <a:off x="96" y="2790"/>
              <a:ext cx="1062" cy="975"/>
            </a:xfrm>
            <a:custGeom>
              <a:avLst/>
              <a:gdLst/>
              <a:ahLst/>
              <a:cxnLst>
                <a:cxn ang="0">
                  <a:pos x="163" y="155"/>
                </a:cxn>
                <a:cxn ang="0">
                  <a:pos x="152" y="125"/>
                </a:cxn>
                <a:cxn ang="0">
                  <a:pos x="142" y="99"/>
                </a:cxn>
                <a:cxn ang="0">
                  <a:pos x="165" y="93"/>
                </a:cxn>
                <a:cxn ang="0">
                  <a:pos x="146" y="82"/>
                </a:cxn>
                <a:cxn ang="0">
                  <a:pos x="157" y="83"/>
                </a:cxn>
                <a:cxn ang="0">
                  <a:pos x="157" y="77"/>
                </a:cxn>
                <a:cxn ang="0">
                  <a:pos x="135" y="78"/>
                </a:cxn>
                <a:cxn ang="0">
                  <a:pos x="128" y="125"/>
                </a:cxn>
                <a:cxn ang="0">
                  <a:pos x="124" y="84"/>
                </a:cxn>
                <a:cxn ang="0">
                  <a:pos x="118" y="67"/>
                </a:cxn>
                <a:cxn ang="0">
                  <a:pos x="124" y="51"/>
                </a:cxn>
                <a:cxn ang="0">
                  <a:pos x="121" y="37"/>
                </a:cxn>
                <a:cxn ang="0">
                  <a:pos x="119" y="24"/>
                </a:cxn>
                <a:cxn ang="0">
                  <a:pos x="132" y="39"/>
                </a:cxn>
                <a:cxn ang="0">
                  <a:pos x="149" y="18"/>
                </a:cxn>
                <a:cxn ang="0">
                  <a:pos x="147" y="36"/>
                </a:cxn>
                <a:cxn ang="0">
                  <a:pos x="143" y="48"/>
                </a:cxn>
                <a:cxn ang="0">
                  <a:pos x="144" y="67"/>
                </a:cxn>
                <a:cxn ang="0">
                  <a:pos x="199" y="29"/>
                </a:cxn>
                <a:cxn ang="0">
                  <a:pos x="90" y="1"/>
                </a:cxn>
                <a:cxn ang="0">
                  <a:pos x="56" y="8"/>
                </a:cxn>
                <a:cxn ang="0">
                  <a:pos x="85" y="12"/>
                </a:cxn>
                <a:cxn ang="0">
                  <a:pos x="60" y="22"/>
                </a:cxn>
                <a:cxn ang="0">
                  <a:pos x="58" y="29"/>
                </a:cxn>
                <a:cxn ang="0">
                  <a:pos x="38" y="17"/>
                </a:cxn>
                <a:cxn ang="0">
                  <a:pos x="13" y="115"/>
                </a:cxn>
                <a:cxn ang="0">
                  <a:pos x="61" y="146"/>
                </a:cxn>
                <a:cxn ang="0">
                  <a:pos x="45" y="133"/>
                </a:cxn>
                <a:cxn ang="0">
                  <a:pos x="35" y="145"/>
                </a:cxn>
                <a:cxn ang="0">
                  <a:pos x="32" y="128"/>
                </a:cxn>
                <a:cxn ang="0">
                  <a:pos x="46" y="86"/>
                </a:cxn>
                <a:cxn ang="0">
                  <a:pos x="67" y="83"/>
                </a:cxn>
                <a:cxn ang="0">
                  <a:pos x="71" y="95"/>
                </a:cxn>
                <a:cxn ang="0">
                  <a:pos x="61" y="121"/>
                </a:cxn>
                <a:cxn ang="0">
                  <a:pos x="91" y="180"/>
                </a:cxn>
                <a:cxn ang="0">
                  <a:pos x="186" y="166"/>
                </a:cxn>
                <a:cxn ang="0">
                  <a:pos x="182" y="66"/>
                </a:cxn>
                <a:cxn ang="0">
                  <a:pos x="165" y="60"/>
                </a:cxn>
                <a:cxn ang="0">
                  <a:pos x="113" y="61"/>
                </a:cxn>
                <a:cxn ang="0">
                  <a:pos x="108" y="87"/>
                </a:cxn>
                <a:cxn ang="0">
                  <a:pos x="114" y="50"/>
                </a:cxn>
                <a:cxn ang="0">
                  <a:pos x="89" y="26"/>
                </a:cxn>
                <a:cxn ang="0">
                  <a:pos x="105" y="35"/>
                </a:cxn>
                <a:cxn ang="0">
                  <a:pos x="61" y="72"/>
                </a:cxn>
                <a:cxn ang="0">
                  <a:pos x="24" y="37"/>
                </a:cxn>
                <a:cxn ang="0">
                  <a:pos x="68" y="40"/>
                </a:cxn>
                <a:cxn ang="0">
                  <a:pos x="79" y="40"/>
                </a:cxn>
                <a:cxn ang="0">
                  <a:pos x="108" y="45"/>
                </a:cxn>
                <a:cxn ang="0">
                  <a:pos x="99" y="93"/>
                </a:cxn>
                <a:cxn ang="0">
                  <a:pos x="93" y="51"/>
                </a:cxn>
                <a:cxn ang="0">
                  <a:pos x="61" y="72"/>
                </a:cxn>
                <a:cxn ang="0">
                  <a:pos x="80" y="82"/>
                </a:cxn>
                <a:cxn ang="0">
                  <a:pos x="88" y="58"/>
                </a:cxn>
                <a:cxn ang="0">
                  <a:pos x="102" y="145"/>
                </a:cxn>
                <a:cxn ang="0">
                  <a:pos x="82" y="96"/>
                </a:cxn>
                <a:cxn ang="0">
                  <a:pos x="117" y="106"/>
                </a:cxn>
              </a:cxnLst>
              <a:rect l="0" t="0" r="r" b="b"/>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accent2"/>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815" name="Freeform 207"/>
            <p:cNvSpPr/>
            <p:nvPr/>
          </p:nvSpPr>
          <p:spPr bwMode="auto">
            <a:xfrm>
              <a:off x="349" y="3256"/>
              <a:ext cx="85" cy="101"/>
            </a:xfrm>
            <a:custGeom>
              <a:avLst/>
              <a:gdLst/>
              <a:ahLst/>
              <a:cxnLst>
                <a:cxn ang="0">
                  <a:pos x="14" y="5"/>
                </a:cxn>
                <a:cxn ang="0">
                  <a:pos x="9" y="20"/>
                </a:cxn>
                <a:cxn ang="0">
                  <a:pos x="14" y="5"/>
                </a:cxn>
              </a:cxnLst>
              <a:rect l="0" t="0" r="r" b="b"/>
              <a:pathLst>
                <a:path w="17" h="20">
                  <a:moveTo>
                    <a:pt x="14" y="5"/>
                  </a:moveTo>
                  <a:cubicBezTo>
                    <a:pt x="13" y="0"/>
                    <a:pt x="0" y="8"/>
                    <a:pt x="9" y="20"/>
                  </a:cubicBezTo>
                  <a:cubicBezTo>
                    <a:pt x="9" y="20"/>
                    <a:pt x="17" y="17"/>
                    <a:pt x="14" y="5"/>
                  </a:cubicBezTo>
                  <a:close/>
                </a:path>
              </a:pathLst>
            </a:custGeom>
            <a:solidFill>
              <a:schemeClr val="accent2"/>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816" name="Freeform 208"/>
            <p:cNvSpPr/>
            <p:nvPr/>
          </p:nvSpPr>
          <p:spPr bwMode="auto">
            <a:xfrm>
              <a:off x="267" y="3293"/>
              <a:ext cx="76" cy="136"/>
            </a:xfrm>
            <a:custGeom>
              <a:avLst/>
              <a:gdLst/>
              <a:ahLst/>
              <a:cxnLst>
                <a:cxn ang="0">
                  <a:pos x="7" y="10"/>
                </a:cxn>
                <a:cxn ang="0">
                  <a:pos x="4" y="25"/>
                </a:cxn>
                <a:cxn ang="0">
                  <a:pos x="15" y="16"/>
                </a:cxn>
                <a:cxn ang="0">
                  <a:pos x="13" y="8"/>
                </a:cxn>
                <a:cxn ang="0">
                  <a:pos x="7" y="10"/>
                </a:cxn>
              </a:cxnLst>
              <a:rect l="0" t="0" r="r" b="b"/>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accent2"/>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817" name="Freeform 209"/>
            <p:cNvSpPr/>
            <p:nvPr/>
          </p:nvSpPr>
          <p:spPr bwMode="auto">
            <a:xfrm>
              <a:off x="222" y="3021"/>
              <a:ext cx="243" cy="117"/>
            </a:xfrm>
            <a:custGeom>
              <a:avLst/>
              <a:gdLst/>
              <a:ahLst/>
              <a:cxnLst>
                <a:cxn ang="0">
                  <a:pos x="40" y="2"/>
                </a:cxn>
                <a:cxn ang="0">
                  <a:pos x="9" y="1"/>
                </a:cxn>
                <a:cxn ang="0">
                  <a:pos x="1" y="9"/>
                </a:cxn>
                <a:cxn ang="0">
                  <a:pos x="22" y="21"/>
                </a:cxn>
                <a:cxn ang="0">
                  <a:pos x="34" y="20"/>
                </a:cxn>
                <a:cxn ang="0">
                  <a:pos x="40" y="19"/>
                </a:cxn>
                <a:cxn ang="0">
                  <a:pos x="40" y="2"/>
                </a:cxn>
              </a:cxnLst>
              <a:rect l="0" t="0" r="r" b="b"/>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accent2"/>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818" name="Freeform 210"/>
            <p:cNvSpPr/>
            <p:nvPr/>
          </p:nvSpPr>
          <p:spPr bwMode="auto">
            <a:xfrm>
              <a:off x="501" y="3344"/>
              <a:ext cx="177" cy="187"/>
            </a:xfrm>
            <a:custGeom>
              <a:avLst/>
              <a:gdLst/>
              <a:ahLst/>
              <a:cxnLst>
                <a:cxn ang="0">
                  <a:pos x="24" y="2"/>
                </a:cxn>
                <a:cxn ang="0">
                  <a:pos x="11" y="2"/>
                </a:cxn>
                <a:cxn ang="0">
                  <a:pos x="4" y="20"/>
                </a:cxn>
                <a:cxn ang="0">
                  <a:pos x="28" y="22"/>
                </a:cxn>
                <a:cxn ang="0">
                  <a:pos x="24" y="2"/>
                </a:cxn>
              </a:cxnLst>
              <a:rect l="0" t="0" r="r" b="b"/>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accent2"/>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819" name="Freeform 211"/>
            <p:cNvSpPr/>
            <p:nvPr/>
          </p:nvSpPr>
          <p:spPr bwMode="auto">
            <a:xfrm>
              <a:off x="905" y="3157"/>
              <a:ext cx="177" cy="38"/>
            </a:xfrm>
            <a:custGeom>
              <a:avLst/>
              <a:gdLst/>
              <a:ahLst/>
              <a:cxnLst>
                <a:cxn ang="0">
                  <a:pos x="5" y="0"/>
                </a:cxn>
                <a:cxn ang="0">
                  <a:pos x="14" y="5"/>
                </a:cxn>
                <a:cxn ang="0">
                  <a:pos x="5" y="0"/>
                </a:cxn>
              </a:cxnLst>
              <a:rect l="0" t="0" r="r" b="b"/>
              <a:pathLst>
                <a:path w="35" h="7">
                  <a:moveTo>
                    <a:pt x="5" y="0"/>
                  </a:moveTo>
                  <a:cubicBezTo>
                    <a:pt x="0" y="0"/>
                    <a:pt x="7" y="7"/>
                    <a:pt x="14" y="5"/>
                  </a:cubicBezTo>
                  <a:cubicBezTo>
                    <a:pt x="35" y="1"/>
                    <a:pt x="5" y="0"/>
                    <a:pt x="5" y="0"/>
                  </a:cubicBezTo>
                  <a:close/>
                </a:path>
              </a:pathLst>
            </a:custGeom>
            <a:solidFill>
              <a:schemeClr val="accent2"/>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820" name="Freeform 212"/>
            <p:cNvSpPr/>
            <p:nvPr/>
          </p:nvSpPr>
          <p:spPr bwMode="auto">
            <a:xfrm>
              <a:off x="965" y="3154"/>
              <a:ext cx="136" cy="79"/>
            </a:xfrm>
            <a:custGeom>
              <a:avLst/>
              <a:gdLst/>
              <a:ahLst/>
              <a:cxnLst>
                <a:cxn ang="0">
                  <a:pos x="7" y="13"/>
                </a:cxn>
                <a:cxn ang="0">
                  <a:pos x="25" y="6"/>
                </a:cxn>
                <a:cxn ang="0">
                  <a:pos x="17" y="1"/>
                </a:cxn>
                <a:cxn ang="0">
                  <a:pos x="7" y="11"/>
                </a:cxn>
                <a:cxn ang="0">
                  <a:pos x="7" y="13"/>
                </a:cxn>
              </a:cxnLst>
              <a:rect l="0" t="0" r="r" b="b"/>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accent2"/>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821" name="Freeform 213"/>
            <p:cNvSpPr/>
            <p:nvPr/>
          </p:nvSpPr>
          <p:spPr bwMode="auto">
            <a:xfrm>
              <a:off x="959" y="3205"/>
              <a:ext cx="177" cy="85"/>
            </a:xfrm>
            <a:custGeom>
              <a:avLst/>
              <a:gdLst/>
              <a:ahLst/>
              <a:cxnLst>
                <a:cxn ang="0">
                  <a:pos x="25" y="6"/>
                </a:cxn>
                <a:cxn ang="0">
                  <a:pos x="8" y="10"/>
                </a:cxn>
                <a:cxn ang="0">
                  <a:pos x="6" y="13"/>
                </a:cxn>
                <a:cxn ang="0">
                  <a:pos x="27" y="12"/>
                </a:cxn>
                <a:cxn ang="0">
                  <a:pos x="25" y="6"/>
                </a:cxn>
              </a:cxnLst>
              <a:rect l="0" t="0" r="r" b="b"/>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accent2"/>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822" name="Freeform 214"/>
            <p:cNvSpPr/>
            <p:nvPr/>
          </p:nvSpPr>
          <p:spPr bwMode="auto">
            <a:xfrm>
              <a:off x="845" y="3284"/>
              <a:ext cx="247" cy="60"/>
            </a:xfrm>
            <a:custGeom>
              <a:avLst/>
              <a:gdLst/>
              <a:ahLst/>
              <a:cxnLst>
                <a:cxn ang="0">
                  <a:pos x="40" y="3"/>
                </a:cxn>
                <a:cxn ang="0">
                  <a:pos x="29" y="1"/>
                </a:cxn>
                <a:cxn ang="0">
                  <a:pos x="7" y="0"/>
                </a:cxn>
                <a:cxn ang="0">
                  <a:pos x="2" y="5"/>
                </a:cxn>
                <a:cxn ang="0">
                  <a:pos x="20" y="8"/>
                </a:cxn>
                <a:cxn ang="0">
                  <a:pos x="41" y="8"/>
                </a:cxn>
                <a:cxn ang="0">
                  <a:pos x="40" y="3"/>
                </a:cxn>
              </a:cxnLst>
              <a:rect l="0" t="0" r="r" b="b"/>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accent2"/>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823" name="Freeform 215"/>
            <p:cNvSpPr/>
            <p:nvPr/>
          </p:nvSpPr>
          <p:spPr bwMode="auto">
            <a:xfrm>
              <a:off x="870" y="3341"/>
              <a:ext cx="202" cy="54"/>
            </a:xfrm>
            <a:custGeom>
              <a:avLst/>
              <a:gdLst/>
              <a:ahLst/>
              <a:cxnLst>
                <a:cxn ang="0">
                  <a:pos x="37" y="2"/>
                </a:cxn>
                <a:cxn ang="0">
                  <a:pos x="26" y="4"/>
                </a:cxn>
                <a:cxn ang="0">
                  <a:pos x="13" y="3"/>
                </a:cxn>
                <a:cxn ang="0">
                  <a:pos x="1" y="2"/>
                </a:cxn>
                <a:cxn ang="0">
                  <a:pos x="35" y="8"/>
                </a:cxn>
                <a:cxn ang="0">
                  <a:pos x="37" y="2"/>
                </a:cxn>
              </a:cxnLst>
              <a:rect l="0" t="0" r="r" b="b"/>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accent2"/>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824" name="Freeform 216"/>
            <p:cNvSpPr/>
            <p:nvPr/>
          </p:nvSpPr>
          <p:spPr bwMode="auto">
            <a:xfrm>
              <a:off x="858" y="3385"/>
              <a:ext cx="209" cy="174"/>
            </a:xfrm>
            <a:custGeom>
              <a:avLst/>
              <a:gdLst/>
              <a:ahLst/>
              <a:cxnLst>
                <a:cxn ang="0">
                  <a:pos x="28" y="9"/>
                </a:cxn>
                <a:cxn ang="0">
                  <a:pos x="13" y="6"/>
                </a:cxn>
                <a:cxn ang="0">
                  <a:pos x="4" y="15"/>
                </a:cxn>
                <a:cxn ang="0">
                  <a:pos x="1" y="19"/>
                </a:cxn>
                <a:cxn ang="0">
                  <a:pos x="9" y="19"/>
                </a:cxn>
                <a:cxn ang="0">
                  <a:pos x="17" y="27"/>
                </a:cxn>
                <a:cxn ang="0">
                  <a:pos x="21" y="30"/>
                </a:cxn>
                <a:cxn ang="0">
                  <a:pos x="29" y="19"/>
                </a:cxn>
                <a:cxn ang="0">
                  <a:pos x="39" y="19"/>
                </a:cxn>
                <a:cxn ang="0">
                  <a:pos x="28" y="9"/>
                </a:cxn>
              </a:cxnLst>
              <a:rect l="0" t="0" r="r" b="b"/>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accent2"/>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825" name="Freeform 217"/>
            <p:cNvSpPr/>
            <p:nvPr/>
          </p:nvSpPr>
          <p:spPr bwMode="auto">
            <a:xfrm>
              <a:off x="997" y="3306"/>
              <a:ext cx="126" cy="316"/>
            </a:xfrm>
            <a:custGeom>
              <a:avLst/>
              <a:gdLst/>
              <a:ahLst/>
              <a:cxnLst>
                <a:cxn ang="0">
                  <a:pos x="22" y="2"/>
                </a:cxn>
                <a:cxn ang="0">
                  <a:pos x="18" y="17"/>
                </a:cxn>
                <a:cxn ang="0">
                  <a:pos x="7" y="20"/>
                </a:cxn>
                <a:cxn ang="0">
                  <a:pos x="7" y="23"/>
                </a:cxn>
                <a:cxn ang="0">
                  <a:pos x="17" y="34"/>
                </a:cxn>
                <a:cxn ang="0">
                  <a:pos x="12" y="45"/>
                </a:cxn>
                <a:cxn ang="0">
                  <a:pos x="0" y="55"/>
                </a:cxn>
                <a:cxn ang="0">
                  <a:pos x="5" y="58"/>
                </a:cxn>
                <a:cxn ang="0">
                  <a:pos x="16" y="62"/>
                </a:cxn>
                <a:cxn ang="0">
                  <a:pos x="23" y="57"/>
                </a:cxn>
                <a:cxn ang="0">
                  <a:pos x="25" y="14"/>
                </a:cxn>
                <a:cxn ang="0">
                  <a:pos x="25" y="2"/>
                </a:cxn>
                <a:cxn ang="0">
                  <a:pos x="22" y="2"/>
                </a:cxn>
              </a:cxnLst>
              <a:rect l="0" t="0" r="r" b="b"/>
              <a:pathLst>
                <a:path w="25" h="63">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accent2"/>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grpSp>
      <p:grpSp>
        <p:nvGrpSpPr>
          <p:cNvPr id="1032" name="Group 218"/>
          <p:cNvGrpSpPr>
            <a:grpSpLocks/>
          </p:cNvGrpSpPr>
          <p:nvPr/>
        </p:nvGrpSpPr>
        <p:grpSpPr bwMode="auto">
          <a:xfrm>
            <a:off x="381000" y="6121400"/>
            <a:ext cx="533400" cy="492125"/>
            <a:chOff x="96" y="2784"/>
            <a:chExt cx="1062" cy="981"/>
          </a:xfrm>
        </p:grpSpPr>
        <p:sp>
          <p:nvSpPr>
            <p:cNvPr id="68827" name="Freeform 219"/>
            <p:cNvSpPr/>
            <p:nvPr/>
          </p:nvSpPr>
          <p:spPr bwMode="auto">
            <a:xfrm>
              <a:off x="121" y="2784"/>
              <a:ext cx="205" cy="82"/>
            </a:xfrm>
            <a:custGeom>
              <a:avLst/>
              <a:gdLst/>
              <a:ahLst/>
              <a:cxnLst>
                <a:cxn ang="0">
                  <a:pos x="30" y="12"/>
                </a:cxn>
                <a:cxn ang="0">
                  <a:pos x="37" y="10"/>
                </a:cxn>
                <a:cxn ang="0">
                  <a:pos x="38" y="9"/>
                </a:cxn>
                <a:cxn ang="0">
                  <a:pos x="31" y="1"/>
                </a:cxn>
                <a:cxn ang="0">
                  <a:pos x="8" y="11"/>
                </a:cxn>
                <a:cxn ang="0">
                  <a:pos x="30" y="12"/>
                </a:cxn>
              </a:cxnLst>
              <a:rect l="0" t="0" r="r" b="b"/>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accent2"/>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828" name="Freeform 220"/>
            <p:cNvSpPr>
              <a:spLocks noEditPoints="1"/>
            </p:cNvSpPr>
            <p:nvPr/>
          </p:nvSpPr>
          <p:spPr bwMode="auto">
            <a:xfrm>
              <a:off x="96" y="2790"/>
              <a:ext cx="1062" cy="975"/>
            </a:xfrm>
            <a:custGeom>
              <a:avLst/>
              <a:gdLst/>
              <a:ahLst/>
              <a:cxnLst>
                <a:cxn ang="0">
                  <a:pos x="163" y="155"/>
                </a:cxn>
                <a:cxn ang="0">
                  <a:pos x="152" y="125"/>
                </a:cxn>
                <a:cxn ang="0">
                  <a:pos x="142" y="99"/>
                </a:cxn>
                <a:cxn ang="0">
                  <a:pos x="165" y="93"/>
                </a:cxn>
                <a:cxn ang="0">
                  <a:pos x="146" y="82"/>
                </a:cxn>
                <a:cxn ang="0">
                  <a:pos x="157" y="83"/>
                </a:cxn>
                <a:cxn ang="0">
                  <a:pos x="157" y="77"/>
                </a:cxn>
                <a:cxn ang="0">
                  <a:pos x="135" y="78"/>
                </a:cxn>
                <a:cxn ang="0">
                  <a:pos x="128" y="125"/>
                </a:cxn>
                <a:cxn ang="0">
                  <a:pos x="124" y="84"/>
                </a:cxn>
                <a:cxn ang="0">
                  <a:pos x="118" y="67"/>
                </a:cxn>
                <a:cxn ang="0">
                  <a:pos x="124" y="51"/>
                </a:cxn>
                <a:cxn ang="0">
                  <a:pos x="121" y="37"/>
                </a:cxn>
                <a:cxn ang="0">
                  <a:pos x="119" y="24"/>
                </a:cxn>
                <a:cxn ang="0">
                  <a:pos x="132" y="39"/>
                </a:cxn>
                <a:cxn ang="0">
                  <a:pos x="149" y="18"/>
                </a:cxn>
                <a:cxn ang="0">
                  <a:pos x="147" y="36"/>
                </a:cxn>
                <a:cxn ang="0">
                  <a:pos x="143" y="48"/>
                </a:cxn>
                <a:cxn ang="0">
                  <a:pos x="144" y="67"/>
                </a:cxn>
                <a:cxn ang="0">
                  <a:pos x="199" y="29"/>
                </a:cxn>
                <a:cxn ang="0">
                  <a:pos x="90" y="1"/>
                </a:cxn>
                <a:cxn ang="0">
                  <a:pos x="56" y="8"/>
                </a:cxn>
                <a:cxn ang="0">
                  <a:pos x="85" y="12"/>
                </a:cxn>
                <a:cxn ang="0">
                  <a:pos x="60" y="22"/>
                </a:cxn>
                <a:cxn ang="0">
                  <a:pos x="58" y="29"/>
                </a:cxn>
                <a:cxn ang="0">
                  <a:pos x="38" y="17"/>
                </a:cxn>
                <a:cxn ang="0">
                  <a:pos x="13" y="115"/>
                </a:cxn>
                <a:cxn ang="0">
                  <a:pos x="61" y="146"/>
                </a:cxn>
                <a:cxn ang="0">
                  <a:pos x="45" y="133"/>
                </a:cxn>
                <a:cxn ang="0">
                  <a:pos x="35" y="145"/>
                </a:cxn>
                <a:cxn ang="0">
                  <a:pos x="32" y="128"/>
                </a:cxn>
                <a:cxn ang="0">
                  <a:pos x="46" y="86"/>
                </a:cxn>
                <a:cxn ang="0">
                  <a:pos x="67" y="83"/>
                </a:cxn>
                <a:cxn ang="0">
                  <a:pos x="71" y="95"/>
                </a:cxn>
                <a:cxn ang="0">
                  <a:pos x="61" y="121"/>
                </a:cxn>
                <a:cxn ang="0">
                  <a:pos x="91" y="180"/>
                </a:cxn>
                <a:cxn ang="0">
                  <a:pos x="186" y="166"/>
                </a:cxn>
                <a:cxn ang="0">
                  <a:pos x="182" y="66"/>
                </a:cxn>
                <a:cxn ang="0">
                  <a:pos x="165" y="60"/>
                </a:cxn>
                <a:cxn ang="0">
                  <a:pos x="113" y="61"/>
                </a:cxn>
                <a:cxn ang="0">
                  <a:pos x="108" y="87"/>
                </a:cxn>
                <a:cxn ang="0">
                  <a:pos x="114" y="50"/>
                </a:cxn>
                <a:cxn ang="0">
                  <a:pos x="89" y="26"/>
                </a:cxn>
                <a:cxn ang="0">
                  <a:pos x="105" y="35"/>
                </a:cxn>
                <a:cxn ang="0">
                  <a:pos x="61" y="72"/>
                </a:cxn>
                <a:cxn ang="0">
                  <a:pos x="24" y="37"/>
                </a:cxn>
                <a:cxn ang="0">
                  <a:pos x="68" y="40"/>
                </a:cxn>
                <a:cxn ang="0">
                  <a:pos x="79" y="40"/>
                </a:cxn>
                <a:cxn ang="0">
                  <a:pos x="108" y="45"/>
                </a:cxn>
                <a:cxn ang="0">
                  <a:pos x="99" y="93"/>
                </a:cxn>
                <a:cxn ang="0">
                  <a:pos x="93" y="51"/>
                </a:cxn>
                <a:cxn ang="0">
                  <a:pos x="61" y="72"/>
                </a:cxn>
                <a:cxn ang="0">
                  <a:pos x="80" y="82"/>
                </a:cxn>
                <a:cxn ang="0">
                  <a:pos x="88" y="58"/>
                </a:cxn>
                <a:cxn ang="0">
                  <a:pos x="102" y="145"/>
                </a:cxn>
                <a:cxn ang="0">
                  <a:pos x="82" y="96"/>
                </a:cxn>
                <a:cxn ang="0">
                  <a:pos x="117" y="106"/>
                </a:cxn>
              </a:cxnLst>
              <a:rect l="0" t="0" r="r" b="b"/>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accent2"/>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829" name="Freeform 221"/>
            <p:cNvSpPr/>
            <p:nvPr/>
          </p:nvSpPr>
          <p:spPr bwMode="auto">
            <a:xfrm>
              <a:off x="349" y="3256"/>
              <a:ext cx="85" cy="101"/>
            </a:xfrm>
            <a:custGeom>
              <a:avLst/>
              <a:gdLst/>
              <a:ahLst/>
              <a:cxnLst>
                <a:cxn ang="0">
                  <a:pos x="14" y="5"/>
                </a:cxn>
                <a:cxn ang="0">
                  <a:pos x="9" y="20"/>
                </a:cxn>
                <a:cxn ang="0">
                  <a:pos x="14" y="5"/>
                </a:cxn>
              </a:cxnLst>
              <a:rect l="0" t="0" r="r" b="b"/>
              <a:pathLst>
                <a:path w="17" h="20">
                  <a:moveTo>
                    <a:pt x="14" y="5"/>
                  </a:moveTo>
                  <a:cubicBezTo>
                    <a:pt x="13" y="0"/>
                    <a:pt x="0" y="8"/>
                    <a:pt x="9" y="20"/>
                  </a:cubicBezTo>
                  <a:cubicBezTo>
                    <a:pt x="9" y="20"/>
                    <a:pt x="17" y="17"/>
                    <a:pt x="14" y="5"/>
                  </a:cubicBezTo>
                  <a:close/>
                </a:path>
              </a:pathLst>
            </a:custGeom>
            <a:solidFill>
              <a:schemeClr val="accent2"/>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830" name="Freeform 222"/>
            <p:cNvSpPr/>
            <p:nvPr/>
          </p:nvSpPr>
          <p:spPr bwMode="auto">
            <a:xfrm>
              <a:off x="267" y="3293"/>
              <a:ext cx="76" cy="136"/>
            </a:xfrm>
            <a:custGeom>
              <a:avLst/>
              <a:gdLst/>
              <a:ahLst/>
              <a:cxnLst>
                <a:cxn ang="0">
                  <a:pos x="7" y="10"/>
                </a:cxn>
                <a:cxn ang="0">
                  <a:pos x="4" y="25"/>
                </a:cxn>
                <a:cxn ang="0">
                  <a:pos x="15" y="16"/>
                </a:cxn>
                <a:cxn ang="0">
                  <a:pos x="13" y="8"/>
                </a:cxn>
                <a:cxn ang="0">
                  <a:pos x="7" y="10"/>
                </a:cxn>
              </a:cxnLst>
              <a:rect l="0" t="0" r="r" b="b"/>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accent2"/>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831" name="Freeform 223"/>
            <p:cNvSpPr/>
            <p:nvPr/>
          </p:nvSpPr>
          <p:spPr bwMode="auto">
            <a:xfrm>
              <a:off x="222" y="3021"/>
              <a:ext cx="243" cy="117"/>
            </a:xfrm>
            <a:custGeom>
              <a:avLst/>
              <a:gdLst/>
              <a:ahLst/>
              <a:cxnLst>
                <a:cxn ang="0">
                  <a:pos x="40" y="2"/>
                </a:cxn>
                <a:cxn ang="0">
                  <a:pos x="9" y="1"/>
                </a:cxn>
                <a:cxn ang="0">
                  <a:pos x="1" y="9"/>
                </a:cxn>
                <a:cxn ang="0">
                  <a:pos x="22" y="21"/>
                </a:cxn>
                <a:cxn ang="0">
                  <a:pos x="34" y="20"/>
                </a:cxn>
                <a:cxn ang="0">
                  <a:pos x="40" y="19"/>
                </a:cxn>
                <a:cxn ang="0">
                  <a:pos x="40" y="2"/>
                </a:cxn>
              </a:cxnLst>
              <a:rect l="0" t="0" r="r" b="b"/>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accent2"/>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832" name="Freeform 224"/>
            <p:cNvSpPr/>
            <p:nvPr/>
          </p:nvSpPr>
          <p:spPr bwMode="auto">
            <a:xfrm>
              <a:off x="501" y="3344"/>
              <a:ext cx="177" cy="187"/>
            </a:xfrm>
            <a:custGeom>
              <a:avLst/>
              <a:gdLst/>
              <a:ahLst/>
              <a:cxnLst>
                <a:cxn ang="0">
                  <a:pos x="24" y="2"/>
                </a:cxn>
                <a:cxn ang="0">
                  <a:pos x="11" y="2"/>
                </a:cxn>
                <a:cxn ang="0">
                  <a:pos x="4" y="20"/>
                </a:cxn>
                <a:cxn ang="0">
                  <a:pos x="28" y="22"/>
                </a:cxn>
                <a:cxn ang="0">
                  <a:pos x="24" y="2"/>
                </a:cxn>
              </a:cxnLst>
              <a:rect l="0" t="0" r="r" b="b"/>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accent2"/>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833" name="Freeform 225"/>
            <p:cNvSpPr/>
            <p:nvPr/>
          </p:nvSpPr>
          <p:spPr bwMode="auto">
            <a:xfrm>
              <a:off x="905" y="3157"/>
              <a:ext cx="177" cy="38"/>
            </a:xfrm>
            <a:custGeom>
              <a:avLst/>
              <a:gdLst/>
              <a:ahLst/>
              <a:cxnLst>
                <a:cxn ang="0">
                  <a:pos x="5" y="0"/>
                </a:cxn>
                <a:cxn ang="0">
                  <a:pos x="14" y="5"/>
                </a:cxn>
                <a:cxn ang="0">
                  <a:pos x="5" y="0"/>
                </a:cxn>
              </a:cxnLst>
              <a:rect l="0" t="0" r="r" b="b"/>
              <a:pathLst>
                <a:path w="35" h="7">
                  <a:moveTo>
                    <a:pt x="5" y="0"/>
                  </a:moveTo>
                  <a:cubicBezTo>
                    <a:pt x="0" y="0"/>
                    <a:pt x="7" y="7"/>
                    <a:pt x="14" y="5"/>
                  </a:cubicBezTo>
                  <a:cubicBezTo>
                    <a:pt x="35" y="1"/>
                    <a:pt x="5" y="0"/>
                    <a:pt x="5" y="0"/>
                  </a:cubicBezTo>
                  <a:close/>
                </a:path>
              </a:pathLst>
            </a:custGeom>
            <a:solidFill>
              <a:schemeClr val="accent2"/>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834" name="Freeform 226"/>
            <p:cNvSpPr/>
            <p:nvPr/>
          </p:nvSpPr>
          <p:spPr bwMode="auto">
            <a:xfrm>
              <a:off x="965" y="3154"/>
              <a:ext cx="136" cy="79"/>
            </a:xfrm>
            <a:custGeom>
              <a:avLst/>
              <a:gdLst/>
              <a:ahLst/>
              <a:cxnLst>
                <a:cxn ang="0">
                  <a:pos x="7" y="13"/>
                </a:cxn>
                <a:cxn ang="0">
                  <a:pos x="25" y="6"/>
                </a:cxn>
                <a:cxn ang="0">
                  <a:pos x="17" y="1"/>
                </a:cxn>
                <a:cxn ang="0">
                  <a:pos x="7" y="11"/>
                </a:cxn>
                <a:cxn ang="0">
                  <a:pos x="7" y="13"/>
                </a:cxn>
              </a:cxnLst>
              <a:rect l="0" t="0" r="r" b="b"/>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accent2"/>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835" name="Freeform 227"/>
            <p:cNvSpPr/>
            <p:nvPr/>
          </p:nvSpPr>
          <p:spPr bwMode="auto">
            <a:xfrm>
              <a:off x="959" y="3205"/>
              <a:ext cx="177" cy="85"/>
            </a:xfrm>
            <a:custGeom>
              <a:avLst/>
              <a:gdLst/>
              <a:ahLst/>
              <a:cxnLst>
                <a:cxn ang="0">
                  <a:pos x="25" y="6"/>
                </a:cxn>
                <a:cxn ang="0">
                  <a:pos x="8" y="10"/>
                </a:cxn>
                <a:cxn ang="0">
                  <a:pos x="6" y="13"/>
                </a:cxn>
                <a:cxn ang="0">
                  <a:pos x="27" y="12"/>
                </a:cxn>
                <a:cxn ang="0">
                  <a:pos x="25" y="6"/>
                </a:cxn>
              </a:cxnLst>
              <a:rect l="0" t="0" r="r" b="b"/>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accent2"/>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836" name="Freeform 228"/>
            <p:cNvSpPr/>
            <p:nvPr/>
          </p:nvSpPr>
          <p:spPr bwMode="auto">
            <a:xfrm>
              <a:off x="845" y="3284"/>
              <a:ext cx="247" cy="60"/>
            </a:xfrm>
            <a:custGeom>
              <a:avLst/>
              <a:gdLst/>
              <a:ahLst/>
              <a:cxnLst>
                <a:cxn ang="0">
                  <a:pos x="40" y="3"/>
                </a:cxn>
                <a:cxn ang="0">
                  <a:pos x="29" y="1"/>
                </a:cxn>
                <a:cxn ang="0">
                  <a:pos x="7" y="0"/>
                </a:cxn>
                <a:cxn ang="0">
                  <a:pos x="2" y="5"/>
                </a:cxn>
                <a:cxn ang="0">
                  <a:pos x="20" y="8"/>
                </a:cxn>
                <a:cxn ang="0">
                  <a:pos x="41" y="8"/>
                </a:cxn>
                <a:cxn ang="0">
                  <a:pos x="40" y="3"/>
                </a:cxn>
              </a:cxnLst>
              <a:rect l="0" t="0" r="r" b="b"/>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accent2"/>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837" name="Freeform 229"/>
            <p:cNvSpPr/>
            <p:nvPr/>
          </p:nvSpPr>
          <p:spPr bwMode="auto">
            <a:xfrm>
              <a:off x="870" y="3341"/>
              <a:ext cx="202" cy="54"/>
            </a:xfrm>
            <a:custGeom>
              <a:avLst/>
              <a:gdLst/>
              <a:ahLst/>
              <a:cxnLst>
                <a:cxn ang="0">
                  <a:pos x="37" y="2"/>
                </a:cxn>
                <a:cxn ang="0">
                  <a:pos x="26" y="4"/>
                </a:cxn>
                <a:cxn ang="0">
                  <a:pos x="13" y="3"/>
                </a:cxn>
                <a:cxn ang="0">
                  <a:pos x="1" y="2"/>
                </a:cxn>
                <a:cxn ang="0">
                  <a:pos x="35" y="8"/>
                </a:cxn>
                <a:cxn ang="0">
                  <a:pos x="37" y="2"/>
                </a:cxn>
              </a:cxnLst>
              <a:rect l="0" t="0" r="r" b="b"/>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accent2"/>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838" name="Freeform 230"/>
            <p:cNvSpPr/>
            <p:nvPr/>
          </p:nvSpPr>
          <p:spPr bwMode="auto">
            <a:xfrm>
              <a:off x="858" y="3385"/>
              <a:ext cx="209" cy="174"/>
            </a:xfrm>
            <a:custGeom>
              <a:avLst/>
              <a:gdLst/>
              <a:ahLst/>
              <a:cxnLst>
                <a:cxn ang="0">
                  <a:pos x="28" y="9"/>
                </a:cxn>
                <a:cxn ang="0">
                  <a:pos x="13" y="6"/>
                </a:cxn>
                <a:cxn ang="0">
                  <a:pos x="4" y="15"/>
                </a:cxn>
                <a:cxn ang="0">
                  <a:pos x="1" y="19"/>
                </a:cxn>
                <a:cxn ang="0">
                  <a:pos x="9" y="19"/>
                </a:cxn>
                <a:cxn ang="0">
                  <a:pos x="17" y="27"/>
                </a:cxn>
                <a:cxn ang="0">
                  <a:pos x="21" y="30"/>
                </a:cxn>
                <a:cxn ang="0">
                  <a:pos x="29" y="19"/>
                </a:cxn>
                <a:cxn ang="0">
                  <a:pos x="39" y="19"/>
                </a:cxn>
                <a:cxn ang="0">
                  <a:pos x="28" y="9"/>
                </a:cxn>
              </a:cxnLst>
              <a:rect l="0" t="0" r="r" b="b"/>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accent2"/>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839" name="Freeform 231"/>
            <p:cNvSpPr/>
            <p:nvPr/>
          </p:nvSpPr>
          <p:spPr bwMode="auto">
            <a:xfrm>
              <a:off x="997" y="3306"/>
              <a:ext cx="126" cy="316"/>
            </a:xfrm>
            <a:custGeom>
              <a:avLst/>
              <a:gdLst/>
              <a:ahLst/>
              <a:cxnLst>
                <a:cxn ang="0">
                  <a:pos x="22" y="2"/>
                </a:cxn>
                <a:cxn ang="0">
                  <a:pos x="18" y="17"/>
                </a:cxn>
                <a:cxn ang="0">
                  <a:pos x="7" y="20"/>
                </a:cxn>
                <a:cxn ang="0">
                  <a:pos x="7" y="23"/>
                </a:cxn>
                <a:cxn ang="0">
                  <a:pos x="17" y="34"/>
                </a:cxn>
                <a:cxn ang="0">
                  <a:pos x="12" y="45"/>
                </a:cxn>
                <a:cxn ang="0">
                  <a:pos x="0" y="55"/>
                </a:cxn>
                <a:cxn ang="0">
                  <a:pos x="5" y="58"/>
                </a:cxn>
                <a:cxn ang="0">
                  <a:pos x="16" y="62"/>
                </a:cxn>
                <a:cxn ang="0">
                  <a:pos x="23" y="57"/>
                </a:cxn>
                <a:cxn ang="0">
                  <a:pos x="25" y="14"/>
                </a:cxn>
                <a:cxn ang="0">
                  <a:pos x="25" y="2"/>
                </a:cxn>
                <a:cxn ang="0">
                  <a:pos x="22" y="2"/>
                </a:cxn>
              </a:cxnLst>
              <a:rect l="0" t="0" r="r" b="b"/>
              <a:pathLst>
                <a:path w="25" h="63">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accent2"/>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grpSp>
      <p:grpSp>
        <p:nvGrpSpPr>
          <p:cNvPr id="1033" name="Group 232"/>
          <p:cNvGrpSpPr>
            <a:grpSpLocks/>
          </p:cNvGrpSpPr>
          <p:nvPr/>
        </p:nvGrpSpPr>
        <p:grpSpPr bwMode="auto">
          <a:xfrm>
            <a:off x="6934200" y="-7938"/>
            <a:ext cx="2317750" cy="2063751"/>
            <a:chOff x="4080" y="-5"/>
            <a:chExt cx="1748" cy="1556"/>
          </a:xfrm>
        </p:grpSpPr>
        <p:sp>
          <p:nvSpPr>
            <p:cNvPr id="68841" name="Freeform 233"/>
            <p:cNvSpPr/>
            <p:nvPr/>
          </p:nvSpPr>
          <p:spPr bwMode="auto">
            <a:xfrm>
              <a:off x="4161" y="-5"/>
              <a:ext cx="1585" cy="1443"/>
            </a:xfrm>
            <a:custGeom>
              <a:avLst/>
              <a:gdLst/>
              <a:ahLst/>
              <a:cxnLst>
                <a:cxn ang="0">
                  <a:pos x="23" y="4"/>
                </a:cxn>
                <a:cxn ang="0">
                  <a:pos x="11" y="71"/>
                </a:cxn>
                <a:cxn ang="0">
                  <a:pos x="25" y="393"/>
                </a:cxn>
                <a:cxn ang="0">
                  <a:pos x="54" y="457"/>
                </a:cxn>
                <a:cxn ang="0">
                  <a:pos x="158" y="482"/>
                </a:cxn>
                <a:cxn ang="0">
                  <a:pos x="204" y="495"/>
                </a:cxn>
                <a:cxn ang="0">
                  <a:pos x="520" y="475"/>
                </a:cxn>
                <a:cxn ang="0">
                  <a:pos x="533" y="167"/>
                </a:cxn>
                <a:cxn ang="0">
                  <a:pos x="369" y="16"/>
                </a:cxn>
                <a:cxn ang="0">
                  <a:pos x="249" y="29"/>
                </a:cxn>
                <a:cxn ang="0">
                  <a:pos x="198" y="11"/>
                </a:cxn>
                <a:cxn ang="0">
                  <a:pos x="151" y="2"/>
                </a:cxn>
                <a:cxn ang="0">
                  <a:pos x="23" y="4"/>
                </a:cxn>
              </a:cxnLst>
              <a:rect l="0" t="0" r="r" b="b"/>
              <a:pathLst>
                <a:path w="546" h="497">
                  <a:moveTo>
                    <a:pt x="23" y="4"/>
                  </a:moveTo>
                  <a:cubicBezTo>
                    <a:pt x="23" y="4"/>
                    <a:pt x="0" y="34"/>
                    <a:pt x="11" y="71"/>
                  </a:cubicBezTo>
                  <a:cubicBezTo>
                    <a:pt x="19" y="100"/>
                    <a:pt x="25" y="393"/>
                    <a:pt x="25" y="393"/>
                  </a:cubicBezTo>
                  <a:cubicBezTo>
                    <a:pt x="25" y="393"/>
                    <a:pt x="42" y="452"/>
                    <a:pt x="54" y="457"/>
                  </a:cubicBezTo>
                  <a:cubicBezTo>
                    <a:pt x="66" y="462"/>
                    <a:pt x="158" y="482"/>
                    <a:pt x="158" y="482"/>
                  </a:cubicBezTo>
                  <a:cubicBezTo>
                    <a:pt x="158" y="482"/>
                    <a:pt x="191" y="497"/>
                    <a:pt x="204" y="495"/>
                  </a:cubicBezTo>
                  <a:cubicBezTo>
                    <a:pt x="217" y="494"/>
                    <a:pt x="506" y="487"/>
                    <a:pt x="520" y="475"/>
                  </a:cubicBezTo>
                  <a:cubicBezTo>
                    <a:pt x="533" y="463"/>
                    <a:pt x="546" y="218"/>
                    <a:pt x="533" y="167"/>
                  </a:cubicBezTo>
                  <a:cubicBezTo>
                    <a:pt x="520" y="117"/>
                    <a:pt x="404" y="14"/>
                    <a:pt x="369" y="16"/>
                  </a:cubicBezTo>
                  <a:cubicBezTo>
                    <a:pt x="335" y="17"/>
                    <a:pt x="249" y="29"/>
                    <a:pt x="249" y="29"/>
                  </a:cubicBezTo>
                  <a:lnTo>
                    <a:pt x="198" y="11"/>
                  </a:lnTo>
                  <a:lnTo>
                    <a:pt x="151" y="2"/>
                  </a:lnTo>
                  <a:cubicBezTo>
                    <a:pt x="151" y="2"/>
                    <a:pt x="79" y="0"/>
                    <a:pt x="23" y="4"/>
                  </a:cubicBezTo>
                  <a:close/>
                </a:path>
              </a:pathLst>
            </a:custGeom>
            <a:solidFill>
              <a:schemeClr val="accent2"/>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grpSp>
          <p:nvGrpSpPr>
            <p:cNvPr id="1040" name="Group 234"/>
            <p:cNvGrpSpPr>
              <a:grpSpLocks/>
            </p:cNvGrpSpPr>
            <p:nvPr userDrawn="1"/>
          </p:nvGrpSpPr>
          <p:grpSpPr bwMode="auto">
            <a:xfrm>
              <a:off x="4080" y="0"/>
              <a:ext cx="1748" cy="1551"/>
              <a:chOff x="2918" y="18"/>
              <a:chExt cx="2958" cy="2699"/>
            </a:xfrm>
          </p:grpSpPr>
          <p:sp>
            <p:nvSpPr>
              <p:cNvPr id="68843" name="Freeform 235"/>
              <p:cNvSpPr/>
              <p:nvPr/>
            </p:nvSpPr>
            <p:spPr bwMode="auto">
              <a:xfrm>
                <a:off x="3060" y="18"/>
                <a:ext cx="490" cy="187"/>
              </a:xfrm>
              <a:custGeom>
                <a:avLst/>
                <a:gdLst/>
                <a:ahLst/>
                <a:cxnLst>
                  <a:cxn ang="0">
                    <a:pos x="71" y="25"/>
                  </a:cxn>
                  <a:cxn ang="0">
                    <a:pos x="91" y="20"/>
                  </a:cxn>
                  <a:cxn ang="0">
                    <a:pos x="92" y="17"/>
                  </a:cxn>
                  <a:cxn ang="0">
                    <a:pos x="88" y="0"/>
                  </a:cxn>
                  <a:cxn ang="0">
                    <a:pos x="25" y="0"/>
                  </a:cxn>
                  <a:cxn ang="0">
                    <a:pos x="10" y="22"/>
                  </a:cxn>
                  <a:cxn ang="0">
                    <a:pos x="71" y="25"/>
                  </a:cxn>
                </a:cxnLst>
                <a:rect l="0" t="0" r="r" b="b"/>
                <a:pathLst>
                  <a:path w="97" h="37">
                    <a:moveTo>
                      <a:pt x="71" y="25"/>
                    </a:moveTo>
                    <a:cubicBezTo>
                      <a:pt x="81" y="22"/>
                      <a:pt x="87" y="21"/>
                      <a:pt x="91" y="20"/>
                    </a:cubicBezTo>
                    <a:cubicBezTo>
                      <a:pt x="91" y="19"/>
                      <a:pt x="91" y="19"/>
                      <a:pt x="92" y="17"/>
                    </a:cubicBezTo>
                    <a:cubicBezTo>
                      <a:pt x="97" y="11"/>
                      <a:pt x="95" y="4"/>
                      <a:pt x="88" y="0"/>
                    </a:cubicBezTo>
                    <a:lnTo>
                      <a:pt x="25" y="0"/>
                    </a:lnTo>
                    <a:cubicBezTo>
                      <a:pt x="10" y="3"/>
                      <a:pt x="0" y="10"/>
                      <a:pt x="10" y="22"/>
                    </a:cubicBezTo>
                    <a:cubicBezTo>
                      <a:pt x="10" y="22"/>
                      <a:pt x="28" y="37"/>
                      <a:pt x="71" y="25"/>
                    </a:cubicBezTo>
                    <a:close/>
                  </a:path>
                </a:pathLst>
              </a:custGeom>
              <a:solidFill>
                <a:schemeClr val="bg1"/>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844" name="Freeform 236"/>
              <p:cNvSpPr>
                <a:spLocks noEditPoints="1"/>
              </p:cNvSpPr>
              <p:nvPr/>
            </p:nvSpPr>
            <p:spPr bwMode="auto">
              <a:xfrm>
                <a:off x="2918" y="18"/>
                <a:ext cx="2958" cy="2699"/>
              </a:xfrm>
              <a:custGeom>
                <a:avLst/>
                <a:gdLst/>
                <a:ahLst/>
                <a:cxnLst>
                  <a:cxn ang="0">
                    <a:pos x="504" y="1"/>
                  </a:cxn>
                  <a:cxn ang="0">
                    <a:pos x="157" y="0"/>
                  </a:cxn>
                  <a:cxn ang="0">
                    <a:pos x="225" y="21"/>
                  </a:cxn>
                  <a:cxn ang="0">
                    <a:pos x="174" y="39"/>
                  </a:cxn>
                  <a:cxn ang="0">
                    <a:pos x="207" y="71"/>
                  </a:cxn>
                  <a:cxn ang="0">
                    <a:pos x="74" y="60"/>
                  </a:cxn>
                  <a:cxn ang="0">
                    <a:pos x="26" y="63"/>
                  </a:cxn>
                  <a:cxn ang="0">
                    <a:pos x="199" y="487"/>
                  </a:cxn>
                  <a:cxn ang="0">
                    <a:pos x="144" y="341"/>
                  </a:cxn>
                  <a:cxn ang="0">
                    <a:pos x="105" y="376"/>
                  </a:cxn>
                  <a:cxn ang="0">
                    <a:pos x="94" y="435"/>
                  </a:cxn>
                  <a:cxn ang="0">
                    <a:pos x="124" y="265"/>
                  </a:cxn>
                  <a:cxn ang="0">
                    <a:pos x="153" y="228"/>
                  </a:cxn>
                  <a:cxn ang="0">
                    <a:pos x="209" y="237"/>
                  </a:cxn>
                  <a:cxn ang="0">
                    <a:pos x="188" y="306"/>
                  </a:cxn>
                  <a:cxn ang="0">
                    <a:pos x="192" y="395"/>
                  </a:cxn>
                  <a:cxn ang="0">
                    <a:pos x="515" y="483"/>
                  </a:cxn>
                  <a:cxn ang="0">
                    <a:pos x="454" y="427"/>
                  </a:cxn>
                  <a:cxn ang="0">
                    <a:pos x="425" y="345"/>
                  </a:cxn>
                  <a:cxn ang="0">
                    <a:pos x="396" y="270"/>
                  </a:cxn>
                  <a:cxn ang="0">
                    <a:pos x="460" y="256"/>
                  </a:cxn>
                  <a:cxn ang="0">
                    <a:pos x="407" y="223"/>
                  </a:cxn>
                  <a:cxn ang="0">
                    <a:pos x="439" y="226"/>
                  </a:cxn>
                  <a:cxn ang="0">
                    <a:pos x="438" y="209"/>
                  </a:cxn>
                  <a:cxn ang="0">
                    <a:pos x="376" y="211"/>
                  </a:cxn>
                  <a:cxn ang="0">
                    <a:pos x="357" y="343"/>
                  </a:cxn>
                  <a:cxn ang="0">
                    <a:pos x="347" y="230"/>
                  </a:cxn>
                  <a:cxn ang="0">
                    <a:pos x="331" y="182"/>
                  </a:cxn>
                  <a:cxn ang="0">
                    <a:pos x="347" y="136"/>
                  </a:cxn>
                  <a:cxn ang="0">
                    <a:pos x="339" y="99"/>
                  </a:cxn>
                  <a:cxn ang="0">
                    <a:pos x="331" y="62"/>
                  </a:cxn>
                  <a:cxn ang="0">
                    <a:pos x="369" y="103"/>
                  </a:cxn>
                  <a:cxn ang="0">
                    <a:pos x="415" y="47"/>
                  </a:cxn>
                  <a:cxn ang="0">
                    <a:pos x="409" y="95"/>
                  </a:cxn>
                  <a:cxn ang="0">
                    <a:pos x="401" y="130"/>
                  </a:cxn>
                  <a:cxn ang="0">
                    <a:pos x="401" y="181"/>
                  </a:cxn>
                  <a:cxn ang="0">
                    <a:pos x="558" y="181"/>
                  </a:cxn>
                  <a:cxn ang="0">
                    <a:pos x="554" y="76"/>
                  </a:cxn>
                  <a:cxn ang="0">
                    <a:pos x="249" y="69"/>
                  </a:cxn>
                  <a:cxn ang="0">
                    <a:pos x="293" y="93"/>
                  </a:cxn>
                  <a:cxn ang="0">
                    <a:pos x="171" y="195"/>
                  </a:cxn>
                  <a:cxn ang="0">
                    <a:pos x="69" y="98"/>
                  </a:cxn>
                  <a:cxn ang="0">
                    <a:pos x="191" y="106"/>
                  </a:cxn>
                  <a:cxn ang="0">
                    <a:pos x="220" y="105"/>
                  </a:cxn>
                  <a:cxn ang="0">
                    <a:pos x="302" y="121"/>
                  </a:cxn>
                  <a:cxn ang="0">
                    <a:pos x="276" y="256"/>
                  </a:cxn>
                  <a:cxn ang="0">
                    <a:pos x="260" y="137"/>
                  </a:cxn>
                  <a:cxn ang="0">
                    <a:pos x="171" y="195"/>
                  </a:cxn>
                  <a:cxn ang="0">
                    <a:pos x="223" y="225"/>
                  </a:cxn>
                  <a:cxn ang="0">
                    <a:pos x="247" y="158"/>
                  </a:cxn>
                  <a:cxn ang="0">
                    <a:pos x="326" y="292"/>
                  </a:cxn>
                  <a:cxn ang="0">
                    <a:pos x="215" y="321"/>
                  </a:cxn>
                  <a:cxn ang="0">
                    <a:pos x="309" y="277"/>
                  </a:cxn>
                  <a:cxn ang="0">
                    <a:pos x="318" y="133"/>
                  </a:cxn>
                  <a:cxn ang="0">
                    <a:pos x="313" y="213"/>
                  </a:cxn>
                  <a:cxn ang="0">
                    <a:pos x="299" y="144"/>
                  </a:cxn>
                  <a:cxn ang="0">
                    <a:pos x="507" y="179"/>
                  </a:cxn>
                  <a:cxn ang="0">
                    <a:pos x="461" y="162"/>
                  </a:cxn>
                </a:cxnLst>
                <a:rect l="0" t="0" r="r" b="b"/>
                <a:pathLst>
                  <a:path w="585" h="534">
                    <a:moveTo>
                      <a:pt x="554" y="76"/>
                    </a:moveTo>
                    <a:cubicBezTo>
                      <a:pt x="551" y="32"/>
                      <a:pt x="543" y="9"/>
                      <a:pt x="504" y="1"/>
                    </a:cubicBezTo>
                    <a:cubicBezTo>
                      <a:pt x="500" y="1"/>
                      <a:pt x="494" y="0"/>
                      <a:pt x="486" y="0"/>
                    </a:cubicBezTo>
                    <a:lnTo>
                      <a:pt x="157" y="0"/>
                    </a:lnTo>
                    <a:cubicBezTo>
                      <a:pt x="156" y="5"/>
                      <a:pt x="153" y="17"/>
                      <a:pt x="158" y="17"/>
                    </a:cubicBezTo>
                    <a:cubicBezTo>
                      <a:pt x="171" y="17"/>
                      <a:pt x="223" y="21"/>
                      <a:pt x="225" y="21"/>
                    </a:cubicBezTo>
                    <a:cubicBezTo>
                      <a:pt x="226" y="21"/>
                      <a:pt x="250" y="16"/>
                      <a:pt x="237" y="28"/>
                    </a:cubicBezTo>
                    <a:cubicBezTo>
                      <a:pt x="223" y="41"/>
                      <a:pt x="192" y="41"/>
                      <a:pt x="174" y="39"/>
                    </a:cubicBezTo>
                    <a:cubicBezTo>
                      <a:pt x="131" y="36"/>
                      <a:pt x="152" y="56"/>
                      <a:pt x="168" y="56"/>
                    </a:cubicBezTo>
                    <a:cubicBezTo>
                      <a:pt x="218" y="56"/>
                      <a:pt x="228" y="68"/>
                      <a:pt x="207" y="71"/>
                    </a:cubicBezTo>
                    <a:cubicBezTo>
                      <a:pt x="186" y="74"/>
                      <a:pt x="182" y="73"/>
                      <a:pt x="162" y="76"/>
                    </a:cubicBezTo>
                    <a:cubicBezTo>
                      <a:pt x="7" y="101"/>
                      <a:pt x="59" y="60"/>
                      <a:pt x="74" y="60"/>
                    </a:cubicBezTo>
                    <a:cubicBezTo>
                      <a:pt x="139" y="59"/>
                      <a:pt x="123" y="37"/>
                      <a:pt x="107" y="42"/>
                    </a:cubicBezTo>
                    <a:cubicBezTo>
                      <a:pt x="91" y="46"/>
                      <a:pt x="34" y="27"/>
                      <a:pt x="26" y="63"/>
                    </a:cubicBezTo>
                    <a:cubicBezTo>
                      <a:pt x="19" y="100"/>
                      <a:pt x="42" y="282"/>
                      <a:pt x="36" y="317"/>
                    </a:cubicBezTo>
                    <a:cubicBezTo>
                      <a:pt x="0" y="534"/>
                      <a:pt x="199" y="487"/>
                      <a:pt x="199" y="487"/>
                    </a:cubicBezTo>
                    <a:cubicBezTo>
                      <a:pt x="156" y="453"/>
                      <a:pt x="174" y="421"/>
                      <a:pt x="171" y="403"/>
                    </a:cubicBezTo>
                    <a:cubicBezTo>
                      <a:pt x="161" y="345"/>
                      <a:pt x="154" y="337"/>
                      <a:pt x="144" y="341"/>
                    </a:cubicBezTo>
                    <a:cubicBezTo>
                      <a:pt x="121" y="352"/>
                      <a:pt x="123" y="358"/>
                      <a:pt x="126" y="367"/>
                    </a:cubicBezTo>
                    <a:cubicBezTo>
                      <a:pt x="142" y="416"/>
                      <a:pt x="105" y="376"/>
                      <a:pt x="105" y="376"/>
                    </a:cubicBezTo>
                    <a:cubicBezTo>
                      <a:pt x="98" y="380"/>
                      <a:pt x="95" y="390"/>
                      <a:pt x="99" y="399"/>
                    </a:cubicBezTo>
                    <a:cubicBezTo>
                      <a:pt x="131" y="463"/>
                      <a:pt x="101" y="446"/>
                      <a:pt x="94" y="435"/>
                    </a:cubicBezTo>
                    <a:cubicBezTo>
                      <a:pt x="61" y="390"/>
                      <a:pt x="92" y="366"/>
                      <a:pt x="88" y="352"/>
                    </a:cubicBezTo>
                    <a:cubicBezTo>
                      <a:pt x="75" y="295"/>
                      <a:pt x="118" y="274"/>
                      <a:pt x="124" y="265"/>
                    </a:cubicBezTo>
                    <a:cubicBezTo>
                      <a:pt x="130" y="256"/>
                      <a:pt x="127" y="253"/>
                      <a:pt x="129" y="234"/>
                    </a:cubicBezTo>
                    <a:cubicBezTo>
                      <a:pt x="136" y="195"/>
                      <a:pt x="155" y="216"/>
                      <a:pt x="153" y="228"/>
                    </a:cubicBezTo>
                    <a:cubicBezTo>
                      <a:pt x="148" y="274"/>
                      <a:pt x="176" y="242"/>
                      <a:pt x="186" y="228"/>
                    </a:cubicBezTo>
                    <a:cubicBezTo>
                      <a:pt x="218" y="186"/>
                      <a:pt x="214" y="229"/>
                      <a:pt x="209" y="237"/>
                    </a:cubicBezTo>
                    <a:cubicBezTo>
                      <a:pt x="203" y="244"/>
                      <a:pt x="198" y="255"/>
                      <a:pt x="200" y="260"/>
                    </a:cubicBezTo>
                    <a:cubicBezTo>
                      <a:pt x="208" y="283"/>
                      <a:pt x="193" y="305"/>
                      <a:pt x="188" y="306"/>
                    </a:cubicBezTo>
                    <a:cubicBezTo>
                      <a:pt x="184" y="308"/>
                      <a:pt x="170" y="314"/>
                      <a:pt x="170" y="332"/>
                    </a:cubicBezTo>
                    <a:cubicBezTo>
                      <a:pt x="171" y="350"/>
                      <a:pt x="192" y="382"/>
                      <a:pt x="192" y="395"/>
                    </a:cubicBezTo>
                    <a:cubicBezTo>
                      <a:pt x="193" y="492"/>
                      <a:pt x="236" y="499"/>
                      <a:pt x="255" y="497"/>
                    </a:cubicBezTo>
                    <a:cubicBezTo>
                      <a:pt x="275" y="496"/>
                      <a:pt x="445" y="490"/>
                      <a:pt x="515" y="483"/>
                    </a:cubicBezTo>
                    <a:cubicBezTo>
                      <a:pt x="585" y="477"/>
                      <a:pt x="538" y="458"/>
                      <a:pt x="518" y="458"/>
                    </a:cubicBezTo>
                    <a:cubicBezTo>
                      <a:pt x="467" y="458"/>
                      <a:pt x="454" y="427"/>
                      <a:pt x="454" y="427"/>
                    </a:cubicBezTo>
                    <a:cubicBezTo>
                      <a:pt x="454" y="427"/>
                      <a:pt x="453" y="405"/>
                      <a:pt x="431" y="400"/>
                    </a:cubicBezTo>
                    <a:cubicBezTo>
                      <a:pt x="376" y="385"/>
                      <a:pt x="411" y="353"/>
                      <a:pt x="425" y="345"/>
                    </a:cubicBezTo>
                    <a:cubicBezTo>
                      <a:pt x="438" y="338"/>
                      <a:pt x="430" y="335"/>
                      <a:pt x="420" y="329"/>
                    </a:cubicBezTo>
                    <a:cubicBezTo>
                      <a:pt x="398" y="316"/>
                      <a:pt x="394" y="300"/>
                      <a:pt x="396" y="270"/>
                    </a:cubicBezTo>
                    <a:cubicBezTo>
                      <a:pt x="397" y="240"/>
                      <a:pt x="416" y="249"/>
                      <a:pt x="416" y="249"/>
                    </a:cubicBezTo>
                    <a:cubicBezTo>
                      <a:pt x="416" y="249"/>
                      <a:pt x="448" y="262"/>
                      <a:pt x="460" y="256"/>
                    </a:cubicBezTo>
                    <a:cubicBezTo>
                      <a:pt x="472" y="250"/>
                      <a:pt x="467" y="239"/>
                      <a:pt x="461" y="244"/>
                    </a:cubicBezTo>
                    <a:cubicBezTo>
                      <a:pt x="455" y="248"/>
                      <a:pt x="412" y="244"/>
                      <a:pt x="407" y="223"/>
                    </a:cubicBezTo>
                    <a:cubicBezTo>
                      <a:pt x="403" y="202"/>
                      <a:pt x="418" y="213"/>
                      <a:pt x="422" y="214"/>
                    </a:cubicBezTo>
                    <a:cubicBezTo>
                      <a:pt x="427" y="216"/>
                      <a:pt x="427" y="220"/>
                      <a:pt x="439" y="226"/>
                    </a:cubicBezTo>
                    <a:cubicBezTo>
                      <a:pt x="468" y="241"/>
                      <a:pt x="454" y="224"/>
                      <a:pt x="454" y="224"/>
                    </a:cubicBezTo>
                    <a:cubicBezTo>
                      <a:pt x="454" y="224"/>
                      <a:pt x="454" y="224"/>
                      <a:pt x="438" y="209"/>
                    </a:cubicBezTo>
                    <a:cubicBezTo>
                      <a:pt x="423" y="194"/>
                      <a:pt x="406" y="199"/>
                      <a:pt x="389" y="199"/>
                    </a:cubicBezTo>
                    <a:cubicBezTo>
                      <a:pt x="373" y="199"/>
                      <a:pt x="376" y="211"/>
                      <a:pt x="376" y="211"/>
                    </a:cubicBezTo>
                    <a:cubicBezTo>
                      <a:pt x="376" y="211"/>
                      <a:pt x="373" y="242"/>
                      <a:pt x="370" y="291"/>
                    </a:cubicBezTo>
                    <a:cubicBezTo>
                      <a:pt x="368" y="341"/>
                      <a:pt x="360" y="347"/>
                      <a:pt x="357" y="343"/>
                    </a:cubicBezTo>
                    <a:cubicBezTo>
                      <a:pt x="354" y="338"/>
                      <a:pt x="350" y="313"/>
                      <a:pt x="350" y="305"/>
                    </a:cubicBezTo>
                    <a:cubicBezTo>
                      <a:pt x="350" y="298"/>
                      <a:pt x="345" y="264"/>
                      <a:pt x="347" y="230"/>
                    </a:cubicBezTo>
                    <a:cubicBezTo>
                      <a:pt x="350" y="195"/>
                      <a:pt x="356" y="210"/>
                      <a:pt x="334" y="201"/>
                    </a:cubicBezTo>
                    <a:cubicBezTo>
                      <a:pt x="311" y="192"/>
                      <a:pt x="323" y="182"/>
                      <a:pt x="331" y="182"/>
                    </a:cubicBezTo>
                    <a:cubicBezTo>
                      <a:pt x="338" y="182"/>
                      <a:pt x="350" y="189"/>
                      <a:pt x="352" y="181"/>
                    </a:cubicBezTo>
                    <a:cubicBezTo>
                      <a:pt x="356" y="160"/>
                      <a:pt x="359" y="141"/>
                      <a:pt x="347" y="136"/>
                    </a:cubicBezTo>
                    <a:cubicBezTo>
                      <a:pt x="322" y="127"/>
                      <a:pt x="332" y="121"/>
                      <a:pt x="341" y="118"/>
                    </a:cubicBezTo>
                    <a:cubicBezTo>
                      <a:pt x="350" y="115"/>
                      <a:pt x="352" y="94"/>
                      <a:pt x="339" y="99"/>
                    </a:cubicBezTo>
                    <a:cubicBezTo>
                      <a:pt x="313" y="107"/>
                      <a:pt x="316" y="85"/>
                      <a:pt x="321" y="82"/>
                    </a:cubicBezTo>
                    <a:cubicBezTo>
                      <a:pt x="325" y="79"/>
                      <a:pt x="334" y="83"/>
                      <a:pt x="331" y="62"/>
                    </a:cubicBezTo>
                    <a:cubicBezTo>
                      <a:pt x="328" y="41"/>
                      <a:pt x="347" y="34"/>
                      <a:pt x="351" y="53"/>
                    </a:cubicBezTo>
                    <a:cubicBezTo>
                      <a:pt x="354" y="73"/>
                      <a:pt x="363" y="112"/>
                      <a:pt x="369" y="103"/>
                    </a:cubicBezTo>
                    <a:cubicBezTo>
                      <a:pt x="375" y="94"/>
                      <a:pt x="385" y="57"/>
                      <a:pt x="395" y="41"/>
                    </a:cubicBezTo>
                    <a:cubicBezTo>
                      <a:pt x="406" y="24"/>
                      <a:pt x="418" y="38"/>
                      <a:pt x="415" y="47"/>
                    </a:cubicBezTo>
                    <a:cubicBezTo>
                      <a:pt x="401" y="88"/>
                      <a:pt x="426" y="90"/>
                      <a:pt x="426" y="90"/>
                    </a:cubicBezTo>
                    <a:cubicBezTo>
                      <a:pt x="426" y="90"/>
                      <a:pt x="423" y="96"/>
                      <a:pt x="409" y="95"/>
                    </a:cubicBezTo>
                    <a:cubicBezTo>
                      <a:pt x="382" y="92"/>
                      <a:pt x="393" y="110"/>
                      <a:pt x="405" y="115"/>
                    </a:cubicBezTo>
                    <a:cubicBezTo>
                      <a:pt x="431" y="124"/>
                      <a:pt x="414" y="130"/>
                      <a:pt x="401" y="130"/>
                    </a:cubicBezTo>
                    <a:cubicBezTo>
                      <a:pt x="387" y="130"/>
                      <a:pt x="381" y="134"/>
                      <a:pt x="378" y="148"/>
                    </a:cubicBezTo>
                    <a:cubicBezTo>
                      <a:pt x="369" y="191"/>
                      <a:pt x="401" y="181"/>
                      <a:pt x="401" y="181"/>
                    </a:cubicBezTo>
                    <a:cubicBezTo>
                      <a:pt x="452" y="195"/>
                      <a:pt x="528" y="188"/>
                      <a:pt x="528" y="188"/>
                    </a:cubicBezTo>
                    <a:cubicBezTo>
                      <a:pt x="543" y="192"/>
                      <a:pt x="552" y="189"/>
                      <a:pt x="558" y="181"/>
                    </a:cubicBezTo>
                    <a:lnTo>
                      <a:pt x="558" y="103"/>
                    </a:lnTo>
                    <a:cubicBezTo>
                      <a:pt x="556" y="93"/>
                      <a:pt x="555" y="84"/>
                      <a:pt x="554" y="76"/>
                    </a:cubicBezTo>
                    <a:close/>
                    <a:moveTo>
                      <a:pt x="231" y="77"/>
                    </a:moveTo>
                    <a:cubicBezTo>
                      <a:pt x="233" y="65"/>
                      <a:pt x="249" y="69"/>
                      <a:pt x="249" y="69"/>
                    </a:cubicBezTo>
                    <a:cubicBezTo>
                      <a:pt x="249" y="69"/>
                      <a:pt x="278" y="79"/>
                      <a:pt x="290" y="78"/>
                    </a:cubicBezTo>
                    <a:cubicBezTo>
                      <a:pt x="301" y="76"/>
                      <a:pt x="318" y="93"/>
                      <a:pt x="293" y="93"/>
                    </a:cubicBezTo>
                    <a:cubicBezTo>
                      <a:pt x="267" y="93"/>
                      <a:pt x="228" y="104"/>
                      <a:pt x="231" y="77"/>
                    </a:cubicBezTo>
                    <a:close/>
                    <a:moveTo>
                      <a:pt x="171" y="195"/>
                    </a:moveTo>
                    <a:cubicBezTo>
                      <a:pt x="153" y="195"/>
                      <a:pt x="46" y="237"/>
                      <a:pt x="45" y="128"/>
                    </a:cubicBezTo>
                    <a:cubicBezTo>
                      <a:pt x="45" y="104"/>
                      <a:pt x="39" y="83"/>
                      <a:pt x="69" y="98"/>
                    </a:cubicBezTo>
                    <a:cubicBezTo>
                      <a:pt x="99" y="112"/>
                      <a:pt x="72" y="111"/>
                      <a:pt x="137" y="108"/>
                    </a:cubicBezTo>
                    <a:cubicBezTo>
                      <a:pt x="137" y="108"/>
                      <a:pt x="184" y="110"/>
                      <a:pt x="191" y="106"/>
                    </a:cubicBezTo>
                    <a:cubicBezTo>
                      <a:pt x="199" y="101"/>
                      <a:pt x="192" y="91"/>
                      <a:pt x="207" y="91"/>
                    </a:cubicBezTo>
                    <a:cubicBezTo>
                      <a:pt x="222" y="90"/>
                      <a:pt x="220" y="105"/>
                      <a:pt x="220" y="105"/>
                    </a:cubicBezTo>
                    <a:cubicBezTo>
                      <a:pt x="220" y="105"/>
                      <a:pt x="207" y="124"/>
                      <a:pt x="305" y="111"/>
                    </a:cubicBezTo>
                    <a:cubicBezTo>
                      <a:pt x="317" y="109"/>
                      <a:pt x="327" y="121"/>
                      <a:pt x="302" y="121"/>
                    </a:cubicBezTo>
                    <a:cubicBezTo>
                      <a:pt x="290" y="122"/>
                      <a:pt x="272" y="128"/>
                      <a:pt x="278" y="143"/>
                    </a:cubicBezTo>
                    <a:cubicBezTo>
                      <a:pt x="284" y="158"/>
                      <a:pt x="276" y="256"/>
                      <a:pt x="276" y="256"/>
                    </a:cubicBezTo>
                    <a:cubicBezTo>
                      <a:pt x="276" y="256"/>
                      <a:pt x="271" y="274"/>
                      <a:pt x="262" y="245"/>
                    </a:cubicBezTo>
                    <a:cubicBezTo>
                      <a:pt x="259" y="235"/>
                      <a:pt x="262" y="144"/>
                      <a:pt x="260" y="137"/>
                    </a:cubicBezTo>
                    <a:cubicBezTo>
                      <a:pt x="259" y="129"/>
                      <a:pt x="217" y="122"/>
                      <a:pt x="215" y="154"/>
                    </a:cubicBezTo>
                    <a:cubicBezTo>
                      <a:pt x="214" y="185"/>
                      <a:pt x="205" y="195"/>
                      <a:pt x="171" y="195"/>
                    </a:cubicBezTo>
                    <a:close/>
                    <a:moveTo>
                      <a:pt x="237" y="231"/>
                    </a:moveTo>
                    <a:cubicBezTo>
                      <a:pt x="230" y="240"/>
                      <a:pt x="219" y="247"/>
                      <a:pt x="223" y="225"/>
                    </a:cubicBezTo>
                    <a:cubicBezTo>
                      <a:pt x="228" y="202"/>
                      <a:pt x="232" y="170"/>
                      <a:pt x="232" y="155"/>
                    </a:cubicBezTo>
                    <a:cubicBezTo>
                      <a:pt x="232" y="155"/>
                      <a:pt x="244" y="135"/>
                      <a:pt x="247" y="158"/>
                    </a:cubicBezTo>
                    <a:cubicBezTo>
                      <a:pt x="250" y="181"/>
                      <a:pt x="244" y="221"/>
                      <a:pt x="237" y="231"/>
                    </a:cubicBezTo>
                    <a:close/>
                    <a:moveTo>
                      <a:pt x="326" y="292"/>
                    </a:moveTo>
                    <a:cubicBezTo>
                      <a:pt x="327" y="320"/>
                      <a:pt x="355" y="400"/>
                      <a:pt x="286" y="399"/>
                    </a:cubicBezTo>
                    <a:cubicBezTo>
                      <a:pt x="217" y="398"/>
                      <a:pt x="214" y="409"/>
                      <a:pt x="215" y="321"/>
                    </a:cubicBezTo>
                    <a:cubicBezTo>
                      <a:pt x="216" y="236"/>
                      <a:pt x="225" y="253"/>
                      <a:pt x="230" y="264"/>
                    </a:cubicBezTo>
                    <a:cubicBezTo>
                      <a:pt x="230" y="264"/>
                      <a:pt x="253" y="318"/>
                      <a:pt x="309" y="277"/>
                    </a:cubicBezTo>
                    <a:cubicBezTo>
                      <a:pt x="319" y="269"/>
                      <a:pt x="324" y="263"/>
                      <a:pt x="326" y="292"/>
                    </a:cubicBezTo>
                    <a:close/>
                    <a:moveTo>
                      <a:pt x="318" y="133"/>
                    </a:moveTo>
                    <a:cubicBezTo>
                      <a:pt x="338" y="148"/>
                      <a:pt x="316" y="165"/>
                      <a:pt x="316" y="165"/>
                    </a:cubicBezTo>
                    <a:cubicBezTo>
                      <a:pt x="316" y="165"/>
                      <a:pt x="302" y="189"/>
                      <a:pt x="313" y="213"/>
                    </a:cubicBezTo>
                    <a:cubicBezTo>
                      <a:pt x="324" y="237"/>
                      <a:pt x="324" y="265"/>
                      <a:pt x="301" y="239"/>
                    </a:cubicBezTo>
                    <a:cubicBezTo>
                      <a:pt x="279" y="214"/>
                      <a:pt x="293" y="156"/>
                      <a:pt x="299" y="144"/>
                    </a:cubicBezTo>
                    <a:cubicBezTo>
                      <a:pt x="299" y="144"/>
                      <a:pt x="299" y="118"/>
                      <a:pt x="318" y="133"/>
                    </a:cubicBezTo>
                    <a:close/>
                    <a:moveTo>
                      <a:pt x="507" y="179"/>
                    </a:moveTo>
                    <a:cubicBezTo>
                      <a:pt x="498" y="185"/>
                      <a:pt x="507" y="179"/>
                      <a:pt x="465" y="177"/>
                    </a:cubicBezTo>
                    <a:cubicBezTo>
                      <a:pt x="423" y="176"/>
                      <a:pt x="461" y="162"/>
                      <a:pt x="461" y="162"/>
                    </a:cubicBezTo>
                    <a:cubicBezTo>
                      <a:pt x="565" y="166"/>
                      <a:pt x="516" y="173"/>
                      <a:pt x="507" y="179"/>
                    </a:cubicBezTo>
                    <a:close/>
                  </a:path>
                </a:pathLst>
              </a:custGeom>
              <a:solidFill>
                <a:schemeClr val="bg1"/>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845" name="Freeform 237"/>
              <p:cNvSpPr/>
              <p:nvPr/>
            </p:nvSpPr>
            <p:spPr bwMode="auto">
              <a:xfrm>
                <a:off x="3621" y="1286"/>
                <a:ext cx="237" cy="283"/>
              </a:xfrm>
              <a:custGeom>
                <a:avLst/>
                <a:gdLst/>
                <a:ahLst/>
                <a:cxnLst>
                  <a:cxn ang="0">
                    <a:pos x="40" y="15"/>
                  </a:cxn>
                  <a:cxn ang="0">
                    <a:pos x="27" y="56"/>
                  </a:cxn>
                  <a:cxn ang="0">
                    <a:pos x="40" y="15"/>
                  </a:cxn>
                </a:cxnLst>
                <a:rect l="0" t="0" r="r" b="b"/>
                <a:pathLst>
                  <a:path w="47" h="56">
                    <a:moveTo>
                      <a:pt x="40" y="15"/>
                    </a:moveTo>
                    <a:cubicBezTo>
                      <a:pt x="37" y="0"/>
                      <a:pt x="0" y="23"/>
                      <a:pt x="27" y="56"/>
                    </a:cubicBezTo>
                    <a:cubicBezTo>
                      <a:pt x="27" y="56"/>
                      <a:pt x="47" y="49"/>
                      <a:pt x="40" y="15"/>
                    </a:cubicBezTo>
                    <a:close/>
                  </a:path>
                </a:pathLst>
              </a:custGeom>
              <a:solidFill>
                <a:schemeClr val="bg1"/>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846" name="Freeform 238"/>
              <p:cNvSpPr/>
              <p:nvPr/>
            </p:nvSpPr>
            <p:spPr bwMode="auto">
              <a:xfrm>
                <a:off x="3402" y="1403"/>
                <a:ext cx="209" cy="379"/>
              </a:xfrm>
              <a:custGeom>
                <a:avLst/>
                <a:gdLst/>
                <a:ahLst/>
                <a:cxnLst>
                  <a:cxn ang="0">
                    <a:pos x="19" y="27"/>
                  </a:cxn>
                  <a:cxn ang="0">
                    <a:pos x="12" y="69"/>
                  </a:cxn>
                  <a:cxn ang="0">
                    <a:pos x="40" y="45"/>
                  </a:cxn>
                  <a:cxn ang="0">
                    <a:pos x="37" y="24"/>
                  </a:cxn>
                  <a:cxn ang="0">
                    <a:pos x="19" y="27"/>
                  </a:cxn>
                </a:cxnLst>
                <a:rect l="0" t="0" r="r" b="b"/>
                <a:pathLst>
                  <a:path w="41" h="75">
                    <a:moveTo>
                      <a:pt x="19" y="27"/>
                    </a:moveTo>
                    <a:cubicBezTo>
                      <a:pt x="0" y="54"/>
                      <a:pt x="6" y="63"/>
                      <a:pt x="12" y="69"/>
                    </a:cubicBezTo>
                    <a:cubicBezTo>
                      <a:pt x="18" y="75"/>
                      <a:pt x="30" y="74"/>
                      <a:pt x="40" y="45"/>
                    </a:cubicBezTo>
                    <a:cubicBezTo>
                      <a:pt x="40" y="45"/>
                      <a:pt x="32" y="31"/>
                      <a:pt x="37" y="24"/>
                    </a:cubicBezTo>
                    <a:cubicBezTo>
                      <a:pt x="41" y="16"/>
                      <a:pt x="38" y="0"/>
                      <a:pt x="19" y="27"/>
                    </a:cubicBezTo>
                    <a:close/>
                  </a:path>
                </a:pathLst>
              </a:custGeom>
              <a:solidFill>
                <a:schemeClr val="bg1"/>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847" name="Freeform 239"/>
              <p:cNvSpPr/>
              <p:nvPr/>
            </p:nvSpPr>
            <p:spPr bwMode="auto">
              <a:xfrm>
                <a:off x="3273" y="645"/>
                <a:ext cx="683" cy="319"/>
              </a:xfrm>
              <a:custGeom>
                <a:avLst/>
                <a:gdLst/>
                <a:ahLst/>
                <a:cxnLst>
                  <a:cxn ang="0">
                    <a:pos x="112" y="4"/>
                  </a:cxn>
                  <a:cxn ang="0">
                    <a:pos x="24" y="4"/>
                  </a:cxn>
                  <a:cxn ang="0">
                    <a:pos x="2" y="25"/>
                  </a:cxn>
                  <a:cxn ang="0">
                    <a:pos x="60" y="58"/>
                  </a:cxn>
                  <a:cxn ang="0">
                    <a:pos x="96" y="54"/>
                  </a:cxn>
                  <a:cxn ang="0">
                    <a:pos x="113" y="53"/>
                  </a:cxn>
                  <a:cxn ang="0">
                    <a:pos x="112" y="4"/>
                  </a:cxn>
                </a:cxnLst>
                <a:rect l="0" t="0" r="r" b="b"/>
                <a:pathLst>
                  <a:path w="135" h="63">
                    <a:moveTo>
                      <a:pt x="112" y="4"/>
                    </a:moveTo>
                    <a:cubicBezTo>
                      <a:pt x="105" y="9"/>
                      <a:pt x="24" y="4"/>
                      <a:pt x="24" y="4"/>
                    </a:cubicBezTo>
                    <a:cubicBezTo>
                      <a:pt x="15" y="4"/>
                      <a:pt x="3" y="1"/>
                      <a:pt x="2" y="25"/>
                    </a:cubicBezTo>
                    <a:cubicBezTo>
                      <a:pt x="0" y="63"/>
                      <a:pt x="48" y="58"/>
                      <a:pt x="60" y="58"/>
                    </a:cubicBezTo>
                    <a:cubicBezTo>
                      <a:pt x="72" y="58"/>
                      <a:pt x="84" y="48"/>
                      <a:pt x="96" y="54"/>
                    </a:cubicBezTo>
                    <a:cubicBezTo>
                      <a:pt x="96" y="54"/>
                      <a:pt x="107" y="63"/>
                      <a:pt x="113" y="53"/>
                    </a:cubicBezTo>
                    <a:cubicBezTo>
                      <a:pt x="135" y="13"/>
                      <a:pt x="120" y="0"/>
                      <a:pt x="112" y="4"/>
                    </a:cubicBezTo>
                    <a:close/>
                  </a:path>
                </a:pathLst>
              </a:custGeom>
              <a:solidFill>
                <a:schemeClr val="bg1"/>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848" name="Freeform 240"/>
              <p:cNvSpPr/>
              <p:nvPr/>
            </p:nvSpPr>
            <p:spPr bwMode="auto">
              <a:xfrm>
                <a:off x="4046" y="1544"/>
                <a:ext cx="490" cy="517"/>
              </a:xfrm>
              <a:custGeom>
                <a:avLst/>
                <a:gdLst/>
                <a:ahLst/>
                <a:cxnLst>
                  <a:cxn ang="0">
                    <a:pos x="67" y="5"/>
                  </a:cxn>
                  <a:cxn ang="0">
                    <a:pos x="31" y="5"/>
                  </a:cxn>
                  <a:cxn ang="0">
                    <a:pos x="12" y="57"/>
                  </a:cxn>
                  <a:cxn ang="0">
                    <a:pos x="79" y="62"/>
                  </a:cxn>
                  <a:cxn ang="0">
                    <a:pos x="67" y="5"/>
                  </a:cxn>
                </a:cxnLst>
                <a:rect l="0" t="0" r="r" b="b"/>
                <a:pathLst>
                  <a:path w="97" h="102">
                    <a:moveTo>
                      <a:pt x="67" y="5"/>
                    </a:moveTo>
                    <a:cubicBezTo>
                      <a:pt x="55" y="10"/>
                      <a:pt x="31" y="5"/>
                      <a:pt x="31" y="5"/>
                    </a:cubicBezTo>
                    <a:cubicBezTo>
                      <a:pt x="0" y="6"/>
                      <a:pt x="16" y="39"/>
                      <a:pt x="12" y="57"/>
                    </a:cubicBezTo>
                    <a:cubicBezTo>
                      <a:pt x="8" y="76"/>
                      <a:pt x="63" y="102"/>
                      <a:pt x="79" y="62"/>
                    </a:cubicBezTo>
                    <a:cubicBezTo>
                      <a:pt x="97" y="20"/>
                      <a:pt x="79" y="0"/>
                      <a:pt x="67" y="5"/>
                    </a:cubicBezTo>
                    <a:close/>
                  </a:path>
                </a:pathLst>
              </a:custGeom>
              <a:solidFill>
                <a:schemeClr val="bg1"/>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849" name="Freeform 241"/>
              <p:cNvSpPr/>
              <p:nvPr/>
            </p:nvSpPr>
            <p:spPr bwMode="auto">
              <a:xfrm>
                <a:off x="5173" y="1024"/>
                <a:ext cx="500" cy="96"/>
              </a:xfrm>
              <a:custGeom>
                <a:avLst/>
                <a:gdLst/>
                <a:ahLst/>
                <a:cxnLst>
                  <a:cxn ang="0">
                    <a:pos x="15" y="0"/>
                  </a:cxn>
                  <a:cxn ang="0">
                    <a:pos x="40" y="15"/>
                  </a:cxn>
                  <a:cxn ang="0">
                    <a:pos x="15" y="0"/>
                  </a:cxn>
                </a:cxnLst>
                <a:rect l="0" t="0" r="r" b="b"/>
                <a:pathLst>
                  <a:path w="99" h="19">
                    <a:moveTo>
                      <a:pt x="15" y="0"/>
                    </a:moveTo>
                    <a:cubicBezTo>
                      <a:pt x="0" y="0"/>
                      <a:pt x="19" y="19"/>
                      <a:pt x="40" y="15"/>
                    </a:cubicBezTo>
                    <a:cubicBezTo>
                      <a:pt x="99" y="1"/>
                      <a:pt x="15" y="0"/>
                      <a:pt x="15" y="0"/>
                    </a:cubicBezTo>
                    <a:close/>
                  </a:path>
                </a:pathLst>
              </a:custGeom>
              <a:solidFill>
                <a:schemeClr val="bg1"/>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850" name="Freeform 242"/>
              <p:cNvSpPr/>
              <p:nvPr/>
            </p:nvSpPr>
            <p:spPr bwMode="auto">
              <a:xfrm>
                <a:off x="5339" y="1003"/>
                <a:ext cx="385" cy="237"/>
              </a:xfrm>
              <a:custGeom>
                <a:avLst/>
                <a:gdLst/>
                <a:ahLst/>
                <a:cxnLst>
                  <a:cxn ang="0">
                    <a:pos x="21" y="37"/>
                  </a:cxn>
                  <a:cxn ang="0">
                    <a:pos x="70" y="17"/>
                  </a:cxn>
                  <a:cxn ang="0">
                    <a:pos x="48" y="3"/>
                  </a:cxn>
                  <a:cxn ang="0">
                    <a:pos x="19" y="32"/>
                  </a:cxn>
                  <a:cxn ang="0">
                    <a:pos x="21" y="37"/>
                  </a:cxn>
                </a:cxnLst>
                <a:rect l="0" t="0" r="r" b="b"/>
                <a:pathLst>
                  <a:path w="76" h="47">
                    <a:moveTo>
                      <a:pt x="21" y="37"/>
                    </a:moveTo>
                    <a:cubicBezTo>
                      <a:pt x="21" y="37"/>
                      <a:pt x="50" y="47"/>
                      <a:pt x="70" y="17"/>
                    </a:cubicBezTo>
                    <a:cubicBezTo>
                      <a:pt x="76" y="7"/>
                      <a:pt x="65" y="0"/>
                      <a:pt x="48" y="3"/>
                    </a:cubicBezTo>
                    <a:cubicBezTo>
                      <a:pt x="39" y="5"/>
                      <a:pt x="39" y="32"/>
                      <a:pt x="19" y="32"/>
                    </a:cubicBezTo>
                    <a:cubicBezTo>
                      <a:pt x="0" y="32"/>
                      <a:pt x="21" y="37"/>
                      <a:pt x="21" y="37"/>
                    </a:cubicBezTo>
                    <a:close/>
                  </a:path>
                </a:pathLst>
              </a:custGeom>
              <a:solidFill>
                <a:schemeClr val="bg1"/>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851" name="Freeform 243"/>
              <p:cNvSpPr/>
              <p:nvPr/>
            </p:nvSpPr>
            <p:spPr bwMode="auto">
              <a:xfrm>
                <a:off x="5325" y="1201"/>
                <a:ext cx="415" cy="187"/>
              </a:xfrm>
              <a:custGeom>
                <a:avLst/>
                <a:gdLst/>
                <a:ahLst/>
                <a:cxnLst>
                  <a:cxn ang="0">
                    <a:pos x="72" y="6"/>
                  </a:cxn>
                  <a:cxn ang="0">
                    <a:pos x="24" y="17"/>
                  </a:cxn>
                  <a:cxn ang="0">
                    <a:pos x="17" y="26"/>
                  </a:cxn>
                  <a:cxn ang="0">
                    <a:pos x="76" y="23"/>
                  </a:cxn>
                  <a:cxn ang="0">
                    <a:pos x="82" y="20"/>
                  </a:cxn>
                  <a:cxn ang="0">
                    <a:pos x="82" y="0"/>
                  </a:cxn>
                  <a:cxn ang="0">
                    <a:pos x="72" y="6"/>
                  </a:cxn>
                </a:cxnLst>
                <a:rect l="0" t="0" r="r" b="b"/>
                <a:pathLst>
                  <a:path w="82" h="37">
                    <a:moveTo>
                      <a:pt x="72" y="6"/>
                    </a:moveTo>
                    <a:cubicBezTo>
                      <a:pt x="57" y="23"/>
                      <a:pt x="24" y="17"/>
                      <a:pt x="24" y="17"/>
                    </a:cubicBezTo>
                    <a:cubicBezTo>
                      <a:pt x="24" y="17"/>
                      <a:pt x="0" y="16"/>
                      <a:pt x="17" y="26"/>
                    </a:cubicBezTo>
                    <a:cubicBezTo>
                      <a:pt x="33" y="37"/>
                      <a:pt x="53" y="32"/>
                      <a:pt x="76" y="23"/>
                    </a:cubicBezTo>
                    <a:cubicBezTo>
                      <a:pt x="78" y="22"/>
                      <a:pt x="80" y="21"/>
                      <a:pt x="82" y="20"/>
                    </a:cubicBezTo>
                    <a:lnTo>
                      <a:pt x="82" y="0"/>
                    </a:lnTo>
                    <a:cubicBezTo>
                      <a:pt x="79" y="1"/>
                      <a:pt x="75" y="2"/>
                      <a:pt x="72" y="6"/>
                    </a:cubicBezTo>
                    <a:close/>
                  </a:path>
                </a:pathLst>
              </a:custGeom>
              <a:solidFill>
                <a:schemeClr val="bg1"/>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852" name="Freeform 244"/>
              <p:cNvSpPr/>
              <p:nvPr/>
            </p:nvSpPr>
            <p:spPr bwMode="auto">
              <a:xfrm>
                <a:off x="5001" y="1378"/>
                <a:ext cx="699" cy="167"/>
              </a:xfrm>
              <a:custGeom>
                <a:avLst/>
                <a:gdLst/>
                <a:ahLst/>
                <a:cxnLst>
                  <a:cxn ang="0">
                    <a:pos x="21" y="1"/>
                  </a:cxn>
                  <a:cxn ang="0">
                    <a:pos x="8" y="14"/>
                  </a:cxn>
                  <a:cxn ang="0">
                    <a:pos x="57" y="22"/>
                  </a:cxn>
                  <a:cxn ang="0">
                    <a:pos x="117" y="23"/>
                  </a:cxn>
                  <a:cxn ang="0">
                    <a:pos x="114" y="8"/>
                  </a:cxn>
                  <a:cxn ang="0">
                    <a:pos x="82" y="3"/>
                  </a:cxn>
                  <a:cxn ang="0">
                    <a:pos x="21" y="1"/>
                  </a:cxn>
                </a:cxnLst>
                <a:rect l="0" t="0" r="r" b="b"/>
                <a:pathLst>
                  <a:path w="138" h="33">
                    <a:moveTo>
                      <a:pt x="21" y="1"/>
                    </a:moveTo>
                    <a:cubicBezTo>
                      <a:pt x="21" y="1"/>
                      <a:pt x="0" y="8"/>
                      <a:pt x="8" y="14"/>
                    </a:cubicBezTo>
                    <a:cubicBezTo>
                      <a:pt x="15" y="20"/>
                      <a:pt x="48" y="22"/>
                      <a:pt x="57" y="22"/>
                    </a:cubicBezTo>
                    <a:cubicBezTo>
                      <a:pt x="66" y="22"/>
                      <a:pt x="96" y="33"/>
                      <a:pt x="117" y="23"/>
                    </a:cubicBezTo>
                    <a:cubicBezTo>
                      <a:pt x="138" y="12"/>
                      <a:pt x="123" y="9"/>
                      <a:pt x="114" y="8"/>
                    </a:cubicBezTo>
                    <a:cubicBezTo>
                      <a:pt x="105" y="6"/>
                      <a:pt x="102" y="0"/>
                      <a:pt x="82" y="3"/>
                    </a:cubicBezTo>
                    <a:cubicBezTo>
                      <a:pt x="37" y="11"/>
                      <a:pt x="21" y="1"/>
                      <a:pt x="21" y="1"/>
                    </a:cubicBezTo>
                    <a:close/>
                  </a:path>
                </a:pathLst>
              </a:custGeom>
              <a:solidFill>
                <a:schemeClr val="bg1"/>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853" name="Freeform 245"/>
              <p:cNvSpPr/>
              <p:nvPr/>
            </p:nvSpPr>
            <p:spPr bwMode="auto">
              <a:xfrm>
                <a:off x="5078" y="1540"/>
                <a:ext cx="565" cy="146"/>
              </a:xfrm>
              <a:custGeom>
                <a:avLst/>
                <a:gdLst/>
                <a:ahLst/>
                <a:cxnLst>
                  <a:cxn ang="0">
                    <a:pos x="98" y="19"/>
                  </a:cxn>
                  <a:cxn ang="0">
                    <a:pos x="103" y="4"/>
                  </a:cxn>
                  <a:cxn ang="0">
                    <a:pos x="74" y="10"/>
                  </a:cxn>
                  <a:cxn ang="0">
                    <a:pos x="36" y="6"/>
                  </a:cxn>
                  <a:cxn ang="0">
                    <a:pos x="2" y="4"/>
                  </a:cxn>
                  <a:cxn ang="0">
                    <a:pos x="98" y="19"/>
                  </a:cxn>
                </a:cxnLst>
                <a:rect l="0" t="0" r="r" b="b"/>
                <a:pathLst>
                  <a:path w="112" h="29">
                    <a:moveTo>
                      <a:pt x="98" y="19"/>
                    </a:moveTo>
                    <a:cubicBezTo>
                      <a:pt x="112" y="13"/>
                      <a:pt x="111" y="0"/>
                      <a:pt x="103" y="4"/>
                    </a:cubicBezTo>
                    <a:cubicBezTo>
                      <a:pt x="96" y="9"/>
                      <a:pt x="83" y="10"/>
                      <a:pt x="74" y="10"/>
                    </a:cubicBezTo>
                    <a:cubicBezTo>
                      <a:pt x="65" y="11"/>
                      <a:pt x="45" y="3"/>
                      <a:pt x="36" y="6"/>
                    </a:cubicBezTo>
                    <a:cubicBezTo>
                      <a:pt x="27" y="9"/>
                      <a:pt x="2" y="4"/>
                      <a:pt x="2" y="4"/>
                    </a:cubicBezTo>
                    <a:cubicBezTo>
                      <a:pt x="0" y="29"/>
                      <a:pt x="83" y="25"/>
                      <a:pt x="98" y="19"/>
                    </a:cubicBezTo>
                    <a:close/>
                  </a:path>
                </a:pathLst>
              </a:custGeom>
              <a:solidFill>
                <a:schemeClr val="bg1"/>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854" name="Freeform 246"/>
              <p:cNvSpPr/>
              <p:nvPr/>
            </p:nvSpPr>
            <p:spPr bwMode="auto">
              <a:xfrm>
                <a:off x="5041" y="1657"/>
                <a:ext cx="581" cy="479"/>
              </a:xfrm>
              <a:custGeom>
                <a:avLst/>
                <a:gdLst/>
                <a:ahLst/>
                <a:cxnLst>
                  <a:cxn ang="0">
                    <a:pos x="3" y="53"/>
                  </a:cxn>
                  <a:cxn ang="0">
                    <a:pos x="26" y="54"/>
                  </a:cxn>
                  <a:cxn ang="0">
                    <a:pos x="50" y="77"/>
                  </a:cxn>
                  <a:cxn ang="0">
                    <a:pos x="59" y="84"/>
                  </a:cxn>
                  <a:cxn ang="0">
                    <a:pos x="81" y="52"/>
                  </a:cxn>
                  <a:cxn ang="0">
                    <a:pos x="111" y="52"/>
                  </a:cxn>
                  <a:cxn ang="0">
                    <a:pos x="79" y="27"/>
                  </a:cxn>
                  <a:cxn ang="0">
                    <a:pos x="37" y="16"/>
                  </a:cxn>
                  <a:cxn ang="0">
                    <a:pos x="12" y="41"/>
                  </a:cxn>
                  <a:cxn ang="0">
                    <a:pos x="3" y="53"/>
                  </a:cxn>
                </a:cxnLst>
                <a:rect l="0" t="0" r="r" b="b"/>
                <a:pathLst>
                  <a:path w="115" h="95">
                    <a:moveTo>
                      <a:pt x="3" y="53"/>
                    </a:moveTo>
                    <a:cubicBezTo>
                      <a:pt x="5" y="60"/>
                      <a:pt x="14" y="68"/>
                      <a:pt x="26" y="54"/>
                    </a:cubicBezTo>
                    <a:cubicBezTo>
                      <a:pt x="48" y="29"/>
                      <a:pt x="48" y="72"/>
                      <a:pt x="50" y="77"/>
                    </a:cubicBezTo>
                    <a:cubicBezTo>
                      <a:pt x="51" y="81"/>
                      <a:pt x="54" y="95"/>
                      <a:pt x="59" y="84"/>
                    </a:cubicBezTo>
                    <a:cubicBezTo>
                      <a:pt x="63" y="74"/>
                      <a:pt x="70" y="39"/>
                      <a:pt x="81" y="52"/>
                    </a:cubicBezTo>
                    <a:cubicBezTo>
                      <a:pt x="100" y="76"/>
                      <a:pt x="115" y="54"/>
                      <a:pt x="111" y="52"/>
                    </a:cubicBezTo>
                    <a:cubicBezTo>
                      <a:pt x="106" y="51"/>
                      <a:pt x="79" y="37"/>
                      <a:pt x="79" y="27"/>
                    </a:cubicBezTo>
                    <a:cubicBezTo>
                      <a:pt x="79" y="16"/>
                      <a:pt x="42" y="0"/>
                      <a:pt x="37" y="16"/>
                    </a:cubicBezTo>
                    <a:cubicBezTo>
                      <a:pt x="33" y="33"/>
                      <a:pt x="12" y="41"/>
                      <a:pt x="12" y="41"/>
                    </a:cubicBezTo>
                    <a:cubicBezTo>
                      <a:pt x="0" y="44"/>
                      <a:pt x="2" y="45"/>
                      <a:pt x="3" y="53"/>
                    </a:cubicBezTo>
                    <a:close/>
                  </a:path>
                </a:pathLst>
              </a:custGeom>
              <a:solidFill>
                <a:schemeClr val="bg1"/>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8855" name="Freeform 247"/>
              <p:cNvSpPr/>
              <p:nvPr/>
            </p:nvSpPr>
            <p:spPr bwMode="auto">
              <a:xfrm>
                <a:off x="5420" y="1463"/>
                <a:ext cx="330" cy="854"/>
              </a:xfrm>
              <a:custGeom>
                <a:avLst/>
                <a:gdLst/>
                <a:ahLst/>
                <a:cxnLst>
                  <a:cxn ang="0">
                    <a:pos x="51" y="40"/>
                  </a:cxn>
                  <a:cxn ang="0">
                    <a:pos x="22" y="49"/>
                  </a:cxn>
                  <a:cxn ang="0">
                    <a:pos x="22" y="59"/>
                  </a:cxn>
                  <a:cxn ang="0">
                    <a:pos x="50" y="90"/>
                  </a:cxn>
                  <a:cxn ang="0">
                    <a:pos x="34" y="118"/>
                  </a:cxn>
                  <a:cxn ang="0">
                    <a:pos x="0" y="148"/>
                  </a:cxn>
                  <a:cxn ang="0">
                    <a:pos x="17" y="155"/>
                  </a:cxn>
                  <a:cxn ang="0">
                    <a:pos x="47" y="166"/>
                  </a:cxn>
                  <a:cxn ang="0">
                    <a:pos x="63" y="162"/>
                  </a:cxn>
                  <a:cxn ang="0">
                    <a:pos x="65" y="0"/>
                  </a:cxn>
                  <a:cxn ang="0">
                    <a:pos x="51" y="40"/>
                  </a:cxn>
                </a:cxnLst>
                <a:rect l="0" t="0" r="r" b="b"/>
                <a:pathLst>
                  <a:path w="65" h="169">
                    <a:moveTo>
                      <a:pt x="51" y="40"/>
                    </a:moveTo>
                    <a:cubicBezTo>
                      <a:pt x="44" y="46"/>
                      <a:pt x="30" y="49"/>
                      <a:pt x="22" y="49"/>
                    </a:cubicBezTo>
                    <a:cubicBezTo>
                      <a:pt x="13" y="48"/>
                      <a:pt x="14" y="56"/>
                      <a:pt x="22" y="59"/>
                    </a:cubicBezTo>
                    <a:cubicBezTo>
                      <a:pt x="30" y="62"/>
                      <a:pt x="49" y="75"/>
                      <a:pt x="50" y="90"/>
                    </a:cubicBezTo>
                    <a:cubicBezTo>
                      <a:pt x="50" y="104"/>
                      <a:pt x="51" y="115"/>
                      <a:pt x="34" y="118"/>
                    </a:cubicBezTo>
                    <a:cubicBezTo>
                      <a:pt x="18" y="122"/>
                      <a:pt x="3" y="124"/>
                      <a:pt x="0" y="148"/>
                    </a:cubicBezTo>
                    <a:cubicBezTo>
                      <a:pt x="0" y="148"/>
                      <a:pt x="10" y="154"/>
                      <a:pt x="17" y="155"/>
                    </a:cubicBezTo>
                    <a:cubicBezTo>
                      <a:pt x="23" y="155"/>
                      <a:pt x="42" y="163"/>
                      <a:pt x="47" y="166"/>
                    </a:cubicBezTo>
                    <a:cubicBezTo>
                      <a:pt x="51" y="169"/>
                      <a:pt x="58" y="167"/>
                      <a:pt x="63" y="162"/>
                    </a:cubicBezTo>
                    <a:lnTo>
                      <a:pt x="65" y="0"/>
                    </a:lnTo>
                    <a:cubicBezTo>
                      <a:pt x="64" y="8"/>
                      <a:pt x="58" y="36"/>
                      <a:pt x="51" y="40"/>
                    </a:cubicBezTo>
                    <a:close/>
                  </a:path>
                </a:pathLst>
              </a:custGeom>
              <a:solidFill>
                <a:schemeClr val="bg1"/>
              </a:solidFill>
              <a:ln w="0">
                <a:noFill/>
                <a:prstDash val="solid"/>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grpSp>
      </p:grpSp>
      <p:sp>
        <p:nvSpPr>
          <p:cNvPr id="1034" name="Rectangle 248"/>
          <p:cNvSpPr>
            <a:spLocks noGrp="1" noRot="1"/>
          </p:cNvSpPr>
          <p:nvPr>
            <p:ph type="title"/>
          </p:nvPr>
        </p:nvSpPr>
        <p:spPr bwMode="auto">
          <a:xfrm>
            <a:off x="298450" y="228600"/>
            <a:ext cx="85407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35" name="Rectangle 249"/>
          <p:cNvSpPr>
            <a:spLocks noGrp="1" noRot="1"/>
          </p:cNvSpPr>
          <p:nvPr>
            <p:ph type="body" idx="1"/>
          </p:nvPr>
        </p:nvSpPr>
        <p:spPr bwMode="auto">
          <a:xfrm>
            <a:off x="609600" y="1600200"/>
            <a:ext cx="8153400" cy="44989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68858" name="Rectangle 250"/>
          <p:cNvSpPr>
            <a:spLocks noGrp="1" noChangeArrowheads="1"/>
          </p:cNvSpPr>
          <p:nvPr>
            <p:ph type="dt" sz="half" idx="2"/>
          </p:nvPr>
        </p:nvSpPr>
        <p:spPr bwMode="auto">
          <a:xfrm>
            <a:off x="298450" y="6245225"/>
            <a:ext cx="2289175" cy="476250"/>
          </a:xfrm>
          <a:prstGeom prst="rect">
            <a:avLst/>
          </a:prstGeom>
          <a:noFill/>
          <a:ln w="9525">
            <a:noFill/>
            <a:miter lim="800000"/>
          </a:ln>
          <a:effectLst/>
        </p:spPr>
        <p:txBody>
          <a:bodyPr vert="horz" wrap="square" lIns="91440" tIns="45720" rIns="91440" bIns="45720" numCol="1" anchor="t" anchorCtr="0" compatLnSpc="1"/>
          <a:lstStyle>
            <a:lvl1pPr>
              <a:buFontTx/>
              <a:buNone/>
              <a:defRPr sz="1400">
                <a:latin typeface="Arial" panose="020B0604020202020204" pitchFamily="34" charset="0"/>
                <a:ea typeface="宋体" panose="02010600030101010101" pitchFamily="2" charset="-122"/>
              </a:defRPr>
            </a:lvl1pPr>
          </a:lstStyle>
          <a:p>
            <a:pPr>
              <a:defRPr/>
            </a:pPr>
            <a:endParaRPr lang="en-US" altLang="zh-CN"/>
          </a:p>
        </p:txBody>
      </p:sp>
      <p:sp>
        <p:nvSpPr>
          <p:cNvPr id="68859" name="Rectangle 251"/>
          <p:cNvSpPr>
            <a:spLocks noGrp="1" noChangeArrowheads="1"/>
          </p:cNvSpPr>
          <p:nvPr>
            <p:ph type="ftr" sz="quarter" idx="3"/>
          </p:nvPr>
        </p:nvSpPr>
        <p:spPr bwMode="auto">
          <a:xfrm>
            <a:off x="3121025"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buFontTx/>
              <a:buNone/>
              <a:defRPr sz="1400">
                <a:latin typeface="Arial" panose="020B0604020202020204" pitchFamily="34" charset="0"/>
                <a:ea typeface="宋体" panose="02010600030101010101" pitchFamily="2" charset="-122"/>
              </a:defRPr>
            </a:lvl1pPr>
          </a:lstStyle>
          <a:p>
            <a:pPr>
              <a:defRPr/>
            </a:pPr>
            <a:endParaRPr lang="en-US" altLang="zh-CN"/>
          </a:p>
        </p:txBody>
      </p:sp>
      <p:sp>
        <p:nvSpPr>
          <p:cNvPr id="68860" name="Rectangle 252"/>
          <p:cNvSpPr>
            <a:spLocks noGrp="1" noChangeArrowheads="1"/>
          </p:cNvSpPr>
          <p:nvPr>
            <p:ph type="sldNum" sz="quarter" idx="4"/>
          </p:nvPr>
        </p:nvSpPr>
        <p:spPr bwMode="auto">
          <a:xfrm>
            <a:off x="6550025" y="6245225"/>
            <a:ext cx="2289175" cy="476250"/>
          </a:xfrm>
          <a:prstGeom prst="rect">
            <a:avLst/>
          </a:prstGeom>
          <a:noFill/>
          <a:ln w="9525">
            <a:noFill/>
            <a:miter lim="800000"/>
          </a:ln>
          <a:effectLst/>
        </p:spPr>
        <p:txBody>
          <a:bodyPr vert="horz" wrap="square" lIns="91440" tIns="45720" rIns="91440" bIns="45720" numCol="1" anchor="t" anchorCtr="0" compatLnSpc="1"/>
          <a:lstStyle>
            <a:lvl1pPr algn="r">
              <a:buFont typeface="Arial" panose="020B0604020202020204" pitchFamily="34" charset="0"/>
              <a:buNone/>
              <a:defRPr sz="1400">
                <a:latin typeface="Arial" panose="020B0604020202020204" pitchFamily="34" charset="0"/>
                <a:ea typeface="宋体" panose="02010600030101010101" pitchFamily="2" charset="-122"/>
              </a:defRPr>
            </a:lvl1pPr>
          </a:lstStyle>
          <a:p>
            <a:pPr>
              <a:defRPr/>
            </a:pPr>
            <a:fld id="{71EB18DF-D64B-4402-A931-B29D1D44D969}"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60"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85000"/>
        <a:buFont typeface="Wingdings" pitchFamily="2" charset="2"/>
        <a:buChar char="Ø"/>
        <a:defRPr sz="2800">
          <a:solidFill>
            <a:schemeClr val="tx1"/>
          </a:solidFill>
          <a:latin typeface="+mn-lt"/>
          <a:ea typeface="+mn-ea"/>
        </a:defRPr>
      </a:lvl2pPr>
      <a:lvl3pPr marL="1143000" indent="-228600" algn="l" rtl="0" eaLnBrk="0" fontAlgn="base" hangingPunct="0">
        <a:spcBef>
          <a:spcPct val="20000"/>
        </a:spcBef>
        <a:spcAft>
          <a:spcPct val="0"/>
        </a:spcAft>
        <a:buClr>
          <a:schemeClr val="hlink"/>
        </a:buClr>
        <a:buSzPct val="95000"/>
        <a:buFont typeface="Wingdings 2" pitchFamily="18" charset="2"/>
        <a:buChar char="¡"/>
        <a:defRPr sz="2400">
          <a:solidFill>
            <a:schemeClr val="tx1"/>
          </a:solidFill>
          <a:latin typeface="+mn-lt"/>
          <a:ea typeface="+mn-ea"/>
        </a:defRPr>
      </a:lvl3pPr>
      <a:lvl4pPr marL="1600200" indent="-228600" algn="l" rtl="0" eaLnBrk="0" fontAlgn="base" hangingPunct="0">
        <a:spcBef>
          <a:spcPct val="20000"/>
        </a:spcBef>
        <a:spcAft>
          <a:spcPct val="0"/>
        </a:spcAft>
        <a:buClr>
          <a:schemeClr val="tx2"/>
        </a:buClr>
        <a:buSzPct val="90000"/>
        <a:buFont typeface="Wingdings" pitchFamily="2" charset="2"/>
        <a:buChar char="Ø"/>
        <a:defRPr sz="2000">
          <a:solidFill>
            <a:schemeClr val="tx1"/>
          </a:solidFill>
          <a:latin typeface="+mn-lt"/>
          <a:ea typeface="+mn-ea"/>
        </a:defRPr>
      </a:lvl4pPr>
      <a:lvl5pPr marL="2057400" indent="-228600" algn="l" rtl="0" eaLnBrk="0" fontAlgn="base" hangingPunct="0">
        <a:spcBef>
          <a:spcPct val="20000"/>
        </a:spcBef>
        <a:spcAft>
          <a:spcPct val="0"/>
        </a:spcAft>
        <a:buClr>
          <a:schemeClr val="hlink"/>
        </a:buClr>
        <a:buFont typeface="Wingdings 2" pitchFamily="18" charset="2"/>
        <a:buChar char="¡"/>
        <a:defRPr sz="2000">
          <a:solidFill>
            <a:schemeClr val="tx1"/>
          </a:solidFill>
          <a:latin typeface="+mn-lt"/>
          <a:ea typeface="+mn-ea"/>
        </a:defRPr>
      </a:lvl5pPr>
      <a:lvl6pPr marL="2514600" indent="-228600" algn="l" rtl="0" fontAlgn="base">
        <a:spcBef>
          <a:spcPct val="20000"/>
        </a:spcBef>
        <a:spcAft>
          <a:spcPct val="0"/>
        </a:spcAft>
        <a:buClr>
          <a:schemeClr val="hlink"/>
        </a:buClr>
        <a:buFont typeface="Wingdings 2" panose="05020102010507070707" pitchFamily="18" charset="2"/>
        <a:buChar char="¡"/>
        <a:defRPr sz="2000">
          <a:solidFill>
            <a:schemeClr val="tx1"/>
          </a:solidFill>
          <a:latin typeface="+mn-lt"/>
          <a:ea typeface="+mn-ea"/>
        </a:defRPr>
      </a:lvl6pPr>
      <a:lvl7pPr marL="2971800" indent="-228600" algn="l" rtl="0" fontAlgn="base">
        <a:spcBef>
          <a:spcPct val="20000"/>
        </a:spcBef>
        <a:spcAft>
          <a:spcPct val="0"/>
        </a:spcAft>
        <a:buClr>
          <a:schemeClr val="hlink"/>
        </a:buClr>
        <a:buFont typeface="Wingdings 2" panose="05020102010507070707" pitchFamily="18" charset="2"/>
        <a:buChar char="¡"/>
        <a:defRPr sz="2000">
          <a:solidFill>
            <a:schemeClr val="tx1"/>
          </a:solidFill>
          <a:latin typeface="+mn-lt"/>
          <a:ea typeface="+mn-ea"/>
        </a:defRPr>
      </a:lvl7pPr>
      <a:lvl8pPr marL="3429000" indent="-228600" algn="l" rtl="0" fontAlgn="base">
        <a:spcBef>
          <a:spcPct val="20000"/>
        </a:spcBef>
        <a:spcAft>
          <a:spcPct val="0"/>
        </a:spcAft>
        <a:buClr>
          <a:schemeClr val="hlink"/>
        </a:buClr>
        <a:buFont typeface="Wingdings 2" panose="05020102010507070707" pitchFamily="18" charset="2"/>
        <a:buChar char="¡"/>
        <a:defRPr sz="2000">
          <a:solidFill>
            <a:schemeClr val="tx1"/>
          </a:solidFill>
          <a:latin typeface="+mn-lt"/>
          <a:ea typeface="+mn-ea"/>
        </a:defRPr>
      </a:lvl8pPr>
      <a:lvl9pPr marL="3886200" indent="-228600" algn="l" rtl="0" fontAlgn="base">
        <a:spcBef>
          <a:spcPct val="20000"/>
        </a:spcBef>
        <a:spcAft>
          <a:spcPct val="0"/>
        </a:spcAft>
        <a:buClr>
          <a:schemeClr val="hlink"/>
        </a:buClr>
        <a:buFont typeface="Wingdings 2" panose="05020102010507070707" pitchFamily="18"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3.wmf"/><Relationship Id="rId7" Type="http://schemas.openxmlformats.org/officeDocument/2006/relationships/image" Target="../media/image25.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hyperlink" Target="http://image.baidu.com/i?ct=503316480&amp;z=0&amp;tn=baiduimagedetail&amp;word=%C2%ED%D0%AA%B6%FB%BC%C6%BB%AE%C2%FE%BB%AD&amp;in=4503&amp;cl=2&amp;lm=-1&amp;pn=10&amp;rn=1&amp;di=32078602770&amp;ln=407&amp;fr=&amp;fmq=&amp;ic=&amp;s=0&amp;se=&amp;sme=0&amp;tab=&amp;width=&amp;height=&amp;face=" TargetMode="External"/><Relationship Id="rId5" Type="http://schemas.openxmlformats.org/officeDocument/2006/relationships/image" Target="../media/image1.jpe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7.xml"/><Relationship Id="rId1" Type="http://schemas.openxmlformats.org/officeDocument/2006/relationships/audio" Target="file:///H:\pptx&#31532;24&#35838;&#20004;&#26497;&#23545;&#23769;&#26684;&#23616;&#22312;&#24418;&#25104;\&#26152;&#26085;&#37325;&#29616;.wma" TargetMode="Externa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11.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10.png"/><Relationship Id="rId5" Type="http://schemas.openxmlformats.org/officeDocument/2006/relationships/tags" Target="../tags/tag5.xml"/><Relationship Id="rId10" Type="http://schemas.openxmlformats.org/officeDocument/2006/relationships/slide" Target="slide2.xml"/><Relationship Id="rId4" Type="http://schemas.openxmlformats.org/officeDocument/2006/relationships/tags" Target="../tags/tag4.xml"/><Relationship Id="rId9"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图片 7169" descr="未命名"/>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4338" name="文本框 5130"/>
          <p:cNvSpPr txBox="1">
            <a:spLocks noChangeArrowheads="1"/>
          </p:cNvSpPr>
          <p:nvPr/>
        </p:nvSpPr>
        <p:spPr bwMode="auto">
          <a:xfrm>
            <a:off x="685902" y="3352802"/>
            <a:ext cx="7689850" cy="1015663"/>
          </a:xfrm>
          <a:prstGeom prst="rect">
            <a:avLst/>
          </a:prstGeom>
          <a:noFill/>
          <a:ln w="9525">
            <a:noFill/>
            <a:miter lim="800000"/>
            <a:headEnd/>
            <a:tailEnd/>
          </a:ln>
        </p:spPr>
        <p:txBody>
          <a:bodyPr>
            <a:spAutoFit/>
          </a:bodyPr>
          <a:lstStyle/>
          <a:p>
            <a:pPr>
              <a:buFont typeface="Arial" charset="0"/>
              <a:buNone/>
            </a:pPr>
            <a:r>
              <a:rPr lang="zh-CN" altLang="en-US" sz="6000" b="1" dirty="0">
                <a:solidFill>
                  <a:srgbClr val="FF0000"/>
                </a:solidFill>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文本占位符 168961"/>
          <p:cNvSpPr>
            <a:spLocks noGrp="1"/>
          </p:cNvSpPr>
          <p:nvPr>
            <p:ph idx="4294967295"/>
          </p:nvPr>
        </p:nvSpPr>
        <p:spPr>
          <a:xfrm>
            <a:off x="457200" y="565150"/>
            <a:ext cx="8551863" cy="4525963"/>
          </a:xfrm>
        </p:spPr>
        <p:txBody>
          <a:bodyPr/>
          <a:lstStyle/>
          <a:p>
            <a:pPr algn="ctr" eaLnBrk="1" hangingPunct="1">
              <a:buFont typeface="Wingdings" pitchFamily="2" charset="2"/>
              <a:buNone/>
            </a:pPr>
            <a:r>
              <a:rPr lang="zh-CN" altLang="en-US" sz="8000" b="1" smtClean="0">
                <a:latin typeface="黑体" pitchFamily="2" charset="-122"/>
                <a:ea typeface="黑体" pitchFamily="2" charset="-122"/>
              </a:rPr>
              <a:t>第二篇章  记忆 </a:t>
            </a:r>
            <a:endParaRPr lang="zh-CN" altLang="en-US" sz="4800" b="1" smtClean="0">
              <a:latin typeface="宋体" charset="-122"/>
            </a:endParaRPr>
          </a:p>
          <a:p>
            <a:pPr algn="ctr" eaLnBrk="1" hangingPunct="1">
              <a:buFont typeface="Wingdings" pitchFamily="2" charset="2"/>
              <a:buNone/>
            </a:pPr>
            <a:endParaRPr lang="zh-CN" altLang="en-US" b="1" smtClean="0"/>
          </a:p>
          <a:p>
            <a:pPr algn="ctr" eaLnBrk="1" hangingPunct="1">
              <a:buFont typeface="Wingdings" pitchFamily="2" charset="2"/>
              <a:buNone/>
            </a:pPr>
            <a:r>
              <a:rPr lang="en-US" altLang="zh-CN" sz="6000" b="1" smtClean="0">
                <a:solidFill>
                  <a:srgbClr val="FF0000"/>
                </a:solidFill>
                <a:latin typeface="楷体_GB2312" pitchFamily="49" charset="-122"/>
                <a:ea typeface="楷体_GB2312" pitchFamily="49" charset="-122"/>
              </a:rPr>
              <a:t>— </a:t>
            </a:r>
            <a:r>
              <a:rPr lang="zh-CN" altLang="en-US" sz="6000" b="1" smtClean="0">
                <a:solidFill>
                  <a:srgbClr val="FF0000"/>
                </a:solidFill>
                <a:latin typeface="楷体_GB2312" pitchFamily="49" charset="-122"/>
                <a:ea typeface="楷体_GB2312" pitchFamily="49" charset="-122"/>
              </a:rPr>
              <a:t>针锋相对两阵营</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p:cNvPicPr>
          <p:nvPr/>
        </p:nvPicPr>
        <p:blipFill>
          <a:blip r:embed="rId2" cstate="print"/>
          <a:srcRect/>
          <a:stretch>
            <a:fillRect/>
          </a:stretch>
        </p:blipFill>
        <p:spPr bwMode="auto">
          <a:xfrm>
            <a:off x="0" y="3949700"/>
            <a:ext cx="1800225" cy="576263"/>
          </a:xfrm>
          <a:prstGeom prst="rect">
            <a:avLst/>
          </a:prstGeom>
          <a:noFill/>
          <a:ln w="9525">
            <a:noFill/>
            <a:miter lim="800000"/>
            <a:headEnd/>
            <a:tailEnd/>
          </a:ln>
        </p:spPr>
      </p:pic>
      <p:sp>
        <p:nvSpPr>
          <p:cNvPr id="17414" name="Text Box 6"/>
          <p:cNvSpPr txBox="1">
            <a:spLocks noChangeArrowheads="1"/>
          </p:cNvSpPr>
          <p:nvPr/>
        </p:nvSpPr>
        <p:spPr bwMode="auto">
          <a:xfrm>
            <a:off x="1905000" y="3949700"/>
            <a:ext cx="5638800" cy="579438"/>
          </a:xfrm>
          <a:prstGeom prst="rect">
            <a:avLst/>
          </a:prstGeom>
          <a:noFill/>
          <a:ln w="9525">
            <a:noFill/>
            <a:miter lim="800000"/>
            <a:headEnd/>
            <a:tailEnd/>
          </a:ln>
        </p:spPr>
        <p:txBody>
          <a:bodyPr>
            <a:spAutoFit/>
          </a:bodyPr>
          <a:lstStyle/>
          <a:p>
            <a:pPr>
              <a:buFont typeface="Arial" charset="0"/>
              <a:buNone/>
            </a:pPr>
            <a:r>
              <a:rPr lang="zh-CN" altLang="en-US" b="1">
                <a:solidFill>
                  <a:srgbClr val="0000CC"/>
                </a:solidFill>
                <a:latin typeface="黑体" pitchFamily="2" charset="-122"/>
              </a:rPr>
              <a:t>为什么采取</a:t>
            </a:r>
            <a:r>
              <a:rPr lang="zh-CN" altLang="en-US" b="1">
                <a:solidFill>
                  <a:srgbClr val="0000CC"/>
                </a:solidFill>
              </a:rPr>
              <a:t>“</a:t>
            </a:r>
            <a:r>
              <a:rPr lang="zh-CN" altLang="en-US" b="1">
                <a:solidFill>
                  <a:srgbClr val="0000CC"/>
                </a:solidFill>
                <a:latin typeface="黑体" pitchFamily="2" charset="-122"/>
              </a:rPr>
              <a:t>冷战</a:t>
            </a:r>
            <a:r>
              <a:rPr lang="zh-CN" altLang="en-US" b="1">
                <a:solidFill>
                  <a:srgbClr val="0000CC"/>
                </a:solidFill>
              </a:rPr>
              <a:t>”的方式</a:t>
            </a:r>
            <a:r>
              <a:rPr lang="zh-CN" altLang="en-US" b="1">
                <a:solidFill>
                  <a:srgbClr val="0000CC"/>
                </a:solidFill>
                <a:latin typeface="黑体" pitchFamily="2" charset="-122"/>
              </a:rPr>
              <a:t> ？</a:t>
            </a:r>
          </a:p>
        </p:txBody>
      </p:sp>
      <p:sp>
        <p:nvSpPr>
          <p:cNvPr id="17416" name="Text Box 8"/>
          <p:cNvSpPr txBox="1">
            <a:spLocks noChangeArrowheads="1"/>
          </p:cNvSpPr>
          <p:nvPr/>
        </p:nvSpPr>
        <p:spPr bwMode="auto">
          <a:xfrm>
            <a:off x="0" y="1981200"/>
            <a:ext cx="9144000" cy="1554163"/>
          </a:xfrm>
          <a:prstGeom prst="rect">
            <a:avLst/>
          </a:prstGeom>
          <a:noFill/>
          <a:ln w="9525">
            <a:noFill/>
            <a:miter lim="800000"/>
            <a:headEnd/>
            <a:tailEnd/>
          </a:ln>
        </p:spPr>
        <p:txBody>
          <a:bodyPr>
            <a:spAutoFit/>
          </a:bodyPr>
          <a:lstStyle/>
          <a:p>
            <a:pPr eaLnBrk="0" hangingPunct="0">
              <a:buFont typeface="Arial" charset="0"/>
              <a:buNone/>
            </a:pPr>
            <a:r>
              <a:rPr lang="en-US" altLang="zh-CN" b="1">
                <a:solidFill>
                  <a:srgbClr val="FF0000"/>
                </a:solidFill>
                <a:latin typeface="隶书" pitchFamily="49" charset="-122"/>
                <a:ea typeface="隶书" pitchFamily="49" charset="-122"/>
              </a:rPr>
              <a:t>   “</a:t>
            </a:r>
            <a:r>
              <a:rPr lang="zh-CN" altLang="en-US" b="1">
                <a:solidFill>
                  <a:srgbClr val="FF0000"/>
                </a:solidFill>
                <a:latin typeface="隶书" pitchFamily="49" charset="-122"/>
                <a:ea typeface="隶书" pitchFamily="49" charset="-122"/>
              </a:rPr>
              <a:t>冷战”</a:t>
            </a:r>
            <a:r>
              <a:rPr lang="zh-CN" altLang="en-US" b="1">
                <a:latin typeface="隶书" pitchFamily="49" charset="-122"/>
                <a:ea typeface="隶书" pitchFamily="49" charset="-122"/>
              </a:rPr>
              <a:t>：以</a:t>
            </a:r>
            <a:r>
              <a:rPr lang="zh-CN" altLang="en-US" b="1" u="sng">
                <a:latin typeface="隶书" pitchFamily="49" charset="-122"/>
                <a:ea typeface="隶书" pitchFamily="49" charset="-122"/>
              </a:rPr>
              <a:t>美国为首的西方资本主义国家</a:t>
            </a:r>
            <a:r>
              <a:rPr lang="zh-CN" altLang="en-US" b="1">
                <a:latin typeface="隶书" pitchFamily="49" charset="-122"/>
                <a:ea typeface="隶书" pitchFamily="49" charset="-122"/>
              </a:rPr>
              <a:t>，对</a:t>
            </a:r>
            <a:r>
              <a:rPr lang="zh-CN" altLang="en-US" b="1" u="sng">
                <a:latin typeface="隶书" pitchFamily="49" charset="-122"/>
                <a:ea typeface="隶书" pitchFamily="49" charset="-122"/>
              </a:rPr>
              <a:t>苏联等社会主义国家</a:t>
            </a:r>
            <a:r>
              <a:rPr lang="zh-CN" altLang="en-US" b="1">
                <a:latin typeface="隶书" pitchFamily="49" charset="-122"/>
                <a:ea typeface="隶书" pitchFamily="49" charset="-122"/>
              </a:rPr>
              <a:t>采取的</a:t>
            </a:r>
            <a:r>
              <a:rPr lang="zh-CN" altLang="en-US" b="1" u="sng">
                <a:solidFill>
                  <a:srgbClr val="FF0000"/>
                </a:solidFill>
                <a:latin typeface="隶书" pitchFamily="49" charset="-122"/>
                <a:ea typeface="隶书" pitchFamily="49" charset="-122"/>
              </a:rPr>
              <a:t>除直接交战即“热战”之外</a:t>
            </a:r>
            <a:r>
              <a:rPr lang="zh-CN" altLang="en-US" b="1">
                <a:latin typeface="隶书" pitchFamily="49" charset="-122"/>
                <a:ea typeface="隶书" pitchFamily="49" charset="-122"/>
              </a:rPr>
              <a:t>的</a:t>
            </a:r>
            <a:r>
              <a:rPr lang="zh-CN" altLang="en-US" b="1">
                <a:solidFill>
                  <a:srgbClr val="FF0000"/>
                </a:solidFill>
                <a:latin typeface="隶书" pitchFamily="49" charset="-122"/>
                <a:ea typeface="隶书" pitchFamily="49" charset="-122"/>
              </a:rPr>
              <a:t>一切</a:t>
            </a:r>
            <a:r>
              <a:rPr lang="zh-CN" altLang="en-US" b="1" u="sng">
                <a:solidFill>
                  <a:srgbClr val="FF0000"/>
                </a:solidFill>
                <a:latin typeface="隶书" pitchFamily="49" charset="-122"/>
                <a:ea typeface="隶书" pitchFamily="49" charset="-122"/>
              </a:rPr>
              <a:t>敌对活动</a:t>
            </a:r>
            <a:r>
              <a:rPr lang="zh-CN" altLang="en-US" b="1">
                <a:latin typeface="隶书" pitchFamily="49" charset="-122"/>
                <a:ea typeface="隶书" pitchFamily="49" charset="-122"/>
              </a:rPr>
              <a:t>。</a:t>
            </a:r>
          </a:p>
        </p:txBody>
      </p:sp>
      <p:sp>
        <p:nvSpPr>
          <p:cNvPr id="23559" name="Rectangle 9"/>
          <p:cNvSpPr>
            <a:spLocks noChangeArrowheads="1"/>
          </p:cNvSpPr>
          <p:nvPr/>
        </p:nvSpPr>
        <p:spPr bwMode="auto">
          <a:xfrm>
            <a:off x="0" y="0"/>
            <a:ext cx="9144000" cy="64516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9525">
            <a:noFill/>
            <a:miter lim="800000"/>
          </a:ln>
        </p:spPr>
        <p:txBody>
          <a:bodyPr>
            <a:spAutoFit/>
          </a:bodyPr>
          <a:lstStyle/>
          <a:p>
            <a:pPr>
              <a:buFont typeface="Arial" panose="020B0604020202020204" pitchFamily="34" charset="0"/>
              <a:buNone/>
              <a:defRPr/>
            </a:pPr>
            <a:r>
              <a:rPr lang="zh-CN" altLang="en-US" sz="3600" b="1" noProof="1">
                <a:solidFill>
                  <a:srgbClr val="0000CC"/>
                </a:solidFill>
                <a:latin typeface="Arial" panose="020B0604020202020204" pitchFamily="34" charset="0"/>
                <a:ea typeface="黑体" panose="02010609060101010101" pitchFamily="49" charset="-122"/>
              </a:rPr>
              <a:t>二、记忆 </a:t>
            </a:r>
            <a:r>
              <a:rPr lang="zh-CN" altLang="zh-CN" sz="3600" b="1" noProof="1">
                <a:latin typeface="黑体" panose="02010609060101010101" pitchFamily="49" charset="-122"/>
                <a:ea typeface="宋体" panose="02010600030101010101" pitchFamily="2" charset="-122"/>
              </a:rPr>
              <a:t>—</a:t>
            </a:r>
            <a:r>
              <a:rPr lang="zh-CN" altLang="en-US" sz="3600" b="1" noProof="1">
                <a:latin typeface="黑体" panose="02010609060101010101" pitchFamily="49" charset="-122"/>
                <a:ea typeface="宋体" panose="02010600030101010101" pitchFamily="2" charset="-122"/>
              </a:rPr>
              <a:t>  </a:t>
            </a:r>
            <a:r>
              <a:rPr lang="zh-CN" altLang="en-US" sz="3600" b="1" noProof="1">
                <a:solidFill>
                  <a:srgbClr val="FF0000"/>
                </a:solidFill>
                <a:latin typeface="黑体" panose="02010609060101010101" pitchFamily="49" charset="-122"/>
                <a:ea typeface="宋体" panose="02010600030101010101" pitchFamily="2" charset="-122"/>
              </a:rPr>
              <a:t>两极对峙的表现</a:t>
            </a:r>
            <a:r>
              <a:rPr lang="zh-CN" altLang="en-US" sz="3600" b="1" noProof="1">
                <a:latin typeface="黑体" panose="02010609060101010101" pitchFamily="49" charset="-122"/>
                <a:ea typeface="宋体" panose="02010600030101010101" pitchFamily="2" charset="-122"/>
              </a:rPr>
              <a:t> </a:t>
            </a:r>
            <a:endParaRPr lang="zh-CN" altLang="en-US" b="1" noProof="1">
              <a:latin typeface="黑体" panose="02010609060101010101" pitchFamily="49" charset="-122"/>
              <a:ea typeface="宋体" panose="02010600030101010101" pitchFamily="2" charset="-122"/>
            </a:endParaRPr>
          </a:p>
        </p:txBody>
      </p:sp>
      <p:sp>
        <p:nvSpPr>
          <p:cNvPr id="17418" name="Text Box 3"/>
          <p:cNvSpPr txBox="1">
            <a:spLocks noChangeArrowheads="1"/>
          </p:cNvSpPr>
          <p:nvPr/>
        </p:nvSpPr>
        <p:spPr bwMode="auto">
          <a:xfrm>
            <a:off x="0" y="4711700"/>
            <a:ext cx="8229600" cy="579438"/>
          </a:xfrm>
          <a:prstGeom prst="rect">
            <a:avLst/>
          </a:prstGeom>
          <a:noFill/>
          <a:ln w="9525">
            <a:noFill/>
            <a:miter lim="800000"/>
            <a:headEnd/>
            <a:tailEnd/>
          </a:ln>
        </p:spPr>
        <p:txBody>
          <a:bodyPr>
            <a:spAutoFit/>
          </a:bodyPr>
          <a:lstStyle/>
          <a:p>
            <a:pPr>
              <a:buFont typeface="Arial" charset="0"/>
              <a:buNone/>
            </a:pPr>
            <a:r>
              <a:rPr lang="zh-CN" altLang="zh-CN" b="1">
                <a:latin typeface="隶书" pitchFamily="49" charset="-122"/>
                <a:ea typeface="隶书" pitchFamily="49" charset="-122"/>
              </a:rPr>
              <a:t>①</a:t>
            </a:r>
            <a:r>
              <a:rPr lang="zh-CN" altLang="en-US" b="1">
                <a:latin typeface="隶书" pitchFamily="49" charset="-122"/>
                <a:ea typeface="隶书" pitchFamily="49" charset="-122"/>
              </a:rPr>
              <a:t>大战刚歇，人心思和平；</a:t>
            </a:r>
          </a:p>
        </p:txBody>
      </p:sp>
      <p:sp>
        <p:nvSpPr>
          <p:cNvPr id="17419" name="Text Box 13"/>
          <p:cNvSpPr txBox="1">
            <a:spLocks noChangeArrowheads="1"/>
          </p:cNvSpPr>
          <p:nvPr/>
        </p:nvSpPr>
        <p:spPr bwMode="auto">
          <a:xfrm>
            <a:off x="0" y="5321300"/>
            <a:ext cx="8991600" cy="579438"/>
          </a:xfrm>
          <a:prstGeom prst="rect">
            <a:avLst/>
          </a:prstGeom>
          <a:noFill/>
          <a:ln w="9525">
            <a:noFill/>
            <a:miter lim="800000"/>
            <a:headEnd/>
            <a:tailEnd/>
          </a:ln>
        </p:spPr>
        <p:txBody>
          <a:bodyPr>
            <a:spAutoFit/>
          </a:bodyPr>
          <a:lstStyle/>
          <a:p>
            <a:pPr>
              <a:spcBef>
                <a:spcPct val="50000"/>
              </a:spcBef>
              <a:buFont typeface="Arial" charset="0"/>
              <a:buNone/>
            </a:pPr>
            <a:r>
              <a:rPr lang="zh-CN" altLang="zh-CN" b="1">
                <a:latin typeface="宋体" charset="-122"/>
              </a:rPr>
              <a:t>②</a:t>
            </a:r>
            <a:r>
              <a:rPr lang="zh-CN" altLang="en-US" b="1">
                <a:latin typeface="宋体" charset="-122"/>
              </a:rPr>
              <a:t>双方势均力敌，不敢贸然开战。</a:t>
            </a:r>
          </a:p>
        </p:txBody>
      </p:sp>
      <p:sp>
        <p:nvSpPr>
          <p:cNvPr id="56334" name="AutoShape 12"/>
          <p:cNvSpPr>
            <a:spLocks noChangeArrowheads="1"/>
          </p:cNvSpPr>
          <p:nvPr/>
        </p:nvSpPr>
        <p:spPr bwMode="auto">
          <a:xfrm>
            <a:off x="4724400" y="914400"/>
            <a:ext cx="2362200" cy="838200"/>
          </a:xfrm>
          <a:prstGeom prst="wedgeEllipseCallout">
            <a:avLst>
              <a:gd name="adj1" fmla="val -45162"/>
              <a:gd name="adj2" fmla="val 95074"/>
            </a:avLst>
          </a:prstGeom>
          <a:solidFill>
            <a:srgbClr val="D9D9D9"/>
          </a:solidFill>
          <a:ln w="9525">
            <a:solidFill>
              <a:schemeClr val="tx1"/>
            </a:solidFill>
            <a:miter lim="800000"/>
            <a:headEnd/>
            <a:tailEnd/>
          </a:ln>
        </p:spPr>
        <p:txBody>
          <a:bodyPr/>
          <a:lstStyle/>
          <a:p>
            <a:pPr algn="ctr">
              <a:buFont typeface="Arial" charset="0"/>
              <a:buNone/>
            </a:pPr>
            <a:r>
              <a:rPr lang="zh-CN" altLang="en-US" sz="3600" b="1">
                <a:solidFill>
                  <a:srgbClr val="FF0000"/>
                </a:solidFill>
                <a:latin typeface="黑体" pitchFamily="2" charset="-122"/>
                <a:ea typeface="黑体" pitchFamily="2" charset="-122"/>
              </a:rPr>
              <a:t>发起者</a:t>
            </a:r>
          </a:p>
        </p:txBody>
      </p:sp>
      <p:sp>
        <p:nvSpPr>
          <p:cNvPr id="56335" name="AutoShape 13"/>
          <p:cNvSpPr>
            <a:spLocks noChangeArrowheads="1"/>
          </p:cNvSpPr>
          <p:nvPr/>
        </p:nvSpPr>
        <p:spPr bwMode="auto">
          <a:xfrm>
            <a:off x="609600" y="1295400"/>
            <a:ext cx="1828800" cy="990600"/>
          </a:xfrm>
          <a:prstGeom prst="wedgeEllipseCallout">
            <a:avLst>
              <a:gd name="adj1" fmla="val 56509"/>
              <a:gd name="adj2" fmla="val 91185"/>
            </a:avLst>
          </a:prstGeom>
          <a:solidFill>
            <a:srgbClr val="D9D9D9"/>
          </a:solidFill>
          <a:ln w="9525">
            <a:solidFill>
              <a:schemeClr val="tx1"/>
            </a:solidFill>
            <a:miter lim="800000"/>
            <a:headEnd/>
            <a:tailEnd/>
          </a:ln>
        </p:spPr>
        <p:txBody>
          <a:bodyPr/>
          <a:lstStyle/>
          <a:p>
            <a:pPr algn="ctr">
              <a:buFont typeface="Arial" charset="0"/>
              <a:buNone/>
            </a:pPr>
            <a:r>
              <a:rPr lang="zh-CN" altLang="en-US" sz="3600" b="1">
                <a:solidFill>
                  <a:srgbClr val="FF0000"/>
                </a:solidFill>
                <a:latin typeface="黑体" pitchFamily="2" charset="-122"/>
                <a:ea typeface="黑体" pitchFamily="2" charset="-122"/>
              </a:rPr>
              <a:t>对象</a:t>
            </a:r>
          </a:p>
        </p:txBody>
      </p:sp>
      <p:sp>
        <p:nvSpPr>
          <p:cNvPr id="56336" name="AutoShape 14"/>
          <p:cNvSpPr>
            <a:spLocks noChangeArrowheads="1"/>
          </p:cNvSpPr>
          <p:nvPr/>
        </p:nvSpPr>
        <p:spPr bwMode="auto">
          <a:xfrm>
            <a:off x="3886200" y="3124200"/>
            <a:ext cx="2743200" cy="762000"/>
          </a:xfrm>
          <a:prstGeom prst="wedgeEllipseCallout">
            <a:avLst>
              <a:gd name="adj1" fmla="val 60069"/>
              <a:gd name="adj2" fmla="val -72292"/>
            </a:avLst>
          </a:prstGeom>
          <a:solidFill>
            <a:srgbClr val="D9D9D9"/>
          </a:solidFill>
          <a:ln w="9525">
            <a:solidFill>
              <a:schemeClr val="tx1"/>
            </a:solidFill>
            <a:miter lim="800000"/>
            <a:headEnd/>
            <a:tailEnd/>
          </a:ln>
        </p:spPr>
        <p:txBody>
          <a:bodyPr/>
          <a:lstStyle/>
          <a:p>
            <a:pPr algn="ctr">
              <a:buFont typeface="Arial" charset="0"/>
              <a:buNone/>
            </a:pPr>
            <a:r>
              <a:rPr lang="zh-CN" altLang="en-US" sz="3600" b="1">
                <a:solidFill>
                  <a:srgbClr val="FF0000"/>
                </a:solidFill>
                <a:latin typeface="黑体" pitchFamily="2" charset="-122"/>
                <a:ea typeface="黑体" pitchFamily="2" charset="-122"/>
              </a:rPr>
              <a:t>方式</a:t>
            </a:r>
          </a:p>
        </p:txBody>
      </p:sp>
      <p:sp>
        <p:nvSpPr>
          <p:cNvPr id="25612" name="矩形 14"/>
          <p:cNvSpPr>
            <a:spLocks noChangeArrowheads="1"/>
          </p:cNvSpPr>
          <p:nvPr/>
        </p:nvSpPr>
        <p:spPr bwMode="auto">
          <a:xfrm>
            <a:off x="0" y="685800"/>
            <a:ext cx="3448050" cy="579438"/>
          </a:xfrm>
          <a:prstGeom prst="rect">
            <a:avLst/>
          </a:prstGeom>
          <a:noFill/>
          <a:ln w="9525">
            <a:noFill/>
            <a:miter lim="800000"/>
            <a:headEnd/>
            <a:tailEnd/>
          </a:ln>
        </p:spPr>
        <p:txBody>
          <a:bodyPr wrap="none">
            <a:spAutoFit/>
          </a:bodyPr>
          <a:lstStyle/>
          <a:p>
            <a:pPr>
              <a:buFont typeface="Arial" charset="0"/>
              <a:buNone/>
            </a:pPr>
            <a:r>
              <a:rPr lang="en-US" altLang="zh-CN" b="1">
                <a:solidFill>
                  <a:srgbClr val="FF0000"/>
                </a:solidFill>
                <a:latin typeface="微软雅黑" pitchFamily="34" charset="-122"/>
                <a:ea typeface="微软雅黑" pitchFamily="34" charset="-122"/>
              </a:rPr>
              <a:t>“</a:t>
            </a:r>
            <a:r>
              <a:rPr lang="zh-CN" altLang="en-US" b="1">
                <a:solidFill>
                  <a:srgbClr val="FF0000"/>
                </a:solidFill>
                <a:latin typeface="微软雅黑" pitchFamily="34" charset="-122"/>
                <a:ea typeface="微软雅黑" pitchFamily="34" charset="-122"/>
              </a:rPr>
              <a:t>冷战”的含义：</a:t>
            </a:r>
            <a:endParaRPr lang="zh-CN" altLang="en-US">
              <a:solidFill>
                <a:srgbClr val="FF0000"/>
              </a:solidFill>
              <a:latin typeface="微软雅黑" pitchFamily="34" charset="-122"/>
              <a:ea typeface="微软雅黑"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416"/>
                                        </p:tgtEl>
                                        <p:attrNameLst>
                                          <p:attrName>style.visibility</p:attrName>
                                        </p:attrNameLst>
                                      </p:cBhvr>
                                      <p:to>
                                        <p:strVal val="visible"/>
                                      </p:to>
                                    </p:set>
                                    <p:animEffect transition="in" filter="checkerboard(across)">
                                      <p:cBhvr>
                                        <p:cTn id="7" dur="500"/>
                                        <p:tgtEl>
                                          <p:spTgt spid="1741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633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633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633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7410"/>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741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7418"/>
                                        </p:tgtEl>
                                        <p:attrNameLst>
                                          <p:attrName>style.visibility</p:attrName>
                                        </p:attrNameLst>
                                      </p:cBhvr>
                                      <p:to>
                                        <p:strVal val="visible"/>
                                      </p:to>
                                    </p:set>
                                    <p:anim calcmode="lin" valueType="num">
                                      <p:cBhvr>
                                        <p:cTn id="30" dur="500" fill="hold"/>
                                        <p:tgtEl>
                                          <p:spTgt spid="17418"/>
                                        </p:tgtEl>
                                        <p:attrNameLst>
                                          <p:attrName>ppt_x</p:attrName>
                                        </p:attrNameLst>
                                      </p:cBhvr>
                                      <p:tavLst>
                                        <p:tav tm="0">
                                          <p:val>
                                            <p:strVal val="#ppt_x"/>
                                          </p:val>
                                        </p:tav>
                                        <p:tav tm="100000">
                                          <p:val>
                                            <p:strVal val="#ppt_x"/>
                                          </p:val>
                                        </p:tav>
                                      </p:tavLst>
                                    </p:anim>
                                    <p:anim calcmode="lin" valueType="num">
                                      <p:cBhvr>
                                        <p:cTn id="31" dur="500" fill="hold"/>
                                        <p:tgtEl>
                                          <p:spTgt spid="17418"/>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7419"/>
                                        </p:tgtEl>
                                        <p:attrNameLst>
                                          <p:attrName>style.visibility</p:attrName>
                                        </p:attrNameLst>
                                      </p:cBhvr>
                                      <p:to>
                                        <p:strVal val="visible"/>
                                      </p:to>
                                    </p:set>
                                    <p:anim calcmode="lin" valueType="num">
                                      <p:cBhvr>
                                        <p:cTn id="34" dur="500" fill="hold"/>
                                        <p:tgtEl>
                                          <p:spTgt spid="17419"/>
                                        </p:tgtEl>
                                        <p:attrNameLst>
                                          <p:attrName>ppt_x</p:attrName>
                                        </p:attrNameLst>
                                      </p:cBhvr>
                                      <p:tavLst>
                                        <p:tav tm="0">
                                          <p:val>
                                            <p:strVal val="#ppt_x"/>
                                          </p:val>
                                        </p:tav>
                                        <p:tav tm="100000">
                                          <p:val>
                                            <p:strVal val="#ppt_x"/>
                                          </p:val>
                                        </p:tav>
                                      </p:tavLst>
                                    </p:anim>
                                    <p:anim calcmode="lin" valueType="num">
                                      <p:cBhvr>
                                        <p:cTn id="35" dur="500" fill="hold"/>
                                        <p:tgtEl>
                                          <p:spTgt spid="174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4" grpId="0"/>
      <p:bldP spid="17416" grpId="0"/>
      <p:bldP spid="17418" grpId="0"/>
      <p:bldP spid="17419" grpId="0"/>
      <p:bldP spid="56334" grpId="0" bldLvl="0" animBg="1"/>
      <p:bldP spid="56335" grpId="0" bldLvl="0" animBg="1"/>
      <p:bldP spid="56336"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表格 15361"/>
          <p:cNvGraphicFramePr/>
          <p:nvPr/>
        </p:nvGraphicFramePr>
        <p:xfrm>
          <a:off x="179388" y="1447800"/>
          <a:ext cx="8785225" cy="4953635"/>
        </p:xfrm>
        <a:graphic>
          <a:graphicData uri="http://schemas.openxmlformats.org/drawingml/2006/table">
            <a:tbl>
              <a:tblPr/>
              <a:tblGrid>
                <a:gridCol w="582613"/>
                <a:gridCol w="2514600"/>
                <a:gridCol w="182562"/>
                <a:gridCol w="2782888"/>
                <a:gridCol w="2722562"/>
              </a:tblGrid>
              <a:tr h="822325">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spcBef>
                          <a:spcPct val="20000"/>
                        </a:spcBef>
                        <a:buClr>
                          <a:schemeClr val="hlink"/>
                        </a:buClr>
                        <a:buFont typeface="Wingdings" panose="05000000000000000000" pitchFamily="2" charset="2"/>
                        <a:buNone/>
                      </a:pPr>
                      <a:endParaRPr lang="zh-CN" altLang="en-US" sz="2400" b="1" dirty="0">
                        <a:latin typeface="黑体" panose="02010609060101010101" pitchFamily="49" charset="-122"/>
                        <a:ea typeface="黑体" panose="02010609060101010101" pitchFamily="49"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2">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buClr>
                          <a:schemeClr val="hlink"/>
                        </a:buClr>
                        <a:buFont typeface="Wingdings" panose="05000000000000000000" pitchFamily="2" charset="2"/>
                        <a:buNone/>
                      </a:pPr>
                      <a:r>
                        <a:rPr lang="zh-CN" altLang="en-US" sz="2400" b="1" dirty="0">
                          <a:latin typeface="黑体" panose="02010609060101010101" pitchFamily="49" charset="-122"/>
                          <a:ea typeface="黑体" panose="02010609060101010101" pitchFamily="49" charset="-122"/>
                        </a:rPr>
                        <a:t>美国</a:t>
                      </a:r>
                    </a:p>
                    <a:p>
                      <a:pPr lvl="0" algn="ctr" eaLnBrk="1" hangingPunct="1">
                        <a:buClr>
                          <a:schemeClr val="hlink"/>
                        </a:buClr>
                        <a:buFont typeface="Wingdings" panose="05000000000000000000" pitchFamily="2" charset="2"/>
                        <a:buNone/>
                      </a:pPr>
                      <a:r>
                        <a:rPr lang="zh-CN" altLang="en-US" sz="2400" b="1" dirty="0">
                          <a:latin typeface="黑体" panose="02010609060101010101" pitchFamily="49" charset="-122"/>
                          <a:ea typeface="黑体" panose="02010609060101010101" pitchFamily="49" charset="-122"/>
                        </a:rPr>
                        <a:t>（资本主义阵营）</a:t>
                      </a: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buClr>
                          <a:schemeClr val="hlink"/>
                        </a:buClr>
                        <a:buFont typeface="Wingdings" panose="05000000000000000000" pitchFamily="2" charset="2"/>
                        <a:buNone/>
                      </a:pPr>
                      <a:r>
                        <a:rPr lang="zh-CN" altLang="en-US" sz="2400" b="1" dirty="0">
                          <a:latin typeface="黑体" panose="02010609060101010101" pitchFamily="49" charset="-122"/>
                          <a:ea typeface="黑体" panose="02010609060101010101" pitchFamily="49" charset="-122"/>
                        </a:rPr>
                        <a:t>苏联</a:t>
                      </a:r>
                    </a:p>
                    <a:p>
                      <a:pPr lvl="0" algn="ctr" eaLnBrk="1" hangingPunct="1">
                        <a:buClr>
                          <a:schemeClr val="hlink"/>
                        </a:buClr>
                        <a:buFont typeface="Wingdings" panose="05000000000000000000" pitchFamily="2" charset="2"/>
                        <a:buNone/>
                      </a:pPr>
                      <a:r>
                        <a:rPr lang="zh-CN" altLang="en-US" sz="2400" b="1" dirty="0">
                          <a:latin typeface="黑体" panose="02010609060101010101" pitchFamily="49" charset="-122"/>
                          <a:ea typeface="黑体" panose="02010609060101010101" pitchFamily="49" charset="-122"/>
                        </a:rPr>
                        <a:t>（社会主义阵营）</a:t>
                      </a: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buClr>
                          <a:schemeClr val="hlink"/>
                        </a:buClr>
                        <a:buFont typeface="Wingdings" panose="05000000000000000000" pitchFamily="2" charset="2"/>
                        <a:buNone/>
                      </a:pPr>
                      <a:r>
                        <a:rPr lang="zh-CN" altLang="en-US" sz="2400" b="1" dirty="0">
                          <a:latin typeface="黑体" panose="02010609060101010101" pitchFamily="49" charset="-122"/>
                          <a:ea typeface="黑体" panose="02010609060101010101" pitchFamily="49" charset="-122"/>
                        </a:rPr>
                        <a:t>影响</a:t>
                      </a: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185863">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buClr>
                          <a:schemeClr val="hlink"/>
                        </a:buClr>
                        <a:buFont typeface="Wingdings" panose="05000000000000000000" pitchFamily="2" charset="2"/>
                        <a:buNone/>
                      </a:pPr>
                      <a:r>
                        <a:rPr lang="zh-CN" altLang="en-US" sz="2400" b="1" dirty="0">
                          <a:latin typeface="黑体" panose="02010609060101010101" pitchFamily="49" charset="-122"/>
                          <a:ea typeface="黑体" panose="02010609060101010101" pitchFamily="49" charset="-122"/>
                        </a:rPr>
                        <a:t>政治</a:t>
                      </a: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2">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buClr>
                          <a:schemeClr val="hlink"/>
                        </a:buClr>
                        <a:buFont typeface="Wingdings" panose="05000000000000000000" pitchFamily="2" charset="2"/>
                        <a:buNone/>
                      </a:pPr>
                      <a:r>
                        <a:rPr lang="zh-CN" altLang="en-US" sz="2400" b="1" dirty="0">
                          <a:latin typeface="黑体" panose="02010609060101010101" pitchFamily="49" charset="-122"/>
                          <a:ea typeface="黑体" panose="02010609060101010101" pitchFamily="49" charset="-122"/>
                        </a:rPr>
                        <a:t> </a:t>
                      </a: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buClr>
                          <a:schemeClr val="hlink"/>
                        </a:buClr>
                        <a:buFont typeface="Wingdings" panose="05000000000000000000" pitchFamily="2" charset="2"/>
                        <a:buNone/>
                      </a:pPr>
                      <a:endParaRPr lang="zh-CN" altLang="en-US" sz="2400" b="1" dirty="0">
                        <a:latin typeface="黑体" panose="02010609060101010101" pitchFamily="49" charset="-122"/>
                        <a:ea typeface="黑体" panose="02010609060101010101" pitchFamily="49"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buClr>
                          <a:schemeClr val="hlink"/>
                        </a:buClr>
                        <a:buFont typeface="Wingdings" panose="05000000000000000000" pitchFamily="2" charset="2"/>
                        <a:buNone/>
                      </a:pPr>
                      <a:endParaRPr lang="zh-CN" altLang="en-US" sz="2400" b="1" dirty="0">
                        <a:solidFill>
                          <a:srgbClr val="FF3300"/>
                        </a:solidFill>
                        <a:latin typeface="黑体" panose="02010609060101010101" pitchFamily="49" charset="-122"/>
                        <a:ea typeface="黑体" panose="02010609060101010101" pitchFamily="49"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185862">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buClr>
                          <a:schemeClr val="hlink"/>
                        </a:buClr>
                        <a:buFont typeface="Wingdings" panose="05000000000000000000" pitchFamily="2" charset="2"/>
                        <a:buNone/>
                      </a:pPr>
                      <a:r>
                        <a:rPr lang="zh-CN" altLang="en-US" sz="2400" b="1" dirty="0">
                          <a:latin typeface="黑体" panose="02010609060101010101" pitchFamily="49" charset="-122"/>
                          <a:ea typeface="黑体" panose="02010609060101010101" pitchFamily="49" charset="-122"/>
                        </a:rPr>
                        <a:t>经济</a:t>
                      </a: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2">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buClr>
                          <a:schemeClr val="hlink"/>
                        </a:buClr>
                        <a:buFont typeface="Wingdings" panose="05000000000000000000" pitchFamily="2" charset="2"/>
                        <a:buNone/>
                      </a:pPr>
                      <a:endParaRPr lang="zh-CN" altLang="en-US" sz="2400" b="1" dirty="0">
                        <a:latin typeface="黑体" panose="02010609060101010101" pitchFamily="49" charset="-122"/>
                        <a:ea typeface="黑体" panose="02010609060101010101" pitchFamily="49"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buClr>
                          <a:schemeClr val="hlink"/>
                        </a:buClr>
                        <a:buFont typeface="Wingdings" panose="05000000000000000000" pitchFamily="2" charset="2"/>
                        <a:buNone/>
                      </a:pPr>
                      <a:endParaRPr lang="zh-CN" altLang="en-US" sz="2400" b="1" dirty="0">
                        <a:latin typeface="黑体" panose="02010609060101010101" pitchFamily="49" charset="-122"/>
                        <a:ea typeface="黑体" panose="02010609060101010101" pitchFamily="49"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buClr>
                          <a:schemeClr val="hlink"/>
                        </a:buClr>
                        <a:buFont typeface="Wingdings" panose="05000000000000000000" pitchFamily="2" charset="2"/>
                        <a:buNone/>
                      </a:pPr>
                      <a:endParaRPr lang="zh-CN" altLang="en-US" sz="2400" b="1" dirty="0">
                        <a:latin typeface="黑体" panose="02010609060101010101" pitchFamily="49" charset="-122"/>
                        <a:ea typeface="黑体" panose="02010609060101010101" pitchFamily="49"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76263">
                <a:tc rowSpan="2">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buClr>
                          <a:schemeClr val="hlink"/>
                        </a:buClr>
                        <a:buFont typeface="Wingdings" panose="05000000000000000000" pitchFamily="2" charset="2"/>
                        <a:buNone/>
                      </a:pPr>
                      <a:endParaRPr lang="en-US" altLang="zh-CN" sz="2400" b="1" dirty="0">
                        <a:latin typeface="黑体" panose="02010609060101010101" pitchFamily="49" charset="-122"/>
                        <a:ea typeface="黑体" panose="02010609060101010101" pitchFamily="49" charset="-122"/>
                      </a:endParaRPr>
                    </a:p>
                    <a:p>
                      <a:pPr lvl="0" eaLnBrk="1" hangingPunct="1">
                        <a:buClr>
                          <a:schemeClr val="hlink"/>
                        </a:buClr>
                        <a:buFont typeface="Wingdings" panose="05000000000000000000" pitchFamily="2" charset="2"/>
                        <a:buNone/>
                      </a:pPr>
                      <a:r>
                        <a:rPr lang="zh-CN" altLang="en-US" sz="2400" b="1" dirty="0">
                          <a:latin typeface="黑体" panose="02010609060101010101" pitchFamily="49" charset="-122"/>
                          <a:ea typeface="黑体" panose="02010609060101010101" pitchFamily="49" charset="-122"/>
                        </a:rPr>
                        <a:t>军事</a:t>
                      </a: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3">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buClr>
                          <a:schemeClr val="hlink"/>
                        </a:buClr>
                        <a:buFont typeface="Wingdings" panose="05000000000000000000" pitchFamily="2" charset="2"/>
                        <a:buNone/>
                      </a:pPr>
                      <a:endParaRPr lang="zh-CN" altLang="en-US" sz="2400" b="1" dirty="0">
                        <a:latin typeface="黑体" panose="02010609060101010101" pitchFamily="49" charset="-122"/>
                        <a:ea typeface="黑体" panose="02010609060101010101" pitchFamily="49"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buClr>
                          <a:schemeClr val="hlink"/>
                        </a:buClr>
                        <a:buFont typeface="Wingdings" panose="05000000000000000000" pitchFamily="2" charset="2"/>
                        <a:buNone/>
                      </a:pPr>
                      <a:endParaRPr lang="zh-CN" altLang="en-US" sz="2400" b="1" dirty="0">
                        <a:latin typeface="黑体" panose="02010609060101010101" pitchFamily="49" charset="-122"/>
                        <a:ea typeface="黑体" panose="02010609060101010101" pitchFamily="49"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182687">
                <a:tc vMerge="1">
                  <a:txBody>
                    <a:bodyPr/>
                    <a:lstStyle/>
                    <a:p>
                      <a:endParaRPr lang="zh-CN"/>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buClr>
                          <a:schemeClr val="hlink"/>
                        </a:buClr>
                        <a:buFont typeface="Wingdings" panose="05000000000000000000" pitchFamily="2" charset="2"/>
                        <a:buNone/>
                      </a:pPr>
                      <a:endParaRPr lang="zh-CN" altLang="en-US" sz="2400" b="1" dirty="0">
                        <a:latin typeface="黑体" panose="02010609060101010101" pitchFamily="49" charset="-122"/>
                        <a:ea typeface="黑体" panose="02010609060101010101" pitchFamily="49"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2">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buClr>
                          <a:schemeClr val="hlink"/>
                        </a:buClr>
                        <a:buFont typeface="Wingdings" panose="05000000000000000000" pitchFamily="2" charset="2"/>
                        <a:buNone/>
                      </a:pPr>
                      <a:r>
                        <a:rPr lang="en-US" altLang="zh-CN" sz="2400" b="1" u="sng" dirty="0">
                          <a:latin typeface="黑体" panose="02010609060101010101" pitchFamily="49" charset="-122"/>
                          <a:ea typeface="黑体" panose="02010609060101010101" pitchFamily="49" charset="-122"/>
                        </a:rPr>
                        <a:t> </a:t>
                      </a:r>
                      <a:endParaRPr lang="zh-CN" altLang="en-US" sz="2400" b="1" dirty="0">
                        <a:latin typeface="黑体" panose="02010609060101010101" pitchFamily="49" charset="-122"/>
                        <a:ea typeface="黑体" panose="02010609060101010101" pitchFamily="49"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3200"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buClr>
                          <a:schemeClr val="hlink"/>
                        </a:buClr>
                        <a:buFont typeface="Wingdings" panose="05000000000000000000" pitchFamily="2" charset="2"/>
                        <a:buNone/>
                      </a:pPr>
                      <a:endParaRPr lang="zh-CN" altLang="en-US" sz="2400" b="1" dirty="0">
                        <a:latin typeface="黑体" panose="02010609060101010101" pitchFamily="49" charset="-122"/>
                        <a:ea typeface="黑体" panose="02010609060101010101" pitchFamily="49"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26656" name="矩形 5"/>
          <p:cNvSpPr>
            <a:spLocks noChangeArrowheads="1"/>
          </p:cNvSpPr>
          <p:nvPr/>
        </p:nvSpPr>
        <p:spPr bwMode="auto">
          <a:xfrm>
            <a:off x="0" y="0"/>
            <a:ext cx="6629400" cy="1311275"/>
          </a:xfrm>
          <a:prstGeom prst="rect">
            <a:avLst/>
          </a:prstGeom>
          <a:solidFill>
            <a:srgbClr val="FFFF00"/>
          </a:solidFill>
          <a:ln w="9525">
            <a:noFill/>
            <a:miter lim="800000"/>
            <a:headEnd/>
            <a:tailEnd/>
          </a:ln>
        </p:spPr>
        <p:txBody>
          <a:bodyPr>
            <a:spAutoFit/>
          </a:bodyPr>
          <a:lstStyle/>
          <a:p>
            <a:pPr>
              <a:buFont typeface="Arial" charset="0"/>
              <a:buNone/>
            </a:pPr>
            <a:r>
              <a:rPr lang="zh-CN" altLang="en-US" sz="4000" b="1">
                <a:solidFill>
                  <a:srgbClr val="0000CC"/>
                </a:solidFill>
                <a:ea typeface="黑体" pitchFamily="2" charset="-122"/>
              </a:rPr>
              <a:t>二、针锋相对两阵营</a:t>
            </a:r>
          </a:p>
          <a:p>
            <a:pPr>
              <a:buFont typeface="Arial" charset="0"/>
              <a:buNone/>
            </a:pPr>
            <a:r>
              <a:rPr lang="zh-CN" altLang="en-US" sz="4000" b="1">
                <a:solidFill>
                  <a:srgbClr val="FF0000"/>
                </a:solidFill>
                <a:ea typeface="黑体" pitchFamily="2" charset="-122"/>
              </a:rPr>
              <a:t>                  </a:t>
            </a:r>
            <a:r>
              <a:rPr lang="en-US" altLang="zh-CN" sz="4000" b="1">
                <a:solidFill>
                  <a:srgbClr val="FF0000"/>
                </a:solidFill>
                <a:ea typeface="黑体" pitchFamily="2" charset="-122"/>
              </a:rPr>
              <a:t>——</a:t>
            </a:r>
            <a:r>
              <a:rPr lang="zh-CN" altLang="en-US" sz="4000" b="1">
                <a:solidFill>
                  <a:srgbClr val="FF0000"/>
                </a:solidFill>
                <a:ea typeface="黑体" pitchFamily="2" charset="-122"/>
              </a:rPr>
              <a:t>识对峙之策</a:t>
            </a:r>
          </a:p>
        </p:txBody>
      </p:sp>
      <p:sp>
        <p:nvSpPr>
          <p:cNvPr id="26657" name="矩形 57382"/>
          <p:cNvSpPr>
            <a:spLocks noChangeArrowheads="1"/>
          </p:cNvSpPr>
          <p:nvPr/>
        </p:nvSpPr>
        <p:spPr bwMode="auto">
          <a:xfrm>
            <a:off x="6477000" y="304800"/>
            <a:ext cx="3492500" cy="579438"/>
          </a:xfrm>
          <a:prstGeom prst="rect">
            <a:avLst/>
          </a:prstGeom>
          <a:noFill/>
          <a:ln w="9525">
            <a:noFill/>
            <a:miter lim="800000"/>
            <a:headEnd/>
            <a:tailEnd/>
          </a:ln>
        </p:spPr>
        <p:txBody>
          <a:bodyPr anchor="ctr">
            <a:spAutoFit/>
          </a:bodyPr>
          <a:lstStyle/>
          <a:p>
            <a:pPr>
              <a:buFont typeface="Arial" charset="0"/>
              <a:buNone/>
            </a:pPr>
            <a:r>
              <a:rPr lang="zh-CN" altLang="en-US" b="1">
                <a:solidFill>
                  <a:srgbClr val="FF3300"/>
                </a:solidFill>
              </a:rPr>
              <a:t>【自主学习】</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425" name="Group 41"/>
          <p:cNvGraphicFramePr>
            <a:graphicFrameLocks noGrp="1"/>
          </p:cNvGraphicFramePr>
          <p:nvPr/>
        </p:nvGraphicFramePr>
        <p:xfrm>
          <a:off x="179388" y="1447800"/>
          <a:ext cx="8785225" cy="4784726"/>
        </p:xfrm>
        <a:graphic>
          <a:graphicData uri="http://schemas.openxmlformats.org/drawingml/2006/table">
            <a:tbl>
              <a:tblPr/>
              <a:tblGrid>
                <a:gridCol w="582612"/>
                <a:gridCol w="2514600"/>
                <a:gridCol w="182563"/>
                <a:gridCol w="2782887"/>
                <a:gridCol w="2722563"/>
              </a:tblGrid>
              <a:tr h="820738">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2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2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美国</a:t>
                      </a:r>
                    </a:p>
                    <a:p>
                      <a:pPr marL="0" marR="0" lvl="0" indent="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2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（资本主义阵营）</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p>
                  </a:txBody>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2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苏联</a:t>
                      </a:r>
                    </a:p>
                    <a:p>
                      <a:pPr marL="0" marR="0" lvl="0" indent="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2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（社会主义阵营）</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2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影响</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85863">
                <a:tc>
                  <a:txBody>
                    <a:bodyPr/>
                    <a:lstStyle/>
                    <a:p>
                      <a:pPr marL="0" marR="0" lvl="0" indent="0" algn="l"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2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政治</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en-US" altLang="zh-CN" sz="2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a:t>
                      </a:r>
                      <a:r>
                        <a:rPr kumimoji="0" lang="zh-CN" altLang="en-US" sz="2400" b="1" i="0" u="sng" strike="noStrike" cap="none" normalizeH="0" baseline="0" smtClean="0">
                          <a:ln>
                            <a:noFill/>
                          </a:ln>
                          <a:solidFill>
                            <a:schemeClr val="tx2"/>
                          </a:solidFill>
                          <a:effectLst/>
                          <a:latin typeface="黑体" panose="02010609060101010101" pitchFamily="49" charset="-122"/>
                          <a:ea typeface="黑体" panose="02010609060101010101" pitchFamily="49" charset="-122"/>
                        </a:rPr>
                        <a:t>杜鲁门主义</a:t>
                      </a:r>
                      <a:r>
                        <a:rPr kumimoji="0" lang="zh-CN" altLang="en-US" sz="2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a:t>
                      </a:r>
                    </a:p>
                    <a:p>
                      <a:pPr marL="0" marR="0" lvl="0" indent="0" algn="l"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2400" b="1" i="0" u="sng" strike="noStrike" cap="none" normalizeH="0" baseline="0" smtClean="0">
                          <a:ln>
                            <a:noFill/>
                          </a:ln>
                          <a:solidFill>
                            <a:schemeClr val="tx1"/>
                          </a:solidFill>
                          <a:effectLst/>
                          <a:latin typeface="黑体" panose="02010609060101010101" pitchFamily="49" charset="-122"/>
                          <a:ea typeface="黑体" panose="02010609060101010101" pitchFamily="49" charset="-122"/>
                        </a:rPr>
                        <a:t>（ </a:t>
                      </a:r>
                      <a:r>
                        <a:rPr kumimoji="0" lang="en-US" altLang="zh-CN" sz="2400" b="1" i="0" u="sng" strike="noStrike" cap="none" normalizeH="0" baseline="0" smtClean="0">
                          <a:ln>
                            <a:noFill/>
                          </a:ln>
                          <a:solidFill>
                            <a:schemeClr val="tx2"/>
                          </a:solidFill>
                          <a:effectLst/>
                          <a:latin typeface="黑体" panose="02010609060101010101" pitchFamily="49" charset="-122"/>
                          <a:ea typeface="黑体" panose="02010609060101010101" pitchFamily="49" charset="-122"/>
                        </a:rPr>
                        <a:t>1947</a:t>
                      </a:r>
                      <a:r>
                        <a:rPr kumimoji="0" lang="zh-CN" altLang="en-US" sz="2400" b="1" i="0" u="sng" strike="noStrike" cap="none" normalizeH="0" baseline="0" smtClean="0">
                          <a:ln>
                            <a:noFill/>
                          </a:ln>
                          <a:solidFill>
                            <a:schemeClr val="tx1"/>
                          </a:solidFill>
                          <a:effectLst/>
                          <a:latin typeface="黑体" panose="02010609060101010101" pitchFamily="49" charset="-122"/>
                          <a:ea typeface="黑体" panose="02010609060101010101" pitchFamily="49" charset="-122"/>
                        </a:rPr>
                        <a:t>年</a:t>
                      </a:r>
                      <a:r>
                        <a:rPr kumimoji="0" lang="en-US" altLang="zh-CN" sz="2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3</a:t>
                      </a:r>
                      <a:r>
                        <a:rPr kumimoji="0" lang="zh-CN" altLang="en-US" sz="2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月）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p>
                  </a:txBody>
                  <a:tcPr/>
                </a:tc>
                <a:tc>
                  <a:txBody>
                    <a:bodyPr/>
                    <a:lstStyle/>
                    <a:p>
                      <a:pPr marL="0" marR="0" lvl="0" indent="0" algn="l"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2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欧洲共产党和工人党情报局（</a:t>
                      </a:r>
                      <a:r>
                        <a:rPr kumimoji="0" lang="en-US" altLang="zh-CN" sz="2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1947</a:t>
                      </a:r>
                      <a:r>
                        <a:rPr kumimoji="0" lang="zh-CN" altLang="en-US" sz="2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a:t>
                      </a:r>
                      <a:r>
                        <a:rPr kumimoji="0" lang="en-US" altLang="zh-CN" sz="2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9</a:t>
                      </a:r>
                      <a:r>
                        <a:rPr kumimoji="0" lang="zh-CN" altLang="en-US" sz="2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2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标志着</a:t>
                      </a:r>
                      <a:r>
                        <a:rPr kumimoji="0" lang="zh-CN" altLang="en-US" sz="2400" b="1" i="0" u="sng" strike="noStrike" cap="none" normalizeH="0" baseline="0" smtClean="0">
                          <a:ln>
                            <a:noFill/>
                          </a:ln>
                          <a:solidFill>
                            <a:schemeClr val="tx1"/>
                          </a:solidFill>
                          <a:effectLst/>
                          <a:latin typeface="黑体" panose="02010609060101010101" pitchFamily="49" charset="-122"/>
                          <a:ea typeface="黑体" panose="02010609060101010101" pitchFamily="49" charset="-122"/>
                        </a:rPr>
                        <a:t>  </a:t>
                      </a:r>
                      <a:r>
                        <a:rPr kumimoji="0" lang="zh-CN" altLang="en-US" sz="2400" b="1" i="0" u="sng" strike="noStrike" cap="none" normalizeH="0" baseline="0" smtClean="0">
                          <a:ln>
                            <a:noFill/>
                          </a:ln>
                          <a:solidFill>
                            <a:schemeClr val="tx2"/>
                          </a:solidFill>
                          <a:effectLst/>
                          <a:latin typeface="黑体" panose="02010609060101010101" pitchFamily="49" charset="-122"/>
                          <a:ea typeface="黑体" panose="02010609060101010101" pitchFamily="49" charset="-122"/>
                        </a:rPr>
                        <a:t>冷战</a:t>
                      </a:r>
                      <a:r>
                        <a:rPr kumimoji="0" lang="zh-CN" altLang="en-US" sz="2400" b="1" i="0" u="sng" strike="noStrike" cap="none" normalizeH="0" baseline="0" smtClean="0">
                          <a:ln>
                            <a:noFill/>
                          </a:ln>
                          <a:solidFill>
                            <a:schemeClr val="tx1"/>
                          </a:solidFill>
                          <a:effectLst/>
                          <a:latin typeface="黑体" panose="02010609060101010101" pitchFamily="49" charset="-122"/>
                          <a:ea typeface="黑体" panose="02010609060101010101" pitchFamily="49" charset="-122"/>
                        </a:rPr>
                        <a:t> </a:t>
                      </a:r>
                      <a:r>
                        <a:rPr kumimoji="0" lang="zh-CN" altLang="en-US" sz="2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的正式</a:t>
                      </a:r>
                      <a:r>
                        <a:rPr kumimoji="0" lang="zh-CN" altLang="en-US" sz="2400" b="1" i="1" u="sng" strike="noStrike" cap="none" normalizeH="0" baseline="0" smtClean="0">
                          <a:ln>
                            <a:noFill/>
                          </a:ln>
                          <a:solidFill>
                            <a:srgbClr val="FF3300"/>
                          </a:solidFill>
                          <a:effectLst/>
                          <a:latin typeface="黑体" panose="02010609060101010101" pitchFamily="49" charset="-122"/>
                          <a:ea typeface="黑体" panose="02010609060101010101" pitchFamily="49" charset="-122"/>
                        </a:rPr>
                        <a:t>开始</a:t>
                      </a:r>
                      <a:endParaRPr kumimoji="0" lang="zh-CN" altLang="en-US" sz="2400" b="1" i="0" u="none" strike="noStrike" cap="none" normalizeH="0" baseline="0" smtClean="0">
                        <a:ln>
                          <a:noFill/>
                        </a:ln>
                        <a:solidFill>
                          <a:srgbClr val="FF3300"/>
                        </a:solidFill>
                        <a:effectLst/>
                        <a:latin typeface="黑体" panose="02010609060101010101" pitchFamily="49" charset="-122"/>
                        <a:ea typeface="黑体" panose="02010609060101010101"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85863">
                <a:tc>
                  <a:txBody>
                    <a:bodyPr/>
                    <a:lstStyle/>
                    <a:p>
                      <a:pPr marL="0" marR="0" lvl="0" indent="0" algn="l"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2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经济</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en-US" altLang="zh-CN" sz="2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a:t>
                      </a:r>
                      <a:r>
                        <a:rPr kumimoji="0" lang="en-US" altLang="zh-CN" sz="2400" b="1" i="0" u="sng" strike="noStrike" cap="none" normalizeH="0" baseline="0" smtClean="0">
                          <a:ln>
                            <a:noFill/>
                          </a:ln>
                          <a:solidFill>
                            <a:schemeClr val="tx1"/>
                          </a:solidFill>
                          <a:effectLst/>
                          <a:latin typeface="黑体" panose="02010609060101010101" pitchFamily="49" charset="-122"/>
                          <a:ea typeface="黑体" panose="02010609060101010101" pitchFamily="49" charset="-122"/>
                        </a:rPr>
                        <a:t> </a:t>
                      </a:r>
                      <a:r>
                        <a:rPr kumimoji="0" lang="zh-CN" altLang="en-US" sz="2400" b="1" i="0" u="sng" strike="noStrike" cap="none" normalizeH="0" baseline="0" smtClean="0">
                          <a:ln>
                            <a:noFill/>
                          </a:ln>
                          <a:solidFill>
                            <a:schemeClr val="tx2"/>
                          </a:solidFill>
                          <a:effectLst/>
                          <a:latin typeface="黑体" panose="02010609060101010101" pitchFamily="49" charset="-122"/>
                          <a:ea typeface="黑体" panose="02010609060101010101" pitchFamily="49" charset="-122"/>
                        </a:rPr>
                        <a:t>马歇尔</a:t>
                      </a:r>
                      <a:r>
                        <a:rPr kumimoji="0" lang="zh-CN" altLang="en-US" sz="2400" b="1" i="0" u="sng" strike="noStrike" cap="none" normalizeH="0" baseline="0" smtClean="0">
                          <a:ln>
                            <a:noFill/>
                          </a:ln>
                          <a:solidFill>
                            <a:schemeClr val="tx1"/>
                          </a:solidFill>
                          <a:effectLst/>
                          <a:latin typeface="黑体" panose="02010609060101010101" pitchFamily="49" charset="-122"/>
                          <a:ea typeface="黑体" panose="02010609060101010101" pitchFamily="49" charset="-122"/>
                        </a:rPr>
                        <a:t> </a:t>
                      </a:r>
                      <a:r>
                        <a:rPr kumimoji="0" lang="zh-CN" altLang="en-US" sz="2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计划”（</a:t>
                      </a:r>
                      <a:r>
                        <a:rPr kumimoji="0" lang="en-US" altLang="zh-CN" sz="2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1948</a:t>
                      </a:r>
                      <a:r>
                        <a:rPr kumimoji="0" lang="zh-CN" altLang="en-US" sz="2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年）</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p>
                  </a:txBody>
                  <a:tcPr/>
                </a:tc>
                <a:tc>
                  <a:txBody>
                    <a:bodyPr/>
                    <a:lstStyle/>
                    <a:p>
                      <a:pPr marL="0" marR="0" lvl="0" indent="0" algn="l"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2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经济互助委员会（</a:t>
                      </a:r>
                      <a:r>
                        <a:rPr kumimoji="0" lang="en-US" altLang="zh-CN" sz="2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1949</a:t>
                      </a:r>
                      <a:r>
                        <a:rPr kumimoji="0" lang="zh-CN" altLang="en-US" sz="2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年）</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2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政治政策的经济运用（杜鲁门主义的一次大规模运用）</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6263">
                <a:tc rowSpan="2">
                  <a:txBody>
                    <a:bodyPr/>
                    <a:lstStyle/>
                    <a:p>
                      <a:pPr marL="0" marR="0" lvl="0" indent="0" algn="l"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endParaRPr kumimoji="0" lang="en-US" altLang="zh-CN" sz="2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2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军事</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2400" b="1" i="0" u="sng" strike="noStrike" cap="none" normalizeH="0" baseline="0" smtClean="0">
                          <a:ln>
                            <a:noFill/>
                          </a:ln>
                          <a:solidFill>
                            <a:schemeClr val="tx2"/>
                          </a:solidFill>
                          <a:effectLst/>
                          <a:latin typeface="黑体" panose="02010609060101010101" pitchFamily="49" charset="-122"/>
                          <a:ea typeface="黑体" panose="02010609060101010101" pitchFamily="49" charset="-122"/>
                        </a:rPr>
                        <a:t>柏林危机</a:t>
                      </a:r>
                      <a:r>
                        <a:rPr kumimoji="0" lang="zh-CN" altLang="en-US" sz="2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a:t>
                      </a:r>
                      <a:r>
                        <a:rPr kumimoji="0" lang="en-US" altLang="zh-CN" sz="2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1948</a:t>
                      </a:r>
                      <a:r>
                        <a:rPr kumimoji="0" lang="zh-CN" altLang="en-US" sz="2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年）</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p>
                  </a:txBody>
                  <a:tcPr/>
                </a:tc>
                <a:tc hMerge="1">
                  <a:txBody>
                    <a:bodyPr/>
                    <a:lstStyle/>
                    <a:p>
                      <a:endParaRPr lang="zh-CN"/>
                    </a:p>
                  </a:txBody>
                  <a:tcPr/>
                </a:tc>
                <a:tc>
                  <a:txBody>
                    <a:bodyPr/>
                    <a:lstStyle/>
                    <a:p>
                      <a:pPr marL="0" marR="0" lvl="0" indent="0" algn="l"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2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冷战的第一次高潮</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08063">
                <a:tc vMerge="1">
                  <a:txBody>
                    <a:bodyPr/>
                    <a:lstStyle/>
                    <a:p>
                      <a:endParaRPr lang="zh-CN"/>
                    </a:p>
                  </a:txBody>
                  <a:tcPr/>
                </a:tc>
                <a:tc>
                  <a:txBody>
                    <a:bodyPr/>
                    <a:lstStyle/>
                    <a:p>
                      <a:pPr marL="0" marR="0" lvl="0" indent="0" algn="l"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2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北约（</a:t>
                      </a:r>
                      <a:r>
                        <a:rPr kumimoji="0" lang="en-US" altLang="zh-CN" sz="2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1949</a:t>
                      </a:r>
                      <a:r>
                        <a:rPr kumimoji="0" lang="zh-CN" altLang="en-US" sz="2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年）</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en-US" altLang="zh-CN" sz="2400" b="1" i="0" u="sng" strike="noStrike" cap="none" normalizeH="0" baseline="0" smtClean="0">
                          <a:ln>
                            <a:noFill/>
                          </a:ln>
                          <a:solidFill>
                            <a:schemeClr val="tx1"/>
                          </a:solidFill>
                          <a:effectLst/>
                          <a:latin typeface="黑体" panose="02010609060101010101" pitchFamily="49" charset="-122"/>
                          <a:ea typeface="黑体" panose="02010609060101010101" pitchFamily="49" charset="-122"/>
                        </a:rPr>
                        <a:t> </a:t>
                      </a:r>
                      <a:r>
                        <a:rPr kumimoji="0" lang="zh-CN" altLang="en-US" sz="2400" b="1" i="0" u="sng" strike="noStrike" cap="none" normalizeH="0" baseline="0" smtClean="0">
                          <a:ln>
                            <a:noFill/>
                          </a:ln>
                          <a:solidFill>
                            <a:schemeClr val="tx2"/>
                          </a:solidFill>
                          <a:effectLst/>
                          <a:latin typeface="黑体" panose="02010609060101010101" pitchFamily="49" charset="-122"/>
                          <a:ea typeface="黑体" panose="02010609060101010101" pitchFamily="49" charset="-122"/>
                        </a:rPr>
                        <a:t>华约（</a:t>
                      </a:r>
                      <a:r>
                        <a:rPr kumimoji="0" lang="en-US" altLang="zh-CN" sz="2400" b="1" i="0" u="sng" strike="noStrike" cap="none" normalizeH="0" baseline="0" smtClean="0">
                          <a:ln>
                            <a:noFill/>
                          </a:ln>
                          <a:solidFill>
                            <a:schemeClr val="tx2"/>
                          </a:solidFill>
                          <a:effectLst/>
                          <a:latin typeface="黑体" panose="02010609060101010101" pitchFamily="49" charset="-122"/>
                          <a:ea typeface="黑体" panose="02010609060101010101" pitchFamily="49" charset="-122"/>
                        </a:rPr>
                        <a:t>1955</a:t>
                      </a:r>
                      <a:r>
                        <a:rPr kumimoji="0" lang="zh-CN" altLang="en-US" sz="2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年）</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p>
                  </a:txBody>
                  <a:tcPr/>
                </a:tc>
                <a:tc>
                  <a:txBody>
                    <a:bodyPr/>
                    <a:lstStyle/>
                    <a:p>
                      <a:pPr marL="0" marR="0" lvl="0" indent="0" algn="l"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2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标志着</a:t>
                      </a:r>
                      <a:r>
                        <a:rPr kumimoji="0" lang="zh-CN" altLang="en-US" sz="2400" b="1" i="1" u="sng" strike="noStrike" cap="none" normalizeH="0" baseline="0" smtClean="0">
                          <a:ln>
                            <a:noFill/>
                          </a:ln>
                          <a:solidFill>
                            <a:schemeClr val="tx1"/>
                          </a:solidFill>
                          <a:effectLst/>
                          <a:latin typeface="黑体" panose="02010609060101010101" pitchFamily="49" charset="-122"/>
                          <a:ea typeface="黑体" panose="02010609060101010101" pitchFamily="49" charset="-122"/>
                        </a:rPr>
                        <a:t> </a:t>
                      </a:r>
                      <a:r>
                        <a:rPr kumimoji="0" lang="zh-CN" altLang="en-US" sz="2400" b="1" i="0" u="sng" strike="noStrike" cap="none" normalizeH="0" baseline="0" smtClean="0">
                          <a:ln>
                            <a:noFill/>
                          </a:ln>
                          <a:solidFill>
                            <a:schemeClr val="tx2"/>
                          </a:solidFill>
                          <a:effectLst/>
                          <a:latin typeface="黑体" panose="02010609060101010101" pitchFamily="49" charset="-122"/>
                          <a:ea typeface="黑体" panose="02010609060101010101" pitchFamily="49" charset="-122"/>
                        </a:rPr>
                        <a:t>两极格局</a:t>
                      </a:r>
                      <a:r>
                        <a:rPr kumimoji="0" lang="zh-CN" altLang="en-US" sz="2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正式</a:t>
                      </a:r>
                      <a:r>
                        <a:rPr kumimoji="0" lang="zh-CN" altLang="en-US" sz="2400" b="1" i="1" u="sng" strike="noStrike" cap="none" normalizeH="0" baseline="0" smtClean="0">
                          <a:ln>
                            <a:noFill/>
                          </a:ln>
                          <a:solidFill>
                            <a:schemeClr val="tx1"/>
                          </a:solidFill>
                          <a:effectLst/>
                          <a:latin typeface="黑体" panose="02010609060101010101" pitchFamily="49" charset="-122"/>
                          <a:ea typeface="黑体" panose="02010609060101010101" pitchFamily="49" charset="-122"/>
                        </a:rPr>
                        <a:t>形成</a:t>
                      </a:r>
                      <a:endParaRPr kumimoji="0" lang="zh-CN" altLang="en-US" sz="2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7680" name="矩形 5"/>
          <p:cNvSpPr>
            <a:spLocks noChangeArrowheads="1"/>
          </p:cNvSpPr>
          <p:nvPr/>
        </p:nvSpPr>
        <p:spPr bwMode="auto">
          <a:xfrm>
            <a:off x="0" y="0"/>
            <a:ext cx="6629400" cy="1311275"/>
          </a:xfrm>
          <a:prstGeom prst="rect">
            <a:avLst/>
          </a:prstGeom>
          <a:solidFill>
            <a:srgbClr val="FFFF00"/>
          </a:solidFill>
          <a:ln w="9525">
            <a:noFill/>
            <a:miter lim="800000"/>
            <a:headEnd/>
            <a:tailEnd/>
          </a:ln>
        </p:spPr>
        <p:txBody>
          <a:bodyPr>
            <a:spAutoFit/>
          </a:bodyPr>
          <a:lstStyle/>
          <a:p>
            <a:pPr>
              <a:buFont typeface="Arial" charset="0"/>
              <a:buNone/>
            </a:pPr>
            <a:r>
              <a:rPr lang="zh-CN" altLang="en-US" sz="4000" b="1">
                <a:solidFill>
                  <a:srgbClr val="0000CC"/>
                </a:solidFill>
                <a:ea typeface="黑体" pitchFamily="2" charset="-122"/>
              </a:rPr>
              <a:t>二、针锋相对两阵营</a:t>
            </a:r>
          </a:p>
          <a:p>
            <a:pPr>
              <a:buFont typeface="Arial" charset="0"/>
              <a:buNone/>
            </a:pPr>
            <a:r>
              <a:rPr lang="zh-CN" altLang="en-US" sz="4000" b="1">
                <a:solidFill>
                  <a:srgbClr val="FF0000"/>
                </a:solidFill>
                <a:ea typeface="黑体" pitchFamily="2" charset="-122"/>
              </a:rPr>
              <a:t>                  </a:t>
            </a:r>
            <a:r>
              <a:rPr lang="en-US" altLang="zh-CN" sz="4000" b="1">
                <a:solidFill>
                  <a:srgbClr val="FF0000"/>
                </a:solidFill>
                <a:ea typeface="黑体" pitchFamily="2" charset="-122"/>
              </a:rPr>
              <a:t>——</a:t>
            </a:r>
            <a:r>
              <a:rPr lang="zh-CN" altLang="en-US" sz="4000" b="1">
                <a:solidFill>
                  <a:srgbClr val="FF0000"/>
                </a:solidFill>
                <a:ea typeface="黑体" pitchFamily="2" charset="-122"/>
              </a:rPr>
              <a:t>识对峙之策</a:t>
            </a:r>
          </a:p>
        </p:txBody>
      </p:sp>
      <p:sp>
        <p:nvSpPr>
          <p:cNvPr id="27681" name="矩形 57382"/>
          <p:cNvSpPr>
            <a:spLocks noChangeArrowheads="1"/>
          </p:cNvSpPr>
          <p:nvPr/>
        </p:nvSpPr>
        <p:spPr bwMode="auto">
          <a:xfrm>
            <a:off x="6477000" y="457200"/>
            <a:ext cx="3492500" cy="579438"/>
          </a:xfrm>
          <a:prstGeom prst="rect">
            <a:avLst/>
          </a:prstGeom>
          <a:noFill/>
          <a:ln w="9525">
            <a:noFill/>
            <a:miter lim="800000"/>
            <a:headEnd/>
            <a:tailEnd/>
          </a:ln>
        </p:spPr>
        <p:txBody>
          <a:bodyPr anchor="ctr">
            <a:spAutoFit/>
          </a:bodyPr>
          <a:lstStyle/>
          <a:p>
            <a:pPr>
              <a:buFont typeface="Arial" charset="0"/>
              <a:buNone/>
            </a:pPr>
            <a:r>
              <a:rPr lang="zh-CN" altLang="en-US" b="1">
                <a:solidFill>
                  <a:srgbClr val="FF3300"/>
                </a:solidFill>
              </a:rPr>
              <a:t>【自主学习】</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矩形 37889"/>
          <p:cNvSpPr>
            <a:spLocks noChangeArrowheads="1"/>
          </p:cNvSpPr>
          <p:nvPr/>
        </p:nvSpPr>
        <p:spPr bwMode="auto">
          <a:xfrm>
            <a:off x="0" y="538163"/>
            <a:ext cx="9144000" cy="2676525"/>
          </a:xfrm>
          <a:prstGeom prst="rect">
            <a:avLst/>
          </a:prstGeom>
          <a:solidFill>
            <a:srgbClr val="FFFF00"/>
          </a:solidFill>
          <a:ln w="9525">
            <a:noFill/>
            <a:miter lim="800000"/>
            <a:headEnd/>
            <a:tailEnd/>
          </a:ln>
        </p:spPr>
        <p:txBody>
          <a:bodyPr anchor="ctr">
            <a:spAutoFit/>
          </a:bodyPr>
          <a:lstStyle/>
          <a:p>
            <a:pPr>
              <a:buFont typeface="Arial" charset="0"/>
              <a:buNone/>
            </a:pPr>
            <a:r>
              <a:rPr lang="zh-CN" altLang="en-US" sz="2800" b="1">
                <a:solidFill>
                  <a:srgbClr val="FF0000"/>
                </a:solidFill>
              </a:rPr>
              <a:t>材料一</a:t>
            </a:r>
            <a:r>
              <a:rPr lang="zh-CN" altLang="en-US" sz="2800" b="1"/>
              <a:t> </a:t>
            </a:r>
            <a:r>
              <a:rPr lang="zh-CN" altLang="en-US" sz="2400" b="1"/>
              <a:t>   </a:t>
            </a:r>
            <a:r>
              <a:rPr lang="zh-CN" altLang="en-US" sz="2800" b="1">
                <a:latin typeface="楷体_GB2312" pitchFamily="49" charset="-122"/>
                <a:ea typeface="楷体_GB2312" pitchFamily="49" charset="-122"/>
              </a:rPr>
              <a:t>我认为，美国的政策必须是支持自由国家的人民抵抗少数武装分子或外来压力企图加于他们的奴役。我认为我们必须援助自由人民以自己的方式来规划自己的命运</a:t>
            </a:r>
            <a:r>
              <a:rPr lang="en-US" altLang="zh-CN" sz="2800" b="1">
                <a:latin typeface="楷体_GB2312" pitchFamily="49" charset="-122"/>
                <a:ea typeface="楷体_GB2312" pitchFamily="49" charset="-122"/>
              </a:rPr>
              <a:t>……</a:t>
            </a:r>
            <a:r>
              <a:rPr lang="zh-CN" altLang="en-US" sz="2800" b="1">
                <a:latin typeface="楷体_GB2312" pitchFamily="49" charset="-122"/>
                <a:ea typeface="楷体_GB2312" pitchFamily="49" charset="-122"/>
              </a:rPr>
              <a:t>全世界自由的人民指望着我们支持他们维护他们的自由。如果我们领导不利，我们就可能危及世界和平</a:t>
            </a:r>
            <a:r>
              <a:rPr lang="en-US" altLang="zh-CN" sz="2800" b="1">
                <a:latin typeface="楷体_GB2312" pitchFamily="49" charset="-122"/>
                <a:ea typeface="楷体_GB2312" pitchFamily="49" charset="-122"/>
              </a:rPr>
              <a:t>——</a:t>
            </a:r>
            <a:r>
              <a:rPr lang="zh-CN" altLang="en-US" sz="2800" b="1">
                <a:latin typeface="楷体_GB2312" pitchFamily="49" charset="-122"/>
                <a:ea typeface="楷体_GB2312" pitchFamily="49" charset="-122"/>
              </a:rPr>
              <a:t>而肯定会危及我们自己国家的利益</a:t>
            </a:r>
            <a:r>
              <a:rPr lang="en-US" altLang="zh-CN" sz="2800" b="1">
                <a:latin typeface="楷体_GB2312" pitchFamily="49" charset="-122"/>
                <a:ea typeface="楷体_GB2312" pitchFamily="49" charset="-122"/>
              </a:rPr>
              <a:t>……</a:t>
            </a:r>
          </a:p>
        </p:txBody>
      </p:sp>
      <p:sp>
        <p:nvSpPr>
          <p:cNvPr id="28674" name="矩形 37890"/>
          <p:cNvSpPr>
            <a:spLocks noChangeArrowheads="1"/>
          </p:cNvSpPr>
          <p:nvPr/>
        </p:nvSpPr>
        <p:spPr bwMode="auto">
          <a:xfrm>
            <a:off x="2071688" y="3213100"/>
            <a:ext cx="7072312" cy="457200"/>
          </a:xfrm>
          <a:prstGeom prst="rect">
            <a:avLst/>
          </a:prstGeom>
          <a:solidFill>
            <a:srgbClr val="FFFF00"/>
          </a:solidFill>
          <a:ln w="9525">
            <a:noFill/>
            <a:miter lim="800000"/>
            <a:headEnd/>
            <a:tailEnd/>
          </a:ln>
        </p:spPr>
        <p:txBody>
          <a:bodyPr wrap="none" anchor="ctr">
            <a:spAutoFit/>
          </a:bodyPr>
          <a:lstStyle/>
          <a:p>
            <a:pPr>
              <a:buFont typeface="Arial" charset="0"/>
              <a:buNone/>
            </a:pPr>
            <a:r>
              <a:rPr lang="en-US" altLang="zh-CN" sz="2400" b="1"/>
              <a:t>——</a:t>
            </a:r>
            <a:r>
              <a:rPr lang="zh-CN" altLang="en-US" sz="2400" b="1"/>
              <a:t>杜鲁门在国会两院联席会议上的讲话（</a:t>
            </a:r>
            <a:r>
              <a:rPr lang="en-US" altLang="zh-CN" sz="2400" b="1"/>
              <a:t>1947</a:t>
            </a:r>
            <a:r>
              <a:rPr lang="zh-CN" altLang="en-US" sz="2400" b="1"/>
              <a:t>） </a:t>
            </a:r>
          </a:p>
        </p:txBody>
      </p:sp>
      <p:sp>
        <p:nvSpPr>
          <p:cNvPr id="28675" name="矩形 37893"/>
          <p:cNvSpPr>
            <a:spLocks noChangeArrowheads="1"/>
          </p:cNvSpPr>
          <p:nvPr/>
        </p:nvSpPr>
        <p:spPr bwMode="auto">
          <a:xfrm>
            <a:off x="0" y="-30163"/>
            <a:ext cx="9144000" cy="588963"/>
          </a:xfrm>
          <a:prstGeom prst="rect">
            <a:avLst/>
          </a:prstGeom>
          <a:solidFill>
            <a:srgbClr val="FFFF00"/>
          </a:solidFill>
          <a:ln w="9525">
            <a:solidFill>
              <a:srgbClr val="FF0000"/>
            </a:solidFill>
            <a:miter lim="800000"/>
            <a:headEnd/>
            <a:tailEnd/>
          </a:ln>
        </p:spPr>
        <p:txBody>
          <a:bodyPr anchor="ctr">
            <a:spAutoFit/>
          </a:bodyPr>
          <a:lstStyle/>
          <a:p>
            <a:pPr>
              <a:buFont typeface="Arial" charset="0"/>
              <a:buNone/>
            </a:pPr>
            <a:r>
              <a:rPr lang="zh-CN" altLang="en-US" b="1"/>
              <a:t>合作探究一         </a:t>
            </a:r>
            <a:r>
              <a:rPr lang="zh-CN" altLang="en-US" b="1">
                <a:solidFill>
                  <a:srgbClr val="FF0000"/>
                </a:solidFill>
                <a:latin typeface="黑体" pitchFamily="2" charset="-122"/>
                <a:ea typeface="黑体" pitchFamily="2" charset="-122"/>
              </a:rPr>
              <a:t>阅读下列材料 回答问题</a:t>
            </a:r>
          </a:p>
        </p:txBody>
      </p:sp>
      <p:pic>
        <p:nvPicPr>
          <p:cNvPr id="28676" name="图片 2"/>
          <p:cNvPicPr>
            <a:picLocks noChangeAspect="1"/>
          </p:cNvPicPr>
          <p:nvPr/>
        </p:nvPicPr>
        <p:blipFill>
          <a:blip r:embed="rId2" cstate="print"/>
          <a:srcRect/>
          <a:stretch>
            <a:fillRect/>
          </a:stretch>
        </p:blipFill>
        <p:spPr bwMode="auto">
          <a:xfrm>
            <a:off x="381000" y="3962400"/>
            <a:ext cx="8229600" cy="2592388"/>
          </a:xfrm>
          <a:prstGeom prst="rect">
            <a:avLst/>
          </a:prstGeom>
          <a:noFill/>
          <a:ln w="9525">
            <a:noFill/>
            <a:miter lim="800000"/>
            <a:headEnd/>
            <a:tailEnd/>
          </a:ln>
        </p:spPr>
      </p:pic>
      <p:sp>
        <p:nvSpPr>
          <p:cNvPr id="28677" name="矩形 37893"/>
          <p:cNvSpPr>
            <a:spLocks noChangeArrowheads="1"/>
          </p:cNvSpPr>
          <p:nvPr/>
        </p:nvSpPr>
        <p:spPr bwMode="auto">
          <a:xfrm>
            <a:off x="0" y="3352800"/>
            <a:ext cx="1676400" cy="588963"/>
          </a:xfrm>
          <a:prstGeom prst="rect">
            <a:avLst/>
          </a:prstGeom>
          <a:solidFill>
            <a:srgbClr val="FFFF00"/>
          </a:solidFill>
          <a:ln w="9525">
            <a:solidFill>
              <a:srgbClr val="FF0000"/>
            </a:solidFill>
            <a:miter lim="800000"/>
            <a:headEnd/>
            <a:tailEnd/>
          </a:ln>
        </p:spPr>
        <p:txBody>
          <a:bodyPr anchor="ctr">
            <a:spAutoFit/>
          </a:bodyPr>
          <a:lstStyle/>
          <a:p>
            <a:pPr>
              <a:buFont typeface="Arial" charset="0"/>
              <a:buNone/>
            </a:pPr>
            <a:r>
              <a:rPr lang="zh-CN" altLang="en-US" b="1">
                <a:solidFill>
                  <a:srgbClr val="FF0000"/>
                </a:solidFill>
                <a:latin typeface="黑体" pitchFamily="2" charset="-122"/>
                <a:ea typeface="黑体" pitchFamily="2" charset="-122"/>
              </a:rPr>
              <a:t>材料二</a:t>
            </a:r>
          </a:p>
        </p:txBody>
      </p:sp>
      <p:sp>
        <p:nvSpPr>
          <p:cNvPr id="28678" name="Text Box 7"/>
          <p:cNvSpPr txBox="1">
            <a:spLocks noChangeArrowheads="1"/>
          </p:cNvSpPr>
          <p:nvPr/>
        </p:nvSpPr>
        <p:spPr bwMode="auto">
          <a:xfrm>
            <a:off x="4648200" y="4191000"/>
            <a:ext cx="1295400" cy="396875"/>
          </a:xfrm>
          <a:prstGeom prst="rect">
            <a:avLst/>
          </a:prstGeom>
          <a:noFill/>
          <a:ln w="9525">
            <a:noFill/>
            <a:miter lim="800000"/>
            <a:headEnd/>
            <a:tailEnd/>
          </a:ln>
        </p:spPr>
        <p:txBody>
          <a:bodyPr>
            <a:spAutoFit/>
          </a:bodyPr>
          <a:lstStyle/>
          <a:p>
            <a:r>
              <a:rPr lang="zh-CN" altLang="en-US" sz="2000" b="1">
                <a:ea typeface="黑体" pitchFamily="2" charset="-122"/>
              </a:rPr>
              <a:t>经济危机</a:t>
            </a:r>
          </a:p>
        </p:txBody>
      </p:sp>
      <p:sp>
        <p:nvSpPr>
          <p:cNvPr id="28679" name="Text Box 8"/>
          <p:cNvSpPr txBox="1">
            <a:spLocks noChangeArrowheads="1"/>
          </p:cNvSpPr>
          <p:nvPr/>
        </p:nvSpPr>
        <p:spPr bwMode="auto">
          <a:xfrm>
            <a:off x="7604125" y="4111625"/>
            <a:ext cx="1462088" cy="396875"/>
          </a:xfrm>
          <a:prstGeom prst="rect">
            <a:avLst/>
          </a:prstGeom>
          <a:noFill/>
          <a:ln w="9525">
            <a:noFill/>
            <a:miter lim="800000"/>
            <a:headEnd/>
            <a:tailEnd/>
          </a:ln>
        </p:spPr>
        <p:txBody>
          <a:bodyPr wrap="none">
            <a:spAutoFit/>
          </a:bodyPr>
          <a:lstStyle/>
          <a:p>
            <a:r>
              <a:rPr lang="zh-CN" altLang="en-US" sz="2000" b="1">
                <a:ea typeface="黑体" pitchFamily="2" charset="-122"/>
              </a:rPr>
              <a:t>美帝国主义</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矩形 39937"/>
          <p:cNvSpPr/>
          <p:nvPr/>
        </p:nvSpPr>
        <p:spPr>
          <a:xfrm>
            <a:off x="0" y="0"/>
            <a:ext cx="9144000" cy="946150"/>
          </a:xfrm>
          <a:prstGeom prst="rect">
            <a:avLst/>
          </a:prstGeom>
          <a:solidFill>
            <a:srgbClr val="FFFF00"/>
          </a:solidFill>
          <a:ln w="9525">
            <a:noFill/>
          </a:ln>
        </p:spPr>
        <p:txBody>
          <a:bodyPr anchor="ctr">
            <a:spAutoFit/>
          </a:bodyPr>
          <a:lstStyle/>
          <a:p>
            <a:pPr>
              <a:buFont typeface="Arial" panose="020B0604020202020204" pitchFamily="34" charset="0"/>
              <a:buNone/>
              <a:defRPr/>
            </a:pPr>
            <a:r>
              <a:rPr lang="zh-CN" altLang="en-US" sz="2800" b="1" dirty="0">
                <a:effectLst>
                  <a:outerShdw blurRad="38100" dist="38100" dir="2700000" algn="tl">
                    <a:srgbClr val="FFFFFF"/>
                  </a:outerShdw>
                </a:effectLst>
                <a:latin typeface="Arial" panose="020B0604020202020204" pitchFamily="34" charset="0"/>
                <a:ea typeface="黑体" panose="02010609060101010101" pitchFamily="49" charset="-122"/>
              </a:rPr>
              <a:t>    （</a:t>
            </a:r>
            <a:r>
              <a:rPr lang="en-US" altLang="zh-CN" sz="2800" b="1" dirty="0">
                <a:effectLst>
                  <a:outerShdw blurRad="38100" dist="38100" dir="2700000" algn="tl">
                    <a:srgbClr val="FFFFFF"/>
                  </a:outerShdw>
                </a:effectLst>
                <a:latin typeface="Arial" panose="020B0604020202020204" pitchFamily="34" charset="0"/>
                <a:ea typeface="黑体" panose="02010609060101010101" pitchFamily="49" charset="-122"/>
              </a:rPr>
              <a:t>1</a:t>
            </a:r>
            <a:r>
              <a:rPr lang="zh-CN" altLang="en-US" sz="2800" b="1" dirty="0">
                <a:effectLst>
                  <a:outerShdw blurRad="38100" dist="38100" dir="2700000" algn="tl">
                    <a:srgbClr val="FFFFFF"/>
                  </a:outerShdw>
                </a:effectLst>
                <a:latin typeface="Arial" panose="020B0604020202020204" pitchFamily="34" charset="0"/>
                <a:ea typeface="黑体" panose="02010609060101010101" pitchFamily="49" charset="-122"/>
              </a:rPr>
              <a:t>）杜鲁门主义讲话中所说的“少数武装分子或外来压力” 指什么？其实质是什么</a:t>
            </a:r>
            <a:r>
              <a:rPr lang="en-US" altLang="zh-CN" sz="2800" b="1" dirty="0">
                <a:effectLst>
                  <a:outerShdw blurRad="38100" dist="38100" dir="2700000" algn="tl">
                    <a:srgbClr val="FFFFFF"/>
                  </a:outerShdw>
                </a:effectLst>
                <a:latin typeface="Arial" panose="020B0604020202020204" pitchFamily="34" charset="0"/>
                <a:ea typeface="黑体" panose="02010609060101010101" pitchFamily="49" charset="-122"/>
              </a:rPr>
              <a:t>?</a:t>
            </a:r>
          </a:p>
        </p:txBody>
      </p:sp>
      <p:sp>
        <p:nvSpPr>
          <p:cNvPr id="39940" name="矩形 39939"/>
          <p:cNvSpPr/>
          <p:nvPr/>
        </p:nvSpPr>
        <p:spPr>
          <a:xfrm>
            <a:off x="0" y="906463"/>
            <a:ext cx="9144000" cy="1384300"/>
          </a:xfrm>
          <a:prstGeom prst="rect">
            <a:avLst/>
          </a:prstGeom>
          <a:noFill/>
          <a:ln w="9525">
            <a:noFill/>
          </a:ln>
        </p:spPr>
        <p:txBody>
          <a:bodyPr anchor="ctr">
            <a:spAutoFit/>
          </a:bodyPr>
          <a:lstStyle/>
          <a:p>
            <a:pPr>
              <a:buFont typeface="Arial" panose="020B0604020202020204" pitchFamily="34" charset="0"/>
              <a:buNone/>
              <a:defRPr/>
            </a:pPr>
            <a:r>
              <a:rPr lang="zh-CN" altLang="en-US" sz="2800" b="1" dirty="0">
                <a:solidFill>
                  <a:srgbClr val="0000FF"/>
                </a:solidFill>
                <a:latin typeface="Arial" panose="020B0604020202020204" pitchFamily="34" charset="0"/>
                <a:ea typeface="宋体" panose="02010600030101010101" pitchFamily="2" charset="-122"/>
              </a:rPr>
              <a:t> </a:t>
            </a:r>
            <a:r>
              <a:rPr lang="zh-CN" altLang="en-US" sz="2800" b="1" dirty="0">
                <a:effectLst>
                  <a:outerShdw blurRad="38100" dist="38100" dir="2700000" algn="tl">
                    <a:srgbClr val="FFFFFF"/>
                  </a:outerShdw>
                </a:effectLst>
                <a:latin typeface="Arial" panose="020B0604020202020204" pitchFamily="34" charset="0"/>
                <a:ea typeface="黑体" panose="02010609060101010101" pitchFamily="49" charset="-122"/>
              </a:rPr>
              <a:t>“少数武装分子或外来压力”</a:t>
            </a:r>
            <a:r>
              <a:rPr lang="zh-CN" altLang="en-US" sz="2800" b="1" dirty="0">
                <a:solidFill>
                  <a:srgbClr val="0000FF"/>
                </a:solidFill>
                <a:latin typeface="Arial" panose="020B0604020202020204" pitchFamily="34" charset="0"/>
                <a:ea typeface="黑体" panose="02010609060101010101" pitchFamily="49" charset="-122"/>
              </a:rPr>
              <a:t>指这些国家的共产党武装和苏联。 </a:t>
            </a:r>
          </a:p>
          <a:p>
            <a:pPr>
              <a:buFont typeface="Arial" panose="020B0604020202020204" pitchFamily="34" charset="0"/>
              <a:buNone/>
              <a:defRPr/>
            </a:pPr>
            <a:r>
              <a:rPr lang="zh-CN" altLang="en-US" sz="2800" b="1" dirty="0">
                <a:solidFill>
                  <a:srgbClr val="0000FF"/>
                </a:solidFill>
                <a:latin typeface="Arial" panose="020B0604020202020204" pitchFamily="34" charset="0"/>
                <a:ea typeface="黑体" panose="02010609060101010101" pitchFamily="49" charset="-122"/>
              </a:rPr>
              <a:t> 实质： 公开干涉其他国家的内政，称霸世界。</a:t>
            </a:r>
          </a:p>
        </p:txBody>
      </p:sp>
      <p:sp>
        <p:nvSpPr>
          <p:cNvPr id="39941" name="矩形 39940"/>
          <p:cNvSpPr/>
          <p:nvPr/>
        </p:nvSpPr>
        <p:spPr>
          <a:xfrm>
            <a:off x="161925" y="2362200"/>
            <a:ext cx="8982075" cy="954088"/>
          </a:xfrm>
          <a:prstGeom prst="rect">
            <a:avLst/>
          </a:prstGeom>
          <a:solidFill>
            <a:srgbClr val="FFFF00"/>
          </a:solidFill>
          <a:ln w="9525">
            <a:noFill/>
          </a:ln>
        </p:spPr>
        <p:txBody>
          <a:bodyPr anchor="ctr">
            <a:spAutoFit/>
          </a:bodyPr>
          <a:lstStyle/>
          <a:p>
            <a:pPr>
              <a:buFont typeface="Arial" panose="020B0604020202020204" pitchFamily="34" charset="0"/>
              <a:buNone/>
              <a:defRPr/>
            </a:pPr>
            <a:r>
              <a:rPr lang="zh-CN" altLang="en-US" sz="2800" b="1" noProof="1">
                <a:effectLst>
                  <a:outerShdw blurRad="38100" dist="38100" dir="2700000">
                    <a:srgbClr val="FFFFFF"/>
                  </a:outerShdw>
                </a:effectLst>
                <a:latin typeface="黑体" panose="02010609060101010101" pitchFamily="49" charset="-122"/>
                <a:ea typeface="黑体" panose="02010609060101010101" pitchFamily="49" charset="-122"/>
                <a:cs typeface="黑体" panose="02010609060101010101" pitchFamily="49" charset="-122"/>
              </a:rPr>
              <a:t>（</a:t>
            </a:r>
            <a:r>
              <a:rPr lang="en-US" altLang="zh-CN" sz="2800" b="1" noProof="1">
                <a:effectLst>
                  <a:outerShdw blurRad="38100" dist="38100" dir="2700000">
                    <a:srgbClr val="FFFFFF"/>
                  </a:outerShdw>
                </a:effectLst>
                <a:latin typeface="黑体" panose="02010609060101010101" pitchFamily="49" charset="-122"/>
                <a:ea typeface="黑体" panose="02010609060101010101" pitchFamily="49" charset="-122"/>
                <a:cs typeface="黑体" panose="02010609060101010101" pitchFamily="49" charset="-122"/>
              </a:rPr>
              <a:t>2</a:t>
            </a:r>
            <a:r>
              <a:rPr lang="zh-CN" altLang="en-US" sz="2800" b="1" noProof="1">
                <a:effectLst>
                  <a:outerShdw blurRad="38100" dist="38100" dir="2700000">
                    <a:srgbClr val="FFFFFF"/>
                  </a:outerShdw>
                </a:effectLst>
                <a:latin typeface="黑体" panose="02010609060101010101" pitchFamily="49" charset="-122"/>
                <a:ea typeface="黑体" panose="02010609060101010101" pitchFamily="49" charset="-122"/>
                <a:cs typeface="黑体" panose="02010609060101010101" pitchFamily="49" charset="-122"/>
              </a:rPr>
              <a:t>）漫画说明</a:t>
            </a:r>
            <a:r>
              <a:rPr lang="zh-CN" altLang="en-US" sz="2800" b="1" noProof="1">
                <a:solidFill>
                  <a:schemeClr val="tx2"/>
                </a:solidFill>
                <a:latin typeface="黑体" panose="02010609060101010101" pitchFamily="49" charset="-122"/>
                <a:ea typeface="黑体" panose="02010609060101010101" pitchFamily="49" charset="-122"/>
                <a:cs typeface="黑体" panose="02010609060101010101" pitchFamily="49" charset="-122"/>
              </a:rPr>
              <a:t>“</a:t>
            </a:r>
            <a:r>
              <a:rPr lang="zh-CN" altLang="en-US" sz="2800" b="1" noProof="1">
                <a:solidFill>
                  <a:srgbClr val="FF0000"/>
                </a:solidFill>
                <a:latin typeface="黑体" panose="02010609060101010101" pitchFamily="49" charset="-122"/>
                <a:ea typeface="黑体" panose="02010609060101010101" pitchFamily="49" charset="-122"/>
                <a:cs typeface="黑体" panose="02010609060101010101" pitchFamily="49" charset="-122"/>
              </a:rPr>
              <a:t>马歇尔计划</a:t>
            </a:r>
            <a:r>
              <a:rPr lang="zh-CN" altLang="en-US" sz="2800" b="1" noProof="1">
                <a:solidFill>
                  <a:schemeClr val="tx2"/>
                </a:solidFill>
                <a:latin typeface="黑体" panose="02010609060101010101" pitchFamily="49" charset="-122"/>
                <a:ea typeface="黑体" panose="02010609060101010101" pitchFamily="49" charset="-122"/>
                <a:cs typeface="黑体" panose="02010609060101010101" pitchFamily="49" charset="-122"/>
              </a:rPr>
              <a:t>”的目的是什么？有什么作用？</a:t>
            </a:r>
          </a:p>
        </p:txBody>
      </p:sp>
      <p:sp>
        <p:nvSpPr>
          <p:cNvPr id="39942" name="矩形 39941"/>
          <p:cNvSpPr>
            <a:spLocks noChangeArrowheads="1"/>
          </p:cNvSpPr>
          <p:nvPr/>
        </p:nvSpPr>
        <p:spPr bwMode="auto">
          <a:xfrm>
            <a:off x="161925" y="3252788"/>
            <a:ext cx="8604250" cy="2678112"/>
          </a:xfrm>
          <a:prstGeom prst="rect">
            <a:avLst/>
          </a:prstGeom>
          <a:noFill/>
          <a:ln w="9525">
            <a:noFill/>
            <a:miter lim="800000"/>
            <a:headEnd/>
            <a:tailEnd/>
          </a:ln>
        </p:spPr>
        <p:txBody>
          <a:bodyPr anchor="ctr">
            <a:spAutoFit/>
          </a:bodyPr>
          <a:lstStyle/>
          <a:p>
            <a:pPr algn="just">
              <a:buFont typeface="Arial" charset="0"/>
              <a:buNone/>
            </a:pPr>
            <a:r>
              <a:rPr lang="zh-CN" altLang="en-US" sz="2800" b="1">
                <a:latin typeface="黑体" pitchFamily="2" charset="-122"/>
                <a:ea typeface="黑体" pitchFamily="2" charset="-122"/>
              </a:rPr>
              <a:t>直接目的：援助西欧恢复经济。</a:t>
            </a:r>
          </a:p>
          <a:p>
            <a:pPr algn="just">
              <a:buFont typeface="Arial" charset="0"/>
              <a:buNone/>
            </a:pPr>
            <a:r>
              <a:rPr lang="zh-CN" altLang="en-US" sz="2800" b="1">
                <a:latin typeface="黑体" pitchFamily="2" charset="-122"/>
                <a:ea typeface="黑体" pitchFamily="2" charset="-122"/>
              </a:rPr>
              <a:t>根本目的：</a:t>
            </a:r>
            <a:r>
              <a:rPr lang="zh-CN" altLang="en-US" sz="2800" b="1">
                <a:solidFill>
                  <a:srgbClr val="CC0000"/>
                </a:solidFill>
                <a:latin typeface="黑体" pitchFamily="2" charset="-122"/>
                <a:ea typeface="黑体" pitchFamily="2" charset="-122"/>
              </a:rPr>
              <a:t>控制西欧，遏制苏联，最终达到称霸世界的目的</a:t>
            </a:r>
            <a:r>
              <a:rPr lang="zh-CN" altLang="en-US" sz="2800" b="1">
                <a:latin typeface="黑体" pitchFamily="2" charset="-122"/>
                <a:ea typeface="黑体" pitchFamily="2" charset="-122"/>
              </a:rPr>
              <a:t>。</a:t>
            </a:r>
            <a:endParaRPr lang="en-US" altLang="zh-CN" sz="2800" b="1">
              <a:latin typeface="黑体" pitchFamily="2" charset="-122"/>
              <a:ea typeface="黑体" pitchFamily="2" charset="-122"/>
            </a:endParaRPr>
          </a:p>
          <a:p>
            <a:pPr algn="just">
              <a:buFont typeface="Arial" charset="0"/>
              <a:buNone/>
            </a:pPr>
            <a:r>
              <a:rPr lang="zh-CN" altLang="en-US" sz="2800" b="1">
                <a:solidFill>
                  <a:srgbClr val="FF0000"/>
                </a:solidFill>
                <a:latin typeface="黑体" pitchFamily="2" charset="-122"/>
                <a:ea typeface="黑体" pitchFamily="2" charset="-122"/>
              </a:rPr>
              <a:t>作用：马歇尔计划促进了欧洲经济的恢复和发展，稳定了资本主义制度。</a:t>
            </a:r>
          </a:p>
          <a:p>
            <a:pPr algn="ctr">
              <a:buFont typeface="Arial" charset="0"/>
              <a:buNone/>
            </a:pPr>
            <a:endParaRPr lang="zh-CN" altLang="en-US" sz="2800" b="1">
              <a:solidFill>
                <a:srgbClr val="0000FF"/>
              </a:solidFill>
              <a:latin typeface="黑体" pitchFamily="2" charset="-122"/>
              <a:ea typeface="黑体" pitchFamily="2" charset="-122"/>
            </a:endParaRPr>
          </a:p>
        </p:txBody>
      </p:sp>
      <p:sp>
        <p:nvSpPr>
          <p:cNvPr id="39943" name="矩形 39942"/>
          <p:cNvSpPr/>
          <p:nvPr/>
        </p:nvSpPr>
        <p:spPr>
          <a:xfrm>
            <a:off x="152400" y="5486400"/>
            <a:ext cx="8991600" cy="954088"/>
          </a:xfrm>
          <a:prstGeom prst="rect">
            <a:avLst/>
          </a:prstGeom>
          <a:solidFill>
            <a:srgbClr val="FFFF00"/>
          </a:solidFill>
          <a:ln w="9525">
            <a:noFill/>
          </a:ln>
        </p:spPr>
        <p:txBody>
          <a:bodyPr anchor="ctr">
            <a:spAutoFit/>
          </a:bodyPr>
          <a:lstStyle/>
          <a:p>
            <a:pPr>
              <a:buFont typeface="Arial" panose="020B0604020202020204" pitchFamily="34" charset="0"/>
              <a:buNone/>
              <a:defRPr/>
            </a:pPr>
            <a:r>
              <a:rPr lang="zh-CN" altLang="en-US" sz="2800" b="1" noProof="1">
                <a:effectLst>
                  <a:outerShdw blurRad="38100" dist="38100" dir="2700000">
                    <a:srgbClr val="FFFFFF"/>
                  </a:outerShdw>
                </a:effectLst>
                <a:latin typeface="黑体" panose="02010609060101010101" pitchFamily="49" charset="-122"/>
                <a:ea typeface="黑体" panose="02010609060101010101" pitchFamily="49" charset="-122"/>
                <a:cs typeface="黑体" panose="02010609060101010101" pitchFamily="49" charset="-122"/>
              </a:rPr>
              <a:t>（</a:t>
            </a:r>
            <a:r>
              <a:rPr lang="en-US" altLang="zh-CN" sz="2800" b="1" noProof="1">
                <a:effectLst>
                  <a:outerShdw blurRad="38100" dist="38100" dir="2700000">
                    <a:srgbClr val="FFFFFF"/>
                  </a:outerShdw>
                </a:effectLst>
                <a:latin typeface="黑体" panose="02010609060101010101" pitchFamily="49" charset="-122"/>
                <a:ea typeface="黑体" panose="02010609060101010101" pitchFamily="49" charset="-122"/>
                <a:cs typeface="黑体" panose="02010609060101010101" pitchFamily="49" charset="-122"/>
              </a:rPr>
              <a:t>3</a:t>
            </a:r>
            <a:r>
              <a:rPr lang="zh-CN" altLang="en-US" sz="2800" b="1" noProof="1">
                <a:effectLst>
                  <a:outerShdw blurRad="38100" dist="38100" dir="2700000">
                    <a:srgbClr val="FFFFFF"/>
                  </a:outerShdw>
                </a:effectLst>
                <a:latin typeface="黑体" panose="02010609060101010101" pitchFamily="49" charset="-122"/>
                <a:ea typeface="黑体" panose="02010609060101010101" pitchFamily="49" charset="-122"/>
                <a:cs typeface="黑体" panose="02010609060101010101" pitchFamily="49" charset="-122"/>
              </a:rPr>
              <a:t>）</a:t>
            </a:r>
            <a:r>
              <a:rPr lang="zh-CN" altLang="en-US" sz="2800" b="1" noProof="1">
                <a:latin typeface="黑体" panose="02010609060101010101" pitchFamily="49" charset="-122"/>
                <a:ea typeface="黑体" panose="02010609060101010101" pitchFamily="49" charset="-122"/>
                <a:cs typeface="黑体" panose="02010609060101010101" pitchFamily="49" charset="-122"/>
              </a:rPr>
              <a:t>有人说：“杜鲁门主义与马歇尔计划是一个胡桃的两半”你怎么理解？</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940"/>
                                        </p:tgtEl>
                                        <p:attrNameLst>
                                          <p:attrName>style.visibility</p:attrName>
                                        </p:attrNameLst>
                                      </p:cBhvr>
                                      <p:to>
                                        <p:strVal val="visible"/>
                                      </p:to>
                                    </p:set>
                                    <p:animEffect transition="in" filter="wipe(left)">
                                      <p:cBhvr>
                                        <p:cTn id="7" dur="500"/>
                                        <p:tgtEl>
                                          <p:spTgt spid="3994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9942"/>
                                        </p:tgtEl>
                                        <p:attrNameLst>
                                          <p:attrName>style.visibility</p:attrName>
                                        </p:attrNameLst>
                                      </p:cBhvr>
                                      <p:to>
                                        <p:strVal val="visible"/>
                                      </p:to>
                                    </p:set>
                                    <p:animEffect transition="in" filter="wipe(left)">
                                      <p:cBhvr>
                                        <p:cTn id="12" dur="500"/>
                                        <p:tgtEl>
                                          <p:spTgt spid="399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p:bldP spid="3994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a:spLocks noChangeArrowheads="1"/>
          </p:cNvSpPr>
          <p:nvPr/>
        </p:nvSpPr>
        <p:spPr bwMode="auto">
          <a:xfrm>
            <a:off x="228600" y="762000"/>
            <a:ext cx="8743950" cy="2124075"/>
          </a:xfrm>
          <a:prstGeom prst="rect">
            <a:avLst/>
          </a:prstGeom>
          <a:noFill/>
          <a:ln w="9525">
            <a:noFill/>
            <a:miter lim="800000"/>
            <a:headEnd/>
            <a:tailEnd/>
          </a:ln>
        </p:spPr>
        <p:txBody>
          <a:bodyPr>
            <a:spAutoFit/>
          </a:bodyPr>
          <a:lstStyle/>
          <a:p>
            <a:pPr>
              <a:buFont typeface="Arial" charset="0"/>
              <a:buNone/>
            </a:pPr>
            <a:r>
              <a:rPr lang="zh-CN" altLang="en-US" sz="4400" b="1">
                <a:solidFill>
                  <a:srgbClr val="000099"/>
                </a:solidFill>
                <a:ea typeface="楷体_GB2312" pitchFamily="49" charset="-122"/>
              </a:rPr>
              <a:t>实质同：</a:t>
            </a:r>
            <a:r>
              <a:rPr lang="zh-CN" altLang="en-US" sz="4400" b="1">
                <a:solidFill>
                  <a:schemeClr val="tx2"/>
                </a:solidFill>
                <a:ea typeface="楷体_GB2312" pitchFamily="49" charset="-122"/>
              </a:rPr>
              <a:t>遏制苏联社会主义，稳定资本主义秩序，达到</a:t>
            </a:r>
            <a:r>
              <a:rPr lang="zh-CN" altLang="en-US" sz="4400" b="1">
                <a:solidFill>
                  <a:srgbClr val="FF3300"/>
                </a:solidFill>
                <a:ea typeface="楷体_GB2312" pitchFamily="49" charset="-122"/>
              </a:rPr>
              <a:t>称霸世界</a:t>
            </a:r>
            <a:r>
              <a:rPr lang="zh-CN" altLang="en-US" sz="4400" b="1">
                <a:solidFill>
                  <a:schemeClr val="tx2"/>
                </a:solidFill>
                <a:ea typeface="楷体_GB2312" pitchFamily="49" charset="-122"/>
              </a:rPr>
              <a:t>的目的。</a:t>
            </a:r>
            <a:endParaRPr lang="zh-CN" altLang="en-US" sz="4400"/>
          </a:p>
        </p:txBody>
      </p:sp>
      <p:sp>
        <p:nvSpPr>
          <p:cNvPr id="3" name="文本框 2"/>
          <p:cNvSpPr txBox="1">
            <a:spLocks noChangeArrowheads="1"/>
          </p:cNvSpPr>
          <p:nvPr/>
        </p:nvSpPr>
        <p:spPr bwMode="auto">
          <a:xfrm>
            <a:off x="304800" y="2971800"/>
            <a:ext cx="8515350" cy="2122488"/>
          </a:xfrm>
          <a:prstGeom prst="rect">
            <a:avLst/>
          </a:prstGeom>
          <a:noFill/>
          <a:ln w="9525">
            <a:noFill/>
            <a:miter lim="800000"/>
            <a:headEnd/>
            <a:tailEnd/>
          </a:ln>
        </p:spPr>
        <p:txBody>
          <a:bodyPr>
            <a:spAutoFit/>
          </a:bodyPr>
          <a:lstStyle/>
          <a:p>
            <a:pPr>
              <a:buFont typeface="Arial" charset="0"/>
              <a:buNone/>
            </a:pPr>
            <a:r>
              <a:rPr lang="zh-CN" altLang="en-US" sz="4400" b="1">
                <a:solidFill>
                  <a:srgbClr val="000099"/>
                </a:solidFill>
                <a:ea typeface="楷体_GB2312" pitchFamily="49" charset="-122"/>
              </a:rPr>
              <a:t>手段异</a:t>
            </a:r>
            <a:r>
              <a:rPr lang="zh-CN" altLang="en-US" sz="4400" b="1">
                <a:solidFill>
                  <a:schemeClr val="tx2"/>
                </a:solidFill>
                <a:ea typeface="楷体_GB2312" pitchFamily="49" charset="-122"/>
              </a:rPr>
              <a:t>：杜鲁门主义是</a:t>
            </a:r>
            <a:r>
              <a:rPr lang="zh-CN" altLang="en-US" sz="4400" b="1">
                <a:solidFill>
                  <a:srgbClr val="0000FF"/>
                </a:solidFill>
                <a:ea typeface="楷体_GB2312" pitchFamily="49" charset="-122"/>
              </a:rPr>
              <a:t>公开的干涉</a:t>
            </a:r>
            <a:r>
              <a:rPr lang="zh-CN" altLang="en-US" sz="4400" b="1">
                <a:solidFill>
                  <a:schemeClr val="tx2"/>
                </a:solidFill>
                <a:ea typeface="楷体_GB2312" pitchFamily="49" charset="-122"/>
              </a:rPr>
              <a:t>他国的内政</a:t>
            </a:r>
            <a:r>
              <a:rPr lang="zh-CN" altLang="en-US" sz="4400" b="1">
                <a:ea typeface="楷体_GB2312" pitchFamily="49" charset="-122"/>
              </a:rPr>
              <a:t>；</a:t>
            </a:r>
            <a:r>
              <a:rPr lang="zh-CN" altLang="en-US" sz="4400" b="1">
                <a:solidFill>
                  <a:schemeClr val="tx2"/>
                </a:solidFill>
                <a:ea typeface="楷体_GB2312" pitchFamily="49" charset="-122"/>
              </a:rPr>
              <a:t>马歇尔计划是用</a:t>
            </a:r>
            <a:r>
              <a:rPr lang="zh-CN" altLang="en-US" sz="4400" b="1">
                <a:solidFill>
                  <a:srgbClr val="0000FF"/>
                </a:solidFill>
                <a:ea typeface="楷体_GB2312" pitchFamily="49" charset="-122"/>
              </a:rPr>
              <a:t>隐藏的经济援助方式</a:t>
            </a:r>
            <a:r>
              <a:rPr lang="zh-CN" altLang="en-US" sz="4400" b="1">
                <a:solidFill>
                  <a:schemeClr val="tx2"/>
                </a:solidFill>
                <a:ea typeface="楷体_GB2312" pitchFamily="49" charset="-122"/>
              </a:rPr>
              <a:t>。</a:t>
            </a:r>
            <a:endParaRPr lang="zh-CN" altLang="en-US" sz="4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标题 61441"/>
          <p:cNvSpPr>
            <a:spLocks noGrp="1"/>
          </p:cNvSpPr>
          <p:nvPr>
            <p:ph type="title" idx="4294967295"/>
          </p:nvPr>
        </p:nvSpPr>
        <p:spPr>
          <a:xfrm>
            <a:off x="381000" y="381000"/>
            <a:ext cx="8305800" cy="1143000"/>
          </a:xfrm>
        </p:spPr>
        <p:txBody>
          <a:bodyPr/>
          <a:lstStyle/>
          <a:p>
            <a:pPr algn="l" eaLnBrk="1" hangingPunct="1"/>
            <a:r>
              <a:rPr lang="zh-CN" altLang="en-US" sz="2800" b="1" smtClean="0"/>
              <a:t>  </a:t>
            </a:r>
            <a:r>
              <a:rPr lang="zh-CN" altLang="en-US" sz="2800" b="1" smtClean="0">
                <a:solidFill>
                  <a:srgbClr val="FF0000"/>
                </a:solidFill>
              </a:rPr>
              <a:t>朝鲜战争</a:t>
            </a:r>
            <a:r>
              <a:rPr lang="zh-CN" altLang="en-US" sz="2800" b="1" smtClean="0"/>
              <a:t>                                </a:t>
            </a:r>
            <a:r>
              <a:rPr lang="zh-CN" altLang="en-US" sz="2800" b="1" smtClean="0">
                <a:solidFill>
                  <a:srgbClr val="FF0000"/>
                </a:solidFill>
              </a:rPr>
              <a:t>越南战争</a:t>
            </a:r>
            <a:endParaRPr lang="en-US" altLang="zh-CN" sz="2800" b="1" smtClean="0">
              <a:solidFill>
                <a:srgbClr val="FF0000"/>
              </a:solidFill>
            </a:endParaRPr>
          </a:p>
        </p:txBody>
      </p:sp>
      <p:pic>
        <p:nvPicPr>
          <p:cNvPr id="31746" name="文本占位符 61442" descr="抗美援朝1"/>
          <p:cNvPicPr>
            <a:picLocks noGrp="1" noChangeAspect="1"/>
          </p:cNvPicPr>
          <p:nvPr>
            <p:ph idx="4294967295"/>
          </p:nvPr>
        </p:nvPicPr>
        <p:blipFill>
          <a:blip r:embed="rId2" cstate="print"/>
          <a:srcRect/>
          <a:stretch>
            <a:fillRect/>
          </a:stretch>
        </p:blipFill>
        <p:spPr>
          <a:xfrm>
            <a:off x="0" y="1274134"/>
            <a:ext cx="4419604" cy="5036179"/>
          </a:xfrm>
        </p:spPr>
      </p:pic>
      <p:pic>
        <p:nvPicPr>
          <p:cNvPr id="31747" name="图片 61443" descr="美国侵略越南南方"/>
          <p:cNvPicPr>
            <a:picLocks noChangeAspect="1"/>
          </p:cNvPicPr>
          <p:nvPr/>
        </p:nvPicPr>
        <p:blipFill>
          <a:blip r:embed="rId3" cstate="print"/>
          <a:srcRect/>
          <a:stretch>
            <a:fillRect/>
          </a:stretch>
        </p:blipFill>
        <p:spPr bwMode="auto">
          <a:xfrm>
            <a:off x="4597400" y="1219200"/>
            <a:ext cx="4546600" cy="5105400"/>
          </a:xfrm>
          <a:prstGeom prst="rect">
            <a:avLst/>
          </a:prstGeom>
          <a:noFill/>
          <a:ln w="9525">
            <a:noFill/>
            <a:miter lim="800000"/>
            <a:headEnd/>
            <a:tailEnd/>
          </a:ln>
        </p:spPr>
      </p:pic>
      <p:sp>
        <p:nvSpPr>
          <p:cNvPr id="23559" name="Rectangle 9"/>
          <p:cNvSpPr>
            <a:spLocks noChangeArrowheads="1"/>
          </p:cNvSpPr>
          <p:nvPr/>
        </p:nvSpPr>
        <p:spPr bwMode="auto">
          <a:xfrm>
            <a:off x="0" y="0"/>
            <a:ext cx="9144000" cy="64632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9525">
            <a:noFill/>
            <a:miter lim="800000"/>
          </a:ln>
        </p:spPr>
        <p:txBody>
          <a:bodyPr>
            <a:spAutoFit/>
          </a:bodyPr>
          <a:lstStyle/>
          <a:p>
            <a:pPr>
              <a:buFont typeface="Arial" panose="020B0604020202020204" pitchFamily="34" charset="0"/>
              <a:buNone/>
              <a:defRPr/>
            </a:pPr>
            <a:r>
              <a:rPr lang="en-US" altLang="zh-CN" sz="3600" b="1" noProof="1">
                <a:solidFill>
                  <a:srgbClr val="0000CC"/>
                </a:solidFill>
                <a:latin typeface="Arial" panose="020B0604020202020204" pitchFamily="34" charset="0"/>
                <a:ea typeface="黑体" panose="02010609060101010101" pitchFamily="49" charset="-122"/>
              </a:rPr>
              <a:t>“</a:t>
            </a:r>
            <a:r>
              <a:rPr lang="zh-CN" altLang="en-US" sz="3600" b="1" noProof="1">
                <a:solidFill>
                  <a:srgbClr val="0000CC"/>
                </a:solidFill>
                <a:latin typeface="Arial" panose="020B0604020202020204" pitchFamily="34" charset="0"/>
                <a:ea typeface="黑体" panose="02010609060101010101" pitchFamily="49" charset="-122"/>
              </a:rPr>
              <a:t>冷战”下的“热战”</a:t>
            </a:r>
            <a:endParaRPr lang="zh-CN" altLang="en-US" b="1" noProof="1">
              <a:latin typeface="黑体" panose="02010609060101010101" pitchFamily="49" charset="-122"/>
              <a:ea typeface="宋体" panose="02010600030101010101" pitchFamily="2" charset="-122"/>
            </a:endParaRPr>
          </a:p>
        </p:txBody>
      </p:sp>
      <p:sp>
        <p:nvSpPr>
          <p:cNvPr id="61448" name="文本框 61447"/>
          <p:cNvSpPr txBox="1">
            <a:spLocks noChangeArrowheads="1"/>
          </p:cNvSpPr>
          <p:nvPr/>
        </p:nvSpPr>
        <p:spPr bwMode="auto">
          <a:xfrm>
            <a:off x="0" y="5911850"/>
            <a:ext cx="4343400" cy="946150"/>
          </a:xfrm>
          <a:prstGeom prst="rect">
            <a:avLst/>
          </a:prstGeom>
          <a:solidFill>
            <a:srgbClr val="FFFF99"/>
          </a:solidFill>
          <a:ln w="9525">
            <a:noFill/>
            <a:miter lim="800000"/>
            <a:headEnd/>
            <a:tailEnd/>
          </a:ln>
        </p:spPr>
        <p:txBody>
          <a:bodyPr>
            <a:spAutoFit/>
          </a:bodyPr>
          <a:lstStyle/>
          <a:p>
            <a:pPr>
              <a:spcBef>
                <a:spcPct val="50000"/>
              </a:spcBef>
              <a:buFont typeface="Arial" charset="0"/>
              <a:buNone/>
            </a:pPr>
            <a:r>
              <a:rPr lang="zh-CN" altLang="en-US" sz="2800" b="1">
                <a:latin typeface="Verdana" pitchFamily="34" charset="0"/>
              </a:rPr>
              <a:t>中美关系彻底破裂，冷战从欧洲扩大到亚洲</a:t>
            </a:r>
            <a:r>
              <a:rPr lang="zh-CN" altLang="en-US" sz="2800">
                <a:latin typeface="Verdana" pitchFamily="34" charset="0"/>
              </a:rPr>
              <a:t>。</a:t>
            </a:r>
          </a:p>
        </p:txBody>
      </p:sp>
      <p:sp>
        <p:nvSpPr>
          <p:cNvPr id="61449" name="文本框 61448"/>
          <p:cNvSpPr txBox="1">
            <a:spLocks noChangeArrowheads="1"/>
          </p:cNvSpPr>
          <p:nvPr/>
        </p:nvSpPr>
        <p:spPr bwMode="auto">
          <a:xfrm>
            <a:off x="4572000" y="5484813"/>
            <a:ext cx="4572000" cy="1373187"/>
          </a:xfrm>
          <a:prstGeom prst="rect">
            <a:avLst/>
          </a:prstGeom>
          <a:solidFill>
            <a:srgbClr val="FFFF99"/>
          </a:solidFill>
          <a:ln w="9525">
            <a:noFill/>
            <a:miter lim="800000"/>
            <a:headEnd/>
            <a:tailEnd/>
          </a:ln>
        </p:spPr>
        <p:txBody>
          <a:bodyPr>
            <a:spAutoFit/>
          </a:bodyPr>
          <a:lstStyle/>
          <a:p>
            <a:pPr>
              <a:spcBef>
                <a:spcPct val="50000"/>
              </a:spcBef>
              <a:buFont typeface="Arial" charset="0"/>
              <a:buNone/>
            </a:pPr>
            <a:r>
              <a:rPr lang="zh-CN" altLang="en-US" sz="2800" b="1">
                <a:latin typeface="Verdana" pitchFamily="34" charset="0"/>
              </a:rPr>
              <a:t>美国霸权地位相对衰落，苏联在军事实力上大体赶上了美国。</a:t>
            </a:r>
          </a:p>
        </p:txBody>
      </p:sp>
      <p:sp>
        <p:nvSpPr>
          <p:cNvPr id="20489" name="Text Box 9"/>
          <p:cNvSpPr txBox="1">
            <a:spLocks noChangeArrowheads="1"/>
          </p:cNvSpPr>
          <p:nvPr/>
        </p:nvSpPr>
        <p:spPr bwMode="auto">
          <a:xfrm>
            <a:off x="2057400" y="685800"/>
            <a:ext cx="2300288" cy="579438"/>
          </a:xfrm>
          <a:prstGeom prst="rect">
            <a:avLst/>
          </a:prstGeom>
          <a:noFill/>
          <a:ln w="9525">
            <a:noFill/>
            <a:miter lim="800000"/>
            <a:headEnd/>
            <a:tailEnd/>
          </a:ln>
        </p:spPr>
        <p:txBody>
          <a:bodyPr>
            <a:spAutoFit/>
          </a:bodyPr>
          <a:lstStyle/>
          <a:p>
            <a:pPr>
              <a:buFont typeface="Arial" charset="0"/>
              <a:buNone/>
            </a:pPr>
            <a:r>
              <a:rPr lang="en-US" altLang="zh-CN" b="1">
                <a:solidFill>
                  <a:srgbClr val="FF0000"/>
                </a:solidFill>
              </a:rPr>
              <a:t>(1950-1953)</a:t>
            </a:r>
          </a:p>
        </p:txBody>
      </p:sp>
      <p:sp>
        <p:nvSpPr>
          <p:cNvPr id="20490" name="Text Box 10"/>
          <p:cNvSpPr txBox="1">
            <a:spLocks noChangeArrowheads="1"/>
          </p:cNvSpPr>
          <p:nvPr/>
        </p:nvSpPr>
        <p:spPr bwMode="auto">
          <a:xfrm>
            <a:off x="6691313" y="685800"/>
            <a:ext cx="2452687" cy="579438"/>
          </a:xfrm>
          <a:prstGeom prst="rect">
            <a:avLst/>
          </a:prstGeom>
          <a:noFill/>
          <a:ln w="9525">
            <a:noFill/>
            <a:miter lim="800000"/>
            <a:headEnd/>
            <a:tailEnd/>
          </a:ln>
        </p:spPr>
        <p:txBody>
          <a:bodyPr>
            <a:spAutoFit/>
          </a:bodyPr>
          <a:lstStyle/>
          <a:p>
            <a:pPr>
              <a:buFont typeface="Arial" charset="0"/>
              <a:buNone/>
            </a:pPr>
            <a:r>
              <a:rPr lang="en-US" altLang="zh-CN" b="1">
                <a:solidFill>
                  <a:srgbClr val="FF0000"/>
                </a:solidFill>
              </a:rPr>
              <a:t>(1961-1975)</a:t>
            </a:r>
            <a:endParaRPr lang="zh-CN" altLang="en-US"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489">
                                            <p:txEl>
                                              <p:pRg st="0" end="0"/>
                                            </p:txEl>
                                          </p:spTgt>
                                        </p:tgtEl>
                                        <p:attrNameLst>
                                          <p:attrName>style.visibility</p:attrName>
                                        </p:attrNameLst>
                                      </p:cBhvr>
                                      <p:to>
                                        <p:strVal val="visible"/>
                                      </p:to>
                                    </p:set>
                                    <p:anim calcmode="lin" valueType="num">
                                      <p:cBhvr additive="base">
                                        <p:cTn id="7" dur="500" fill="hold"/>
                                        <p:tgtEl>
                                          <p:spTgt spid="2048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490">
                                            <p:txEl>
                                              <p:pRg st="0" end="0"/>
                                            </p:txEl>
                                          </p:spTgt>
                                        </p:tgtEl>
                                        <p:attrNameLst>
                                          <p:attrName>style.visibility</p:attrName>
                                        </p:attrNameLst>
                                      </p:cBhvr>
                                      <p:to>
                                        <p:strVal val="visible"/>
                                      </p:to>
                                    </p:set>
                                    <p:anim calcmode="lin" valueType="num">
                                      <p:cBhvr additive="base">
                                        <p:cTn id="13" dur="500" fill="hold"/>
                                        <p:tgtEl>
                                          <p:spTgt spid="2049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49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448"/>
                                        </p:tgtEl>
                                        <p:attrNameLst>
                                          <p:attrName>style.visibility</p:attrName>
                                        </p:attrNameLst>
                                      </p:cBhvr>
                                      <p:to>
                                        <p:strVal val="visible"/>
                                      </p:to>
                                    </p:set>
                                    <p:anim calcmode="lin" valueType="num">
                                      <p:cBhvr>
                                        <p:cTn id="19" dur="500" fill="hold"/>
                                        <p:tgtEl>
                                          <p:spTgt spid="61448"/>
                                        </p:tgtEl>
                                        <p:attrNameLst>
                                          <p:attrName>ppt_x</p:attrName>
                                        </p:attrNameLst>
                                      </p:cBhvr>
                                      <p:tavLst>
                                        <p:tav tm="0">
                                          <p:val>
                                            <p:strVal val="#ppt_x"/>
                                          </p:val>
                                        </p:tav>
                                        <p:tav tm="100000">
                                          <p:val>
                                            <p:strVal val="#ppt_x"/>
                                          </p:val>
                                        </p:tav>
                                      </p:tavLst>
                                    </p:anim>
                                    <p:anim calcmode="lin" valueType="num">
                                      <p:cBhvr>
                                        <p:cTn id="20" dur="500" fill="hold"/>
                                        <p:tgtEl>
                                          <p:spTgt spid="6144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1449">
                                            <p:txEl>
                                              <p:pRg st="0" end="0"/>
                                            </p:txEl>
                                          </p:spTgt>
                                        </p:tgtEl>
                                        <p:attrNameLst>
                                          <p:attrName>style.visibility</p:attrName>
                                        </p:attrNameLst>
                                      </p:cBhvr>
                                      <p:to>
                                        <p:strVal val="visible"/>
                                      </p:to>
                                    </p:set>
                                    <p:anim calcmode="lin" valueType="num">
                                      <p:cBhvr>
                                        <p:cTn id="25" dur="500" fill="hold"/>
                                        <p:tgtEl>
                                          <p:spTgt spid="61449">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6144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8"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文本占位符 179201"/>
          <p:cNvSpPr>
            <a:spLocks noGrp="1"/>
          </p:cNvSpPr>
          <p:nvPr>
            <p:ph idx="4294967295"/>
          </p:nvPr>
        </p:nvSpPr>
        <p:spPr>
          <a:xfrm>
            <a:off x="344488" y="246063"/>
            <a:ext cx="8229600" cy="4525962"/>
          </a:xfrm>
        </p:spPr>
        <p:txBody>
          <a:bodyPr/>
          <a:lstStyle/>
          <a:p>
            <a:pPr algn="ctr" eaLnBrk="1" hangingPunct="1">
              <a:buFont typeface="Wingdings" pitchFamily="2" charset="2"/>
              <a:buNone/>
            </a:pPr>
            <a:r>
              <a:rPr lang="en-US" altLang="zh-CN" smtClean="0">
                <a:latin typeface="黑体" pitchFamily="2" charset="-122"/>
                <a:ea typeface="黑体" pitchFamily="2" charset="-122"/>
              </a:rPr>
              <a:t> </a:t>
            </a:r>
            <a:r>
              <a:rPr lang="zh-CN" altLang="en-US" sz="6000" b="1" smtClean="0">
                <a:latin typeface="黑体" pitchFamily="2" charset="-122"/>
                <a:ea typeface="黑体" pitchFamily="2" charset="-122"/>
              </a:rPr>
              <a:t>第三篇章  审视</a:t>
            </a:r>
            <a:r>
              <a:rPr lang="zh-CN" altLang="en-US" sz="4800" b="1" smtClean="0">
                <a:latin typeface="黑体" pitchFamily="2" charset="-122"/>
                <a:ea typeface="黑体" pitchFamily="2" charset="-122"/>
              </a:rPr>
              <a:t> </a:t>
            </a:r>
            <a:endParaRPr lang="zh-CN" altLang="en-US" sz="4000" b="1" smtClean="0">
              <a:latin typeface="宋体" charset="-122"/>
            </a:endParaRPr>
          </a:p>
          <a:p>
            <a:pPr algn="ctr" eaLnBrk="1" hangingPunct="1">
              <a:buFont typeface="Wingdings" pitchFamily="2" charset="2"/>
              <a:buNone/>
            </a:pPr>
            <a:r>
              <a:rPr lang="en-US" altLang="en-US" sz="4400" b="1" smtClean="0">
                <a:solidFill>
                  <a:srgbClr val="FF0000"/>
                </a:solidFill>
              </a:rPr>
              <a:t>——</a:t>
            </a:r>
            <a:r>
              <a:rPr lang="zh-CN" altLang="en-US" sz="5400" b="1" smtClean="0">
                <a:solidFill>
                  <a:srgbClr val="FF0000"/>
                </a:solidFill>
                <a:latin typeface="楷体_GB2312" pitchFamily="49" charset="-122"/>
                <a:ea typeface="楷体_GB2312" pitchFamily="49" charset="-122"/>
              </a:rPr>
              <a:t>紧张缓和交相映</a:t>
            </a:r>
          </a:p>
        </p:txBody>
      </p:sp>
      <p:sp>
        <p:nvSpPr>
          <p:cNvPr id="32770" name="文本框 180228"/>
          <p:cNvSpPr txBox="1">
            <a:spLocks noChangeArrowheads="1"/>
          </p:cNvSpPr>
          <p:nvPr/>
        </p:nvSpPr>
        <p:spPr bwMode="auto">
          <a:xfrm>
            <a:off x="0" y="2179638"/>
            <a:ext cx="9105900" cy="2716212"/>
          </a:xfrm>
          <a:prstGeom prst="rect">
            <a:avLst/>
          </a:prstGeom>
          <a:noFill/>
          <a:ln w="9525">
            <a:noFill/>
            <a:miter lim="800000"/>
            <a:headEnd/>
            <a:tailEnd/>
          </a:ln>
        </p:spPr>
        <p:txBody>
          <a:bodyPr>
            <a:spAutoFit/>
          </a:bodyPr>
          <a:lstStyle/>
          <a:p>
            <a:pPr>
              <a:buFont typeface="Arial" charset="0"/>
              <a:buNone/>
            </a:pPr>
            <a:r>
              <a:rPr lang="en-US" altLang="zh-CN" sz="3600" b="1">
                <a:latin typeface="楷体_GB2312" pitchFamily="49" charset="-122"/>
                <a:ea typeface="楷体_GB2312" pitchFamily="49" charset="-122"/>
              </a:rPr>
              <a:t>“</a:t>
            </a:r>
            <a:r>
              <a:rPr lang="zh-CN" altLang="en-US" sz="3600" b="1">
                <a:latin typeface="楷体_GB2312" pitchFamily="49" charset="-122"/>
                <a:ea typeface="楷体_GB2312" pitchFamily="49" charset="-122"/>
              </a:rPr>
              <a:t>我们或许可以争辩，两极体制究竟导致了全球的动荡和不安，抑或发展成一种稳定的机制。毕竟世界上出现了某种稳定状态</a:t>
            </a:r>
            <a:r>
              <a:rPr lang="en-US" altLang="zh-CN" sz="3600" b="1">
                <a:latin typeface="楷体_GB2312" pitchFamily="49" charset="-122"/>
                <a:ea typeface="楷体_GB2312" pitchFamily="49" charset="-122"/>
              </a:rPr>
              <a:t>——</a:t>
            </a:r>
            <a:r>
              <a:rPr lang="zh-CN" altLang="en-US" sz="3600" b="1">
                <a:latin typeface="楷体_GB2312" pitchFamily="49" charset="-122"/>
                <a:ea typeface="楷体_GB2312" pitchFamily="49" charset="-122"/>
              </a:rPr>
              <a:t>至少第三次世界大战不会爆发</a:t>
            </a:r>
            <a:r>
              <a:rPr lang="en-US" altLang="zh-CN" sz="3600" b="1">
                <a:latin typeface="楷体_GB2312" pitchFamily="49" charset="-122"/>
                <a:ea typeface="楷体_GB2312" pitchFamily="49" charset="-122"/>
              </a:rPr>
              <a:t>……” </a:t>
            </a:r>
            <a:r>
              <a:rPr lang="en-US" altLang="zh-CN" sz="2800" b="1">
                <a:latin typeface="楷体_GB2312" pitchFamily="49" charset="-122"/>
                <a:ea typeface="楷体_GB2312" pitchFamily="49" charset="-122"/>
              </a:rPr>
              <a:t> </a:t>
            </a:r>
            <a:r>
              <a:rPr lang="en-US" altLang="zh-CN" sz="2800" b="1">
                <a:latin typeface="隶书" pitchFamily="49" charset="-122"/>
                <a:ea typeface="隶书" pitchFamily="49" charset="-122"/>
              </a:rPr>
              <a:t>     </a:t>
            </a:r>
          </a:p>
          <a:p>
            <a:pPr>
              <a:buFont typeface="Arial" charset="0"/>
              <a:buNone/>
            </a:pPr>
            <a:r>
              <a:rPr lang="en-US" altLang="zh-CN" sz="2800" b="1">
                <a:latin typeface="隶书" pitchFamily="49" charset="-122"/>
                <a:ea typeface="隶书" pitchFamily="49" charset="-122"/>
              </a:rPr>
              <a:t>            </a:t>
            </a:r>
            <a:r>
              <a:rPr lang="en-US" altLang="zh-CN" sz="2800" b="1">
                <a:latin typeface="黑体" pitchFamily="2" charset="-122"/>
                <a:ea typeface="隶书" pitchFamily="49" charset="-122"/>
              </a:rPr>
              <a:t>——</a:t>
            </a:r>
            <a:r>
              <a:rPr lang="zh-CN" altLang="en-US" sz="2800" b="1">
                <a:latin typeface="隶书" pitchFamily="49" charset="-122"/>
                <a:ea typeface="隶书" pitchFamily="49" charset="-122"/>
              </a:rPr>
              <a:t>美国哈佛大学  阿基拉</a:t>
            </a:r>
            <a:r>
              <a:rPr lang="en-US" altLang="zh-CN" sz="2800" b="1">
                <a:latin typeface="黑体" pitchFamily="2" charset="-122"/>
                <a:ea typeface="隶书" pitchFamily="49" charset="-122"/>
              </a:rPr>
              <a:t>·</a:t>
            </a:r>
            <a:r>
              <a:rPr lang="zh-CN" altLang="en-US" sz="2800" b="1">
                <a:latin typeface="隶书" pitchFamily="49" charset="-122"/>
                <a:ea typeface="隶书" pitchFamily="49" charset="-122"/>
              </a:rPr>
              <a:t>艾里伊</a:t>
            </a:r>
            <a:endParaRPr lang="zh-CN" altLang="en-US" sz="2800" b="1">
              <a:ea typeface="隶书" pitchFamily="49" charset="-122"/>
            </a:endParaRPr>
          </a:p>
        </p:txBody>
      </p:sp>
      <p:sp>
        <p:nvSpPr>
          <p:cNvPr id="5" name="矩形 4"/>
          <p:cNvSpPr>
            <a:spLocks noChangeArrowheads="1"/>
          </p:cNvSpPr>
          <p:nvPr/>
        </p:nvSpPr>
        <p:spPr bwMode="auto">
          <a:xfrm>
            <a:off x="101600" y="5359400"/>
            <a:ext cx="8920163" cy="1076325"/>
          </a:xfrm>
          <a:prstGeom prst="rect">
            <a:avLst/>
          </a:prstGeom>
          <a:solidFill>
            <a:srgbClr val="FFCC00"/>
          </a:solidFill>
          <a:ln w="9525">
            <a:noFill/>
            <a:miter lim="800000"/>
            <a:headEnd/>
            <a:tailEnd/>
          </a:ln>
        </p:spPr>
        <p:txBody>
          <a:bodyPr anchor="ctr">
            <a:spAutoFit/>
          </a:bodyPr>
          <a:lstStyle/>
          <a:p>
            <a:pPr>
              <a:buFont typeface="Arial" charset="0"/>
              <a:buNone/>
            </a:pPr>
            <a:r>
              <a:rPr lang="zh-CN" altLang="en-US" b="1">
                <a:ea typeface="隶书" pitchFamily="49" charset="-122"/>
              </a:rPr>
              <a:t>阅读教材</a:t>
            </a:r>
            <a:r>
              <a:rPr lang="en-US" altLang="zh-CN" b="1">
                <a:ea typeface="隶书" pitchFamily="49" charset="-122"/>
              </a:rPr>
              <a:t>p108</a:t>
            </a:r>
            <a:r>
              <a:rPr lang="zh-CN" altLang="en-US" b="1">
                <a:ea typeface="隶书" pitchFamily="49" charset="-122"/>
              </a:rPr>
              <a:t>第</a:t>
            </a:r>
            <a:r>
              <a:rPr lang="en-US" altLang="zh-CN" b="1">
                <a:ea typeface="隶书" pitchFamily="49" charset="-122"/>
              </a:rPr>
              <a:t>3--5</a:t>
            </a:r>
            <a:r>
              <a:rPr lang="zh-CN" altLang="en-US" b="1">
                <a:ea typeface="隶书" pitchFamily="49" charset="-122"/>
              </a:rPr>
              <a:t>自然段结合下列材料谈谈美苏</a:t>
            </a:r>
            <a:r>
              <a:rPr lang="en-US" altLang="zh-CN" b="1">
                <a:ea typeface="隶书" pitchFamily="49" charset="-122"/>
              </a:rPr>
              <a:t>“</a:t>
            </a:r>
            <a:r>
              <a:rPr lang="zh-CN" altLang="en-US" b="1">
                <a:ea typeface="隶书" pitchFamily="49" charset="-122"/>
              </a:rPr>
              <a:t>冷战</a:t>
            </a:r>
            <a:r>
              <a:rPr lang="en-US" altLang="zh-CN" b="1">
                <a:ea typeface="隶书" pitchFamily="49" charset="-122"/>
              </a:rPr>
              <a:t>”</a:t>
            </a:r>
            <a:r>
              <a:rPr lang="zh-CN" altLang="en-US" b="1">
                <a:ea typeface="隶书" pitchFamily="49" charset="-122"/>
              </a:rPr>
              <a:t>对峙给世界带来的影响。</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矩形 145410"/>
          <p:cNvSpPr>
            <a:spLocks noChangeArrowheads="1"/>
          </p:cNvSpPr>
          <p:nvPr/>
        </p:nvSpPr>
        <p:spPr bwMode="auto">
          <a:xfrm>
            <a:off x="304800" y="228600"/>
            <a:ext cx="8763000" cy="1189038"/>
          </a:xfrm>
          <a:prstGeom prst="rect">
            <a:avLst/>
          </a:prstGeom>
          <a:noFill/>
          <a:ln w="9525">
            <a:noFill/>
            <a:miter lim="800000"/>
            <a:headEnd/>
            <a:tailEnd/>
          </a:ln>
        </p:spPr>
        <p:txBody>
          <a:bodyPr>
            <a:spAutoFit/>
          </a:bodyPr>
          <a:lstStyle/>
          <a:p>
            <a:pPr>
              <a:lnSpc>
                <a:spcPct val="80000"/>
              </a:lnSpc>
              <a:spcBef>
                <a:spcPct val="20000"/>
              </a:spcBef>
              <a:buFont typeface="Arial" charset="0"/>
              <a:buChar char="•"/>
            </a:pPr>
            <a:r>
              <a:rPr lang="zh-CN" altLang="en-US" sz="4000">
                <a:solidFill>
                  <a:srgbClr val="FF0000"/>
                </a:solidFill>
                <a:latin typeface="黑体" pitchFamily="2" charset="-122"/>
                <a:ea typeface="黑体" pitchFamily="2" charset="-122"/>
              </a:rPr>
              <a:t>审视</a:t>
            </a:r>
            <a:r>
              <a:rPr lang="en-US" altLang="zh-CN"/>
              <a:t>----</a:t>
            </a:r>
            <a:r>
              <a:rPr lang="zh-CN" altLang="en-US" sz="4000" b="1">
                <a:solidFill>
                  <a:srgbClr val="FF0000"/>
                </a:solidFill>
              </a:rPr>
              <a:t>两极对峙格局的影响</a:t>
            </a:r>
          </a:p>
          <a:p>
            <a:pPr>
              <a:lnSpc>
                <a:spcPct val="80000"/>
              </a:lnSpc>
              <a:spcBef>
                <a:spcPct val="20000"/>
              </a:spcBef>
              <a:buFont typeface="Arial" charset="0"/>
              <a:buChar char="•"/>
            </a:pPr>
            <a:endParaRPr lang="zh-CN" altLang="en-US" sz="4000" b="1">
              <a:solidFill>
                <a:srgbClr val="FF0000"/>
              </a:solidFill>
            </a:endParaRPr>
          </a:p>
        </p:txBody>
      </p:sp>
      <p:sp>
        <p:nvSpPr>
          <p:cNvPr id="33794" name="矩形 145411"/>
          <p:cNvSpPr>
            <a:spLocks noChangeArrowheads="1"/>
          </p:cNvSpPr>
          <p:nvPr/>
        </p:nvSpPr>
        <p:spPr bwMode="auto">
          <a:xfrm>
            <a:off x="323850" y="2781300"/>
            <a:ext cx="2447925" cy="701675"/>
          </a:xfrm>
          <a:prstGeom prst="rect">
            <a:avLst/>
          </a:prstGeom>
          <a:noFill/>
          <a:ln w="9525">
            <a:noFill/>
            <a:miter lim="800000"/>
            <a:headEnd/>
            <a:tailEnd/>
          </a:ln>
        </p:spPr>
        <p:txBody>
          <a:bodyPr>
            <a:spAutoFit/>
          </a:bodyPr>
          <a:lstStyle/>
          <a:p>
            <a:pPr algn="ctr">
              <a:buFont typeface="Arial" charset="0"/>
              <a:buNone/>
            </a:pPr>
            <a:r>
              <a:rPr lang="zh-CN" altLang="en-US" sz="2000" b="1">
                <a:latin typeface="黑体" pitchFamily="2" charset="-122"/>
                <a:ea typeface="黑体" pitchFamily="2" charset="-122"/>
              </a:rPr>
              <a:t>材料一</a:t>
            </a:r>
          </a:p>
          <a:p>
            <a:pPr algn="ctr">
              <a:buFont typeface="Arial" charset="0"/>
              <a:buNone/>
            </a:pPr>
            <a:r>
              <a:rPr lang="zh-CN" altLang="en-US" sz="2000" b="1">
                <a:latin typeface="黑体" pitchFamily="2" charset="-122"/>
                <a:ea typeface="黑体" pitchFamily="2" charset="-122"/>
              </a:rPr>
              <a:t>北约与华约的对峙</a:t>
            </a:r>
          </a:p>
        </p:txBody>
      </p:sp>
      <p:sp>
        <p:nvSpPr>
          <p:cNvPr id="33795" name="矩形 145412"/>
          <p:cNvSpPr>
            <a:spLocks noChangeArrowheads="1"/>
          </p:cNvSpPr>
          <p:nvPr/>
        </p:nvSpPr>
        <p:spPr bwMode="auto">
          <a:xfrm>
            <a:off x="6019800" y="3103563"/>
            <a:ext cx="2819400" cy="396875"/>
          </a:xfrm>
          <a:prstGeom prst="rect">
            <a:avLst/>
          </a:prstGeom>
          <a:noFill/>
          <a:ln w="9525">
            <a:noFill/>
            <a:miter lim="800000"/>
            <a:headEnd/>
            <a:tailEnd/>
          </a:ln>
        </p:spPr>
        <p:txBody>
          <a:bodyPr>
            <a:spAutoFit/>
          </a:bodyPr>
          <a:lstStyle/>
          <a:p>
            <a:pPr>
              <a:buFont typeface="Arial" charset="0"/>
              <a:buNone/>
            </a:pPr>
            <a:r>
              <a:rPr lang="zh-CN" altLang="en-US" sz="2000" b="1">
                <a:ea typeface="黑体" pitchFamily="2" charset="-122"/>
              </a:rPr>
              <a:t>材料三：古巴导弹危机</a:t>
            </a:r>
          </a:p>
        </p:txBody>
      </p:sp>
      <p:pic>
        <p:nvPicPr>
          <p:cNvPr id="33796" name="图片 145413" descr="b173"/>
          <p:cNvPicPr>
            <a:picLocks noChangeAspect="1"/>
          </p:cNvPicPr>
          <p:nvPr/>
        </p:nvPicPr>
        <p:blipFill>
          <a:blip r:embed="rId2" cstate="print"/>
          <a:srcRect l="7330" t="14276" r="7434" b="28679"/>
          <a:stretch>
            <a:fillRect/>
          </a:stretch>
        </p:blipFill>
        <p:spPr bwMode="auto">
          <a:xfrm>
            <a:off x="3505200" y="3657600"/>
            <a:ext cx="1966913" cy="1819275"/>
          </a:xfrm>
          <a:prstGeom prst="rect">
            <a:avLst/>
          </a:prstGeom>
          <a:noFill/>
          <a:ln w="9525">
            <a:noFill/>
            <a:miter lim="800000"/>
            <a:headEnd/>
            <a:tailEnd/>
          </a:ln>
        </p:spPr>
      </p:pic>
      <p:sp>
        <p:nvSpPr>
          <p:cNvPr id="33797" name="矩形 145414"/>
          <p:cNvSpPr>
            <a:spLocks noChangeArrowheads="1"/>
          </p:cNvSpPr>
          <p:nvPr/>
        </p:nvSpPr>
        <p:spPr bwMode="auto">
          <a:xfrm>
            <a:off x="3352800" y="5588000"/>
            <a:ext cx="2362200" cy="396875"/>
          </a:xfrm>
          <a:prstGeom prst="rect">
            <a:avLst/>
          </a:prstGeom>
          <a:noFill/>
          <a:ln w="9525">
            <a:noFill/>
            <a:miter lim="800000"/>
            <a:headEnd/>
            <a:tailEnd/>
          </a:ln>
        </p:spPr>
        <p:txBody>
          <a:bodyPr>
            <a:spAutoFit/>
          </a:bodyPr>
          <a:lstStyle/>
          <a:p>
            <a:pPr>
              <a:buFont typeface="Arial" charset="0"/>
              <a:buNone/>
            </a:pPr>
            <a:r>
              <a:rPr lang="zh-CN" altLang="en-US" sz="2000" b="1">
                <a:ea typeface="黑体" pitchFamily="2" charset="-122"/>
              </a:rPr>
              <a:t>材料五：侵越战争</a:t>
            </a:r>
          </a:p>
        </p:txBody>
      </p:sp>
      <p:pic>
        <p:nvPicPr>
          <p:cNvPr id="33798" name="图片 145415"/>
          <p:cNvPicPr>
            <a:picLocks noChangeAspect="1" noChangeArrowheads="1"/>
          </p:cNvPicPr>
          <p:nvPr/>
        </p:nvPicPr>
        <p:blipFill>
          <a:blip r:embed="rId3" cstate="print"/>
          <a:srcRect/>
          <a:stretch>
            <a:fillRect/>
          </a:stretch>
        </p:blipFill>
        <p:spPr bwMode="auto">
          <a:xfrm>
            <a:off x="6096000" y="3581400"/>
            <a:ext cx="2232025" cy="1871663"/>
          </a:xfrm>
          <a:prstGeom prst="rect">
            <a:avLst/>
          </a:prstGeom>
          <a:noFill/>
          <a:ln w="9525">
            <a:noFill/>
            <a:miter lim="800000"/>
            <a:headEnd/>
            <a:tailEnd/>
          </a:ln>
        </p:spPr>
      </p:pic>
      <p:sp>
        <p:nvSpPr>
          <p:cNvPr id="33799" name="矩形 145416"/>
          <p:cNvSpPr>
            <a:spLocks noChangeArrowheads="1"/>
          </p:cNvSpPr>
          <p:nvPr/>
        </p:nvSpPr>
        <p:spPr bwMode="auto">
          <a:xfrm>
            <a:off x="6172200" y="5588000"/>
            <a:ext cx="2362200" cy="396875"/>
          </a:xfrm>
          <a:prstGeom prst="rect">
            <a:avLst/>
          </a:prstGeom>
          <a:noFill/>
          <a:ln w="9525">
            <a:noFill/>
            <a:miter lim="800000"/>
            <a:headEnd/>
            <a:tailEnd/>
          </a:ln>
        </p:spPr>
        <p:txBody>
          <a:bodyPr>
            <a:spAutoFit/>
          </a:bodyPr>
          <a:lstStyle/>
          <a:p>
            <a:pPr>
              <a:buFont typeface="Arial" charset="0"/>
              <a:buNone/>
            </a:pPr>
            <a:r>
              <a:rPr lang="zh-CN" altLang="en-US" sz="2000" b="1">
                <a:ea typeface="黑体" pitchFamily="2" charset="-122"/>
              </a:rPr>
              <a:t> 材料六：火箭上天</a:t>
            </a:r>
          </a:p>
        </p:txBody>
      </p:sp>
      <p:pic>
        <p:nvPicPr>
          <p:cNvPr id="33800" name="图片 145418" descr="二战后形成的两大政治军事集团"/>
          <p:cNvPicPr>
            <a:picLocks noChangeAspect="1"/>
          </p:cNvPicPr>
          <p:nvPr/>
        </p:nvPicPr>
        <p:blipFill>
          <a:blip r:embed="rId4" cstate="print"/>
          <a:srcRect/>
          <a:stretch>
            <a:fillRect/>
          </a:stretch>
        </p:blipFill>
        <p:spPr bwMode="auto">
          <a:xfrm>
            <a:off x="755650" y="1208088"/>
            <a:ext cx="2162175" cy="1573212"/>
          </a:xfrm>
          <a:prstGeom prst="rect">
            <a:avLst/>
          </a:prstGeom>
          <a:noFill/>
          <a:ln w="38100" cmpd="dbl">
            <a:solidFill>
              <a:srgbClr val="3366FF"/>
            </a:solidFill>
            <a:miter lim="800000"/>
            <a:headEnd/>
            <a:tailEnd/>
          </a:ln>
        </p:spPr>
      </p:pic>
      <p:pic>
        <p:nvPicPr>
          <p:cNvPr id="33801" name="图片 145419" descr="未命名"/>
          <p:cNvPicPr>
            <a:picLocks noChangeAspect="1"/>
          </p:cNvPicPr>
          <p:nvPr/>
        </p:nvPicPr>
        <p:blipFill>
          <a:blip r:embed="rId5" cstate="print">
            <a:lum bright="12000" contrast="6000"/>
          </a:blip>
          <a:srcRect/>
          <a:stretch>
            <a:fillRect/>
          </a:stretch>
        </p:blipFill>
        <p:spPr bwMode="auto">
          <a:xfrm>
            <a:off x="3403600" y="1198563"/>
            <a:ext cx="2117725" cy="1597025"/>
          </a:xfrm>
          <a:prstGeom prst="rect">
            <a:avLst/>
          </a:prstGeom>
          <a:noFill/>
          <a:ln w="38100" cmpd="dbl">
            <a:solidFill>
              <a:srgbClr val="3366FF"/>
            </a:solidFill>
            <a:miter lim="800000"/>
            <a:headEnd/>
            <a:tailEnd/>
          </a:ln>
        </p:spPr>
      </p:pic>
      <p:sp>
        <p:nvSpPr>
          <p:cNvPr id="33802" name="矩形 145420"/>
          <p:cNvSpPr>
            <a:spLocks noChangeArrowheads="1"/>
          </p:cNvSpPr>
          <p:nvPr/>
        </p:nvSpPr>
        <p:spPr bwMode="auto">
          <a:xfrm>
            <a:off x="3352800" y="3068638"/>
            <a:ext cx="2286000" cy="396875"/>
          </a:xfrm>
          <a:prstGeom prst="rect">
            <a:avLst/>
          </a:prstGeom>
          <a:noFill/>
          <a:ln w="9525">
            <a:noFill/>
            <a:miter lim="800000"/>
            <a:headEnd/>
            <a:tailEnd/>
          </a:ln>
        </p:spPr>
        <p:txBody>
          <a:bodyPr>
            <a:spAutoFit/>
          </a:bodyPr>
          <a:lstStyle/>
          <a:p>
            <a:pPr>
              <a:buFont typeface="Arial" charset="0"/>
              <a:buNone/>
            </a:pPr>
            <a:r>
              <a:rPr lang="zh-CN" altLang="en-US" sz="2000" b="1">
                <a:latin typeface="黑体" pitchFamily="2" charset="-122"/>
                <a:ea typeface="黑体" pitchFamily="2" charset="-122"/>
              </a:rPr>
              <a:t>材料二：两强相争</a:t>
            </a:r>
          </a:p>
        </p:txBody>
      </p:sp>
      <p:pic>
        <p:nvPicPr>
          <p:cNvPr id="33803" name="图片 145421" descr="u=100843413,2140460253&amp;fm=15&amp;gp=0">
            <a:hlinkClick r:id="rId6"/>
          </p:cNvPr>
          <p:cNvPicPr>
            <a:picLocks noChangeAspect="1"/>
          </p:cNvPicPr>
          <p:nvPr/>
        </p:nvPicPr>
        <p:blipFill>
          <a:blip r:embed="rId7" cstate="print"/>
          <a:srcRect/>
          <a:stretch>
            <a:fillRect/>
          </a:stretch>
        </p:blipFill>
        <p:spPr bwMode="auto">
          <a:xfrm>
            <a:off x="5943600" y="1143000"/>
            <a:ext cx="2355850" cy="1762125"/>
          </a:xfrm>
          <a:prstGeom prst="rect">
            <a:avLst/>
          </a:prstGeom>
          <a:noFill/>
          <a:ln w="9525">
            <a:noFill/>
            <a:miter lim="800000"/>
            <a:headEnd/>
            <a:tailEnd/>
          </a:ln>
        </p:spPr>
      </p:pic>
      <p:pic>
        <p:nvPicPr>
          <p:cNvPr id="33804" name="Picture 2" descr="被隔开的东西柏林"/>
          <p:cNvPicPr>
            <a:picLocks noChangeAspect="1"/>
          </p:cNvPicPr>
          <p:nvPr/>
        </p:nvPicPr>
        <p:blipFill>
          <a:blip r:embed="rId8" cstate="print"/>
          <a:srcRect/>
          <a:stretch>
            <a:fillRect/>
          </a:stretch>
        </p:blipFill>
        <p:spPr bwMode="auto">
          <a:xfrm>
            <a:off x="757238" y="3644900"/>
            <a:ext cx="1982787" cy="1798638"/>
          </a:xfrm>
          <a:prstGeom prst="rect">
            <a:avLst/>
          </a:prstGeom>
          <a:noFill/>
          <a:ln w="9525">
            <a:noFill/>
            <a:miter lim="800000"/>
            <a:headEnd/>
            <a:tailEnd/>
          </a:ln>
        </p:spPr>
      </p:pic>
      <p:sp>
        <p:nvSpPr>
          <p:cNvPr id="33805" name="矩形 145414"/>
          <p:cNvSpPr>
            <a:spLocks noChangeArrowheads="1"/>
          </p:cNvSpPr>
          <p:nvPr/>
        </p:nvSpPr>
        <p:spPr bwMode="auto">
          <a:xfrm>
            <a:off x="611188" y="5588000"/>
            <a:ext cx="2374900" cy="396875"/>
          </a:xfrm>
          <a:prstGeom prst="rect">
            <a:avLst/>
          </a:prstGeom>
          <a:noFill/>
          <a:ln w="9525">
            <a:noFill/>
            <a:miter lim="800000"/>
            <a:headEnd/>
            <a:tailEnd/>
          </a:ln>
        </p:spPr>
        <p:txBody>
          <a:bodyPr>
            <a:spAutoFit/>
          </a:bodyPr>
          <a:lstStyle/>
          <a:p>
            <a:pPr>
              <a:buFont typeface="Arial" charset="0"/>
              <a:buNone/>
            </a:pPr>
            <a:r>
              <a:rPr lang="zh-CN" altLang="en-US" sz="2000" b="1">
                <a:ea typeface="黑体" pitchFamily="2" charset="-122"/>
              </a:rPr>
              <a:t>材料四：柏林墙</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图片 74755" descr="美俄关系2"/>
          <p:cNvPicPr>
            <a:picLocks noChangeAspect="1"/>
          </p:cNvPicPr>
          <p:nvPr/>
        </p:nvPicPr>
        <p:blipFill>
          <a:blip r:embed="rId2" cstate="print"/>
          <a:srcRect/>
          <a:stretch>
            <a:fillRect/>
          </a:stretch>
        </p:blipFill>
        <p:spPr bwMode="auto">
          <a:xfrm>
            <a:off x="26988" y="2895600"/>
            <a:ext cx="4849812" cy="3892550"/>
          </a:xfrm>
          <a:prstGeom prst="rect">
            <a:avLst/>
          </a:prstGeom>
          <a:noFill/>
          <a:ln w="9525">
            <a:noFill/>
            <a:miter lim="800000"/>
            <a:headEnd/>
            <a:tailEnd/>
          </a:ln>
        </p:spPr>
      </p:pic>
      <p:pic>
        <p:nvPicPr>
          <p:cNvPr id="15362" name="图片 74757" descr="美俄开战"/>
          <p:cNvPicPr>
            <a:picLocks noChangeAspect="1"/>
          </p:cNvPicPr>
          <p:nvPr/>
        </p:nvPicPr>
        <p:blipFill>
          <a:blip r:embed="rId3" cstate="print"/>
          <a:srcRect/>
          <a:stretch>
            <a:fillRect/>
          </a:stretch>
        </p:blipFill>
        <p:spPr bwMode="auto">
          <a:xfrm>
            <a:off x="26988" y="0"/>
            <a:ext cx="4849812" cy="2789238"/>
          </a:xfrm>
          <a:prstGeom prst="rect">
            <a:avLst/>
          </a:prstGeom>
          <a:noFill/>
          <a:ln w="9525">
            <a:noFill/>
            <a:miter lim="800000"/>
            <a:headEnd/>
            <a:tailEnd/>
          </a:ln>
        </p:spPr>
      </p:pic>
      <p:sp>
        <p:nvSpPr>
          <p:cNvPr id="15363" name="文本框 74758"/>
          <p:cNvSpPr txBox="1">
            <a:spLocks noChangeArrowheads="1"/>
          </p:cNvSpPr>
          <p:nvPr/>
        </p:nvSpPr>
        <p:spPr bwMode="auto">
          <a:xfrm>
            <a:off x="5037138" y="134938"/>
            <a:ext cx="4073525" cy="6308725"/>
          </a:xfrm>
          <a:prstGeom prst="rect">
            <a:avLst/>
          </a:prstGeom>
          <a:noFill/>
          <a:ln w="9525">
            <a:noFill/>
            <a:miter lim="800000"/>
            <a:headEnd/>
            <a:tailEnd/>
          </a:ln>
        </p:spPr>
        <p:txBody>
          <a:bodyPr>
            <a:spAutoFit/>
          </a:bodyPr>
          <a:lstStyle/>
          <a:p>
            <a:pPr>
              <a:buFont typeface="Arial" charset="0"/>
              <a:buNone/>
            </a:pPr>
            <a:r>
              <a:rPr lang="en-US" altLang="zh-CN" sz="2800" b="1">
                <a:solidFill>
                  <a:srgbClr val="FF0000"/>
                </a:solidFill>
              </a:rPr>
              <a:t>2018</a:t>
            </a:r>
            <a:r>
              <a:rPr lang="zh-CN" altLang="en-US" sz="2800" b="1">
                <a:solidFill>
                  <a:srgbClr val="FF0000"/>
                </a:solidFill>
              </a:rPr>
              <a:t>美俄关系新闻标题</a:t>
            </a:r>
          </a:p>
          <a:p>
            <a:pPr>
              <a:buFont typeface="Arial" charset="0"/>
              <a:buNone/>
            </a:pPr>
            <a:endParaRPr lang="zh-CN" altLang="en-US" sz="2000" b="1"/>
          </a:p>
          <a:p>
            <a:pPr>
              <a:buFont typeface="Arial" charset="0"/>
              <a:buNone/>
            </a:pPr>
            <a:r>
              <a:rPr lang="zh-CN" altLang="en-US" sz="2000" b="1"/>
              <a:t>   </a:t>
            </a:r>
            <a:endParaRPr lang="en-US" altLang="zh-CN" sz="2000" b="1"/>
          </a:p>
          <a:p>
            <a:pPr>
              <a:buFont typeface="Arial" charset="0"/>
              <a:buNone/>
            </a:pPr>
            <a:r>
              <a:rPr lang="en-US" altLang="zh-CN" sz="2000" b="1"/>
              <a:t> </a:t>
            </a:r>
            <a:r>
              <a:rPr lang="en-US" altLang="zh-CN" sz="2800" b="1"/>
              <a:t>[</a:t>
            </a:r>
            <a:r>
              <a:rPr lang="zh-CN" altLang="en-US" sz="2800" b="1"/>
              <a:t>环球视线</a:t>
            </a:r>
            <a:r>
              <a:rPr lang="en-US" altLang="zh-CN" sz="2800" b="1"/>
              <a:t>]</a:t>
            </a:r>
            <a:r>
              <a:rPr lang="zh-CN" altLang="en-US" sz="2800" b="1"/>
              <a:t>连番军演加制裁  美俄对抗何处去？</a:t>
            </a:r>
          </a:p>
          <a:p>
            <a:pPr>
              <a:buFont typeface="Arial" charset="0"/>
              <a:buNone/>
            </a:pPr>
            <a:endParaRPr lang="zh-CN" altLang="en-US" sz="2800" b="1"/>
          </a:p>
          <a:p>
            <a:pPr>
              <a:buFont typeface="Arial" charset="0"/>
              <a:buNone/>
            </a:pPr>
            <a:r>
              <a:rPr lang="zh-CN" altLang="en-US" sz="2800" b="1"/>
              <a:t> </a:t>
            </a:r>
            <a:r>
              <a:rPr lang="en-US" altLang="zh-CN" sz="2800" b="1"/>
              <a:t>[</a:t>
            </a:r>
            <a:r>
              <a:rPr lang="zh-CN" altLang="en-US" sz="2800" b="1"/>
              <a:t>海峡新干线</a:t>
            </a:r>
            <a:r>
              <a:rPr lang="en-US" altLang="zh-CN" sz="2800" b="1"/>
              <a:t>]</a:t>
            </a:r>
            <a:r>
              <a:rPr lang="zh-CN" altLang="en-US" sz="2800" b="1"/>
              <a:t>美军机为躲俄机擅入瑞典领空    美俄对抗引发“新冷战”猜想</a:t>
            </a:r>
          </a:p>
          <a:p>
            <a:pPr>
              <a:buFont typeface="Arial" charset="0"/>
              <a:buNone/>
            </a:pPr>
            <a:endParaRPr lang="zh-CN" altLang="zh-CN" sz="2800" b="1"/>
          </a:p>
          <a:p>
            <a:pPr>
              <a:buFont typeface="Arial" charset="0"/>
              <a:buNone/>
            </a:pPr>
            <a:r>
              <a:rPr lang="zh-CN" altLang="zh-CN" sz="2800" b="1"/>
              <a:t>[</a:t>
            </a:r>
            <a:r>
              <a:rPr lang="zh-CN" altLang="en-US" sz="2800" b="1"/>
              <a:t>防务新观察</a:t>
            </a:r>
            <a:r>
              <a:rPr lang="zh-CN" altLang="zh-CN" sz="2800" b="1"/>
              <a:t>]</a:t>
            </a:r>
            <a:r>
              <a:rPr lang="zh-CN" altLang="en-US" sz="2800" b="1"/>
              <a:t>杜文龙：美俄对抗的核心模式是遏制和反遏制</a:t>
            </a:r>
          </a:p>
          <a:p>
            <a:pPr>
              <a:buFont typeface="Arial" charset="0"/>
              <a:buNone/>
            </a:pPr>
            <a:r>
              <a:rPr lang="zh-CN" altLang="en-US" sz="2800" b="1" i="1">
                <a:solidFill>
                  <a:srgbClr val="FF0000"/>
                </a:solidFill>
              </a:rPr>
              <a:t>     </a:t>
            </a:r>
            <a:endParaRPr lang="en-US" altLang="zh-CN" sz="28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矩形 25601"/>
          <p:cNvSpPr>
            <a:spLocks noChangeArrowheads="1"/>
          </p:cNvSpPr>
          <p:nvPr/>
        </p:nvSpPr>
        <p:spPr bwMode="auto">
          <a:xfrm>
            <a:off x="152400" y="533400"/>
            <a:ext cx="6400800" cy="6172200"/>
          </a:xfrm>
          <a:prstGeom prst="rect">
            <a:avLst/>
          </a:prstGeom>
          <a:noFill/>
          <a:ln w="9525">
            <a:noFill/>
            <a:miter lim="800000"/>
            <a:headEnd/>
            <a:tailEnd/>
          </a:ln>
        </p:spPr>
        <p:txBody>
          <a:bodyPr anchor="ctr">
            <a:spAutoFit/>
          </a:bodyPr>
          <a:lstStyle/>
          <a:p>
            <a:pPr eaLnBrk="0" hangingPunct="0">
              <a:buFont typeface="Arial" charset="0"/>
              <a:buNone/>
            </a:pPr>
            <a:r>
              <a:rPr lang="en-US" altLang="zh-CN" sz="2400">
                <a:latin typeface="Calibri" pitchFamily="34" charset="0"/>
              </a:rPr>
              <a:t> </a:t>
            </a:r>
            <a:r>
              <a:rPr lang="zh-CN" altLang="en-US" sz="2400" b="1">
                <a:solidFill>
                  <a:srgbClr val="0000CC"/>
                </a:solidFill>
                <a:latin typeface="Calibri" pitchFamily="34" charset="0"/>
                <a:ea typeface="楷体_GB2312" pitchFamily="49" charset="-122"/>
              </a:rPr>
              <a:t>材料一   </a:t>
            </a:r>
            <a:r>
              <a:rPr lang="zh-CN" altLang="en-US" sz="2400" b="1">
                <a:latin typeface="Calibri" pitchFamily="34" charset="0"/>
                <a:ea typeface="楷体_GB2312" pitchFamily="49" charset="-122"/>
              </a:rPr>
              <a:t>经互会的宗旨是建立一个社会主义的世界市场，以与西方资本主义的世界市场对抗</a:t>
            </a:r>
            <a:r>
              <a:rPr lang="en-US" altLang="zh-CN" sz="2400" b="1">
                <a:latin typeface="Calibri" pitchFamily="34" charset="0"/>
                <a:ea typeface="楷体_GB2312" pitchFamily="49" charset="-122"/>
              </a:rPr>
              <a:t>……</a:t>
            </a:r>
            <a:r>
              <a:rPr lang="zh-CN" altLang="en-US" sz="2400" b="1">
                <a:latin typeface="Calibri" pitchFamily="34" charset="0"/>
                <a:ea typeface="楷体_GB2312" pitchFamily="49" charset="-122"/>
              </a:rPr>
              <a:t>战后初期欧洲不仅政治上分裂，而且经济上也被划分为两部分，出现了两种对立的世界经济体系。</a:t>
            </a:r>
          </a:p>
          <a:p>
            <a:pPr eaLnBrk="0" hangingPunct="0">
              <a:buFont typeface="Arial" charset="0"/>
              <a:buNone/>
            </a:pPr>
            <a:r>
              <a:rPr lang="zh-CN" altLang="en-US" sz="2400" b="1">
                <a:solidFill>
                  <a:srgbClr val="0000CC"/>
                </a:solidFill>
                <a:latin typeface="Calibri" pitchFamily="34" charset="0"/>
                <a:ea typeface="楷体_GB2312" pitchFamily="49" charset="-122"/>
              </a:rPr>
              <a:t>材料二 </a:t>
            </a:r>
            <a:r>
              <a:rPr lang="en-US" altLang="zh-CN" sz="2400" b="1">
                <a:latin typeface="Calibri" pitchFamily="34" charset="0"/>
                <a:ea typeface="楷体_GB2312" pitchFamily="49" charset="-122"/>
              </a:rPr>
              <a:t>《</a:t>
            </a:r>
            <a:r>
              <a:rPr lang="zh-CN" altLang="en-US" sz="2400" b="1">
                <a:latin typeface="Calibri" pitchFamily="34" charset="0"/>
                <a:ea typeface="楷体_GB2312" pitchFamily="49" charset="-122"/>
              </a:rPr>
              <a:t>美国新闻与世界报道</a:t>
            </a:r>
            <a:r>
              <a:rPr lang="en-US" altLang="zh-CN" sz="2400" b="1">
                <a:latin typeface="Calibri" pitchFamily="34" charset="0"/>
                <a:ea typeface="楷体_GB2312" pitchFamily="49" charset="-122"/>
              </a:rPr>
              <a:t>》</a:t>
            </a:r>
            <a:r>
              <a:rPr lang="zh-CN" altLang="en-US" sz="2400" b="1">
                <a:latin typeface="Calibri" pitchFamily="34" charset="0"/>
                <a:ea typeface="楷体_GB2312" pitchFamily="49" charset="-122"/>
              </a:rPr>
              <a:t>指出：“苏联曾经是有用的敌人。美国相信，不仅要和苏联的军事力量竞赛，还要和苏联的成就竞赛</a:t>
            </a:r>
            <a:r>
              <a:rPr lang="en-US" altLang="zh-CN" sz="2400" b="1">
                <a:latin typeface="Calibri" pitchFamily="34" charset="0"/>
                <a:ea typeface="楷体_GB2312" pitchFamily="49" charset="-122"/>
              </a:rPr>
              <a:t>……</a:t>
            </a:r>
            <a:r>
              <a:rPr lang="zh-CN" altLang="en-US" sz="2400" b="1">
                <a:latin typeface="Calibri" pitchFamily="34" charset="0"/>
                <a:ea typeface="楷体_GB2312" pitchFamily="49" charset="-122"/>
              </a:rPr>
              <a:t>没有苏联的空间计划，美国人就不可能登上月球</a:t>
            </a:r>
            <a:r>
              <a:rPr lang="en-US" altLang="zh-CN" sz="2400" b="1">
                <a:latin typeface="Calibri" pitchFamily="34" charset="0"/>
                <a:ea typeface="楷体_GB2312" pitchFamily="49" charset="-122"/>
              </a:rPr>
              <a:t>……”</a:t>
            </a:r>
          </a:p>
          <a:p>
            <a:pPr eaLnBrk="0" hangingPunct="0">
              <a:buFont typeface="Arial" charset="0"/>
              <a:buNone/>
            </a:pPr>
            <a:r>
              <a:rPr lang="zh-CN" altLang="en-US" sz="2400" b="1">
                <a:solidFill>
                  <a:srgbClr val="0000CC"/>
                </a:solidFill>
                <a:latin typeface="Calibri" pitchFamily="34" charset="0"/>
                <a:ea typeface="楷体_GB2312" pitchFamily="49" charset="-122"/>
              </a:rPr>
              <a:t>材料三   </a:t>
            </a:r>
            <a:r>
              <a:rPr lang="zh-CN" altLang="en-US" sz="2400" b="1">
                <a:latin typeface="Calibri" pitchFamily="34" charset="0"/>
                <a:ea typeface="楷体_GB2312" pitchFamily="49" charset="-122"/>
              </a:rPr>
              <a:t>冷战的最终作用是一体化而不是非一体化，虽然它造成东西方深刻的分裂，但是这种分裂却为西方内部的一体化整合服务，同时促进第三世界融入第一世界，并且可能潜在的为冷战后形成单一的全球化体系做出了贡献。</a:t>
            </a:r>
          </a:p>
          <a:p>
            <a:pPr eaLnBrk="0" hangingPunct="0">
              <a:buFont typeface="Arial" charset="0"/>
              <a:buNone/>
            </a:pPr>
            <a:endParaRPr lang="zh-CN" altLang="en-US" sz="2400" b="1">
              <a:latin typeface="Calibri" pitchFamily="34" charset="0"/>
              <a:ea typeface="楷体_GB2312" pitchFamily="49" charset="-122"/>
            </a:endParaRPr>
          </a:p>
        </p:txBody>
      </p:sp>
      <p:sp>
        <p:nvSpPr>
          <p:cNvPr id="34818" name="矩形 25602"/>
          <p:cNvSpPr>
            <a:spLocks noChangeArrowheads="1"/>
          </p:cNvSpPr>
          <p:nvPr/>
        </p:nvSpPr>
        <p:spPr bwMode="auto">
          <a:xfrm>
            <a:off x="0" y="0"/>
            <a:ext cx="6400800" cy="476250"/>
          </a:xfrm>
          <a:prstGeom prst="rect">
            <a:avLst/>
          </a:prstGeom>
          <a:solidFill>
            <a:srgbClr val="FFFF00"/>
          </a:solidFill>
          <a:ln w="9525">
            <a:solidFill>
              <a:srgbClr val="FF0000"/>
            </a:solidFill>
            <a:round/>
            <a:headEnd/>
            <a:tailEnd/>
          </a:ln>
        </p:spPr>
        <p:txBody>
          <a:bodyPr/>
          <a:lstStyle/>
          <a:p>
            <a:pPr marL="342900" indent="-342900">
              <a:lnSpc>
                <a:spcPct val="80000"/>
              </a:lnSpc>
              <a:spcBef>
                <a:spcPct val="20000"/>
              </a:spcBef>
              <a:buFont typeface="Arial" charset="0"/>
              <a:buChar char="•"/>
            </a:pPr>
            <a:r>
              <a:rPr lang="zh-CN" altLang="en-US" sz="2800" b="1">
                <a:latin typeface="Times New Roman" pitchFamily="18" charset="0"/>
                <a:ea typeface="黑体" pitchFamily="2" charset="-122"/>
              </a:rPr>
              <a:t>合作探究二</a:t>
            </a:r>
            <a:r>
              <a:rPr lang="en-US" altLang="zh-CN" sz="2800" b="1">
                <a:latin typeface="Times New Roman" pitchFamily="18" charset="0"/>
                <a:ea typeface="黑体" pitchFamily="2" charset="-122"/>
              </a:rPr>
              <a:t>:</a:t>
            </a:r>
            <a:r>
              <a:rPr lang="zh-CN" altLang="en-US" sz="2800" b="1">
                <a:latin typeface="Times New Roman" pitchFamily="18" charset="0"/>
                <a:ea typeface="黑体" pitchFamily="2" charset="-122"/>
              </a:rPr>
              <a:t>两极对峙格局的影响</a:t>
            </a:r>
          </a:p>
          <a:p>
            <a:pPr marL="342900" indent="-342900">
              <a:lnSpc>
                <a:spcPct val="80000"/>
              </a:lnSpc>
              <a:spcBef>
                <a:spcPct val="20000"/>
              </a:spcBef>
              <a:buFont typeface="Arial" charset="0"/>
              <a:buChar char="•"/>
            </a:pPr>
            <a:endParaRPr lang="zh-CN" altLang="en-US" sz="2800" b="1">
              <a:latin typeface="Times New Roman" pitchFamily="18" charset="0"/>
              <a:ea typeface="黑体" pitchFamily="2" charset="-122"/>
            </a:endParaRPr>
          </a:p>
        </p:txBody>
      </p:sp>
      <p:sp>
        <p:nvSpPr>
          <p:cNvPr id="34819" name="文本框 25603"/>
          <p:cNvSpPr txBox="1">
            <a:spLocks noChangeArrowheads="1"/>
          </p:cNvSpPr>
          <p:nvPr/>
        </p:nvSpPr>
        <p:spPr bwMode="auto">
          <a:xfrm>
            <a:off x="6902450" y="476250"/>
            <a:ext cx="2012950" cy="3084513"/>
          </a:xfrm>
          <a:prstGeom prst="rect">
            <a:avLst/>
          </a:prstGeom>
          <a:noFill/>
          <a:ln w="9525">
            <a:noFill/>
            <a:miter lim="800000"/>
            <a:headEnd/>
            <a:tailEnd/>
          </a:ln>
        </p:spPr>
        <p:txBody>
          <a:bodyPr>
            <a:spAutoFit/>
          </a:bodyPr>
          <a:lstStyle/>
          <a:p>
            <a:pPr>
              <a:spcBef>
                <a:spcPct val="50000"/>
              </a:spcBef>
              <a:buFont typeface="Arial" charset="0"/>
              <a:buNone/>
            </a:pPr>
            <a:r>
              <a:rPr lang="zh-CN" altLang="en-US" sz="2800" b="1">
                <a:latin typeface="Calibri" pitchFamily="34" charset="0"/>
              </a:rPr>
              <a:t>消极影响：</a:t>
            </a:r>
          </a:p>
          <a:p>
            <a:pPr>
              <a:spcBef>
                <a:spcPct val="50000"/>
              </a:spcBef>
              <a:buFont typeface="Arial" charset="0"/>
              <a:buNone/>
            </a:pPr>
            <a:r>
              <a:rPr lang="en-US" altLang="zh-CN" sz="2800" b="1">
                <a:latin typeface="Calibri" pitchFamily="34" charset="0"/>
              </a:rPr>
              <a:t>1.</a:t>
            </a:r>
            <a:endParaRPr lang="zh-CN" altLang="en-US" sz="2800" b="1">
              <a:latin typeface="Calibri" pitchFamily="34" charset="0"/>
            </a:endParaRPr>
          </a:p>
          <a:p>
            <a:pPr>
              <a:spcBef>
                <a:spcPct val="50000"/>
              </a:spcBef>
              <a:buFont typeface="Arial" charset="0"/>
              <a:buNone/>
            </a:pPr>
            <a:r>
              <a:rPr lang="en-US" altLang="zh-CN" sz="2800" b="1">
                <a:latin typeface="Calibri" pitchFamily="34" charset="0"/>
              </a:rPr>
              <a:t>2.</a:t>
            </a:r>
            <a:endParaRPr lang="zh-CN" altLang="en-US" sz="2800" b="1">
              <a:latin typeface="Calibri" pitchFamily="34" charset="0"/>
            </a:endParaRPr>
          </a:p>
          <a:p>
            <a:pPr>
              <a:spcBef>
                <a:spcPct val="50000"/>
              </a:spcBef>
              <a:buFont typeface="Arial" charset="0"/>
              <a:buNone/>
            </a:pPr>
            <a:r>
              <a:rPr lang="en-US" altLang="zh-CN" sz="2800" b="1">
                <a:latin typeface="Calibri" pitchFamily="34" charset="0"/>
              </a:rPr>
              <a:t>3.</a:t>
            </a:r>
            <a:endParaRPr lang="zh-CN" altLang="en-US" sz="2800" b="1">
              <a:latin typeface="Calibri" pitchFamily="34" charset="0"/>
            </a:endParaRPr>
          </a:p>
          <a:p>
            <a:pPr>
              <a:spcBef>
                <a:spcPct val="50000"/>
              </a:spcBef>
              <a:buFont typeface="Arial" charset="0"/>
              <a:buNone/>
            </a:pPr>
            <a:endParaRPr lang="zh-CN" altLang="en-US" sz="2800" b="1">
              <a:latin typeface="Calibri" pitchFamily="34" charset="0"/>
            </a:endParaRPr>
          </a:p>
        </p:txBody>
      </p:sp>
      <p:sp>
        <p:nvSpPr>
          <p:cNvPr id="34820" name="文本框 25604"/>
          <p:cNvSpPr txBox="1">
            <a:spLocks noChangeArrowheads="1"/>
          </p:cNvSpPr>
          <p:nvPr/>
        </p:nvSpPr>
        <p:spPr bwMode="auto">
          <a:xfrm>
            <a:off x="6934200" y="3124200"/>
            <a:ext cx="2209800" cy="2443163"/>
          </a:xfrm>
          <a:prstGeom prst="rect">
            <a:avLst/>
          </a:prstGeom>
          <a:noFill/>
          <a:ln w="9525">
            <a:noFill/>
            <a:miter lim="800000"/>
            <a:headEnd/>
            <a:tailEnd/>
          </a:ln>
        </p:spPr>
        <p:txBody>
          <a:bodyPr>
            <a:spAutoFit/>
          </a:bodyPr>
          <a:lstStyle/>
          <a:p>
            <a:pPr>
              <a:spcBef>
                <a:spcPct val="50000"/>
              </a:spcBef>
              <a:buFont typeface="Arial" charset="0"/>
              <a:buNone/>
            </a:pPr>
            <a:r>
              <a:rPr lang="zh-CN" altLang="en-US" sz="2800" b="1">
                <a:latin typeface="Calibri" pitchFamily="34" charset="0"/>
              </a:rPr>
              <a:t>积极影响：</a:t>
            </a:r>
          </a:p>
          <a:p>
            <a:pPr>
              <a:spcBef>
                <a:spcPct val="50000"/>
              </a:spcBef>
              <a:buFont typeface="Arial" charset="0"/>
              <a:buNone/>
            </a:pPr>
            <a:r>
              <a:rPr lang="en-US" altLang="zh-CN" sz="2800" b="1">
                <a:latin typeface="Calibri" pitchFamily="34" charset="0"/>
              </a:rPr>
              <a:t>1.</a:t>
            </a:r>
            <a:endParaRPr lang="zh-CN" altLang="en-US" sz="2800" b="1">
              <a:latin typeface="Calibri" pitchFamily="34" charset="0"/>
            </a:endParaRPr>
          </a:p>
          <a:p>
            <a:pPr>
              <a:spcBef>
                <a:spcPct val="50000"/>
              </a:spcBef>
              <a:buFont typeface="Arial" charset="0"/>
              <a:buNone/>
            </a:pPr>
            <a:r>
              <a:rPr lang="en-US" altLang="zh-CN" sz="2800" b="1">
                <a:latin typeface="Calibri" pitchFamily="34" charset="0"/>
              </a:rPr>
              <a:t>2.</a:t>
            </a:r>
            <a:endParaRPr lang="zh-CN" altLang="en-US" sz="2800" b="1">
              <a:latin typeface="Calibri" pitchFamily="34" charset="0"/>
            </a:endParaRPr>
          </a:p>
          <a:p>
            <a:pPr>
              <a:spcBef>
                <a:spcPct val="50000"/>
              </a:spcBef>
              <a:buFont typeface="Arial" charset="0"/>
              <a:buNone/>
            </a:pPr>
            <a:r>
              <a:rPr lang="en-US" altLang="zh-CN" sz="2800" b="1">
                <a:latin typeface="Calibri" pitchFamily="34" charset="0"/>
              </a:rPr>
              <a:t>3.</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文本占位符 33793"/>
          <p:cNvSpPr>
            <a:spLocks noGrp="1"/>
          </p:cNvSpPr>
          <p:nvPr>
            <p:ph idx="4294967295"/>
          </p:nvPr>
        </p:nvSpPr>
        <p:spPr>
          <a:xfrm>
            <a:off x="0" y="609600"/>
            <a:ext cx="9158288" cy="6203950"/>
          </a:xfrm>
          <a:solidFill>
            <a:srgbClr val="F2FAA4"/>
          </a:solidFill>
        </p:spPr>
        <p:txBody>
          <a:bodyPr/>
          <a:lstStyle/>
          <a:p>
            <a:pPr eaLnBrk="1" hangingPunct="1">
              <a:lnSpc>
                <a:spcPct val="150000"/>
              </a:lnSpc>
              <a:spcBef>
                <a:spcPct val="0"/>
              </a:spcBef>
            </a:pPr>
            <a:r>
              <a:rPr lang="zh-CN" altLang="en-US" sz="2400" b="1" smtClean="0">
                <a:solidFill>
                  <a:srgbClr val="0000FF"/>
                </a:solidFill>
                <a:latin typeface="黑体" pitchFamily="2" charset="-122"/>
                <a:ea typeface="黑体" pitchFamily="2" charset="-122"/>
              </a:rPr>
              <a:t>消极影响：</a:t>
            </a:r>
          </a:p>
          <a:p>
            <a:pPr eaLnBrk="1" hangingPunct="1">
              <a:lnSpc>
                <a:spcPct val="150000"/>
              </a:lnSpc>
              <a:spcBef>
                <a:spcPct val="0"/>
              </a:spcBef>
            </a:pPr>
            <a:r>
              <a:rPr lang="en-US" altLang="zh-CN" sz="2400" b="1" smtClean="0">
                <a:latin typeface="楷体_GB2312" pitchFamily="49" charset="-122"/>
                <a:ea typeface="楷体_GB2312" pitchFamily="49" charset="-122"/>
              </a:rPr>
              <a:t>1.</a:t>
            </a:r>
            <a:r>
              <a:rPr lang="zh-CN" altLang="en-US" sz="2400" b="1" smtClean="0">
                <a:latin typeface="楷体_GB2312" pitchFamily="49" charset="-122"/>
                <a:ea typeface="楷体_GB2312" pitchFamily="49" charset="-122"/>
              </a:rPr>
              <a:t>政治：</a:t>
            </a:r>
            <a:r>
              <a:rPr lang="zh-CN" altLang="en-US" sz="2400" b="1" smtClean="0">
                <a:latin typeface="楷体_GB2312" pitchFamily="49" charset="-122"/>
                <a:ea typeface="楷体_GB2312" pitchFamily="49" charset="-122"/>
                <a:sym typeface="宋体" charset="-122"/>
              </a:rPr>
              <a:t>使国际关系不断恶化，世界分裂成两个敌对阵营，破坏了世界和平。</a:t>
            </a:r>
          </a:p>
          <a:p>
            <a:pPr eaLnBrk="1" hangingPunct="1">
              <a:lnSpc>
                <a:spcPct val="150000"/>
              </a:lnSpc>
              <a:spcBef>
                <a:spcPct val="0"/>
              </a:spcBef>
            </a:pPr>
            <a:r>
              <a:rPr lang="en-US" altLang="zh-CN" sz="2400" b="1" smtClean="0">
                <a:latin typeface="楷体_GB2312" pitchFamily="49" charset="-122"/>
                <a:ea typeface="楷体_GB2312" pitchFamily="49" charset="-122"/>
                <a:sym typeface="宋体" charset="-122"/>
              </a:rPr>
              <a:t>2.</a:t>
            </a:r>
            <a:r>
              <a:rPr lang="zh-CN" altLang="en-US" sz="2400" b="1" smtClean="0">
                <a:latin typeface="楷体_GB2312" pitchFamily="49" charset="-122"/>
                <a:ea typeface="楷体_GB2312" pitchFamily="49" charset="-122"/>
                <a:sym typeface="宋体" charset="-122"/>
              </a:rPr>
              <a:t>经济：严重阻碍了世界经济的发展。</a:t>
            </a:r>
          </a:p>
          <a:p>
            <a:pPr eaLnBrk="1" hangingPunct="1">
              <a:lnSpc>
                <a:spcPct val="150000"/>
              </a:lnSpc>
              <a:spcBef>
                <a:spcPct val="0"/>
              </a:spcBef>
            </a:pPr>
            <a:r>
              <a:rPr lang="en-US" altLang="zh-CN" sz="2400" b="1" smtClean="0">
                <a:latin typeface="楷体_GB2312" pitchFamily="49" charset="-122"/>
                <a:ea typeface="楷体_GB2312" pitchFamily="49" charset="-122"/>
              </a:rPr>
              <a:t>3.</a:t>
            </a:r>
            <a:r>
              <a:rPr lang="zh-CN" altLang="en-US" sz="2400" b="1" smtClean="0">
                <a:latin typeface="楷体_GB2312" pitchFamily="49" charset="-122"/>
                <a:ea typeface="楷体_GB2312" pitchFamily="49" charset="-122"/>
              </a:rPr>
              <a:t>军事：美苏军备竞赛，使世界处于毁灭性的核战争威胁之下。</a:t>
            </a:r>
          </a:p>
          <a:p>
            <a:pPr eaLnBrk="1" hangingPunct="1">
              <a:lnSpc>
                <a:spcPct val="80000"/>
              </a:lnSpc>
            </a:pPr>
            <a:endParaRPr lang="zh-CN" altLang="en-US" sz="2400" b="1" smtClean="0">
              <a:latin typeface="楷体_GB2312" pitchFamily="49" charset="-122"/>
              <a:ea typeface="楷体_GB2312" pitchFamily="49" charset="-122"/>
            </a:endParaRPr>
          </a:p>
          <a:p>
            <a:pPr eaLnBrk="1" hangingPunct="1">
              <a:lnSpc>
                <a:spcPct val="80000"/>
              </a:lnSpc>
              <a:buFont typeface="Wingdings" pitchFamily="2" charset="2"/>
              <a:buNone/>
            </a:pPr>
            <a:r>
              <a:rPr lang="zh-CN" altLang="en-US" sz="2400" b="1" smtClean="0">
                <a:latin typeface="楷体_GB2312" pitchFamily="49" charset="-122"/>
                <a:ea typeface="楷体_GB2312" pitchFamily="49" charset="-122"/>
              </a:rPr>
              <a:t> </a:t>
            </a:r>
            <a:r>
              <a:rPr lang="zh-CN" altLang="en-US" sz="2400" b="1" smtClean="0">
                <a:solidFill>
                  <a:srgbClr val="0000FF"/>
                </a:solidFill>
                <a:latin typeface="黑体" pitchFamily="2" charset="-122"/>
                <a:ea typeface="黑体" pitchFamily="2" charset="-122"/>
              </a:rPr>
              <a:t>积极影响：</a:t>
            </a:r>
          </a:p>
          <a:p>
            <a:pPr eaLnBrk="1" hangingPunct="1">
              <a:lnSpc>
                <a:spcPct val="150000"/>
              </a:lnSpc>
              <a:spcBef>
                <a:spcPct val="0"/>
              </a:spcBef>
            </a:pPr>
            <a:r>
              <a:rPr lang="en-US" altLang="zh-CN" sz="2400" b="1" smtClean="0">
                <a:latin typeface="楷体_GB2312" pitchFamily="49" charset="-122"/>
                <a:ea typeface="楷体_GB2312" pitchFamily="49" charset="-122"/>
              </a:rPr>
              <a:t>1.</a:t>
            </a:r>
            <a:r>
              <a:rPr lang="zh-CN" altLang="en-US" sz="2400" b="1" smtClean="0">
                <a:latin typeface="楷体_GB2312" pitchFamily="49" charset="-122"/>
                <a:ea typeface="楷体_GB2312" pitchFamily="49" charset="-122"/>
              </a:rPr>
              <a:t>美苏双方势均力敌，避免新的世界大战爆发。</a:t>
            </a:r>
          </a:p>
          <a:p>
            <a:pPr eaLnBrk="1" hangingPunct="1">
              <a:lnSpc>
                <a:spcPct val="150000"/>
              </a:lnSpc>
              <a:spcBef>
                <a:spcPct val="0"/>
              </a:spcBef>
            </a:pPr>
            <a:r>
              <a:rPr lang="en-US" altLang="zh-CN" sz="2400" b="1" smtClean="0">
                <a:latin typeface="楷体_GB2312" pitchFamily="49" charset="-122"/>
                <a:ea typeface="楷体_GB2312" pitchFamily="49" charset="-122"/>
              </a:rPr>
              <a:t>2. </a:t>
            </a:r>
            <a:r>
              <a:rPr lang="zh-CN" altLang="en-US" sz="2400" b="1" smtClean="0">
                <a:latin typeface="楷体_GB2312" pitchFamily="49" charset="-122"/>
                <a:ea typeface="楷体_GB2312" pitchFamily="49" charset="-122"/>
              </a:rPr>
              <a:t>推动了科技的发展进步。</a:t>
            </a:r>
          </a:p>
          <a:p>
            <a:pPr eaLnBrk="1" hangingPunct="1">
              <a:lnSpc>
                <a:spcPct val="150000"/>
              </a:lnSpc>
              <a:spcBef>
                <a:spcPct val="0"/>
              </a:spcBef>
            </a:pPr>
            <a:r>
              <a:rPr lang="en-US" altLang="zh-CN" sz="2400" b="1" smtClean="0">
                <a:latin typeface="楷体_GB2312" pitchFamily="49" charset="-122"/>
                <a:ea typeface="楷体_GB2312" pitchFamily="49" charset="-122"/>
              </a:rPr>
              <a:t>3. </a:t>
            </a:r>
            <a:r>
              <a:rPr lang="zh-CN" altLang="en-US" sz="2400" b="1" smtClean="0">
                <a:latin typeface="楷体_GB2312" pitchFamily="49" charset="-122"/>
                <a:ea typeface="楷体_GB2312" pitchFamily="49" charset="-122"/>
              </a:rPr>
              <a:t>促使区域性合作组织形成（如欧共体、东盟等），推动世界整体发展和第三世界开始崛起。</a:t>
            </a:r>
          </a:p>
          <a:p>
            <a:pPr eaLnBrk="1" hangingPunct="1">
              <a:lnSpc>
                <a:spcPct val="150000"/>
              </a:lnSpc>
              <a:spcBef>
                <a:spcPct val="0"/>
              </a:spcBef>
            </a:pPr>
            <a:endParaRPr lang="zh-CN" altLang="en-US" sz="2400" b="1" smtClean="0">
              <a:latin typeface="楷体_GB2312" pitchFamily="49" charset="-122"/>
              <a:ea typeface="楷体_GB2312" pitchFamily="49" charset="-122"/>
            </a:endParaRPr>
          </a:p>
        </p:txBody>
      </p:sp>
      <p:sp>
        <p:nvSpPr>
          <p:cNvPr id="33795" name="文本框 33794"/>
          <p:cNvSpPr txBox="1"/>
          <p:nvPr/>
        </p:nvSpPr>
        <p:spPr>
          <a:xfrm>
            <a:off x="0" y="0"/>
            <a:ext cx="1130300" cy="522288"/>
          </a:xfrm>
          <a:prstGeom prst="rect">
            <a:avLst/>
          </a:prstGeom>
          <a:solidFill>
            <a:srgbClr val="FFFF99"/>
          </a:solidFill>
          <a:ln w="9525">
            <a:noFill/>
          </a:ln>
        </p:spPr>
        <p:txBody>
          <a:bodyPr>
            <a:spAutoFit/>
          </a:bodyPr>
          <a:lstStyle/>
          <a:p>
            <a:pPr>
              <a:spcBef>
                <a:spcPct val="50000"/>
              </a:spcBef>
              <a:buFont typeface="Arial" panose="020B0604020202020204" pitchFamily="34" charset="0"/>
              <a:buNone/>
              <a:defRPr/>
            </a:pPr>
            <a:r>
              <a:rPr lang="zh-CN" altLang="en-US" sz="2800" b="1" noProof="1">
                <a:solidFill>
                  <a:srgbClr val="FF3300"/>
                </a:solidFill>
                <a:effectLst>
                  <a:outerShdw blurRad="38100" dist="38100" dir="2700000">
                    <a:srgbClr val="000000"/>
                  </a:outerShdw>
                </a:effectLst>
                <a:latin typeface="Calibri" panose="020F0502020204030204" pitchFamily="34" charset="0"/>
                <a:ea typeface="宋体" panose="02010600030101010101" pitchFamily="2" charset="-122"/>
              </a:rPr>
              <a:t>小结</a:t>
            </a:r>
          </a:p>
        </p:txBody>
      </p:sp>
      <p:sp>
        <p:nvSpPr>
          <p:cNvPr id="24580" name="文本框 33795"/>
          <p:cNvSpPr txBox="1">
            <a:spLocks noChangeArrowheads="1"/>
          </p:cNvSpPr>
          <p:nvPr/>
        </p:nvSpPr>
        <p:spPr bwMode="auto">
          <a:xfrm>
            <a:off x="820738" y="0"/>
            <a:ext cx="8335962" cy="585788"/>
          </a:xfrm>
          <a:prstGeom prst="rect">
            <a:avLst/>
          </a:prstGeom>
          <a:solidFill>
            <a:srgbClr val="FFFF00"/>
          </a:solidFill>
          <a:ln w="57150">
            <a:noFill/>
            <a:miter lim="800000"/>
            <a:headEnd/>
            <a:tailEnd/>
          </a:ln>
        </p:spPr>
        <p:txBody>
          <a:bodyPr>
            <a:spAutoFit/>
          </a:bodyPr>
          <a:lstStyle/>
          <a:p>
            <a:pPr>
              <a:lnSpc>
                <a:spcPct val="115000"/>
              </a:lnSpc>
              <a:buFont typeface="Arial" charset="0"/>
              <a:buNone/>
            </a:pPr>
            <a:r>
              <a:rPr lang="zh-CN" altLang="en-US" sz="2800" b="1">
                <a:solidFill>
                  <a:srgbClr val="FF0000"/>
                </a:solidFill>
                <a:ea typeface="楷体_GB2312" pitchFamily="49" charset="-122"/>
              </a:rPr>
              <a:t>评价历史事件应把握的原则：论从史出、客观全面</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580">
                                            <p:txEl>
                                              <p:pRg st="0" end="0"/>
                                            </p:txEl>
                                          </p:spTgt>
                                        </p:tgtEl>
                                        <p:attrNameLst>
                                          <p:attrName>style.visibility</p:attrName>
                                        </p:attrNameLst>
                                      </p:cBhvr>
                                      <p:to>
                                        <p:strVal val="visible"/>
                                      </p:to>
                                    </p:set>
                                    <p:anim calcmode="lin" valueType="num">
                                      <p:cBhvr additive="base">
                                        <p:cTn id="7" dur="500" fill="hold"/>
                                        <p:tgtEl>
                                          <p:spTgt spid="2458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8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文本占位符 179201"/>
          <p:cNvSpPr>
            <a:spLocks noGrp="1"/>
          </p:cNvSpPr>
          <p:nvPr>
            <p:ph idx="4294967295"/>
          </p:nvPr>
        </p:nvSpPr>
        <p:spPr>
          <a:xfrm>
            <a:off x="533400" y="304800"/>
            <a:ext cx="8164513" cy="5057775"/>
          </a:xfrm>
        </p:spPr>
        <p:txBody>
          <a:bodyPr/>
          <a:lstStyle/>
          <a:p>
            <a:pPr algn="ctr" eaLnBrk="1" hangingPunct="1">
              <a:buFont typeface="Wingdings" pitchFamily="2" charset="2"/>
              <a:buNone/>
            </a:pPr>
            <a:r>
              <a:rPr lang="en-US" altLang="zh-CN" sz="6000" smtClean="0"/>
              <a:t>  </a:t>
            </a:r>
            <a:r>
              <a:rPr lang="zh-CN" altLang="en-US" sz="6000" b="1" smtClean="0">
                <a:latin typeface="黑体" pitchFamily="2" charset="-122"/>
                <a:ea typeface="黑体" pitchFamily="2" charset="-122"/>
              </a:rPr>
              <a:t>第四篇章  反思 </a:t>
            </a:r>
            <a:endParaRPr lang="zh-CN" altLang="en-US" sz="6000" b="1" smtClean="0">
              <a:latin typeface="宋体" charset="-122"/>
            </a:endParaRPr>
          </a:p>
          <a:p>
            <a:pPr algn="ctr" eaLnBrk="1" hangingPunct="1">
              <a:buFont typeface="Wingdings" pitchFamily="2" charset="2"/>
              <a:buNone/>
            </a:pPr>
            <a:r>
              <a:rPr lang="en-US" altLang="en-US" sz="4000" b="1" smtClean="0"/>
              <a:t>——</a:t>
            </a:r>
            <a:r>
              <a:rPr lang="zh-CN" altLang="en-US" sz="5400" b="1" smtClean="0">
                <a:solidFill>
                  <a:srgbClr val="FF0066"/>
                </a:solidFill>
                <a:latin typeface="楷体_GB2312" pitchFamily="49" charset="-122"/>
                <a:ea typeface="楷体_GB2312" pitchFamily="49" charset="-122"/>
              </a:rPr>
              <a:t>合作共赢谋发展</a:t>
            </a:r>
          </a:p>
        </p:txBody>
      </p:sp>
      <p:sp>
        <p:nvSpPr>
          <p:cNvPr id="36866" name="文本框 180228"/>
          <p:cNvSpPr txBox="1">
            <a:spLocks noChangeArrowheads="1"/>
          </p:cNvSpPr>
          <p:nvPr/>
        </p:nvSpPr>
        <p:spPr bwMode="auto">
          <a:xfrm>
            <a:off x="457200" y="2076450"/>
            <a:ext cx="8229600" cy="3414713"/>
          </a:xfrm>
          <a:prstGeom prst="rect">
            <a:avLst/>
          </a:prstGeom>
          <a:noFill/>
          <a:ln w="9525">
            <a:noFill/>
            <a:miter lim="800000"/>
            <a:headEnd/>
            <a:tailEnd/>
          </a:ln>
        </p:spPr>
        <p:txBody>
          <a:bodyPr>
            <a:spAutoFit/>
          </a:bodyPr>
          <a:lstStyle/>
          <a:p>
            <a:pPr>
              <a:lnSpc>
                <a:spcPct val="150000"/>
              </a:lnSpc>
              <a:buClr>
                <a:schemeClr val="folHlink"/>
              </a:buClr>
              <a:buSzPct val="60000"/>
              <a:buFont typeface="Wingdings" pitchFamily="2" charset="2"/>
              <a:buChar char="n"/>
            </a:pPr>
            <a:r>
              <a:rPr lang="en-US" altLang="zh-CN" sz="2400" b="1">
                <a:latin typeface="楷体_GB2312" pitchFamily="49" charset="-122"/>
                <a:ea typeface="楷体_GB2312" pitchFamily="49" charset="-122"/>
              </a:rPr>
              <a:t>   “</a:t>
            </a:r>
            <a:r>
              <a:rPr lang="zh-CN" altLang="en-US" sz="2400" b="1">
                <a:latin typeface="楷体_GB2312" pitchFamily="49" charset="-122"/>
                <a:ea typeface="楷体_GB2312" pitchFamily="49" charset="-122"/>
              </a:rPr>
              <a:t>冷战”如一场大洪水，虽然已经退去，但他席卷之处留下的“伤痕”犹在。一些地区性冲突至今难以合理解决，继续影响着地区局势的发展；从“两极”格局到新格局出现之前的过渡期内，地区战乱和冲突不断；留存于世的大量大规模杀伤性武器，仍在危及人类的安全</a:t>
            </a:r>
            <a:r>
              <a:rPr lang="en-US" altLang="zh-CN" sz="2400" b="1">
                <a:latin typeface="楷体_GB2312" pitchFamily="49" charset="-122"/>
                <a:ea typeface="楷体_GB2312" pitchFamily="49" charset="-122"/>
              </a:rPr>
              <a:t>……</a:t>
            </a:r>
            <a:r>
              <a:rPr lang="zh-CN" altLang="en-US" sz="2400" b="1">
                <a:latin typeface="楷体_GB2312" pitchFamily="49" charset="-122"/>
                <a:ea typeface="楷体_GB2312" pitchFamily="49" charset="-122"/>
              </a:rPr>
              <a:t>这些，不妨称之为“伤痕遗产”。</a:t>
            </a:r>
          </a:p>
        </p:txBody>
      </p:sp>
      <p:sp>
        <p:nvSpPr>
          <p:cNvPr id="5" name="矩形 4"/>
          <p:cNvSpPr/>
          <p:nvPr/>
        </p:nvSpPr>
        <p:spPr>
          <a:xfrm>
            <a:off x="304800" y="5765800"/>
            <a:ext cx="7777163" cy="519113"/>
          </a:xfrm>
          <a:prstGeom prst="rect">
            <a:avLst/>
          </a:prstGeom>
          <a:solidFill>
            <a:srgbClr val="FFCC00"/>
          </a:solidFill>
          <a:ln w="9525">
            <a:noFill/>
          </a:ln>
        </p:spPr>
        <p:txBody>
          <a:bodyPr anchor="ctr">
            <a:spAutoFit/>
          </a:bodyPr>
          <a:lstStyle/>
          <a:p>
            <a:pPr>
              <a:buFont typeface="Arial" panose="020B0604020202020204" pitchFamily="34" charset="0"/>
              <a:buNone/>
              <a:defRPr/>
            </a:pPr>
            <a:r>
              <a:rPr lang="zh-CN" altLang="en-US" sz="2800" b="1">
                <a:solidFill>
                  <a:srgbClr val="FF0000"/>
                </a:solidFill>
                <a:effectLst>
                  <a:outerShdw blurRad="38100" dist="38100" dir="2700000" algn="tl">
                    <a:srgbClr val="000000"/>
                  </a:outerShdw>
                </a:effectLst>
                <a:latin typeface="Arial" panose="020B0604020202020204" pitchFamily="34" charset="0"/>
                <a:ea typeface="宋体" panose="02010600030101010101" pitchFamily="2" charset="-122"/>
              </a:rPr>
              <a:t>冷战</a:t>
            </a:r>
            <a:r>
              <a:rPr lang="en-US" altLang="zh-CN" sz="2800" b="1">
                <a:solidFill>
                  <a:srgbClr val="FF0000"/>
                </a:solidFill>
                <a:effectLst>
                  <a:outerShdw blurRad="38100" dist="38100" dir="2700000" algn="tl">
                    <a:srgbClr val="000000"/>
                  </a:outerShdw>
                </a:effectLst>
                <a:latin typeface="Arial" panose="020B0604020202020204" pitchFamily="34" charset="0"/>
                <a:ea typeface="宋体" panose="02010600030101010101" pitchFamily="2" charset="-122"/>
              </a:rPr>
              <a:t>,</a:t>
            </a:r>
            <a:r>
              <a:rPr lang="zh-CN" altLang="en-US" sz="2800" b="1">
                <a:solidFill>
                  <a:srgbClr val="FF0000"/>
                </a:solidFill>
                <a:effectLst>
                  <a:outerShdw blurRad="38100" dist="38100" dir="2700000" algn="tl">
                    <a:srgbClr val="000000"/>
                  </a:outerShdw>
                </a:effectLst>
                <a:latin typeface="Arial" panose="020B0604020202020204" pitchFamily="34" charset="0"/>
                <a:ea typeface="宋体" panose="02010600030101010101" pitchFamily="2" charset="-122"/>
              </a:rPr>
              <a:t>今天结束了吗？</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p:cNvSpPr>
          <p:nvPr>
            <p:ph type="title" idx="4294967295"/>
          </p:nvPr>
        </p:nvSpPr>
        <p:spPr>
          <a:xfrm>
            <a:off x="642938" y="0"/>
            <a:ext cx="8229600" cy="1143000"/>
          </a:xfrm>
        </p:spPr>
        <p:txBody>
          <a:bodyPr/>
          <a:lstStyle/>
          <a:p>
            <a:pPr eaLnBrk="1" hangingPunct="1"/>
            <a:r>
              <a:rPr lang="zh-CN" altLang="en-US" sz="3600" b="1" smtClean="0"/>
              <a:t>幽灵重现，如何应对？</a:t>
            </a:r>
          </a:p>
        </p:txBody>
      </p:sp>
      <p:pic>
        <p:nvPicPr>
          <p:cNvPr id="37890" name="Picture 4" descr="20160708102530581"/>
          <p:cNvPicPr>
            <a:picLocks noChangeAspect="1"/>
          </p:cNvPicPr>
          <p:nvPr/>
        </p:nvPicPr>
        <p:blipFill>
          <a:blip r:embed="rId2" cstate="print"/>
          <a:srcRect/>
          <a:stretch>
            <a:fillRect/>
          </a:stretch>
        </p:blipFill>
        <p:spPr bwMode="auto">
          <a:xfrm>
            <a:off x="3581400" y="3228975"/>
            <a:ext cx="5562600" cy="2563813"/>
          </a:xfrm>
          <a:prstGeom prst="rect">
            <a:avLst/>
          </a:prstGeom>
          <a:noFill/>
          <a:ln w="9525">
            <a:noFill/>
            <a:miter lim="800000"/>
            <a:headEnd/>
            <a:tailEnd/>
          </a:ln>
        </p:spPr>
      </p:pic>
      <p:sp>
        <p:nvSpPr>
          <p:cNvPr id="37891" name="文本框 184330"/>
          <p:cNvSpPr txBox="1">
            <a:spLocks noChangeArrowheads="1"/>
          </p:cNvSpPr>
          <p:nvPr/>
        </p:nvSpPr>
        <p:spPr bwMode="auto">
          <a:xfrm>
            <a:off x="533400" y="5911850"/>
            <a:ext cx="7924800" cy="946150"/>
          </a:xfrm>
          <a:prstGeom prst="rect">
            <a:avLst/>
          </a:prstGeom>
          <a:noFill/>
          <a:ln w="9525">
            <a:noFill/>
            <a:miter lim="800000"/>
            <a:headEnd/>
            <a:tailEnd/>
          </a:ln>
        </p:spPr>
        <p:txBody>
          <a:bodyPr>
            <a:spAutoFit/>
          </a:bodyPr>
          <a:lstStyle/>
          <a:p>
            <a:pPr>
              <a:spcBef>
                <a:spcPct val="50000"/>
              </a:spcBef>
              <a:buFont typeface="Arial" charset="0"/>
              <a:buNone/>
            </a:pPr>
            <a:r>
              <a:rPr lang="en-US" altLang="zh-CN" sz="2800" b="1"/>
              <a:t>2016.7.6  </a:t>
            </a:r>
            <a:r>
              <a:rPr lang="zh-CN" altLang="en-US" sz="2800" b="1"/>
              <a:t>韩美正式决定在韩部署“萨德”系统，东方版“古巴导弹危机”来了！</a:t>
            </a:r>
          </a:p>
        </p:txBody>
      </p:sp>
      <p:sp>
        <p:nvSpPr>
          <p:cNvPr id="37892" name="矩形 155655"/>
          <p:cNvSpPr>
            <a:spLocks noTextEdit="1"/>
          </p:cNvSpPr>
          <p:nvPr/>
        </p:nvSpPr>
        <p:spPr bwMode="auto">
          <a:xfrm>
            <a:off x="214313" y="214313"/>
            <a:ext cx="1785937" cy="500062"/>
          </a:xfrm>
          <a:prstGeom prst="rect">
            <a:avLst/>
          </a:prstGeom>
        </p:spPr>
        <p:txBody>
          <a:bodyPr wrap="none" fromWordArt="1">
            <a:prstTxWarp prst="textPlain">
              <a:avLst>
                <a:gd name="adj" fmla="val 50000"/>
              </a:avLst>
            </a:prstTxWarp>
          </a:bodyPr>
          <a:lstStyle/>
          <a:p>
            <a:pPr algn="ctr"/>
            <a:r>
              <a:rPr lang="zh-CN" altLang="en-US" sz="3600" b="1" kern="10">
                <a:ln w="12700">
                  <a:solidFill>
                    <a:srgbClr val="FF0000"/>
                  </a:solidFill>
                  <a:miter lim="800000"/>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8998"/>
                    </a:srgbClr>
                  </a:outerShdw>
                </a:effectLst>
                <a:latin typeface="宋体"/>
                <a:ea typeface="宋体"/>
              </a:rPr>
              <a:t>学史鉴今</a:t>
            </a:r>
          </a:p>
        </p:txBody>
      </p:sp>
      <p:pic>
        <p:nvPicPr>
          <p:cNvPr id="37893" name="Picture 9" descr="t01ee7af1db1e3fe16d"/>
          <p:cNvPicPr>
            <a:picLocks noChangeAspect="1"/>
          </p:cNvPicPr>
          <p:nvPr/>
        </p:nvPicPr>
        <p:blipFill>
          <a:blip r:embed="rId3" cstate="print"/>
          <a:srcRect/>
          <a:stretch>
            <a:fillRect/>
          </a:stretch>
        </p:blipFill>
        <p:spPr bwMode="auto">
          <a:xfrm>
            <a:off x="304800" y="914400"/>
            <a:ext cx="5638800" cy="3833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11"/>
          <p:cNvSpPr txBox="1">
            <a:spLocks noChangeArrowheads="1"/>
          </p:cNvSpPr>
          <p:nvPr/>
        </p:nvSpPr>
        <p:spPr bwMode="auto">
          <a:xfrm>
            <a:off x="152400" y="1981200"/>
            <a:ext cx="8077200" cy="1754188"/>
          </a:xfrm>
          <a:prstGeom prst="rect">
            <a:avLst/>
          </a:prstGeom>
          <a:noFill/>
          <a:ln w="9525">
            <a:noFill/>
            <a:miter lim="800000"/>
            <a:headEnd/>
            <a:tailEnd/>
          </a:ln>
        </p:spPr>
        <p:txBody>
          <a:bodyPr>
            <a:spAutoFit/>
          </a:bodyPr>
          <a:lstStyle/>
          <a:p>
            <a:pPr>
              <a:spcBef>
                <a:spcPct val="50000"/>
              </a:spcBef>
              <a:buFont typeface="Arial" charset="0"/>
              <a:buNone/>
            </a:pPr>
            <a:r>
              <a:rPr lang="zh-CN" altLang="en-US" sz="3600" b="1">
                <a:solidFill>
                  <a:srgbClr val="FF3300"/>
                </a:solidFill>
                <a:ea typeface="黑体" pitchFamily="2" charset="-122"/>
              </a:rPr>
              <a:t>启示：冷战对抗不是解决问题的出路；文明可共存，对话是正道；和则共赢，斗则俱损；</a:t>
            </a:r>
          </a:p>
        </p:txBody>
      </p:sp>
      <p:sp>
        <p:nvSpPr>
          <p:cNvPr id="41987" name="Text Box 17"/>
          <p:cNvSpPr txBox="1">
            <a:spLocks noChangeArrowheads="1"/>
          </p:cNvSpPr>
          <p:nvPr/>
        </p:nvSpPr>
        <p:spPr bwMode="auto">
          <a:xfrm>
            <a:off x="0" y="0"/>
            <a:ext cx="9144000" cy="1865313"/>
          </a:xfrm>
          <a:prstGeom prst="rect">
            <a:avLst/>
          </a:prstGeom>
          <a:noFill/>
          <a:ln w="9525">
            <a:noFill/>
            <a:miter lim="800000"/>
            <a:headEnd/>
            <a:tailEnd/>
          </a:ln>
        </p:spPr>
        <p:txBody>
          <a:bodyPr>
            <a:spAutoFit/>
          </a:bodyPr>
          <a:lstStyle/>
          <a:p>
            <a:pPr>
              <a:lnSpc>
                <a:spcPct val="120000"/>
              </a:lnSpc>
              <a:spcBef>
                <a:spcPct val="50000"/>
              </a:spcBef>
              <a:buFont typeface="Arial" charset="0"/>
              <a:buNone/>
            </a:pPr>
            <a:r>
              <a:rPr lang="en-US" altLang="zh-CN" sz="2800" b="1" dirty="0">
                <a:solidFill>
                  <a:srgbClr val="0000FF"/>
                </a:solidFill>
                <a:latin typeface="黑体" pitchFamily="2" charset="-122"/>
                <a:ea typeface="黑体" pitchFamily="2" charset="-122"/>
              </a:rPr>
              <a:t>   </a:t>
            </a:r>
            <a:r>
              <a:rPr lang="zh-CN" altLang="en-US" b="1" dirty="0">
                <a:solidFill>
                  <a:srgbClr val="0000FF"/>
                </a:solidFill>
                <a:latin typeface="黑体" pitchFamily="2" charset="-122"/>
                <a:ea typeface="黑体" pitchFamily="2" charset="-122"/>
              </a:rPr>
              <a:t>同学们，通过学习两极对峙格局的影响你获得了哪些启示？在当前和未来的国际关系中，为维护世界和平与安全，你能给出哪些建议？</a:t>
            </a:r>
          </a:p>
        </p:txBody>
      </p:sp>
      <p:sp>
        <p:nvSpPr>
          <p:cNvPr id="66578" name="Text Box 18"/>
          <p:cNvSpPr txBox="1">
            <a:spLocks noChangeArrowheads="1"/>
          </p:cNvSpPr>
          <p:nvPr/>
        </p:nvSpPr>
        <p:spPr bwMode="auto">
          <a:xfrm>
            <a:off x="0" y="3810000"/>
            <a:ext cx="9144000" cy="3832225"/>
          </a:xfrm>
          <a:prstGeom prst="rect">
            <a:avLst/>
          </a:prstGeom>
          <a:solidFill>
            <a:schemeClr val="bg1"/>
          </a:solidFill>
          <a:ln w="9525">
            <a:noFill/>
            <a:miter lim="800000"/>
            <a:headEnd/>
            <a:tailEnd/>
          </a:ln>
        </p:spPr>
        <p:txBody>
          <a:bodyPr>
            <a:spAutoFit/>
          </a:bodyPr>
          <a:lstStyle/>
          <a:p>
            <a:pPr>
              <a:lnSpc>
                <a:spcPct val="135000"/>
              </a:lnSpc>
              <a:buFont typeface="Arial" charset="0"/>
              <a:buNone/>
            </a:pPr>
            <a:r>
              <a:rPr lang="zh-CN" altLang="en-US" sz="3600" b="1">
                <a:solidFill>
                  <a:srgbClr val="FF0000"/>
                </a:solidFill>
                <a:ea typeface="黑体" pitchFamily="2" charset="-122"/>
              </a:rPr>
              <a:t>建议：加强国际间合作与对话，尊重与理解；</a:t>
            </a:r>
          </a:p>
          <a:p>
            <a:pPr>
              <a:lnSpc>
                <a:spcPct val="135000"/>
              </a:lnSpc>
              <a:buFont typeface="Arial" charset="0"/>
              <a:buNone/>
            </a:pPr>
            <a:r>
              <a:rPr lang="zh-CN" altLang="en-US" sz="3600" b="1">
                <a:solidFill>
                  <a:srgbClr val="FF0000"/>
                </a:solidFill>
                <a:ea typeface="黑体" pitchFamily="2" charset="-122"/>
              </a:rPr>
              <a:t> 求同存异 、和平共处；反对霸权主义、</a:t>
            </a:r>
            <a:r>
              <a:rPr lang="en-US" altLang="zh-CN" sz="3600" b="1">
                <a:solidFill>
                  <a:srgbClr val="FF0000"/>
                </a:solidFill>
                <a:ea typeface="黑体" pitchFamily="2" charset="-122"/>
              </a:rPr>
              <a:t>强权政治</a:t>
            </a:r>
            <a:r>
              <a:rPr lang="zh-CN" altLang="en-US" sz="3600" b="1">
                <a:solidFill>
                  <a:srgbClr val="FF0000"/>
                </a:solidFill>
                <a:ea typeface="黑体" pitchFamily="2" charset="-122"/>
              </a:rPr>
              <a:t>； 不把意识形态作为处理国家关系的原则</a:t>
            </a:r>
          </a:p>
          <a:p>
            <a:pPr>
              <a:lnSpc>
                <a:spcPct val="135000"/>
              </a:lnSpc>
              <a:buFont typeface="Arial" charset="0"/>
              <a:buNone/>
            </a:pPr>
            <a:r>
              <a:rPr lang="zh-CN" altLang="en-US" sz="3600" b="1">
                <a:solidFill>
                  <a:srgbClr val="FF0000"/>
                </a:solidFill>
                <a:ea typeface="黑体" pitchFamily="2" charset="-122"/>
              </a:rPr>
              <a:t>                          </a:t>
            </a:r>
            <a:r>
              <a:rPr lang="en-US" altLang="zh-CN" sz="3600" b="1">
                <a:solidFill>
                  <a:srgbClr val="FF0000"/>
                </a:solidFill>
                <a:ea typeface="黑体" pitchFamily="2" charset="-122"/>
              </a:rPr>
              <a:t>………</a:t>
            </a:r>
            <a:endParaRPr lang="en-US" altLang="zh-CN" sz="3600">
              <a:solidFill>
                <a:srgbClr val="FF0000"/>
              </a:solidFill>
              <a:ea typeface="黑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986"/>
                                        </p:tgtEl>
                                        <p:attrNameLst>
                                          <p:attrName>style.visibility</p:attrName>
                                        </p:attrNameLst>
                                      </p:cBhvr>
                                      <p:to>
                                        <p:strVal val="visible"/>
                                      </p:to>
                                    </p:set>
                                    <p:anim calcmode="lin" valueType="num">
                                      <p:cBhvr additive="base">
                                        <p:cTn id="7" dur="500" fill="hold"/>
                                        <p:tgtEl>
                                          <p:spTgt spid="41986"/>
                                        </p:tgtEl>
                                        <p:attrNameLst>
                                          <p:attrName>ppt_x</p:attrName>
                                        </p:attrNameLst>
                                      </p:cBhvr>
                                      <p:tavLst>
                                        <p:tav tm="0">
                                          <p:val>
                                            <p:strVal val="#ppt_x"/>
                                          </p:val>
                                        </p:tav>
                                        <p:tav tm="100000">
                                          <p:val>
                                            <p:strVal val="#ppt_x"/>
                                          </p:val>
                                        </p:tav>
                                      </p:tavLst>
                                    </p:anim>
                                    <p:anim calcmode="lin" valueType="num">
                                      <p:cBhvr additive="base">
                                        <p:cTn id="8" dur="500" fill="hold"/>
                                        <p:tgtEl>
                                          <p:spTgt spid="4198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66578"/>
                                        </p:tgtEl>
                                        <p:attrNameLst>
                                          <p:attrName>style.visibility</p:attrName>
                                        </p:attrNameLst>
                                      </p:cBhvr>
                                      <p:to>
                                        <p:strVal val="visible"/>
                                      </p:to>
                                    </p:set>
                                    <p:animEffect transition="in" filter="box(in)">
                                      <p:cBhvr>
                                        <p:cTn id="13" dur="500"/>
                                        <p:tgtEl>
                                          <p:spTgt spid="66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7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3851275" y="188913"/>
            <a:ext cx="1512888" cy="847725"/>
          </a:xfrm>
          <a:prstGeom prst="rect">
            <a:avLst/>
          </a:prstGeom>
          <a:noFill/>
          <a:ln w="25400">
            <a:solidFill>
              <a:srgbClr val="FF0000"/>
            </a:solidFill>
            <a:miter lim="800000"/>
            <a:headEnd/>
            <a:tailEnd/>
          </a:ln>
        </p:spPr>
        <p:txBody>
          <a:bodyPr>
            <a:spAutoFit/>
          </a:bodyPr>
          <a:lstStyle/>
          <a:p>
            <a:pPr>
              <a:buFont typeface="Arial" charset="0"/>
              <a:buNone/>
            </a:pPr>
            <a:r>
              <a:rPr lang="en-US" altLang="zh-CN" sz="2400" b="1">
                <a:solidFill>
                  <a:srgbClr val="FF0000"/>
                </a:solidFill>
                <a:latin typeface="Times New Roman" pitchFamily="18" charset="0"/>
                <a:ea typeface="黑体" pitchFamily="2" charset="-122"/>
              </a:rPr>
              <a:t>  </a:t>
            </a:r>
            <a:r>
              <a:rPr lang="zh-CN" altLang="en-US" sz="2400" b="1">
                <a:solidFill>
                  <a:srgbClr val="FF0000"/>
                </a:solidFill>
                <a:latin typeface="Times New Roman" pitchFamily="18" charset="0"/>
                <a:ea typeface="黑体" pitchFamily="2" charset="-122"/>
              </a:rPr>
              <a:t>雅尔塔</a:t>
            </a:r>
          </a:p>
          <a:p>
            <a:pPr>
              <a:buFont typeface="Arial" charset="0"/>
              <a:buNone/>
            </a:pPr>
            <a:r>
              <a:rPr lang="zh-CN" altLang="en-US" sz="2400" b="1">
                <a:solidFill>
                  <a:srgbClr val="FF0000"/>
                </a:solidFill>
                <a:latin typeface="Times New Roman" pitchFamily="18" charset="0"/>
                <a:ea typeface="黑体" pitchFamily="2" charset="-122"/>
              </a:rPr>
              <a:t>体系确立</a:t>
            </a:r>
          </a:p>
        </p:txBody>
      </p:sp>
      <p:sp>
        <p:nvSpPr>
          <p:cNvPr id="25603" name="Text Box 3"/>
          <p:cNvSpPr txBox="1">
            <a:spLocks noChangeArrowheads="1"/>
          </p:cNvSpPr>
          <p:nvPr/>
        </p:nvSpPr>
        <p:spPr bwMode="auto">
          <a:xfrm>
            <a:off x="2339975" y="1412875"/>
            <a:ext cx="936625" cy="847725"/>
          </a:xfrm>
          <a:prstGeom prst="rect">
            <a:avLst/>
          </a:prstGeom>
          <a:noFill/>
          <a:ln w="25400">
            <a:solidFill>
              <a:srgbClr val="FF0000"/>
            </a:solidFill>
            <a:miter lim="800000"/>
            <a:headEnd/>
            <a:tailEnd/>
          </a:ln>
        </p:spPr>
        <p:txBody>
          <a:bodyPr>
            <a:spAutoFit/>
          </a:bodyPr>
          <a:lstStyle/>
          <a:p>
            <a:pPr>
              <a:buFont typeface="Arial" charset="0"/>
              <a:buNone/>
            </a:pPr>
            <a:r>
              <a:rPr lang="zh-CN" altLang="en-US" sz="2400" b="1">
                <a:solidFill>
                  <a:srgbClr val="0000FF"/>
                </a:solidFill>
                <a:latin typeface="Times New Roman" pitchFamily="18" charset="0"/>
                <a:ea typeface="黑体" pitchFamily="2" charset="-122"/>
              </a:rPr>
              <a:t>美国</a:t>
            </a:r>
          </a:p>
          <a:p>
            <a:pPr>
              <a:buFont typeface="Arial" charset="0"/>
              <a:buNone/>
            </a:pPr>
            <a:r>
              <a:rPr lang="zh-CN" altLang="en-US" sz="2400" b="1">
                <a:solidFill>
                  <a:srgbClr val="0000FF"/>
                </a:solidFill>
                <a:latin typeface="Times New Roman" pitchFamily="18" charset="0"/>
                <a:ea typeface="黑体" pitchFamily="2" charset="-122"/>
              </a:rPr>
              <a:t>冷战</a:t>
            </a:r>
          </a:p>
        </p:txBody>
      </p:sp>
      <p:sp>
        <p:nvSpPr>
          <p:cNvPr id="25604" name="Text Box 4"/>
          <p:cNvSpPr txBox="1">
            <a:spLocks noChangeArrowheads="1"/>
          </p:cNvSpPr>
          <p:nvPr/>
        </p:nvSpPr>
        <p:spPr bwMode="auto">
          <a:xfrm>
            <a:off x="5832475" y="1463675"/>
            <a:ext cx="971550" cy="847725"/>
          </a:xfrm>
          <a:prstGeom prst="rect">
            <a:avLst/>
          </a:prstGeom>
          <a:noFill/>
          <a:ln w="25400">
            <a:solidFill>
              <a:srgbClr val="FF0000"/>
            </a:solidFill>
            <a:miter lim="800000"/>
            <a:headEnd/>
            <a:tailEnd/>
          </a:ln>
        </p:spPr>
        <p:txBody>
          <a:bodyPr>
            <a:spAutoFit/>
          </a:bodyPr>
          <a:lstStyle/>
          <a:p>
            <a:pPr>
              <a:buFont typeface="Arial" charset="0"/>
              <a:buNone/>
            </a:pPr>
            <a:r>
              <a:rPr lang="zh-CN" altLang="en-US" sz="2400" b="1">
                <a:solidFill>
                  <a:srgbClr val="0000FF"/>
                </a:solidFill>
                <a:latin typeface="Times New Roman" pitchFamily="18" charset="0"/>
                <a:ea typeface="黑体" pitchFamily="2" charset="-122"/>
              </a:rPr>
              <a:t>苏联</a:t>
            </a:r>
          </a:p>
          <a:p>
            <a:pPr>
              <a:buFont typeface="Arial" charset="0"/>
              <a:buNone/>
            </a:pPr>
            <a:r>
              <a:rPr lang="zh-CN" altLang="en-US" sz="2400" b="1">
                <a:solidFill>
                  <a:srgbClr val="0000FF"/>
                </a:solidFill>
                <a:latin typeface="Times New Roman" pitchFamily="18" charset="0"/>
                <a:ea typeface="黑体" pitchFamily="2" charset="-122"/>
              </a:rPr>
              <a:t>对抗</a:t>
            </a:r>
          </a:p>
        </p:txBody>
      </p:sp>
      <p:sp>
        <p:nvSpPr>
          <p:cNvPr id="25605" name="Text Box 5"/>
          <p:cNvSpPr txBox="1">
            <a:spLocks noChangeArrowheads="1"/>
          </p:cNvSpPr>
          <p:nvPr/>
        </p:nvSpPr>
        <p:spPr bwMode="auto">
          <a:xfrm>
            <a:off x="755650" y="2708275"/>
            <a:ext cx="1223963" cy="847725"/>
          </a:xfrm>
          <a:prstGeom prst="rect">
            <a:avLst/>
          </a:prstGeom>
          <a:noFill/>
          <a:ln w="25400">
            <a:solidFill>
              <a:srgbClr val="FF0000"/>
            </a:solidFill>
            <a:miter lim="800000"/>
            <a:headEnd/>
            <a:tailEnd/>
          </a:ln>
        </p:spPr>
        <p:txBody>
          <a:bodyPr>
            <a:spAutoFit/>
          </a:bodyPr>
          <a:lstStyle/>
          <a:p>
            <a:pPr>
              <a:buFont typeface="Arial" charset="0"/>
              <a:buNone/>
            </a:pPr>
            <a:r>
              <a:rPr lang="zh-CN" altLang="en-US" sz="2400" b="1">
                <a:solidFill>
                  <a:srgbClr val="000000"/>
                </a:solidFill>
                <a:latin typeface="Times New Roman" pitchFamily="18" charset="0"/>
                <a:ea typeface="黑体" pitchFamily="2" charset="-122"/>
              </a:rPr>
              <a:t>杜鲁门</a:t>
            </a:r>
          </a:p>
          <a:p>
            <a:pPr>
              <a:buFont typeface="Arial" charset="0"/>
              <a:buNone/>
            </a:pPr>
            <a:r>
              <a:rPr lang="zh-CN" altLang="en-US" sz="2400" b="1">
                <a:solidFill>
                  <a:srgbClr val="000000"/>
                </a:solidFill>
                <a:latin typeface="Times New Roman" pitchFamily="18" charset="0"/>
                <a:ea typeface="黑体" pitchFamily="2" charset="-122"/>
              </a:rPr>
              <a:t>  主义</a:t>
            </a:r>
          </a:p>
        </p:txBody>
      </p:sp>
      <p:sp>
        <p:nvSpPr>
          <p:cNvPr id="25606" name="Text Box 6"/>
          <p:cNvSpPr txBox="1">
            <a:spLocks noChangeArrowheads="1"/>
          </p:cNvSpPr>
          <p:nvPr/>
        </p:nvSpPr>
        <p:spPr bwMode="auto">
          <a:xfrm>
            <a:off x="2209800" y="2667000"/>
            <a:ext cx="1138238" cy="847725"/>
          </a:xfrm>
          <a:prstGeom prst="rect">
            <a:avLst/>
          </a:prstGeom>
          <a:noFill/>
          <a:ln w="25400">
            <a:solidFill>
              <a:srgbClr val="FF0000"/>
            </a:solidFill>
            <a:miter lim="800000"/>
            <a:headEnd/>
            <a:tailEnd/>
          </a:ln>
        </p:spPr>
        <p:txBody>
          <a:bodyPr>
            <a:spAutoFit/>
          </a:bodyPr>
          <a:lstStyle/>
          <a:p>
            <a:pPr>
              <a:buFont typeface="Arial" charset="0"/>
              <a:buNone/>
            </a:pPr>
            <a:r>
              <a:rPr lang="zh-CN" altLang="en-US" sz="2400" b="1">
                <a:solidFill>
                  <a:srgbClr val="000000"/>
                </a:solidFill>
                <a:latin typeface="Times New Roman" pitchFamily="18" charset="0"/>
                <a:ea typeface="黑体" pitchFamily="2" charset="-122"/>
              </a:rPr>
              <a:t>马歇尔</a:t>
            </a:r>
          </a:p>
          <a:p>
            <a:pPr>
              <a:buFont typeface="Arial" charset="0"/>
              <a:buNone/>
            </a:pPr>
            <a:r>
              <a:rPr lang="zh-CN" altLang="en-US" sz="2400" b="1">
                <a:solidFill>
                  <a:srgbClr val="000000"/>
                </a:solidFill>
                <a:latin typeface="Times New Roman" pitchFamily="18" charset="0"/>
                <a:ea typeface="黑体" pitchFamily="2" charset="-122"/>
              </a:rPr>
              <a:t>  计划</a:t>
            </a:r>
          </a:p>
        </p:txBody>
      </p:sp>
      <p:sp>
        <p:nvSpPr>
          <p:cNvPr id="25607" name="Text Box 7"/>
          <p:cNvSpPr txBox="1">
            <a:spLocks noChangeArrowheads="1"/>
          </p:cNvSpPr>
          <p:nvPr/>
        </p:nvSpPr>
        <p:spPr bwMode="auto">
          <a:xfrm>
            <a:off x="3708400" y="2636838"/>
            <a:ext cx="935038" cy="847725"/>
          </a:xfrm>
          <a:prstGeom prst="rect">
            <a:avLst/>
          </a:prstGeom>
          <a:noFill/>
          <a:ln w="25400">
            <a:solidFill>
              <a:srgbClr val="FF0000"/>
            </a:solidFill>
            <a:miter lim="800000"/>
            <a:headEnd/>
            <a:tailEnd/>
          </a:ln>
        </p:spPr>
        <p:txBody>
          <a:bodyPr>
            <a:spAutoFit/>
          </a:bodyPr>
          <a:lstStyle/>
          <a:p>
            <a:pPr>
              <a:buFont typeface="Arial" charset="0"/>
              <a:buNone/>
            </a:pPr>
            <a:r>
              <a:rPr lang="zh-CN" altLang="en-US" sz="2400" b="1">
                <a:solidFill>
                  <a:srgbClr val="000000"/>
                </a:solidFill>
                <a:latin typeface="Times New Roman" pitchFamily="18" charset="0"/>
                <a:ea typeface="黑体" pitchFamily="2" charset="-122"/>
              </a:rPr>
              <a:t>北约</a:t>
            </a:r>
          </a:p>
          <a:p>
            <a:pPr>
              <a:buFont typeface="Arial" charset="0"/>
              <a:buNone/>
            </a:pPr>
            <a:r>
              <a:rPr lang="zh-CN" altLang="en-US" sz="2400" b="1">
                <a:solidFill>
                  <a:srgbClr val="000000"/>
                </a:solidFill>
                <a:latin typeface="Times New Roman" pitchFamily="18" charset="0"/>
                <a:ea typeface="黑体" pitchFamily="2" charset="-122"/>
              </a:rPr>
              <a:t>成立</a:t>
            </a:r>
          </a:p>
        </p:txBody>
      </p:sp>
      <p:sp>
        <p:nvSpPr>
          <p:cNvPr id="25608" name="Text Box 8"/>
          <p:cNvSpPr txBox="1">
            <a:spLocks noChangeArrowheads="1"/>
          </p:cNvSpPr>
          <p:nvPr/>
        </p:nvSpPr>
        <p:spPr bwMode="auto">
          <a:xfrm>
            <a:off x="6300788" y="2781300"/>
            <a:ext cx="1195387" cy="482600"/>
          </a:xfrm>
          <a:prstGeom prst="rect">
            <a:avLst/>
          </a:prstGeom>
          <a:noFill/>
          <a:ln w="25400">
            <a:solidFill>
              <a:srgbClr val="FF0000"/>
            </a:solidFill>
            <a:miter lim="800000"/>
            <a:headEnd/>
            <a:tailEnd/>
          </a:ln>
        </p:spPr>
        <p:txBody>
          <a:bodyPr>
            <a:spAutoFit/>
          </a:bodyPr>
          <a:lstStyle/>
          <a:p>
            <a:pPr>
              <a:buFont typeface="Arial" charset="0"/>
              <a:buNone/>
            </a:pPr>
            <a:r>
              <a:rPr lang="zh-CN" altLang="en-US" sz="2400" b="1">
                <a:solidFill>
                  <a:srgbClr val="000000"/>
                </a:solidFill>
                <a:latin typeface="Times New Roman" pitchFamily="18" charset="0"/>
                <a:ea typeface="黑体" pitchFamily="2" charset="-122"/>
              </a:rPr>
              <a:t>经互会</a:t>
            </a:r>
          </a:p>
        </p:txBody>
      </p:sp>
      <p:sp>
        <p:nvSpPr>
          <p:cNvPr id="25609" name="Text Box 9"/>
          <p:cNvSpPr txBox="1">
            <a:spLocks noChangeArrowheads="1"/>
          </p:cNvSpPr>
          <p:nvPr/>
        </p:nvSpPr>
        <p:spPr bwMode="auto">
          <a:xfrm>
            <a:off x="7524750" y="2708275"/>
            <a:ext cx="898525" cy="847725"/>
          </a:xfrm>
          <a:prstGeom prst="rect">
            <a:avLst/>
          </a:prstGeom>
          <a:noFill/>
          <a:ln w="25400">
            <a:solidFill>
              <a:srgbClr val="FF0000"/>
            </a:solidFill>
            <a:miter lim="800000"/>
            <a:headEnd/>
            <a:tailEnd/>
          </a:ln>
        </p:spPr>
        <p:txBody>
          <a:bodyPr>
            <a:spAutoFit/>
          </a:bodyPr>
          <a:lstStyle/>
          <a:p>
            <a:pPr>
              <a:buFont typeface="Arial" charset="0"/>
              <a:buNone/>
            </a:pPr>
            <a:r>
              <a:rPr lang="zh-CN" altLang="en-US" sz="2400" b="1">
                <a:solidFill>
                  <a:srgbClr val="000000"/>
                </a:solidFill>
                <a:latin typeface="Times New Roman" pitchFamily="18" charset="0"/>
                <a:ea typeface="黑体" pitchFamily="2" charset="-122"/>
              </a:rPr>
              <a:t>华约</a:t>
            </a:r>
          </a:p>
          <a:p>
            <a:pPr>
              <a:buFont typeface="Arial" charset="0"/>
              <a:buNone/>
            </a:pPr>
            <a:r>
              <a:rPr lang="zh-CN" altLang="en-US" sz="2400" b="1">
                <a:solidFill>
                  <a:srgbClr val="000000"/>
                </a:solidFill>
                <a:latin typeface="Times New Roman" pitchFamily="18" charset="0"/>
                <a:ea typeface="黑体" pitchFamily="2" charset="-122"/>
              </a:rPr>
              <a:t>成立</a:t>
            </a:r>
          </a:p>
        </p:txBody>
      </p:sp>
      <p:sp>
        <p:nvSpPr>
          <p:cNvPr id="25610" name="Text Box 10"/>
          <p:cNvSpPr txBox="1">
            <a:spLocks noChangeArrowheads="1"/>
          </p:cNvSpPr>
          <p:nvPr/>
        </p:nvSpPr>
        <p:spPr bwMode="auto">
          <a:xfrm>
            <a:off x="1219200" y="5894388"/>
            <a:ext cx="976313" cy="847725"/>
          </a:xfrm>
          <a:prstGeom prst="rect">
            <a:avLst/>
          </a:prstGeom>
          <a:noFill/>
          <a:ln w="25400">
            <a:solidFill>
              <a:srgbClr val="FF0000"/>
            </a:solidFill>
            <a:miter lim="800000"/>
            <a:headEnd/>
            <a:tailEnd/>
          </a:ln>
        </p:spPr>
        <p:txBody>
          <a:bodyPr>
            <a:spAutoFit/>
          </a:bodyPr>
          <a:lstStyle/>
          <a:p>
            <a:pPr>
              <a:buFont typeface="Arial" charset="0"/>
              <a:buNone/>
            </a:pPr>
            <a:r>
              <a:rPr lang="zh-CN" altLang="en-US" sz="2400" b="1">
                <a:solidFill>
                  <a:srgbClr val="000000"/>
                </a:solidFill>
                <a:latin typeface="Times New Roman" pitchFamily="18" charset="0"/>
                <a:ea typeface="黑体" pitchFamily="2" charset="-122"/>
              </a:rPr>
              <a:t>德国</a:t>
            </a:r>
          </a:p>
          <a:p>
            <a:pPr>
              <a:buFont typeface="Arial" charset="0"/>
              <a:buNone/>
            </a:pPr>
            <a:r>
              <a:rPr lang="zh-CN" altLang="en-US" sz="2400" b="1">
                <a:solidFill>
                  <a:srgbClr val="000000"/>
                </a:solidFill>
                <a:latin typeface="Times New Roman" pitchFamily="18" charset="0"/>
                <a:ea typeface="黑体" pitchFamily="2" charset="-122"/>
              </a:rPr>
              <a:t>分裂</a:t>
            </a:r>
          </a:p>
        </p:txBody>
      </p:sp>
      <p:sp>
        <p:nvSpPr>
          <p:cNvPr id="25611" name="Text Box 11"/>
          <p:cNvSpPr txBox="1">
            <a:spLocks noChangeArrowheads="1"/>
          </p:cNvSpPr>
          <p:nvPr/>
        </p:nvSpPr>
        <p:spPr bwMode="auto">
          <a:xfrm>
            <a:off x="2268538" y="5894388"/>
            <a:ext cx="1439862" cy="847725"/>
          </a:xfrm>
          <a:prstGeom prst="rect">
            <a:avLst/>
          </a:prstGeom>
          <a:noFill/>
          <a:ln w="25400">
            <a:solidFill>
              <a:srgbClr val="FF0000"/>
            </a:solidFill>
            <a:miter lim="800000"/>
            <a:headEnd/>
            <a:tailEnd/>
          </a:ln>
        </p:spPr>
        <p:txBody>
          <a:bodyPr>
            <a:spAutoFit/>
          </a:bodyPr>
          <a:lstStyle/>
          <a:p>
            <a:pPr>
              <a:buFont typeface="Arial" charset="0"/>
              <a:buNone/>
            </a:pPr>
            <a:r>
              <a:rPr lang="zh-CN" altLang="en-US" sz="2400" b="1">
                <a:solidFill>
                  <a:srgbClr val="000000"/>
                </a:solidFill>
                <a:latin typeface="Times New Roman" pitchFamily="18" charset="0"/>
                <a:ea typeface="黑体" pitchFamily="2" charset="-122"/>
              </a:rPr>
              <a:t>朝鲜半岛</a:t>
            </a:r>
          </a:p>
          <a:p>
            <a:pPr>
              <a:buFont typeface="Arial" charset="0"/>
              <a:buNone/>
            </a:pPr>
            <a:r>
              <a:rPr lang="zh-CN" altLang="en-US" sz="2400" b="1">
                <a:solidFill>
                  <a:srgbClr val="000000"/>
                </a:solidFill>
                <a:latin typeface="Times New Roman" pitchFamily="18" charset="0"/>
                <a:ea typeface="黑体" pitchFamily="2" charset="-122"/>
              </a:rPr>
              <a:t>    分裂</a:t>
            </a:r>
          </a:p>
        </p:txBody>
      </p:sp>
      <p:sp>
        <p:nvSpPr>
          <p:cNvPr id="25612" name="Text Box 12"/>
          <p:cNvSpPr txBox="1">
            <a:spLocks noChangeArrowheads="1"/>
          </p:cNvSpPr>
          <p:nvPr/>
        </p:nvSpPr>
        <p:spPr bwMode="auto">
          <a:xfrm>
            <a:off x="5508625" y="5894388"/>
            <a:ext cx="863600" cy="847725"/>
          </a:xfrm>
          <a:prstGeom prst="rect">
            <a:avLst/>
          </a:prstGeom>
          <a:noFill/>
          <a:ln w="25400">
            <a:solidFill>
              <a:srgbClr val="FF0000"/>
            </a:solidFill>
            <a:miter lim="800000"/>
            <a:headEnd/>
            <a:tailEnd/>
          </a:ln>
        </p:spPr>
        <p:txBody>
          <a:bodyPr>
            <a:spAutoFit/>
          </a:bodyPr>
          <a:lstStyle/>
          <a:p>
            <a:pPr>
              <a:buFont typeface="Arial" charset="0"/>
              <a:buNone/>
            </a:pPr>
            <a:r>
              <a:rPr lang="zh-CN" altLang="en-US" sz="2400" b="1">
                <a:solidFill>
                  <a:srgbClr val="000000"/>
                </a:solidFill>
                <a:latin typeface="Times New Roman" pitchFamily="18" charset="0"/>
                <a:ea typeface="黑体" pitchFamily="2" charset="-122"/>
              </a:rPr>
              <a:t>朝鲜</a:t>
            </a:r>
          </a:p>
          <a:p>
            <a:pPr>
              <a:buFont typeface="Arial" charset="0"/>
              <a:buNone/>
            </a:pPr>
            <a:r>
              <a:rPr lang="zh-CN" altLang="en-US" sz="2400" b="1">
                <a:solidFill>
                  <a:srgbClr val="000000"/>
                </a:solidFill>
                <a:latin typeface="Times New Roman" pitchFamily="18" charset="0"/>
                <a:ea typeface="黑体" pitchFamily="2" charset="-122"/>
              </a:rPr>
              <a:t>战争</a:t>
            </a:r>
          </a:p>
        </p:txBody>
      </p:sp>
      <p:sp>
        <p:nvSpPr>
          <p:cNvPr id="25613" name="Text Box 13"/>
          <p:cNvSpPr txBox="1">
            <a:spLocks noChangeArrowheads="1"/>
          </p:cNvSpPr>
          <p:nvPr/>
        </p:nvSpPr>
        <p:spPr bwMode="auto">
          <a:xfrm>
            <a:off x="6858000" y="5894388"/>
            <a:ext cx="882650" cy="847725"/>
          </a:xfrm>
          <a:prstGeom prst="rect">
            <a:avLst/>
          </a:prstGeom>
          <a:noFill/>
          <a:ln w="25400">
            <a:solidFill>
              <a:srgbClr val="FF0000"/>
            </a:solidFill>
            <a:miter lim="800000"/>
            <a:headEnd/>
            <a:tailEnd/>
          </a:ln>
        </p:spPr>
        <p:txBody>
          <a:bodyPr>
            <a:spAutoFit/>
          </a:bodyPr>
          <a:lstStyle/>
          <a:p>
            <a:pPr>
              <a:buFont typeface="Arial" charset="0"/>
              <a:buNone/>
            </a:pPr>
            <a:r>
              <a:rPr lang="zh-CN" altLang="en-US" sz="2400" b="1">
                <a:solidFill>
                  <a:srgbClr val="000000"/>
                </a:solidFill>
                <a:latin typeface="Times New Roman" pitchFamily="18" charset="0"/>
                <a:ea typeface="黑体" pitchFamily="2" charset="-122"/>
              </a:rPr>
              <a:t>越南</a:t>
            </a:r>
          </a:p>
          <a:p>
            <a:pPr>
              <a:buFont typeface="Arial" charset="0"/>
              <a:buNone/>
            </a:pPr>
            <a:r>
              <a:rPr lang="zh-CN" altLang="en-US" sz="2400" b="1">
                <a:solidFill>
                  <a:srgbClr val="000000"/>
                </a:solidFill>
                <a:latin typeface="Times New Roman" pitchFamily="18" charset="0"/>
                <a:ea typeface="黑体" pitchFamily="2" charset="-122"/>
              </a:rPr>
              <a:t>战争</a:t>
            </a:r>
          </a:p>
        </p:txBody>
      </p:sp>
      <p:sp>
        <p:nvSpPr>
          <p:cNvPr id="25614" name="Text Box 14"/>
          <p:cNvSpPr txBox="1">
            <a:spLocks noChangeArrowheads="1"/>
          </p:cNvSpPr>
          <p:nvPr/>
        </p:nvSpPr>
        <p:spPr bwMode="auto">
          <a:xfrm>
            <a:off x="3886200" y="5894388"/>
            <a:ext cx="1477963" cy="847725"/>
          </a:xfrm>
          <a:prstGeom prst="rect">
            <a:avLst/>
          </a:prstGeom>
          <a:noFill/>
          <a:ln w="25400">
            <a:solidFill>
              <a:srgbClr val="FF0000"/>
            </a:solidFill>
            <a:miter lim="800000"/>
            <a:headEnd/>
            <a:tailEnd/>
          </a:ln>
        </p:spPr>
        <p:txBody>
          <a:bodyPr>
            <a:spAutoFit/>
          </a:bodyPr>
          <a:lstStyle/>
          <a:p>
            <a:pPr>
              <a:buFont typeface="Arial" charset="0"/>
              <a:buNone/>
            </a:pPr>
            <a:r>
              <a:rPr lang="en-US" altLang="zh-CN" sz="2400" b="1">
                <a:solidFill>
                  <a:srgbClr val="000000"/>
                </a:solidFill>
                <a:latin typeface="Times New Roman" pitchFamily="18" charset="0"/>
                <a:ea typeface="黑体" pitchFamily="2" charset="-122"/>
              </a:rPr>
              <a:t>    </a:t>
            </a:r>
            <a:r>
              <a:rPr lang="zh-CN" altLang="en-US" sz="2400" b="1">
                <a:solidFill>
                  <a:srgbClr val="000000"/>
                </a:solidFill>
                <a:latin typeface="Times New Roman" pitchFamily="18" charset="0"/>
                <a:ea typeface="黑体" pitchFamily="2" charset="-122"/>
              </a:rPr>
              <a:t>古巴</a:t>
            </a:r>
          </a:p>
          <a:p>
            <a:pPr>
              <a:buFont typeface="Arial" charset="0"/>
              <a:buNone/>
            </a:pPr>
            <a:r>
              <a:rPr lang="zh-CN" altLang="en-US" sz="2400" b="1">
                <a:solidFill>
                  <a:srgbClr val="000000"/>
                </a:solidFill>
                <a:latin typeface="Times New Roman" pitchFamily="18" charset="0"/>
                <a:ea typeface="黑体" pitchFamily="2" charset="-122"/>
              </a:rPr>
              <a:t>导弹危机</a:t>
            </a:r>
          </a:p>
        </p:txBody>
      </p:sp>
      <p:sp>
        <p:nvSpPr>
          <p:cNvPr id="25615" name="Text Box 15"/>
          <p:cNvSpPr txBox="1"/>
          <p:nvPr/>
        </p:nvSpPr>
        <p:spPr>
          <a:xfrm>
            <a:off x="0" y="228600"/>
            <a:ext cx="733425" cy="1895475"/>
          </a:xfrm>
          <a:prstGeom prst="rect">
            <a:avLst/>
          </a:prstGeom>
          <a:solidFill>
            <a:srgbClr val="FFFF00">
              <a:alpha val="100000"/>
            </a:srgbClr>
          </a:solidFill>
          <a:ln w="9525">
            <a:noFill/>
          </a:ln>
        </p:spPr>
        <p:txBody>
          <a:bodyPr vert="eaVert" wrap="none">
            <a:spAutoFit/>
          </a:bodyPr>
          <a:lstStyle/>
          <a:p>
            <a:pPr>
              <a:buFont typeface="Arial" charset="0"/>
              <a:buNone/>
              <a:defRPr/>
            </a:pPr>
            <a:r>
              <a:rPr lang="zh-CN" altLang="en-US" sz="3600" b="1">
                <a:effectLst>
                  <a:outerShdw blurRad="38100" dist="38100" dir="2700000" algn="tl">
                    <a:srgbClr val="FFFFFF"/>
                  </a:outerShdw>
                </a:effectLst>
                <a:latin typeface="Times New Roman" pitchFamily="18" charset="0"/>
                <a:ea typeface="隶书" pitchFamily="49" charset="-122"/>
              </a:rPr>
              <a:t>本课小结</a:t>
            </a:r>
          </a:p>
        </p:txBody>
      </p:sp>
      <p:sp>
        <p:nvSpPr>
          <p:cNvPr id="25616" name="Text Box 16"/>
          <p:cNvSpPr txBox="1">
            <a:spLocks noChangeArrowheads="1"/>
          </p:cNvSpPr>
          <p:nvPr/>
        </p:nvSpPr>
        <p:spPr bwMode="auto">
          <a:xfrm>
            <a:off x="3581400" y="4038600"/>
            <a:ext cx="2070100" cy="482600"/>
          </a:xfrm>
          <a:prstGeom prst="rect">
            <a:avLst/>
          </a:prstGeom>
          <a:noFill/>
          <a:ln w="25400">
            <a:solidFill>
              <a:srgbClr val="FF0000"/>
            </a:solidFill>
            <a:miter lim="800000"/>
            <a:headEnd/>
            <a:tailEnd/>
          </a:ln>
        </p:spPr>
        <p:txBody>
          <a:bodyPr>
            <a:spAutoFit/>
          </a:bodyPr>
          <a:lstStyle/>
          <a:p>
            <a:pPr>
              <a:buFont typeface="Arial" charset="0"/>
              <a:buNone/>
            </a:pPr>
            <a:r>
              <a:rPr lang="zh-CN" altLang="en-US" sz="2400" b="1">
                <a:solidFill>
                  <a:srgbClr val="FF0000"/>
                </a:solidFill>
                <a:latin typeface="Times New Roman" pitchFamily="18" charset="0"/>
                <a:ea typeface="黑体" pitchFamily="2" charset="-122"/>
              </a:rPr>
              <a:t>两极格局形成</a:t>
            </a:r>
          </a:p>
        </p:txBody>
      </p:sp>
      <p:sp>
        <p:nvSpPr>
          <p:cNvPr id="25617" name="Text Box 17"/>
          <p:cNvSpPr txBox="1">
            <a:spLocks noChangeArrowheads="1"/>
          </p:cNvSpPr>
          <p:nvPr/>
        </p:nvSpPr>
        <p:spPr bwMode="auto">
          <a:xfrm>
            <a:off x="2286000" y="4903788"/>
            <a:ext cx="1493838" cy="482600"/>
          </a:xfrm>
          <a:prstGeom prst="rect">
            <a:avLst/>
          </a:prstGeom>
          <a:noFill/>
          <a:ln w="25400">
            <a:solidFill>
              <a:srgbClr val="FF0000"/>
            </a:solidFill>
            <a:miter lim="800000"/>
            <a:headEnd/>
            <a:tailEnd/>
          </a:ln>
        </p:spPr>
        <p:txBody>
          <a:bodyPr>
            <a:spAutoFit/>
          </a:bodyPr>
          <a:lstStyle/>
          <a:p>
            <a:pPr>
              <a:buFont typeface="Arial" charset="0"/>
              <a:buNone/>
            </a:pPr>
            <a:r>
              <a:rPr lang="zh-CN" altLang="en-US" sz="2400" b="1">
                <a:solidFill>
                  <a:srgbClr val="0000FF"/>
                </a:solidFill>
                <a:latin typeface="Times New Roman" pitchFamily="18" charset="0"/>
                <a:ea typeface="黑体" pitchFamily="2" charset="-122"/>
              </a:rPr>
              <a:t>全面冷战</a:t>
            </a:r>
          </a:p>
        </p:txBody>
      </p:sp>
      <p:sp>
        <p:nvSpPr>
          <p:cNvPr id="25618" name="Text Box 18"/>
          <p:cNvSpPr txBox="1">
            <a:spLocks noChangeArrowheads="1"/>
          </p:cNvSpPr>
          <p:nvPr/>
        </p:nvSpPr>
        <p:spPr bwMode="auto">
          <a:xfrm>
            <a:off x="5486400" y="4979988"/>
            <a:ext cx="1462088" cy="482600"/>
          </a:xfrm>
          <a:prstGeom prst="rect">
            <a:avLst/>
          </a:prstGeom>
          <a:noFill/>
          <a:ln w="25400">
            <a:solidFill>
              <a:srgbClr val="FF0000"/>
            </a:solidFill>
            <a:miter lim="800000"/>
            <a:headEnd/>
            <a:tailEnd/>
          </a:ln>
        </p:spPr>
        <p:txBody>
          <a:bodyPr>
            <a:spAutoFit/>
          </a:bodyPr>
          <a:lstStyle/>
          <a:p>
            <a:pPr>
              <a:buFont typeface="Arial" charset="0"/>
              <a:buNone/>
            </a:pPr>
            <a:r>
              <a:rPr lang="zh-CN" altLang="en-US" sz="2400" b="1">
                <a:solidFill>
                  <a:srgbClr val="0000FF"/>
                </a:solidFill>
                <a:latin typeface="Times New Roman" pitchFamily="18" charset="0"/>
                <a:ea typeface="黑体" pitchFamily="2" charset="-122"/>
              </a:rPr>
              <a:t>局部热战</a:t>
            </a:r>
          </a:p>
        </p:txBody>
      </p:sp>
      <p:sp>
        <p:nvSpPr>
          <p:cNvPr id="25619" name="Line 19"/>
          <p:cNvSpPr>
            <a:spLocks noChangeShapeType="1"/>
          </p:cNvSpPr>
          <p:nvPr/>
        </p:nvSpPr>
        <p:spPr bwMode="auto">
          <a:xfrm flipH="1">
            <a:off x="1908175" y="2276475"/>
            <a:ext cx="576263" cy="431800"/>
          </a:xfrm>
          <a:prstGeom prst="line">
            <a:avLst/>
          </a:prstGeom>
          <a:noFill/>
          <a:ln w="57150">
            <a:solidFill>
              <a:schemeClr val="tx1"/>
            </a:solidFill>
            <a:round/>
            <a:headEnd/>
            <a:tailEnd type="triangle" w="med" len="med"/>
          </a:ln>
        </p:spPr>
        <p:txBody>
          <a:bodyPr/>
          <a:lstStyle/>
          <a:p>
            <a:endParaRPr lang="zh-CN" altLang="en-US"/>
          </a:p>
        </p:txBody>
      </p:sp>
      <p:sp>
        <p:nvSpPr>
          <p:cNvPr id="25620" name="Line 20"/>
          <p:cNvSpPr>
            <a:spLocks noChangeShapeType="1"/>
          </p:cNvSpPr>
          <p:nvPr/>
        </p:nvSpPr>
        <p:spPr bwMode="auto">
          <a:xfrm>
            <a:off x="2700338" y="2276475"/>
            <a:ext cx="0" cy="360363"/>
          </a:xfrm>
          <a:prstGeom prst="line">
            <a:avLst/>
          </a:prstGeom>
          <a:noFill/>
          <a:ln w="57150">
            <a:solidFill>
              <a:schemeClr val="tx1"/>
            </a:solidFill>
            <a:round/>
            <a:headEnd/>
            <a:tailEnd type="triangle" w="med" len="med"/>
          </a:ln>
        </p:spPr>
        <p:txBody>
          <a:bodyPr/>
          <a:lstStyle/>
          <a:p>
            <a:endParaRPr lang="zh-CN" altLang="en-US"/>
          </a:p>
        </p:txBody>
      </p:sp>
      <p:sp>
        <p:nvSpPr>
          <p:cNvPr id="25621" name="Line 21"/>
          <p:cNvSpPr>
            <a:spLocks noChangeShapeType="1"/>
          </p:cNvSpPr>
          <p:nvPr/>
        </p:nvSpPr>
        <p:spPr bwMode="auto">
          <a:xfrm>
            <a:off x="2987675" y="2276475"/>
            <a:ext cx="720725" cy="431800"/>
          </a:xfrm>
          <a:prstGeom prst="line">
            <a:avLst/>
          </a:prstGeom>
          <a:noFill/>
          <a:ln w="57150">
            <a:solidFill>
              <a:schemeClr val="tx1"/>
            </a:solidFill>
            <a:round/>
            <a:headEnd/>
            <a:tailEnd type="triangle" w="med" len="med"/>
          </a:ln>
        </p:spPr>
        <p:txBody>
          <a:bodyPr/>
          <a:lstStyle/>
          <a:p>
            <a:endParaRPr lang="zh-CN" altLang="en-US"/>
          </a:p>
        </p:txBody>
      </p:sp>
      <p:sp>
        <p:nvSpPr>
          <p:cNvPr id="25622" name="Line 24"/>
          <p:cNvSpPr>
            <a:spLocks noChangeShapeType="1"/>
          </p:cNvSpPr>
          <p:nvPr/>
        </p:nvSpPr>
        <p:spPr bwMode="auto">
          <a:xfrm flipH="1">
            <a:off x="3132138" y="1052513"/>
            <a:ext cx="935037" cy="360362"/>
          </a:xfrm>
          <a:prstGeom prst="line">
            <a:avLst/>
          </a:prstGeom>
          <a:noFill/>
          <a:ln w="76200">
            <a:solidFill>
              <a:schemeClr val="tx1"/>
            </a:solidFill>
            <a:round/>
            <a:headEnd/>
            <a:tailEnd type="triangle" w="med" len="med"/>
          </a:ln>
        </p:spPr>
        <p:txBody>
          <a:bodyPr/>
          <a:lstStyle/>
          <a:p>
            <a:endParaRPr lang="zh-CN" altLang="en-US"/>
          </a:p>
        </p:txBody>
      </p:sp>
      <p:sp>
        <p:nvSpPr>
          <p:cNvPr id="25623" name="Line 25"/>
          <p:cNvSpPr>
            <a:spLocks noChangeShapeType="1"/>
          </p:cNvSpPr>
          <p:nvPr/>
        </p:nvSpPr>
        <p:spPr bwMode="auto">
          <a:xfrm>
            <a:off x="5003800" y="1052513"/>
            <a:ext cx="863600" cy="431800"/>
          </a:xfrm>
          <a:prstGeom prst="line">
            <a:avLst/>
          </a:prstGeom>
          <a:noFill/>
          <a:ln w="76200">
            <a:solidFill>
              <a:schemeClr val="tx1"/>
            </a:solidFill>
            <a:round/>
            <a:headEnd/>
            <a:tailEnd type="triangle" w="med" len="med"/>
          </a:ln>
        </p:spPr>
        <p:txBody>
          <a:bodyPr/>
          <a:lstStyle/>
          <a:p>
            <a:endParaRPr lang="zh-CN" altLang="en-US"/>
          </a:p>
        </p:txBody>
      </p:sp>
      <p:sp>
        <p:nvSpPr>
          <p:cNvPr id="25624" name="Line 26"/>
          <p:cNvSpPr>
            <a:spLocks noChangeShapeType="1"/>
          </p:cNvSpPr>
          <p:nvPr/>
        </p:nvSpPr>
        <p:spPr bwMode="auto">
          <a:xfrm>
            <a:off x="2916238" y="3573463"/>
            <a:ext cx="1223962" cy="431800"/>
          </a:xfrm>
          <a:prstGeom prst="line">
            <a:avLst/>
          </a:prstGeom>
          <a:noFill/>
          <a:ln w="76200">
            <a:solidFill>
              <a:schemeClr val="tx1"/>
            </a:solidFill>
            <a:round/>
            <a:headEnd/>
            <a:tailEnd type="triangle" w="med" len="med"/>
          </a:ln>
        </p:spPr>
        <p:txBody>
          <a:bodyPr/>
          <a:lstStyle/>
          <a:p>
            <a:endParaRPr lang="zh-CN" altLang="en-US"/>
          </a:p>
        </p:txBody>
      </p:sp>
      <p:sp>
        <p:nvSpPr>
          <p:cNvPr id="25625" name="Line 27"/>
          <p:cNvSpPr>
            <a:spLocks noChangeShapeType="1"/>
          </p:cNvSpPr>
          <p:nvPr/>
        </p:nvSpPr>
        <p:spPr bwMode="auto">
          <a:xfrm flipH="1">
            <a:off x="4859338" y="3429000"/>
            <a:ext cx="1081087" cy="576263"/>
          </a:xfrm>
          <a:prstGeom prst="line">
            <a:avLst/>
          </a:prstGeom>
          <a:noFill/>
          <a:ln w="76200">
            <a:solidFill>
              <a:schemeClr val="tx1"/>
            </a:solidFill>
            <a:round/>
            <a:headEnd/>
            <a:tailEnd type="triangle" w="med" len="med"/>
          </a:ln>
        </p:spPr>
        <p:txBody>
          <a:bodyPr/>
          <a:lstStyle/>
          <a:p>
            <a:endParaRPr lang="zh-CN" altLang="en-US"/>
          </a:p>
        </p:txBody>
      </p:sp>
      <p:sp>
        <p:nvSpPr>
          <p:cNvPr id="25626" name="Line 28"/>
          <p:cNvSpPr>
            <a:spLocks noChangeShapeType="1"/>
          </p:cNvSpPr>
          <p:nvPr/>
        </p:nvSpPr>
        <p:spPr bwMode="auto">
          <a:xfrm flipH="1">
            <a:off x="3276600" y="4508500"/>
            <a:ext cx="1079500" cy="360363"/>
          </a:xfrm>
          <a:prstGeom prst="line">
            <a:avLst/>
          </a:prstGeom>
          <a:noFill/>
          <a:ln w="57150">
            <a:solidFill>
              <a:schemeClr val="tx1"/>
            </a:solidFill>
            <a:round/>
            <a:headEnd/>
            <a:tailEnd type="triangle" w="med" len="med"/>
          </a:ln>
        </p:spPr>
        <p:txBody>
          <a:bodyPr/>
          <a:lstStyle/>
          <a:p>
            <a:endParaRPr lang="zh-CN" altLang="en-US"/>
          </a:p>
        </p:txBody>
      </p:sp>
      <p:sp>
        <p:nvSpPr>
          <p:cNvPr id="25627" name="Line 29"/>
          <p:cNvSpPr>
            <a:spLocks noChangeShapeType="1"/>
          </p:cNvSpPr>
          <p:nvPr/>
        </p:nvSpPr>
        <p:spPr bwMode="auto">
          <a:xfrm>
            <a:off x="4859338" y="4508500"/>
            <a:ext cx="1081087" cy="433388"/>
          </a:xfrm>
          <a:prstGeom prst="line">
            <a:avLst/>
          </a:prstGeom>
          <a:noFill/>
          <a:ln w="76200">
            <a:solidFill>
              <a:schemeClr val="tx1"/>
            </a:solidFill>
            <a:round/>
            <a:headEnd/>
            <a:tailEnd type="triangle" w="med" len="med"/>
          </a:ln>
        </p:spPr>
        <p:txBody>
          <a:bodyPr/>
          <a:lstStyle/>
          <a:p>
            <a:endParaRPr lang="zh-CN" altLang="en-US"/>
          </a:p>
        </p:txBody>
      </p:sp>
      <p:sp>
        <p:nvSpPr>
          <p:cNvPr id="25628" name="Line 30"/>
          <p:cNvSpPr>
            <a:spLocks noChangeShapeType="1"/>
          </p:cNvSpPr>
          <p:nvPr/>
        </p:nvSpPr>
        <p:spPr bwMode="auto">
          <a:xfrm flipH="1">
            <a:off x="1752600" y="5373688"/>
            <a:ext cx="874713" cy="520700"/>
          </a:xfrm>
          <a:prstGeom prst="line">
            <a:avLst/>
          </a:prstGeom>
          <a:noFill/>
          <a:ln w="57150">
            <a:solidFill>
              <a:schemeClr val="tx1"/>
            </a:solidFill>
            <a:round/>
            <a:headEnd/>
            <a:tailEnd type="triangle" w="med" len="med"/>
          </a:ln>
        </p:spPr>
        <p:txBody>
          <a:bodyPr/>
          <a:lstStyle/>
          <a:p>
            <a:endParaRPr lang="zh-CN" altLang="en-US"/>
          </a:p>
        </p:txBody>
      </p:sp>
      <p:sp>
        <p:nvSpPr>
          <p:cNvPr id="25629" name="Line 31"/>
          <p:cNvSpPr>
            <a:spLocks noChangeShapeType="1"/>
          </p:cNvSpPr>
          <p:nvPr/>
        </p:nvSpPr>
        <p:spPr bwMode="auto">
          <a:xfrm flipH="1">
            <a:off x="3059113" y="5373688"/>
            <a:ext cx="0" cy="503237"/>
          </a:xfrm>
          <a:prstGeom prst="line">
            <a:avLst/>
          </a:prstGeom>
          <a:noFill/>
          <a:ln w="57150">
            <a:solidFill>
              <a:schemeClr val="tx1"/>
            </a:solidFill>
            <a:round/>
            <a:headEnd/>
            <a:tailEnd type="triangle" w="med" len="med"/>
          </a:ln>
        </p:spPr>
        <p:txBody>
          <a:bodyPr/>
          <a:lstStyle/>
          <a:p>
            <a:endParaRPr lang="zh-CN" altLang="en-US"/>
          </a:p>
        </p:txBody>
      </p:sp>
      <p:sp>
        <p:nvSpPr>
          <p:cNvPr id="25630" name="Line 32"/>
          <p:cNvSpPr>
            <a:spLocks noChangeShapeType="1"/>
          </p:cNvSpPr>
          <p:nvPr/>
        </p:nvSpPr>
        <p:spPr bwMode="auto">
          <a:xfrm>
            <a:off x="3419475" y="5373688"/>
            <a:ext cx="720725" cy="503237"/>
          </a:xfrm>
          <a:prstGeom prst="line">
            <a:avLst/>
          </a:prstGeom>
          <a:noFill/>
          <a:ln w="57150">
            <a:solidFill>
              <a:schemeClr val="tx1"/>
            </a:solidFill>
            <a:round/>
            <a:headEnd/>
            <a:tailEnd type="triangle" w="med" len="med"/>
          </a:ln>
        </p:spPr>
        <p:txBody>
          <a:bodyPr/>
          <a:lstStyle/>
          <a:p>
            <a:endParaRPr lang="zh-CN" altLang="en-US"/>
          </a:p>
        </p:txBody>
      </p:sp>
      <p:sp>
        <p:nvSpPr>
          <p:cNvPr id="25631" name="Line 33"/>
          <p:cNvSpPr>
            <a:spLocks noChangeShapeType="1"/>
          </p:cNvSpPr>
          <p:nvPr/>
        </p:nvSpPr>
        <p:spPr bwMode="auto">
          <a:xfrm flipH="1">
            <a:off x="5867400" y="5445125"/>
            <a:ext cx="288925" cy="431800"/>
          </a:xfrm>
          <a:prstGeom prst="line">
            <a:avLst/>
          </a:prstGeom>
          <a:noFill/>
          <a:ln w="57150">
            <a:solidFill>
              <a:schemeClr val="tx1"/>
            </a:solidFill>
            <a:round/>
            <a:headEnd/>
            <a:tailEnd type="triangle" w="med" len="med"/>
          </a:ln>
        </p:spPr>
        <p:txBody>
          <a:bodyPr/>
          <a:lstStyle/>
          <a:p>
            <a:endParaRPr lang="zh-CN" altLang="en-US"/>
          </a:p>
        </p:txBody>
      </p:sp>
      <p:sp>
        <p:nvSpPr>
          <p:cNvPr id="25632" name="Text Box 36"/>
          <p:cNvSpPr txBox="1">
            <a:spLocks noChangeArrowheads="1"/>
          </p:cNvSpPr>
          <p:nvPr/>
        </p:nvSpPr>
        <p:spPr bwMode="auto">
          <a:xfrm>
            <a:off x="4716463" y="2708275"/>
            <a:ext cx="1549400" cy="727075"/>
          </a:xfrm>
          <a:prstGeom prst="rect">
            <a:avLst/>
          </a:prstGeom>
          <a:noFill/>
          <a:ln w="25400">
            <a:solidFill>
              <a:srgbClr val="FF0000"/>
            </a:solidFill>
            <a:miter lim="800000"/>
            <a:headEnd/>
            <a:tailEnd/>
          </a:ln>
        </p:spPr>
        <p:txBody>
          <a:bodyPr>
            <a:spAutoFit/>
          </a:bodyPr>
          <a:lstStyle/>
          <a:p>
            <a:pPr>
              <a:buFont typeface="Arial" charset="0"/>
              <a:buNone/>
            </a:pPr>
            <a:r>
              <a:rPr lang="zh-CN" altLang="en-US" sz="2000" b="1">
                <a:solidFill>
                  <a:srgbClr val="000000"/>
                </a:solidFill>
                <a:latin typeface="Times New Roman" pitchFamily="18" charset="0"/>
                <a:ea typeface="黑体" pitchFamily="2" charset="-122"/>
              </a:rPr>
              <a:t>共产党与工人情报局</a:t>
            </a:r>
          </a:p>
        </p:txBody>
      </p:sp>
      <p:sp>
        <p:nvSpPr>
          <p:cNvPr id="25633" name="Line 34"/>
          <p:cNvSpPr>
            <a:spLocks noChangeShapeType="1"/>
          </p:cNvSpPr>
          <p:nvPr/>
        </p:nvSpPr>
        <p:spPr bwMode="auto">
          <a:xfrm>
            <a:off x="6443663" y="5516563"/>
            <a:ext cx="649287" cy="360362"/>
          </a:xfrm>
          <a:prstGeom prst="line">
            <a:avLst/>
          </a:prstGeom>
          <a:noFill/>
          <a:ln w="57150">
            <a:solidFill>
              <a:schemeClr val="tx1"/>
            </a:solidFill>
            <a:round/>
            <a:headEnd/>
            <a:tailEnd type="triangle" w="med" len="med"/>
          </a:ln>
        </p:spPr>
        <p:txBody>
          <a:bodyPr/>
          <a:lstStyle/>
          <a:p>
            <a:endParaRPr lang="zh-CN" altLang="en-US"/>
          </a:p>
        </p:txBody>
      </p:sp>
      <p:sp>
        <p:nvSpPr>
          <p:cNvPr id="25634" name="Line 22"/>
          <p:cNvSpPr>
            <a:spLocks noChangeShapeType="1"/>
          </p:cNvSpPr>
          <p:nvPr/>
        </p:nvSpPr>
        <p:spPr bwMode="auto">
          <a:xfrm flipH="1">
            <a:off x="5435600" y="2276475"/>
            <a:ext cx="504825" cy="431800"/>
          </a:xfrm>
          <a:prstGeom prst="line">
            <a:avLst/>
          </a:prstGeom>
          <a:noFill/>
          <a:ln w="57150">
            <a:solidFill>
              <a:schemeClr val="tx1"/>
            </a:solidFill>
            <a:round/>
            <a:headEnd/>
            <a:tailEnd type="triangle" w="med" len="med"/>
          </a:ln>
        </p:spPr>
        <p:txBody>
          <a:bodyPr/>
          <a:lstStyle/>
          <a:p>
            <a:endParaRPr lang="zh-CN" altLang="en-US"/>
          </a:p>
        </p:txBody>
      </p:sp>
      <p:sp>
        <p:nvSpPr>
          <p:cNvPr id="25635" name="Line 23"/>
          <p:cNvSpPr>
            <a:spLocks noChangeShapeType="1"/>
          </p:cNvSpPr>
          <p:nvPr/>
        </p:nvSpPr>
        <p:spPr bwMode="auto">
          <a:xfrm>
            <a:off x="6588125" y="2349500"/>
            <a:ext cx="0" cy="358775"/>
          </a:xfrm>
          <a:prstGeom prst="line">
            <a:avLst/>
          </a:prstGeom>
          <a:noFill/>
          <a:ln w="57150">
            <a:solidFill>
              <a:schemeClr val="tx1"/>
            </a:solidFill>
            <a:round/>
            <a:headEnd/>
            <a:tailEnd type="triangle" w="med" len="med"/>
          </a:ln>
        </p:spPr>
        <p:txBody>
          <a:bodyPr/>
          <a:lstStyle/>
          <a:p>
            <a:endParaRPr lang="zh-CN" altLang="en-US"/>
          </a:p>
        </p:txBody>
      </p:sp>
      <p:sp>
        <p:nvSpPr>
          <p:cNvPr id="25636" name="Line 35"/>
          <p:cNvSpPr>
            <a:spLocks noChangeShapeType="1"/>
          </p:cNvSpPr>
          <p:nvPr/>
        </p:nvSpPr>
        <p:spPr bwMode="auto">
          <a:xfrm>
            <a:off x="6877050" y="2349500"/>
            <a:ext cx="574675" cy="358775"/>
          </a:xfrm>
          <a:prstGeom prst="line">
            <a:avLst/>
          </a:prstGeom>
          <a:noFill/>
          <a:ln w="57150">
            <a:solidFill>
              <a:schemeClr val="tx1"/>
            </a:solidFill>
            <a:round/>
            <a:headEnd/>
            <a:tailEnd type="triangle" w="med" len="med"/>
          </a:ln>
        </p:spPr>
        <p:txBody>
          <a:bodyPr/>
          <a:lstStyle/>
          <a:p>
            <a:endParaRPr lang="zh-CN" altLang="en-US"/>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dissolve">
                                      <p:cBhvr>
                                        <p:cTn id="7" dur="500"/>
                                        <p:tgtEl>
                                          <p:spTgt spid="2560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5622"/>
                                        </p:tgtEl>
                                        <p:attrNameLst>
                                          <p:attrName>style.visibility</p:attrName>
                                        </p:attrNameLst>
                                      </p:cBhvr>
                                      <p:to>
                                        <p:strVal val="visible"/>
                                      </p:to>
                                    </p:set>
                                    <p:animEffect transition="in" filter="dissolve">
                                      <p:cBhvr>
                                        <p:cTn id="12" dur="500"/>
                                        <p:tgtEl>
                                          <p:spTgt spid="25622"/>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5623"/>
                                        </p:tgtEl>
                                        <p:attrNameLst>
                                          <p:attrName>style.visibility</p:attrName>
                                        </p:attrNameLst>
                                      </p:cBhvr>
                                      <p:to>
                                        <p:strVal val="visible"/>
                                      </p:to>
                                    </p:set>
                                    <p:animEffect transition="in" filter="dissolve">
                                      <p:cBhvr>
                                        <p:cTn id="15" dur="500"/>
                                        <p:tgtEl>
                                          <p:spTgt spid="25623"/>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25603"/>
                                        </p:tgtEl>
                                        <p:attrNameLst>
                                          <p:attrName>style.visibility</p:attrName>
                                        </p:attrNameLst>
                                      </p:cBhvr>
                                      <p:to>
                                        <p:strVal val="visible"/>
                                      </p:to>
                                    </p:set>
                                    <p:animEffect transition="in" filter="dissolve">
                                      <p:cBhvr>
                                        <p:cTn id="20" dur="500"/>
                                        <p:tgtEl>
                                          <p:spTgt spid="25603"/>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25604"/>
                                        </p:tgtEl>
                                        <p:attrNameLst>
                                          <p:attrName>style.visibility</p:attrName>
                                        </p:attrNameLst>
                                      </p:cBhvr>
                                      <p:to>
                                        <p:strVal val="visible"/>
                                      </p:to>
                                    </p:set>
                                    <p:animEffect transition="in" filter="dissolve">
                                      <p:cBhvr>
                                        <p:cTn id="23" dur="500"/>
                                        <p:tgtEl>
                                          <p:spTgt spid="25604"/>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25619"/>
                                        </p:tgtEl>
                                        <p:attrNameLst>
                                          <p:attrName>style.visibility</p:attrName>
                                        </p:attrNameLst>
                                      </p:cBhvr>
                                      <p:to>
                                        <p:strVal val="visible"/>
                                      </p:to>
                                    </p:set>
                                    <p:animEffect transition="in" filter="dissolve">
                                      <p:cBhvr>
                                        <p:cTn id="28" dur="500"/>
                                        <p:tgtEl>
                                          <p:spTgt spid="25619"/>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25620"/>
                                        </p:tgtEl>
                                        <p:attrNameLst>
                                          <p:attrName>style.visibility</p:attrName>
                                        </p:attrNameLst>
                                      </p:cBhvr>
                                      <p:to>
                                        <p:strVal val="visible"/>
                                      </p:to>
                                    </p:set>
                                    <p:animEffect transition="in" filter="dissolve">
                                      <p:cBhvr>
                                        <p:cTn id="31" dur="500"/>
                                        <p:tgtEl>
                                          <p:spTgt spid="25620"/>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25621"/>
                                        </p:tgtEl>
                                        <p:attrNameLst>
                                          <p:attrName>style.visibility</p:attrName>
                                        </p:attrNameLst>
                                      </p:cBhvr>
                                      <p:to>
                                        <p:strVal val="visible"/>
                                      </p:to>
                                    </p:set>
                                    <p:animEffect transition="in" filter="dissolve">
                                      <p:cBhvr>
                                        <p:cTn id="34" dur="500"/>
                                        <p:tgtEl>
                                          <p:spTgt spid="25621"/>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25605"/>
                                        </p:tgtEl>
                                        <p:attrNameLst>
                                          <p:attrName>style.visibility</p:attrName>
                                        </p:attrNameLst>
                                      </p:cBhvr>
                                      <p:to>
                                        <p:strVal val="visible"/>
                                      </p:to>
                                    </p:set>
                                    <p:animEffect transition="in" filter="dissolve">
                                      <p:cBhvr>
                                        <p:cTn id="39" dur="500"/>
                                        <p:tgtEl>
                                          <p:spTgt spid="25605"/>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25606"/>
                                        </p:tgtEl>
                                        <p:attrNameLst>
                                          <p:attrName>style.visibility</p:attrName>
                                        </p:attrNameLst>
                                      </p:cBhvr>
                                      <p:to>
                                        <p:strVal val="visible"/>
                                      </p:to>
                                    </p:set>
                                    <p:animEffect transition="in" filter="dissolve">
                                      <p:cBhvr>
                                        <p:cTn id="42" dur="500"/>
                                        <p:tgtEl>
                                          <p:spTgt spid="25606"/>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25607"/>
                                        </p:tgtEl>
                                        <p:attrNameLst>
                                          <p:attrName>style.visibility</p:attrName>
                                        </p:attrNameLst>
                                      </p:cBhvr>
                                      <p:to>
                                        <p:strVal val="visible"/>
                                      </p:to>
                                    </p:set>
                                    <p:animEffect transition="in" filter="dissolve">
                                      <p:cBhvr>
                                        <p:cTn id="45" dur="500"/>
                                        <p:tgtEl>
                                          <p:spTgt spid="25607"/>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25634"/>
                                        </p:tgtEl>
                                        <p:attrNameLst>
                                          <p:attrName>style.visibility</p:attrName>
                                        </p:attrNameLst>
                                      </p:cBhvr>
                                      <p:to>
                                        <p:strVal val="visible"/>
                                      </p:to>
                                    </p:set>
                                    <p:animEffect transition="in" filter="blinds(horizontal)">
                                      <p:cBhvr>
                                        <p:cTn id="50" dur="500"/>
                                        <p:tgtEl>
                                          <p:spTgt spid="25634"/>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25635"/>
                                        </p:tgtEl>
                                        <p:attrNameLst>
                                          <p:attrName>style.visibility</p:attrName>
                                        </p:attrNameLst>
                                      </p:cBhvr>
                                      <p:to>
                                        <p:strVal val="visible"/>
                                      </p:to>
                                    </p:set>
                                    <p:animEffect transition="in" filter="blinds(horizontal)">
                                      <p:cBhvr>
                                        <p:cTn id="53" dur="500"/>
                                        <p:tgtEl>
                                          <p:spTgt spid="25635"/>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25636"/>
                                        </p:tgtEl>
                                        <p:attrNameLst>
                                          <p:attrName>style.visibility</p:attrName>
                                        </p:attrNameLst>
                                      </p:cBhvr>
                                      <p:to>
                                        <p:strVal val="visible"/>
                                      </p:to>
                                    </p:set>
                                    <p:animEffect transition="in" filter="blinds(horizontal)">
                                      <p:cBhvr>
                                        <p:cTn id="56" dur="500"/>
                                        <p:tgtEl>
                                          <p:spTgt spid="25636"/>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1" nodeType="clickEffect">
                                  <p:stCondLst>
                                    <p:cond delay="0"/>
                                  </p:stCondLst>
                                  <p:childTnLst>
                                    <p:set>
                                      <p:cBhvr>
                                        <p:cTn id="60" dur="1" fill="hold">
                                          <p:stCondLst>
                                            <p:cond delay="0"/>
                                          </p:stCondLst>
                                        </p:cTn>
                                        <p:tgtEl>
                                          <p:spTgt spid="25634"/>
                                        </p:tgtEl>
                                        <p:attrNameLst>
                                          <p:attrName>style.visibility</p:attrName>
                                        </p:attrNameLst>
                                      </p:cBhvr>
                                      <p:to>
                                        <p:strVal val="visible"/>
                                      </p:to>
                                    </p:set>
                                    <p:animEffect transition="in" filter="blinds(horizontal)">
                                      <p:cBhvr>
                                        <p:cTn id="61" dur="500"/>
                                        <p:tgtEl>
                                          <p:spTgt spid="25634"/>
                                        </p:tgtEl>
                                      </p:cBhvr>
                                    </p:animEffect>
                                  </p:childTnLst>
                                </p:cTn>
                              </p:par>
                              <p:par>
                                <p:cTn id="62" presetID="3" presetClass="entr" presetSubtype="10" fill="hold" grpId="1" nodeType="withEffect">
                                  <p:stCondLst>
                                    <p:cond delay="0"/>
                                  </p:stCondLst>
                                  <p:childTnLst>
                                    <p:set>
                                      <p:cBhvr>
                                        <p:cTn id="63" dur="1" fill="hold">
                                          <p:stCondLst>
                                            <p:cond delay="0"/>
                                          </p:stCondLst>
                                        </p:cTn>
                                        <p:tgtEl>
                                          <p:spTgt spid="25635"/>
                                        </p:tgtEl>
                                        <p:attrNameLst>
                                          <p:attrName>style.visibility</p:attrName>
                                        </p:attrNameLst>
                                      </p:cBhvr>
                                      <p:to>
                                        <p:strVal val="visible"/>
                                      </p:to>
                                    </p:set>
                                    <p:animEffect transition="in" filter="blinds(horizontal)">
                                      <p:cBhvr>
                                        <p:cTn id="64" dur="500"/>
                                        <p:tgtEl>
                                          <p:spTgt spid="25635"/>
                                        </p:tgtEl>
                                      </p:cBhvr>
                                    </p:animEffect>
                                  </p:childTnLst>
                                </p:cTn>
                              </p:par>
                              <p:par>
                                <p:cTn id="65" presetID="3" presetClass="entr" presetSubtype="10" fill="hold" grpId="1" nodeType="withEffect">
                                  <p:stCondLst>
                                    <p:cond delay="0"/>
                                  </p:stCondLst>
                                  <p:childTnLst>
                                    <p:set>
                                      <p:cBhvr>
                                        <p:cTn id="66" dur="1" fill="hold">
                                          <p:stCondLst>
                                            <p:cond delay="0"/>
                                          </p:stCondLst>
                                        </p:cTn>
                                        <p:tgtEl>
                                          <p:spTgt spid="25636"/>
                                        </p:tgtEl>
                                        <p:attrNameLst>
                                          <p:attrName>style.visibility</p:attrName>
                                        </p:attrNameLst>
                                      </p:cBhvr>
                                      <p:to>
                                        <p:strVal val="visible"/>
                                      </p:to>
                                    </p:set>
                                    <p:animEffect transition="in" filter="blinds(horizontal)">
                                      <p:cBhvr>
                                        <p:cTn id="67" dur="500"/>
                                        <p:tgtEl>
                                          <p:spTgt spid="25636"/>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25632"/>
                                        </p:tgtEl>
                                        <p:attrNameLst>
                                          <p:attrName>style.visibility</p:attrName>
                                        </p:attrNameLst>
                                      </p:cBhvr>
                                      <p:to>
                                        <p:strVal val="visible"/>
                                      </p:to>
                                    </p:set>
                                    <p:animEffect transition="in" filter="blinds(horizontal)">
                                      <p:cBhvr>
                                        <p:cTn id="70" dur="500"/>
                                        <p:tgtEl>
                                          <p:spTgt spid="25632"/>
                                        </p:tgtEl>
                                      </p:cBhvr>
                                    </p:animEffect>
                                  </p:childTnLst>
                                </p:cTn>
                              </p:par>
                              <p:par>
                                <p:cTn id="71" presetID="3" presetClass="entr" presetSubtype="10" fill="hold" grpId="0" nodeType="withEffect">
                                  <p:stCondLst>
                                    <p:cond delay="0"/>
                                  </p:stCondLst>
                                  <p:childTnLst>
                                    <p:set>
                                      <p:cBhvr>
                                        <p:cTn id="72" dur="1" fill="hold">
                                          <p:stCondLst>
                                            <p:cond delay="0"/>
                                          </p:stCondLst>
                                        </p:cTn>
                                        <p:tgtEl>
                                          <p:spTgt spid="25608"/>
                                        </p:tgtEl>
                                        <p:attrNameLst>
                                          <p:attrName>style.visibility</p:attrName>
                                        </p:attrNameLst>
                                      </p:cBhvr>
                                      <p:to>
                                        <p:strVal val="visible"/>
                                      </p:to>
                                    </p:set>
                                    <p:animEffect transition="in" filter="blinds(horizontal)">
                                      <p:cBhvr>
                                        <p:cTn id="73" dur="500"/>
                                        <p:tgtEl>
                                          <p:spTgt spid="25608"/>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25609"/>
                                        </p:tgtEl>
                                        <p:attrNameLst>
                                          <p:attrName>style.visibility</p:attrName>
                                        </p:attrNameLst>
                                      </p:cBhvr>
                                      <p:to>
                                        <p:strVal val="visible"/>
                                      </p:to>
                                    </p:set>
                                    <p:animEffect transition="in" filter="blinds(horizontal)">
                                      <p:cBhvr>
                                        <p:cTn id="76" dur="500"/>
                                        <p:tgtEl>
                                          <p:spTgt spid="25609"/>
                                        </p:tgtEl>
                                      </p:cBhvr>
                                    </p:animEffect>
                                  </p:childTnLst>
                                </p:cTn>
                              </p:par>
                            </p:childTnLst>
                          </p:cTn>
                        </p:par>
                      </p:childTnLst>
                    </p:cTn>
                  </p:par>
                  <p:par>
                    <p:cTn id="77" fill="hold">
                      <p:stCondLst>
                        <p:cond delay="indefinite"/>
                      </p:stCondLst>
                      <p:childTnLst>
                        <p:par>
                          <p:cTn id="78" fill="hold">
                            <p:stCondLst>
                              <p:cond delay="0"/>
                            </p:stCondLst>
                            <p:childTnLst>
                              <p:par>
                                <p:cTn id="79" presetID="3" presetClass="entr" presetSubtype="10" fill="hold" grpId="0" nodeType="clickEffect">
                                  <p:stCondLst>
                                    <p:cond delay="0"/>
                                  </p:stCondLst>
                                  <p:childTnLst>
                                    <p:set>
                                      <p:cBhvr>
                                        <p:cTn id="80" dur="1" fill="hold">
                                          <p:stCondLst>
                                            <p:cond delay="0"/>
                                          </p:stCondLst>
                                        </p:cTn>
                                        <p:tgtEl>
                                          <p:spTgt spid="25624"/>
                                        </p:tgtEl>
                                        <p:attrNameLst>
                                          <p:attrName>style.visibility</p:attrName>
                                        </p:attrNameLst>
                                      </p:cBhvr>
                                      <p:to>
                                        <p:strVal val="visible"/>
                                      </p:to>
                                    </p:set>
                                    <p:animEffect transition="in" filter="blinds(horizontal)">
                                      <p:cBhvr>
                                        <p:cTn id="81" dur="500"/>
                                        <p:tgtEl>
                                          <p:spTgt spid="25624"/>
                                        </p:tgtEl>
                                      </p:cBhvr>
                                    </p:animEffect>
                                  </p:childTnLst>
                                </p:cTn>
                              </p:par>
                              <p:par>
                                <p:cTn id="82" presetID="3" presetClass="entr" presetSubtype="10" fill="hold" grpId="0" nodeType="withEffect">
                                  <p:stCondLst>
                                    <p:cond delay="0"/>
                                  </p:stCondLst>
                                  <p:childTnLst>
                                    <p:set>
                                      <p:cBhvr>
                                        <p:cTn id="83" dur="1" fill="hold">
                                          <p:stCondLst>
                                            <p:cond delay="0"/>
                                          </p:stCondLst>
                                        </p:cTn>
                                        <p:tgtEl>
                                          <p:spTgt spid="25625"/>
                                        </p:tgtEl>
                                        <p:attrNameLst>
                                          <p:attrName>style.visibility</p:attrName>
                                        </p:attrNameLst>
                                      </p:cBhvr>
                                      <p:to>
                                        <p:strVal val="visible"/>
                                      </p:to>
                                    </p:set>
                                    <p:animEffect transition="in" filter="blinds(horizontal)">
                                      <p:cBhvr>
                                        <p:cTn id="84" dur="500"/>
                                        <p:tgtEl>
                                          <p:spTgt spid="25625"/>
                                        </p:tgtEl>
                                      </p:cBhvr>
                                    </p:animEffect>
                                  </p:childTnLst>
                                </p:cTn>
                              </p:par>
                            </p:childTnLst>
                          </p:cTn>
                        </p:par>
                      </p:childTnLst>
                    </p:cTn>
                  </p:par>
                  <p:par>
                    <p:cTn id="85" fill="hold">
                      <p:stCondLst>
                        <p:cond delay="indefinite"/>
                      </p:stCondLst>
                      <p:childTnLst>
                        <p:par>
                          <p:cTn id="86" fill="hold">
                            <p:stCondLst>
                              <p:cond delay="0"/>
                            </p:stCondLst>
                            <p:childTnLst>
                              <p:par>
                                <p:cTn id="87" presetID="3" presetClass="entr" presetSubtype="10" fill="hold" grpId="0" nodeType="clickEffect">
                                  <p:stCondLst>
                                    <p:cond delay="0"/>
                                  </p:stCondLst>
                                  <p:childTnLst>
                                    <p:set>
                                      <p:cBhvr>
                                        <p:cTn id="88" dur="1" fill="hold">
                                          <p:stCondLst>
                                            <p:cond delay="0"/>
                                          </p:stCondLst>
                                        </p:cTn>
                                        <p:tgtEl>
                                          <p:spTgt spid="25616"/>
                                        </p:tgtEl>
                                        <p:attrNameLst>
                                          <p:attrName>style.visibility</p:attrName>
                                        </p:attrNameLst>
                                      </p:cBhvr>
                                      <p:to>
                                        <p:strVal val="visible"/>
                                      </p:to>
                                    </p:set>
                                    <p:animEffect transition="in" filter="blinds(horizontal)">
                                      <p:cBhvr>
                                        <p:cTn id="89" dur="500"/>
                                        <p:tgtEl>
                                          <p:spTgt spid="25616"/>
                                        </p:tgtEl>
                                      </p:cBhvr>
                                    </p:animEffect>
                                  </p:childTnLst>
                                </p:cTn>
                              </p:par>
                            </p:childTnLst>
                          </p:cTn>
                        </p:par>
                      </p:childTnLst>
                    </p:cTn>
                  </p:par>
                  <p:par>
                    <p:cTn id="90" fill="hold">
                      <p:stCondLst>
                        <p:cond delay="indefinite"/>
                      </p:stCondLst>
                      <p:childTnLst>
                        <p:par>
                          <p:cTn id="91" fill="hold">
                            <p:stCondLst>
                              <p:cond delay="0"/>
                            </p:stCondLst>
                            <p:childTnLst>
                              <p:par>
                                <p:cTn id="92" presetID="3" presetClass="entr" presetSubtype="10" fill="hold" grpId="0" nodeType="clickEffect">
                                  <p:stCondLst>
                                    <p:cond delay="0"/>
                                  </p:stCondLst>
                                  <p:childTnLst>
                                    <p:set>
                                      <p:cBhvr>
                                        <p:cTn id="93" dur="1" fill="hold">
                                          <p:stCondLst>
                                            <p:cond delay="0"/>
                                          </p:stCondLst>
                                        </p:cTn>
                                        <p:tgtEl>
                                          <p:spTgt spid="25626"/>
                                        </p:tgtEl>
                                        <p:attrNameLst>
                                          <p:attrName>style.visibility</p:attrName>
                                        </p:attrNameLst>
                                      </p:cBhvr>
                                      <p:to>
                                        <p:strVal val="visible"/>
                                      </p:to>
                                    </p:set>
                                    <p:animEffect transition="in" filter="blinds(horizontal)">
                                      <p:cBhvr>
                                        <p:cTn id="94" dur="500"/>
                                        <p:tgtEl>
                                          <p:spTgt spid="25626"/>
                                        </p:tgtEl>
                                      </p:cBhvr>
                                    </p:animEffect>
                                  </p:childTnLst>
                                </p:cTn>
                              </p:par>
                              <p:par>
                                <p:cTn id="95" presetID="3" presetClass="entr" presetSubtype="10" fill="hold" grpId="0" nodeType="withEffect">
                                  <p:stCondLst>
                                    <p:cond delay="0"/>
                                  </p:stCondLst>
                                  <p:childTnLst>
                                    <p:set>
                                      <p:cBhvr>
                                        <p:cTn id="96" dur="1" fill="hold">
                                          <p:stCondLst>
                                            <p:cond delay="0"/>
                                          </p:stCondLst>
                                        </p:cTn>
                                        <p:tgtEl>
                                          <p:spTgt spid="25627"/>
                                        </p:tgtEl>
                                        <p:attrNameLst>
                                          <p:attrName>style.visibility</p:attrName>
                                        </p:attrNameLst>
                                      </p:cBhvr>
                                      <p:to>
                                        <p:strVal val="visible"/>
                                      </p:to>
                                    </p:set>
                                    <p:animEffect transition="in" filter="blinds(horizontal)">
                                      <p:cBhvr>
                                        <p:cTn id="97" dur="500"/>
                                        <p:tgtEl>
                                          <p:spTgt spid="25627"/>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25617"/>
                                        </p:tgtEl>
                                        <p:attrNameLst>
                                          <p:attrName>style.visibility</p:attrName>
                                        </p:attrNameLst>
                                      </p:cBhvr>
                                      <p:to>
                                        <p:strVal val="visible"/>
                                      </p:to>
                                    </p:set>
                                    <p:animEffect transition="in" filter="blinds(horizontal)">
                                      <p:cBhvr>
                                        <p:cTn id="102" dur="500"/>
                                        <p:tgtEl>
                                          <p:spTgt spid="25617"/>
                                        </p:tgtEl>
                                      </p:cBhvr>
                                    </p:animEffect>
                                  </p:childTnLst>
                                </p:cTn>
                              </p:par>
                              <p:par>
                                <p:cTn id="103" presetID="3" presetClass="entr" presetSubtype="10" fill="hold" grpId="0" nodeType="withEffect">
                                  <p:stCondLst>
                                    <p:cond delay="0"/>
                                  </p:stCondLst>
                                  <p:childTnLst>
                                    <p:set>
                                      <p:cBhvr>
                                        <p:cTn id="104" dur="1" fill="hold">
                                          <p:stCondLst>
                                            <p:cond delay="0"/>
                                          </p:stCondLst>
                                        </p:cTn>
                                        <p:tgtEl>
                                          <p:spTgt spid="25618"/>
                                        </p:tgtEl>
                                        <p:attrNameLst>
                                          <p:attrName>style.visibility</p:attrName>
                                        </p:attrNameLst>
                                      </p:cBhvr>
                                      <p:to>
                                        <p:strVal val="visible"/>
                                      </p:to>
                                    </p:set>
                                    <p:animEffect transition="in" filter="blinds(horizontal)">
                                      <p:cBhvr>
                                        <p:cTn id="105" dur="500"/>
                                        <p:tgtEl>
                                          <p:spTgt spid="25618"/>
                                        </p:tgtEl>
                                      </p:cBhvr>
                                    </p:animEffect>
                                  </p:childTnLst>
                                </p:cTn>
                              </p:par>
                            </p:childTnLst>
                          </p:cTn>
                        </p:par>
                      </p:childTnLst>
                    </p:cTn>
                  </p:par>
                  <p:par>
                    <p:cTn id="106" fill="hold">
                      <p:stCondLst>
                        <p:cond delay="indefinite"/>
                      </p:stCondLst>
                      <p:childTnLst>
                        <p:par>
                          <p:cTn id="107" fill="hold">
                            <p:stCondLst>
                              <p:cond delay="0"/>
                            </p:stCondLst>
                            <p:childTnLst>
                              <p:par>
                                <p:cTn id="108" presetID="3" presetClass="entr" presetSubtype="10" fill="hold" grpId="0" nodeType="clickEffect">
                                  <p:stCondLst>
                                    <p:cond delay="0"/>
                                  </p:stCondLst>
                                  <p:childTnLst>
                                    <p:set>
                                      <p:cBhvr>
                                        <p:cTn id="109" dur="1" fill="hold">
                                          <p:stCondLst>
                                            <p:cond delay="0"/>
                                          </p:stCondLst>
                                        </p:cTn>
                                        <p:tgtEl>
                                          <p:spTgt spid="25628"/>
                                        </p:tgtEl>
                                        <p:attrNameLst>
                                          <p:attrName>style.visibility</p:attrName>
                                        </p:attrNameLst>
                                      </p:cBhvr>
                                      <p:to>
                                        <p:strVal val="visible"/>
                                      </p:to>
                                    </p:set>
                                    <p:animEffect transition="in" filter="blinds(horizontal)">
                                      <p:cBhvr>
                                        <p:cTn id="110" dur="500"/>
                                        <p:tgtEl>
                                          <p:spTgt spid="25628"/>
                                        </p:tgtEl>
                                      </p:cBhvr>
                                    </p:animEffect>
                                  </p:childTnLst>
                                </p:cTn>
                              </p:par>
                              <p:par>
                                <p:cTn id="111" presetID="3" presetClass="entr" presetSubtype="10" fill="hold" grpId="0" nodeType="withEffect">
                                  <p:stCondLst>
                                    <p:cond delay="0"/>
                                  </p:stCondLst>
                                  <p:childTnLst>
                                    <p:set>
                                      <p:cBhvr>
                                        <p:cTn id="112" dur="1" fill="hold">
                                          <p:stCondLst>
                                            <p:cond delay="0"/>
                                          </p:stCondLst>
                                        </p:cTn>
                                        <p:tgtEl>
                                          <p:spTgt spid="25629"/>
                                        </p:tgtEl>
                                        <p:attrNameLst>
                                          <p:attrName>style.visibility</p:attrName>
                                        </p:attrNameLst>
                                      </p:cBhvr>
                                      <p:to>
                                        <p:strVal val="visible"/>
                                      </p:to>
                                    </p:set>
                                    <p:animEffect transition="in" filter="blinds(horizontal)">
                                      <p:cBhvr>
                                        <p:cTn id="113" dur="500"/>
                                        <p:tgtEl>
                                          <p:spTgt spid="25629"/>
                                        </p:tgtEl>
                                      </p:cBhvr>
                                    </p:animEffect>
                                  </p:childTnLst>
                                </p:cTn>
                              </p:par>
                              <p:par>
                                <p:cTn id="114" presetID="3" presetClass="entr" presetSubtype="10" fill="hold" grpId="0" nodeType="withEffect">
                                  <p:stCondLst>
                                    <p:cond delay="0"/>
                                  </p:stCondLst>
                                  <p:childTnLst>
                                    <p:set>
                                      <p:cBhvr>
                                        <p:cTn id="115" dur="1" fill="hold">
                                          <p:stCondLst>
                                            <p:cond delay="0"/>
                                          </p:stCondLst>
                                        </p:cTn>
                                        <p:tgtEl>
                                          <p:spTgt spid="25630"/>
                                        </p:tgtEl>
                                        <p:attrNameLst>
                                          <p:attrName>style.visibility</p:attrName>
                                        </p:attrNameLst>
                                      </p:cBhvr>
                                      <p:to>
                                        <p:strVal val="visible"/>
                                      </p:to>
                                    </p:set>
                                    <p:animEffect transition="in" filter="blinds(horizontal)">
                                      <p:cBhvr>
                                        <p:cTn id="116" dur="500"/>
                                        <p:tgtEl>
                                          <p:spTgt spid="25630"/>
                                        </p:tgtEl>
                                      </p:cBhvr>
                                    </p:animEffect>
                                  </p:childTnLst>
                                </p:cTn>
                              </p:par>
                            </p:childTnLst>
                          </p:cTn>
                        </p:par>
                      </p:childTnLst>
                    </p:cTn>
                  </p:par>
                  <p:par>
                    <p:cTn id="117" fill="hold">
                      <p:stCondLst>
                        <p:cond delay="indefinite"/>
                      </p:stCondLst>
                      <p:childTnLst>
                        <p:par>
                          <p:cTn id="118" fill="hold">
                            <p:stCondLst>
                              <p:cond delay="0"/>
                            </p:stCondLst>
                            <p:childTnLst>
                              <p:par>
                                <p:cTn id="119" presetID="3" presetClass="entr" presetSubtype="10" fill="hold" grpId="0" nodeType="clickEffect">
                                  <p:stCondLst>
                                    <p:cond delay="0"/>
                                  </p:stCondLst>
                                  <p:childTnLst>
                                    <p:set>
                                      <p:cBhvr>
                                        <p:cTn id="120" dur="1" fill="hold">
                                          <p:stCondLst>
                                            <p:cond delay="0"/>
                                          </p:stCondLst>
                                        </p:cTn>
                                        <p:tgtEl>
                                          <p:spTgt spid="25610"/>
                                        </p:tgtEl>
                                        <p:attrNameLst>
                                          <p:attrName>style.visibility</p:attrName>
                                        </p:attrNameLst>
                                      </p:cBhvr>
                                      <p:to>
                                        <p:strVal val="visible"/>
                                      </p:to>
                                    </p:set>
                                    <p:animEffect transition="in" filter="blinds(horizontal)">
                                      <p:cBhvr>
                                        <p:cTn id="121" dur="500"/>
                                        <p:tgtEl>
                                          <p:spTgt spid="25610"/>
                                        </p:tgtEl>
                                      </p:cBhvr>
                                    </p:animEffect>
                                  </p:childTnLst>
                                </p:cTn>
                              </p:par>
                              <p:par>
                                <p:cTn id="122" presetID="3" presetClass="entr" presetSubtype="10" fill="hold" grpId="0" nodeType="withEffect">
                                  <p:stCondLst>
                                    <p:cond delay="0"/>
                                  </p:stCondLst>
                                  <p:childTnLst>
                                    <p:set>
                                      <p:cBhvr>
                                        <p:cTn id="123" dur="1" fill="hold">
                                          <p:stCondLst>
                                            <p:cond delay="0"/>
                                          </p:stCondLst>
                                        </p:cTn>
                                        <p:tgtEl>
                                          <p:spTgt spid="25611"/>
                                        </p:tgtEl>
                                        <p:attrNameLst>
                                          <p:attrName>style.visibility</p:attrName>
                                        </p:attrNameLst>
                                      </p:cBhvr>
                                      <p:to>
                                        <p:strVal val="visible"/>
                                      </p:to>
                                    </p:set>
                                    <p:animEffect transition="in" filter="blinds(horizontal)">
                                      <p:cBhvr>
                                        <p:cTn id="124" dur="500"/>
                                        <p:tgtEl>
                                          <p:spTgt spid="25611"/>
                                        </p:tgtEl>
                                      </p:cBhvr>
                                    </p:animEffect>
                                  </p:childTnLst>
                                </p:cTn>
                              </p:par>
                              <p:par>
                                <p:cTn id="125" presetID="3" presetClass="entr" presetSubtype="10" fill="hold" grpId="0" nodeType="withEffect">
                                  <p:stCondLst>
                                    <p:cond delay="0"/>
                                  </p:stCondLst>
                                  <p:childTnLst>
                                    <p:set>
                                      <p:cBhvr>
                                        <p:cTn id="126" dur="1" fill="hold">
                                          <p:stCondLst>
                                            <p:cond delay="0"/>
                                          </p:stCondLst>
                                        </p:cTn>
                                        <p:tgtEl>
                                          <p:spTgt spid="25614"/>
                                        </p:tgtEl>
                                        <p:attrNameLst>
                                          <p:attrName>style.visibility</p:attrName>
                                        </p:attrNameLst>
                                      </p:cBhvr>
                                      <p:to>
                                        <p:strVal val="visible"/>
                                      </p:to>
                                    </p:set>
                                    <p:animEffect transition="in" filter="blinds(horizontal)">
                                      <p:cBhvr>
                                        <p:cTn id="127" dur="500"/>
                                        <p:tgtEl>
                                          <p:spTgt spid="25614"/>
                                        </p:tgtEl>
                                      </p:cBhvr>
                                    </p:animEffect>
                                  </p:childTnLst>
                                </p:cTn>
                              </p:par>
                            </p:childTnLst>
                          </p:cTn>
                        </p:par>
                      </p:childTnLst>
                    </p:cTn>
                  </p:par>
                  <p:par>
                    <p:cTn id="128" fill="hold">
                      <p:stCondLst>
                        <p:cond delay="indefinite"/>
                      </p:stCondLst>
                      <p:childTnLst>
                        <p:par>
                          <p:cTn id="129" fill="hold">
                            <p:stCondLst>
                              <p:cond delay="0"/>
                            </p:stCondLst>
                            <p:childTnLst>
                              <p:par>
                                <p:cTn id="130" presetID="3" presetClass="entr" presetSubtype="10" fill="hold" grpId="0" nodeType="clickEffect">
                                  <p:stCondLst>
                                    <p:cond delay="0"/>
                                  </p:stCondLst>
                                  <p:childTnLst>
                                    <p:set>
                                      <p:cBhvr>
                                        <p:cTn id="131" dur="1" fill="hold">
                                          <p:stCondLst>
                                            <p:cond delay="0"/>
                                          </p:stCondLst>
                                        </p:cTn>
                                        <p:tgtEl>
                                          <p:spTgt spid="25631"/>
                                        </p:tgtEl>
                                        <p:attrNameLst>
                                          <p:attrName>style.visibility</p:attrName>
                                        </p:attrNameLst>
                                      </p:cBhvr>
                                      <p:to>
                                        <p:strVal val="visible"/>
                                      </p:to>
                                    </p:set>
                                    <p:animEffect transition="in" filter="blinds(horizontal)">
                                      <p:cBhvr>
                                        <p:cTn id="132" dur="500"/>
                                        <p:tgtEl>
                                          <p:spTgt spid="25631"/>
                                        </p:tgtEl>
                                      </p:cBhvr>
                                    </p:animEffect>
                                  </p:childTnLst>
                                </p:cTn>
                              </p:par>
                              <p:par>
                                <p:cTn id="133" presetID="3" presetClass="entr" presetSubtype="10" fill="hold" grpId="0" nodeType="withEffect">
                                  <p:stCondLst>
                                    <p:cond delay="0"/>
                                  </p:stCondLst>
                                  <p:childTnLst>
                                    <p:set>
                                      <p:cBhvr>
                                        <p:cTn id="134" dur="1" fill="hold">
                                          <p:stCondLst>
                                            <p:cond delay="0"/>
                                          </p:stCondLst>
                                        </p:cTn>
                                        <p:tgtEl>
                                          <p:spTgt spid="25633"/>
                                        </p:tgtEl>
                                        <p:attrNameLst>
                                          <p:attrName>style.visibility</p:attrName>
                                        </p:attrNameLst>
                                      </p:cBhvr>
                                      <p:to>
                                        <p:strVal val="visible"/>
                                      </p:to>
                                    </p:set>
                                    <p:animEffect transition="in" filter="blinds(horizontal)">
                                      <p:cBhvr>
                                        <p:cTn id="135" dur="500"/>
                                        <p:tgtEl>
                                          <p:spTgt spid="25633"/>
                                        </p:tgtEl>
                                      </p:cBhvr>
                                    </p:animEffect>
                                  </p:childTnLst>
                                </p:cTn>
                              </p:par>
                            </p:childTnLst>
                          </p:cTn>
                        </p:par>
                      </p:childTnLst>
                    </p:cTn>
                  </p:par>
                  <p:par>
                    <p:cTn id="136" fill="hold">
                      <p:stCondLst>
                        <p:cond delay="indefinite"/>
                      </p:stCondLst>
                      <p:childTnLst>
                        <p:par>
                          <p:cTn id="137" fill="hold">
                            <p:stCondLst>
                              <p:cond delay="0"/>
                            </p:stCondLst>
                            <p:childTnLst>
                              <p:par>
                                <p:cTn id="138" presetID="3" presetClass="entr" presetSubtype="10" fill="hold" grpId="0" nodeType="clickEffect">
                                  <p:stCondLst>
                                    <p:cond delay="0"/>
                                  </p:stCondLst>
                                  <p:childTnLst>
                                    <p:set>
                                      <p:cBhvr>
                                        <p:cTn id="139" dur="1" fill="hold">
                                          <p:stCondLst>
                                            <p:cond delay="0"/>
                                          </p:stCondLst>
                                        </p:cTn>
                                        <p:tgtEl>
                                          <p:spTgt spid="25612"/>
                                        </p:tgtEl>
                                        <p:attrNameLst>
                                          <p:attrName>style.visibility</p:attrName>
                                        </p:attrNameLst>
                                      </p:cBhvr>
                                      <p:to>
                                        <p:strVal val="visible"/>
                                      </p:to>
                                    </p:set>
                                    <p:animEffect transition="in" filter="blinds(horizontal)">
                                      <p:cBhvr>
                                        <p:cTn id="140" dur="500"/>
                                        <p:tgtEl>
                                          <p:spTgt spid="25612"/>
                                        </p:tgtEl>
                                      </p:cBhvr>
                                    </p:animEffect>
                                  </p:childTnLst>
                                </p:cTn>
                              </p:par>
                              <p:par>
                                <p:cTn id="141" presetID="3" presetClass="entr" presetSubtype="10" fill="hold" grpId="0" nodeType="withEffect">
                                  <p:stCondLst>
                                    <p:cond delay="0"/>
                                  </p:stCondLst>
                                  <p:childTnLst>
                                    <p:set>
                                      <p:cBhvr>
                                        <p:cTn id="142" dur="1" fill="hold">
                                          <p:stCondLst>
                                            <p:cond delay="0"/>
                                          </p:stCondLst>
                                        </p:cTn>
                                        <p:tgtEl>
                                          <p:spTgt spid="25613"/>
                                        </p:tgtEl>
                                        <p:attrNameLst>
                                          <p:attrName>style.visibility</p:attrName>
                                        </p:attrNameLst>
                                      </p:cBhvr>
                                      <p:to>
                                        <p:strVal val="visible"/>
                                      </p:to>
                                    </p:set>
                                    <p:animEffect transition="in" filter="blinds(horizontal)">
                                      <p:cBhvr>
                                        <p:cTn id="143" dur="500"/>
                                        <p:tgtEl>
                                          <p:spTgt spid="256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nimBg="1"/>
      <p:bldP spid="25603" grpId="0" animBg="1"/>
      <p:bldP spid="25604" grpId="0" animBg="1"/>
      <p:bldP spid="25605" grpId="0" animBg="1"/>
      <p:bldP spid="25606" grpId="0" animBg="1"/>
      <p:bldP spid="25607" grpId="0" animBg="1"/>
      <p:bldP spid="25608" grpId="0" bldLvl="0" animBg="1"/>
      <p:bldP spid="25609" grpId="0" bldLvl="0" animBg="1"/>
      <p:bldP spid="25610" grpId="0" bldLvl="0" animBg="1"/>
      <p:bldP spid="25611" grpId="0" bldLvl="0" animBg="1"/>
      <p:bldP spid="25612" grpId="0" bldLvl="0" animBg="1"/>
      <p:bldP spid="25613" grpId="0" bldLvl="0" animBg="1"/>
      <p:bldP spid="25614" grpId="0" bldLvl="0" animBg="1"/>
      <p:bldP spid="25616" grpId="0" bldLvl="0" animBg="1"/>
      <p:bldP spid="25617" grpId="0" bldLvl="0" animBg="1"/>
      <p:bldP spid="25618" grpId="0" bldLvl="0" animBg="1"/>
      <p:bldP spid="25619" grpId="0" animBg="1"/>
      <p:bldP spid="25620" grpId="0" animBg="1"/>
      <p:bldP spid="25621" grpId="0" animBg="1"/>
      <p:bldP spid="25622" grpId="0" animBg="1"/>
      <p:bldP spid="25623" grpId="0" animBg="1"/>
      <p:bldP spid="25624" grpId="0" animBg="1"/>
      <p:bldP spid="25625" grpId="0" animBg="1"/>
      <p:bldP spid="25626" grpId="0" animBg="1"/>
      <p:bldP spid="25627" grpId="0" animBg="1"/>
      <p:bldP spid="25628" grpId="0" animBg="1"/>
      <p:bldP spid="25629" grpId="0" animBg="1"/>
      <p:bldP spid="25630" grpId="0" animBg="1"/>
      <p:bldP spid="25631" grpId="0" animBg="1"/>
      <p:bldP spid="25632" grpId="0" bldLvl="0" animBg="1"/>
      <p:bldP spid="25633" grpId="0" animBg="1"/>
      <p:bldP spid="25634" grpId="0" animBg="1"/>
      <p:bldP spid="25634" grpId="1" animBg="1"/>
      <p:bldP spid="25635" grpId="0" animBg="1"/>
      <p:bldP spid="25635" grpId="1" animBg="1"/>
      <p:bldP spid="25636" grpId="0" animBg="1"/>
      <p:bldP spid="25636"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5" descr="图片1"/>
          <p:cNvPicPr>
            <a:picLocks noChangeAspect="1"/>
          </p:cNvPicPr>
          <p:nvPr/>
        </p:nvPicPr>
        <p:blipFill>
          <a:blip r:embed="rId3" cstate="print"/>
          <a:srcRect/>
          <a:stretch>
            <a:fillRect/>
          </a:stretch>
        </p:blipFill>
        <p:spPr bwMode="auto">
          <a:xfrm>
            <a:off x="0" y="-4763"/>
            <a:ext cx="9144000" cy="6867526"/>
          </a:xfrm>
          <a:prstGeom prst="rect">
            <a:avLst/>
          </a:prstGeom>
          <a:noFill/>
          <a:ln w="9525">
            <a:noFill/>
            <a:miter lim="800000"/>
            <a:headEnd/>
            <a:tailEnd/>
          </a:ln>
        </p:spPr>
      </p:pic>
      <p:sp>
        <p:nvSpPr>
          <p:cNvPr id="40962" name="Text Box 4"/>
          <p:cNvSpPr txBox="1">
            <a:spLocks noChangeArrowheads="1"/>
          </p:cNvSpPr>
          <p:nvPr/>
        </p:nvSpPr>
        <p:spPr bwMode="auto">
          <a:xfrm>
            <a:off x="1524000" y="457200"/>
            <a:ext cx="6324600" cy="3937000"/>
          </a:xfrm>
          <a:prstGeom prst="rect">
            <a:avLst/>
          </a:prstGeom>
          <a:noFill/>
          <a:ln w="9525">
            <a:noFill/>
            <a:miter lim="800000"/>
            <a:headEnd/>
            <a:tailEnd/>
          </a:ln>
        </p:spPr>
        <p:txBody>
          <a:bodyPr>
            <a:spAutoFit/>
          </a:bodyPr>
          <a:lstStyle/>
          <a:p>
            <a:pPr>
              <a:buFont typeface="Arial" charset="0"/>
              <a:buNone/>
            </a:pPr>
            <a:r>
              <a:rPr lang="zh-CN" altLang="en-US" sz="3600" b="1">
                <a:solidFill>
                  <a:srgbClr val="FF0000"/>
                </a:solidFill>
                <a:ea typeface="黑体" pitchFamily="2" charset="-122"/>
              </a:rPr>
              <a:t>心中和平</a:t>
            </a:r>
            <a:r>
              <a:rPr lang="en-US" altLang="zh-CN" sz="3600" b="1">
                <a:solidFill>
                  <a:srgbClr val="FF0000"/>
                </a:solidFill>
                <a:ea typeface="黑体" pitchFamily="2" charset="-122"/>
              </a:rPr>
              <a:t>,</a:t>
            </a:r>
            <a:r>
              <a:rPr lang="zh-CN" altLang="en-US" sz="3600" b="1">
                <a:solidFill>
                  <a:srgbClr val="FF0000"/>
                </a:solidFill>
                <a:ea typeface="黑体" pitchFamily="2" charset="-122"/>
              </a:rPr>
              <a:t>世界才会真和平</a:t>
            </a:r>
          </a:p>
          <a:p>
            <a:pPr>
              <a:buFont typeface="Arial" charset="0"/>
              <a:buNone/>
            </a:pPr>
            <a:endParaRPr lang="zh-CN" altLang="en-US" sz="3600" b="1">
              <a:solidFill>
                <a:srgbClr val="FF0000"/>
              </a:solidFill>
              <a:ea typeface="黑体" pitchFamily="2" charset="-122"/>
            </a:endParaRPr>
          </a:p>
          <a:p>
            <a:pPr>
              <a:buFont typeface="Arial" charset="0"/>
              <a:buNone/>
            </a:pPr>
            <a:r>
              <a:rPr lang="zh-CN" altLang="en-US" sz="3600" b="1">
                <a:solidFill>
                  <a:srgbClr val="FF0000"/>
                </a:solidFill>
                <a:ea typeface="黑体" pitchFamily="2" charset="-122"/>
              </a:rPr>
              <a:t>愿人类的天空永远是湛蓝的</a:t>
            </a:r>
          </a:p>
          <a:p>
            <a:pPr>
              <a:buFont typeface="Arial" charset="0"/>
              <a:buNone/>
            </a:pPr>
            <a:endParaRPr lang="zh-CN" altLang="en-US" sz="3600" b="1">
              <a:solidFill>
                <a:srgbClr val="FF0000"/>
              </a:solidFill>
              <a:ea typeface="黑体" pitchFamily="2" charset="-122"/>
            </a:endParaRPr>
          </a:p>
          <a:p>
            <a:pPr>
              <a:buFont typeface="Arial" charset="0"/>
              <a:buNone/>
            </a:pPr>
            <a:r>
              <a:rPr lang="zh-CN" altLang="en-US" sz="3600" b="1">
                <a:solidFill>
                  <a:srgbClr val="FF0000"/>
                </a:solidFill>
                <a:ea typeface="黑体" pitchFamily="2" charset="-122"/>
              </a:rPr>
              <a:t>永远没有一丝阴霾</a:t>
            </a:r>
          </a:p>
          <a:p>
            <a:pPr>
              <a:buFont typeface="Arial" charset="0"/>
              <a:buNone/>
            </a:pPr>
            <a:endParaRPr lang="zh-CN" altLang="en-US" sz="3600" b="1">
              <a:solidFill>
                <a:srgbClr val="FF0000"/>
              </a:solidFill>
              <a:ea typeface="黑体" pitchFamily="2" charset="-122"/>
            </a:endParaRPr>
          </a:p>
          <a:p>
            <a:pPr>
              <a:buFont typeface="Arial" charset="0"/>
              <a:buNone/>
            </a:pPr>
            <a:r>
              <a:rPr lang="zh-CN" altLang="en-US" sz="3600" b="1">
                <a:solidFill>
                  <a:srgbClr val="FF0000"/>
                </a:solidFill>
                <a:ea typeface="黑体" pitchFamily="2" charset="-122"/>
              </a:rPr>
              <a:t>让和平的玫瑰永远灿烂地开放</a:t>
            </a:r>
          </a:p>
        </p:txBody>
      </p:sp>
      <p:pic>
        <p:nvPicPr>
          <p:cNvPr id="29702" name="昨日重现.wma">
            <a:hlinkClick r:id="" action="ppaction://media"/>
          </p:cNvPr>
          <p:cNvPicPr>
            <a:picLocks noRot="1" noChangeAspect="1"/>
          </p:cNvPicPr>
          <p:nvPr>
            <a:audioFile r:link="rId1"/>
          </p:nvPr>
        </p:nvPicPr>
        <p:blipFill>
          <a:blip r:embed="rId4" cstate="print"/>
          <a:srcRect/>
          <a:stretch>
            <a:fillRect/>
          </a:stretch>
        </p:blipFill>
        <p:spPr bwMode="auto">
          <a:xfrm>
            <a:off x="8077200" y="60198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3746" fill="hold"/>
                                        <p:tgtEl>
                                          <p:spTgt spid="2970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970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图片 77825" descr="二战美苏老兵会面"/>
          <p:cNvPicPr>
            <a:picLocks noChangeAspect="1"/>
          </p:cNvPicPr>
          <p:nvPr/>
        </p:nvPicPr>
        <p:blipFill>
          <a:blip r:embed="rId2" cstate="print"/>
          <a:srcRect/>
          <a:stretch>
            <a:fillRect/>
          </a:stretch>
        </p:blipFill>
        <p:spPr bwMode="auto">
          <a:xfrm>
            <a:off x="85725" y="0"/>
            <a:ext cx="4638675" cy="3590925"/>
          </a:xfrm>
          <a:prstGeom prst="rect">
            <a:avLst/>
          </a:prstGeom>
          <a:noFill/>
          <a:ln w="9525">
            <a:noFill/>
            <a:miter lim="800000"/>
            <a:headEnd/>
            <a:tailEnd/>
          </a:ln>
        </p:spPr>
      </p:pic>
      <p:grpSp>
        <p:nvGrpSpPr>
          <p:cNvPr id="16386" name="组合 77826"/>
          <p:cNvGrpSpPr>
            <a:grpSpLocks/>
          </p:cNvGrpSpPr>
          <p:nvPr/>
        </p:nvGrpSpPr>
        <p:grpSpPr bwMode="auto">
          <a:xfrm>
            <a:off x="4800600" y="0"/>
            <a:ext cx="4343400" cy="4208463"/>
            <a:chOff x="158" y="119"/>
            <a:chExt cx="5444" cy="4088"/>
          </a:xfrm>
        </p:grpSpPr>
        <p:pic>
          <p:nvPicPr>
            <p:cNvPr id="16389" name="图片 77827" descr="u=3852207554,241531353&amp;fm=23&amp;gp=0"/>
            <p:cNvPicPr>
              <a:picLocks noChangeAspect="1"/>
            </p:cNvPicPr>
            <p:nvPr/>
          </p:nvPicPr>
          <p:blipFill>
            <a:blip r:embed="rId3" cstate="print"/>
            <a:srcRect/>
            <a:stretch>
              <a:fillRect/>
            </a:stretch>
          </p:blipFill>
          <p:spPr bwMode="auto">
            <a:xfrm>
              <a:off x="158" y="119"/>
              <a:ext cx="5444" cy="3583"/>
            </a:xfrm>
            <a:prstGeom prst="rect">
              <a:avLst/>
            </a:prstGeom>
            <a:noFill/>
            <a:ln w="9525">
              <a:noFill/>
              <a:miter lim="800000"/>
              <a:headEnd/>
              <a:tailEnd/>
            </a:ln>
          </p:spPr>
        </p:pic>
        <p:sp>
          <p:nvSpPr>
            <p:cNvPr id="16390" name="文本框 77828"/>
            <p:cNvSpPr txBox="1">
              <a:spLocks noChangeArrowheads="1"/>
            </p:cNvSpPr>
            <p:nvPr/>
          </p:nvSpPr>
          <p:spPr bwMode="auto">
            <a:xfrm>
              <a:off x="1746" y="3821"/>
              <a:ext cx="2268" cy="386"/>
            </a:xfrm>
            <a:prstGeom prst="rect">
              <a:avLst/>
            </a:prstGeom>
            <a:solidFill>
              <a:srgbClr val="FFFF00"/>
            </a:solidFill>
            <a:ln w="9525">
              <a:noFill/>
              <a:miter lim="800000"/>
              <a:headEnd/>
              <a:tailEnd/>
            </a:ln>
          </p:spPr>
          <p:txBody>
            <a:bodyPr>
              <a:spAutoFit/>
            </a:bodyPr>
            <a:lstStyle/>
            <a:p>
              <a:pPr>
                <a:spcBef>
                  <a:spcPct val="50000"/>
                </a:spcBef>
                <a:buFont typeface="Arial" charset="0"/>
                <a:buNone/>
              </a:pPr>
              <a:r>
                <a:rPr lang="zh-CN" altLang="en-US" sz="2000" b="1">
                  <a:solidFill>
                    <a:srgbClr val="0000FF"/>
                  </a:solidFill>
                  <a:ea typeface="黑体" pitchFamily="2" charset="-122"/>
                </a:rPr>
                <a:t>【举杯同庆】</a:t>
              </a:r>
            </a:p>
          </p:txBody>
        </p:sp>
      </p:grpSp>
      <p:pic>
        <p:nvPicPr>
          <p:cNvPr id="16387" name="图片 77829" descr="二战中美苏等结盟"/>
          <p:cNvPicPr>
            <a:picLocks noChangeAspect="1"/>
          </p:cNvPicPr>
          <p:nvPr/>
        </p:nvPicPr>
        <p:blipFill>
          <a:blip r:embed="rId4" cstate="print"/>
          <a:srcRect/>
          <a:stretch>
            <a:fillRect/>
          </a:stretch>
        </p:blipFill>
        <p:spPr bwMode="auto">
          <a:xfrm>
            <a:off x="838200" y="4038600"/>
            <a:ext cx="5238750" cy="2360613"/>
          </a:xfrm>
          <a:prstGeom prst="rect">
            <a:avLst/>
          </a:prstGeom>
          <a:noFill/>
          <a:ln w="9525">
            <a:noFill/>
            <a:miter lim="800000"/>
            <a:headEnd/>
            <a:tailEnd/>
          </a:ln>
        </p:spPr>
      </p:pic>
      <p:sp>
        <p:nvSpPr>
          <p:cNvPr id="16388" name="文本框 77830"/>
          <p:cNvSpPr txBox="1">
            <a:spLocks noChangeArrowheads="1"/>
          </p:cNvSpPr>
          <p:nvPr/>
        </p:nvSpPr>
        <p:spPr bwMode="auto">
          <a:xfrm>
            <a:off x="4343400" y="6248400"/>
            <a:ext cx="2635250" cy="457200"/>
          </a:xfrm>
          <a:prstGeom prst="rect">
            <a:avLst/>
          </a:prstGeom>
          <a:noFill/>
          <a:ln w="9525">
            <a:noFill/>
            <a:miter lim="800000"/>
            <a:headEnd/>
            <a:tailEnd/>
          </a:ln>
        </p:spPr>
        <p:txBody>
          <a:bodyPr wrap="none">
            <a:spAutoFit/>
          </a:bodyPr>
          <a:lstStyle/>
          <a:p>
            <a:pPr>
              <a:buFont typeface="Arial" charset="0"/>
              <a:buNone/>
            </a:pPr>
            <a:r>
              <a:rPr lang="zh-CN" altLang="en-US" sz="2400" b="1">
                <a:solidFill>
                  <a:srgbClr val="FF0000"/>
                </a:solidFill>
                <a:latin typeface="黑体" pitchFamily="2" charset="-122"/>
                <a:ea typeface="黑体" pitchFamily="2" charset="-122"/>
              </a:rPr>
              <a:t>二战中的美苏关系</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图片 5121" descr="20046791941101"/>
          <p:cNvPicPr>
            <a:picLocks noChangeAspect="1"/>
          </p:cNvPicPr>
          <p:nvPr/>
        </p:nvPicPr>
        <p:blipFill>
          <a:blip r:embed="rId2" cstate="print"/>
          <a:srcRect/>
          <a:stretch>
            <a:fillRect/>
          </a:stretch>
        </p:blipFill>
        <p:spPr bwMode="auto">
          <a:xfrm>
            <a:off x="0" y="-160338"/>
            <a:ext cx="11566525" cy="7018338"/>
          </a:xfrm>
          <a:prstGeom prst="rect">
            <a:avLst/>
          </a:prstGeom>
          <a:noFill/>
          <a:ln w="9525">
            <a:noFill/>
            <a:miter lim="800000"/>
            <a:headEnd/>
            <a:tailEnd/>
          </a:ln>
        </p:spPr>
      </p:pic>
      <p:pic>
        <p:nvPicPr>
          <p:cNvPr id="17410" name="图片 5122" descr="FLAG"/>
          <p:cNvPicPr>
            <a:picLocks noChangeAspect="1"/>
          </p:cNvPicPr>
          <p:nvPr/>
        </p:nvPicPr>
        <p:blipFill>
          <a:blip r:embed="rId3" cstate="print"/>
          <a:srcRect/>
          <a:stretch>
            <a:fillRect/>
          </a:stretch>
        </p:blipFill>
        <p:spPr bwMode="auto">
          <a:xfrm>
            <a:off x="1258888" y="468313"/>
            <a:ext cx="2160587" cy="1490662"/>
          </a:xfrm>
          <a:prstGeom prst="rect">
            <a:avLst/>
          </a:prstGeom>
          <a:noFill/>
          <a:ln w="9525">
            <a:noFill/>
            <a:miter lim="800000"/>
            <a:headEnd/>
            <a:tailEnd/>
          </a:ln>
        </p:spPr>
      </p:pic>
      <p:pic>
        <p:nvPicPr>
          <p:cNvPr id="17411" name="图片 5123" descr="FLAG3"/>
          <p:cNvPicPr>
            <a:picLocks noChangeAspect="1"/>
          </p:cNvPicPr>
          <p:nvPr/>
        </p:nvPicPr>
        <p:blipFill>
          <a:blip r:embed="rId4" cstate="print"/>
          <a:srcRect/>
          <a:stretch>
            <a:fillRect/>
          </a:stretch>
        </p:blipFill>
        <p:spPr bwMode="auto">
          <a:xfrm>
            <a:off x="6299200" y="466725"/>
            <a:ext cx="2992438" cy="1492250"/>
          </a:xfrm>
          <a:prstGeom prst="rect">
            <a:avLst/>
          </a:prstGeom>
          <a:noFill/>
          <a:ln w="9525">
            <a:noFill/>
            <a:miter lim="800000"/>
            <a:headEnd/>
            <a:tailEnd/>
          </a:ln>
        </p:spPr>
      </p:pic>
      <p:sp>
        <p:nvSpPr>
          <p:cNvPr id="17412" name="爆炸形 1 5124"/>
          <p:cNvSpPr>
            <a:spLocks noChangeArrowheads="1"/>
          </p:cNvSpPr>
          <p:nvPr/>
        </p:nvSpPr>
        <p:spPr bwMode="auto">
          <a:xfrm>
            <a:off x="3419475" y="468313"/>
            <a:ext cx="2679700" cy="1490662"/>
          </a:xfrm>
          <a:prstGeom prst="irregularSeal1">
            <a:avLst/>
          </a:prstGeom>
          <a:solidFill>
            <a:srgbClr val="FF0000"/>
          </a:solidFill>
          <a:ln w="9525">
            <a:solidFill>
              <a:schemeClr val="tx1"/>
            </a:solidFill>
            <a:miter lim="800000"/>
            <a:headEnd/>
            <a:tailEnd/>
          </a:ln>
        </p:spPr>
        <p:txBody>
          <a:bodyPr wrap="none" anchor="ctr"/>
          <a:lstStyle/>
          <a:p>
            <a:pPr algn="ctr">
              <a:buFont typeface="Arial" charset="0"/>
              <a:buNone/>
            </a:pPr>
            <a:endParaRPr lang="zh-CN" altLang="zh-CN" sz="3000">
              <a:solidFill>
                <a:srgbClr val="E7F03A"/>
              </a:solidFill>
              <a:latin typeface="Times New Roman" pitchFamily="18" charset="0"/>
              <a:ea typeface="黑体" pitchFamily="2" charset="-122"/>
            </a:endParaRPr>
          </a:p>
        </p:txBody>
      </p:sp>
      <p:sp>
        <p:nvSpPr>
          <p:cNvPr id="17413" name="文本框 5125"/>
          <p:cNvSpPr txBox="1">
            <a:spLocks noChangeArrowheads="1"/>
          </p:cNvSpPr>
          <p:nvPr/>
        </p:nvSpPr>
        <p:spPr bwMode="auto">
          <a:xfrm>
            <a:off x="4148138" y="608013"/>
            <a:ext cx="1422400" cy="922337"/>
          </a:xfrm>
          <a:prstGeom prst="rect">
            <a:avLst/>
          </a:prstGeom>
          <a:noFill/>
          <a:ln w="9525">
            <a:noFill/>
            <a:miter lim="800000"/>
            <a:headEnd/>
            <a:tailEnd/>
          </a:ln>
        </p:spPr>
        <p:txBody>
          <a:bodyPr>
            <a:spAutoFit/>
          </a:bodyPr>
          <a:lstStyle/>
          <a:p>
            <a:pPr algn="ctr">
              <a:spcBef>
                <a:spcPct val="50000"/>
              </a:spcBef>
              <a:buFont typeface="Arial" charset="0"/>
              <a:buNone/>
            </a:pPr>
            <a:r>
              <a:rPr lang="en-US" altLang="zh-CN" sz="5400" b="1">
                <a:solidFill>
                  <a:srgbClr val="FFFF00"/>
                </a:solidFill>
                <a:latin typeface="黑体" pitchFamily="2" charset="-122"/>
                <a:ea typeface="黑体" pitchFamily="2" charset="-122"/>
              </a:rPr>
              <a:t>VS</a:t>
            </a:r>
          </a:p>
        </p:txBody>
      </p:sp>
      <p:sp>
        <p:nvSpPr>
          <p:cNvPr id="17414" name="文本框 5126"/>
          <p:cNvSpPr txBox="1">
            <a:spLocks noChangeArrowheads="1"/>
          </p:cNvSpPr>
          <p:nvPr/>
        </p:nvSpPr>
        <p:spPr bwMode="auto">
          <a:xfrm>
            <a:off x="152400" y="2286000"/>
            <a:ext cx="10668000" cy="2400300"/>
          </a:xfrm>
          <a:prstGeom prst="rect">
            <a:avLst/>
          </a:prstGeom>
          <a:solidFill>
            <a:schemeClr val="bg1"/>
          </a:solidFill>
          <a:ln w="25400">
            <a:solidFill>
              <a:srgbClr val="0000FF"/>
            </a:solidFill>
            <a:miter lim="800000"/>
            <a:headEnd/>
            <a:tailEnd/>
          </a:ln>
        </p:spPr>
        <p:txBody>
          <a:bodyPr>
            <a:spAutoFit/>
          </a:bodyPr>
          <a:lstStyle/>
          <a:p>
            <a:pPr>
              <a:spcBef>
                <a:spcPct val="50000"/>
              </a:spcBef>
              <a:buFont typeface="Arial" charset="0"/>
              <a:buNone/>
            </a:pPr>
            <a:r>
              <a:rPr lang="en-US" altLang="zh-CN" sz="6000" b="1"/>
              <a:t>    </a:t>
            </a:r>
            <a:r>
              <a:rPr lang="zh-CN" altLang="en-US" sz="6000" b="1"/>
              <a:t>第</a:t>
            </a:r>
            <a:r>
              <a:rPr lang="en-US" altLang="zh-CN" sz="6000" b="1"/>
              <a:t>24</a:t>
            </a:r>
            <a:r>
              <a:rPr lang="zh-CN" altLang="en-US" sz="6000" b="1"/>
              <a:t>课  两极对峙格局</a:t>
            </a:r>
            <a:endParaRPr lang="en-US" altLang="zh-CN" sz="6000" b="1"/>
          </a:p>
          <a:p>
            <a:pPr>
              <a:spcBef>
                <a:spcPct val="50000"/>
              </a:spcBef>
              <a:buFont typeface="Arial" charset="0"/>
              <a:buNone/>
            </a:pPr>
            <a:r>
              <a:rPr lang="en-US" altLang="zh-CN" sz="6000" b="1"/>
              <a:t>                  </a:t>
            </a:r>
            <a:r>
              <a:rPr lang="zh-CN" altLang="en-US" sz="6000" b="1"/>
              <a:t>的形成</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49153"/>
          <p:cNvSpPr>
            <a:spLocks noGrp="1"/>
          </p:cNvSpPr>
          <p:nvPr>
            <p:ph type="title" idx="4294967295"/>
          </p:nvPr>
        </p:nvSpPr>
        <p:spPr>
          <a:xfrm>
            <a:off x="457200" y="100013"/>
            <a:ext cx="8229600" cy="966787"/>
          </a:xfrm>
        </p:spPr>
        <p:txBody>
          <a:bodyPr/>
          <a:lstStyle/>
          <a:p>
            <a:pPr eaLnBrk="1" hangingPunct="1"/>
            <a:r>
              <a:rPr lang="zh-CN" altLang="en-US" b="1" smtClean="0">
                <a:solidFill>
                  <a:srgbClr val="FF0000"/>
                </a:solidFill>
              </a:rPr>
              <a:t>学习目标</a:t>
            </a:r>
          </a:p>
        </p:txBody>
      </p:sp>
      <p:sp>
        <p:nvSpPr>
          <p:cNvPr id="18434" name="文本占位符 49154"/>
          <p:cNvSpPr>
            <a:spLocks noGrp="1"/>
          </p:cNvSpPr>
          <p:nvPr>
            <p:ph idx="4294967295"/>
          </p:nvPr>
        </p:nvSpPr>
        <p:spPr>
          <a:xfrm>
            <a:off x="41275" y="838200"/>
            <a:ext cx="8950325" cy="6019800"/>
          </a:xfrm>
        </p:spPr>
        <p:txBody>
          <a:bodyPr/>
          <a:lstStyle/>
          <a:p>
            <a:pPr eaLnBrk="1" hangingPunct="1">
              <a:lnSpc>
                <a:spcPct val="150000"/>
              </a:lnSpc>
              <a:spcBef>
                <a:spcPct val="0"/>
              </a:spcBef>
            </a:pPr>
            <a:r>
              <a:rPr lang="en-US" altLang="zh-CN" b="1" smtClean="0"/>
              <a:t>1.</a:t>
            </a:r>
            <a:r>
              <a:rPr lang="zh-CN" altLang="en-US" b="1" smtClean="0"/>
              <a:t>通过史料分析，了解美苏战后经济、军事力量的状况及社会制度的差异，掌握两极</a:t>
            </a:r>
            <a:r>
              <a:rPr lang="en-US" altLang="zh-CN" b="1" smtClean="0"/>
              <a:t>“</a:t>
            </a:r>
            <a:r>
              <a:rPr lang="zh-CN" altLang="en-US" b="1" smtClean="0"/>
              <a:t>冷战</a:t>
            </a:r>
            <a:r>
              <a:rPr lang="en-US" altLang="zh-CN" b="1" smtClean="0"/>
              <a:t>”</a:t>
            </a:r>
            <a:r>
              <a:rPr lang="zh-CN" altLang="en-US" b="1" smtClean="0"/>
              <a:t>格局出现的</a:t>
            </a:r>
            <a:r>
              <a:rPr lang="zh-CN" altLang="en-US" b="1" smtClean="0">
                <a:solidFill>
                  <a:srgbClr val="FF0000"/>
                </a:solidFill>
              </a:rPr>
              <a:t>原因</a:t>
            </a:r>
            <a:r>
              <a:rPr lang="zh-CN" altLang="en-US" b="1" smtClean="0"/>
              <a:t>。</a:t>
            </a:r>
          </a:p>
          <a:p>
            <a:pPr eaLnBrk="1" hangingPunct="1">
              <a:lnSpc>
                <a:spcPct val="150000"/>
              </a:lnSpc>
              <a:spcBef>
                <a:spcPct val="0"/>
              </a:spcBef>
            </a:pPr>
            <a:r>
              <a:rPr lang="en-US" altLang="zh-CN" b="1" smtClean="0"/>
              <a:t>2.</a:t>
            </a:r>
            <a:r>
              <a:rPr lang="zh-CN" altLang="en-US" b="1" smtClean="0"/>
              <a:t>梳理概括两极对峙格局形成的相关史实；掌握“冷战”的</a:t>
            </a:r>
            <a:r>
              <a:rPr lang="zh-CN" altLang="en-US" b="1" smtClean="0">
                <a:solidFill>
                  <a:srgbClr val="FF0000"/>
                </a:solidFill>
              </a:rPr>
              <a:t>含义</a:t>
            </a:r>
            <a:r>
              <a:rPr lang="zh-CN" altLang="zh-CN" b="1" smtClean="0"/>
              <a:t>、</a:t>
            </a:r>
            <a:r>
              <a:rPr lang="zh-CN" altLang="en-US" b="1" smtClean="0">
                <a:solidFill>
                  <a:srgbClr val="FF0000"/>
                </a:solidFill>
              </a:rPr>
              <a:t>表现</a:t>
            </a:r>
            <a:r>
              <a:rPr lang="zh-CN" altLang="en-US" b="1" smtClean="0"/>
              <a:t>。</a:t>
            </a:r>
          </a:p>
          <a:p>
            <a:pPr eaLnBrk="1" hangingPunct="1">
              <a:lnSpc>
                <a:spcPct val="150000"/>
              </a:lnSpc>
              <a:spcBef>
                <a:spcPct val="0"/>
              </a:spcBef>
            </a:pPr>
            <a:r>
              <a:rPr lang="en-US" altLang="zh-CN" b="1" smtClean="0"/>
              <a:t>3.</a:t>
            </a:r>
            <a:r>
              <a:rPr lang="zh-CN" altLang="en-US" b="1" smtClean="0"/>
              <a:t>在了解美苏对峙相关史实的基础上深入理解两极</a:t>
            </a:r>
            <a:r>
              <a:rPr lang="en-US" altLang="zh-CN" b="1" smtClean="0"/>
              <a:t>“</a:t>
            </a:r>
            <a:r>
              <a:rPr lang="zh-CN" altLang="en-US" b="1" smtClean="0"/>
              <a:t>冷战</a:t>
            </a:r>
            <a:r>
              <a:rPr lang="en-US" altLang="zh-CN" b="1" smtClean="0"/>
              <a:t>”</a:t>
            </a:r>
            <a:r>
              <a:rPr lang="zh-CN" altLang="en-US" b="1" smtClean="0"/>
              <a:t>格局对战后国际关系及世界和平的</a:t>
            </a:r>
            <a:r>
              <a:rPr lang="zh-CN" altLang="en-US" b="1" smtClean="0">
                <a:solidFill>
                  <a:srgbClr val="FF0000"/>
                </a:solidFill>
              </a:rPr>
              <a:t>影响</a:t>
            </a:r>
            <a:r>
              <a:rPr lang="zh-CN" altLang="en-US" b="1" smtClean="0"/>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Number_1">
            <a:hlinkClick r:id="rId10" action="ppaction://hlinksldjump"/>
          </p:cNvPr>
          <p:cNvSpPr/>
          <p:nvPr>
            <p:custDataLst>
              <p:tags r:id="rId1"/>
            </p:custDataLst>
          </p:nvPr>
        </p:nvSpPr>
        <p:spPr>
          <a:xfrm>
            <a:off x="2593975" y="1955800"/>
            <a:ext cx="727075" cy="730250"/>
          </a:xfrm>
          <a:custGeom>
            <a:avLst/>
            <a:gdLst>
              <a:gd name="connsiteX0" fmla="*/ 93305 w 373220"/>
              <a:gd name="connsiteY0" fmla="*/ 0 h 323217"/>
              <a:gd name="connsiteX1" fmla="*/ 279915 w 373220"/>
              <a:gd name="connsiteY1" fmla="*/ 0 h 323217"/>
              <a:gd name="connsiteX2" fmla="*/ 373220 w 373220"/>
              <a:gd name="connsiteY2" fmla="*/ 161609 h 323217"/>
              <a:gd name="connsiteX3" fmla="*/ 279915 w 373220"/>
              <a:gd name="connsiteY3" fmla="*/ 323217 h 323217"/>
              <a:gd name="connsiteX4" fmla="*/ 93306 w 373220"/>
              <a:gd name="connsiteY4" fmla="*/ 323216 h 323217"/>
              <a:gd name="connsiteX5" fmla="*/ 0 w 373220"/>
              <a:gd name="connsiteY5" fmla="*/ 161608 h 323217"/>
              <a:gd name="connsiteX6" fmla="*/ 93305 w 373220"/>
              <a:gd name="connsiteY6" fmla="*/ 0 h 3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220" h="323217">
                <a:moveTo>
                  <a:pt x="93305" y="0"/>
                </a:moveTo>
                <a:lnTo>
                  <a:pt x="279915" y="0"/>
                </a:lnTo>
                <a:lnTo>
                  <a:pt x="373220" y="161609"/>
                </a:lnTo>
                <a:lnTo>
                  <a:pt x="279915" y="323217"/>
                </a:lnTo>
                <a:lnTo>
                  <a:pt x="93306" y="323216"/>
                </a:lnTo>
                <a:lnTo>
                  <a:pt x="0" y="161608"/>
                </a:lnTo>
                <a:lnTo>
                  <a:pt x="93305" y="0"/>
                </a:lnTo>
                <a:close/>
              </a:path>
            </a:pathLst>
          </a:custGeom>
          <a:solidFill>
            <a:schemeClr val="accent4">
              <a:lumMod val="75000"/>
            </a:schemeClr>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buFont typeface="Arial" panose="020B0604020202020204" pitchFamily="34" charset="0"/>
              <a:buNone/>
              <a:defRPr/>
            </a:pPr>
            <a:r>
              <a:rPr lang="en-US" altLang="zh-CN" sz="2400" noProof="1">
                <a:solidFill>
                  <a:srgbClr val="FFFFFF"/>
                </a:solidFill>
                <a:ea typeface="Alt Matey"/>
                <a:cs typeface="Alt Matey"/>
                <a:sym typeface="宋体" panose="02010600030101010101" pitchFamily="2" charset="-122"/>
              </a:rPr>
              <a:t>1</a:t>
            </a:r>
            <a:endParaRPr lang="zh-CN" altLang="en-US" sz="2400" noProof="1">
              <a:solidFill>
                <a:srgbClr val="FFFFFF"/>
              </a:solidFill>
              <a:ea typeface="Alt Matey"/>
              <a:cs typeface="Alt Matey"/>
              <a:sym typeface="宋体" panose="02010600030101010101" pitchFamily="2" charset="-122"/>
            </a:endParaRPr>
          </a:p>
        </p:txBody>
      </p:sp>
      <p:sp>
        <p:nvSpPr>
          <p:cNvPr id="3" name="MH_Entry_2">
            <a:hlinkClick r:id="rId10" action="ppaction://hlinksldjump"/>
          </p:cNvPr>
          <p:cNvSpPr/>
          <p:nvPr>
            <p:custDataLst>
              <p:tags r:id="rId2"/>
            </p:custDataLst>
          </p:nvPr>
        </p:nvSpPr>
        <p:spPr>
          <a:xfrm>
            <a:off x="3276600" y="2849563"/>
            <a:ext cx="5562600" cy="73342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accent4">
              <a:lumMod val="75000"/>
            </a:schemeClr>
          </a:solidFill>
          <a:ln w="12700" cap="sq">
            <a:solidFill>
              <a:schemeClr val="accent4">
                <a:lumMod val="75000"/>
              </a:schemeClr>
            </a:solidFill>
            <a:prstDash val="dash"/>
            <a:bevel/>
          </a:ln>
        </p:spPr>
        <p:style>
          <a:lnRef idx="2">
            <a:schemeClr val="accent1">
              <a:shade val="50000"/>
            </a:schemeClr>
          </a:lnRef>
          <a:fillRef idx="1">
            <a:schemeClr val="accent1"/>
          </a:fillRef>
          <a:effectRef idx="0">
            <a:schemeClr val="accent1"/>
          </a:effectRef>
          <a:fontRef idx="minor">
            <a:schemeClr val="lt1"/>
          </a:fontRef>
        </p:style>
        <p:txBody>
          <a:bodyPr lIns="108000" tIns="0" rIns="0" bIns="7200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algn="ctr">
              <a:defRPr/>
            </a:pPr>
            <a:r>
              <a:rPr lang="zh-CN" altLang="en-US" sz="2800" b="1" noProof="1">
                <a:latin typeface="黑体" panose="02010609060101010101" pitchFamily="49" charset="-122"/>
                <a:ea typeface="黑体" panose="02010609060101010101" pitchFamily="49" charset="-122"/>
              </a:rPr>
              <a:t>第二篇章记忆</a:t>
            </a:r>
            <a:r>
              <a:rPr lang="en-US" altLang="en-US" sz="2800" b="1" noProof="1">
                <a:ea typeface="黑体" panose="02010609060101010101" pitchFamily="49" charset="-122"/>
              </a:rPr>
              <a:t>——</a:t>
            </a:r>
            <a:r>
              <a:rPr lang="zh-CN" altLang="en-US" sz="2800" b="1" noProof="1">
                <a:solidFill>
                  <a:srgbClr val="FF0066"/>
                </a:solidFill>
                <a:latin typeface="黑体" panose="02010609060101010101" pitchFamily="49" charset="-122"/>
                <a:ea typeface="黑体" panose="02010609060101010101" pitchFamily="49" charset="-122"/>
              </a:rPr>
              <a:t>针锋相对两阵营</a:t>
            </a:r>
          </a:p>
        </p:txBody>
      </p:sp>
      <p:sp>
        <p:nvSpPr>
          <p:cNvPr id="4" name="MH_Entry_1">
            <a:hlinkClick r:id="rId10" action="ppaction://hlinksldjump"/>
          </p:cNvPr>
          <p:cNvSpPr/>
          <p:nvPr>
            <p:custDataLst>
              <p:tags r:id="rId3"/>
            </p:custDataLst>
          </p:nvPr>
        </p:nvSpPr>
        <p:spPr>
          <a:xfrm>
            <a:off x="3349625" y="1903413"/>
            <a:ext cx="5032375" cy="73342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chemeClr val="accent4">
                <a:lumMod val="75000"/>
              </a:schemeClr>
            </a:solidFill>
            <a:prstDash val="dash"/>
            <a:bevel/>
          </a:ln>
        </p:spPr>
        <p:style>
          <a:lnRef idx="2">
            <a:schemeClr val="accent1">
              <a:shade val="50000"/>
            </a:schemeClr>
          </a:lnRef>
          <a:fillRef idx="1">
            <a:schemeClr val="accent1"/>
          </a:fillRef>
          <a:effectRef idx="0">
            <a:schemeClr val="accent1"/>
          </a:effectRef>
          <a:fontRef idx="minor">
            <a:schemeClr val="lt1"/>
          </a:fontRef>
        </p:style>
        <p:txBody>
          <a:bodyPr lIns="108000" tIns="0" rIns="0" bIns="72000" anchor="ctr"/>
          <a:lstStyle/>
          <a:p>
            <a:pPr algn="ctr" fontAlgn="auto">
              <a:lnSpc>
                <a:spcPct val="130000"/>
              </a:lnSpc>
              <a:spcBef>
                <a:spcPts val="0"/>
              </a:spcBef>
              <a:spcAft>
                <a:spcPts val="0"/>
              </a:spcAft>
              <a:defRPr/>
            </a:pPr>
            <a:endParaRPr lang="zh-CN" altLang="en-US" noProof="1">
              <a:solidFill>
                <a:schemeClr val="tx1"/>
              </a:solidFill>
              <a:latin typeface="黑体" panose="02010609060101010101" pitchFamily="49" charset="-122"/>
              <a:ea typeface="黑体" panose="02010609060101010101" pitchFamily="49" charset="-122"/>
              <a:sym typeface="+mn-ea"/>
            </a:endParaRPr>
          </a:p>
        </p:txBody>
      </p:sp>
      <p:sp>
        <p:nvSpPr>
          <p:cNvPr id="5" name="MH_Number_1">
            <a:hlinkClick r:id="rId10" action="ppaction://hlinksldjump"/>
          </p:cNvPr>
          <p:cNvSpPr/>
          <p:nvPr>
            <p:custDataLst>
              <p:tags r:id="rId4"/>
            </p:custDataLst>
          </p:nvPr>
        </p:nvSpPr>
        <p:spPr>
          <a:xfrm>
            <a:off x="2632075" y="2925763"/>
            <a:ext cx="727075" cy="730250"/>
          </a:xfrm>
          <a:custGeom>
            <a:avLst/>
            <a:gdLst>
              <a:gd name="connsiteX0" fmla="*/ 93305 w 373220"/>
              <a:gd name="connsiteY0" fmla="*/ 0 h 323217"/>
              <a:gd name="connsiteX1" fmla="*/ 279915 w 373220"/>
              <a:gd name="connsiteY1" fmla="*/ 0 h 323217"/>
              <a:gd name="connsiteX2" fmla="*/ 373220 w 373220"/>
              <a:gd name="connsiteY2" fmla="*/ 161609 h 323217"/>
              <a:gd name="connsiteX3" fmla="*/ 279915 w 373220"/>
              <a:gd name="connsiteY3" fmla="*/ 323217 h 323217"/>
              <a:gd name="connsiteX4" fmla="*/ 93306 w 373220"/>
              <a:gd name="connsiteY4" fmla="*/ 323216 h 323217"/>
              <a:gd name="connsiteX5" fmla="*/ 0 w 373220"/>
              <a:gd name="connsiteY5" fmla="*/ 161608 h 323217"/>
              <a:gd name="connsiteX6" fmla="*/ 93305 w 373220"/>
              <a:gd name="connsiteY6" fmla="*/ 0 h 3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220" h="323217">
                <a:moveTo>
                  <a:pt x="93305" y="0"/>
                </a:moveTo>
                <a:lnTo>
                  <a:pt x="279915" y="0"/>
                </a:lnTo>
                <a:lnTo>
                  <a:pt x="373220" y="161609"/>
                </a:lnTo>
                <a:lnTo>
                  <a:pt x="279915" y="323217"/>
                </a:lnTo>
                <a:lnTo>
                  <a:pt x="93306" y="323216"/>
                </a:lnTo>
                <a:lnTo>
                  <a:pt x="0" y="161608"/>
                </a:lnTo>
                <a:lnTo>
                  <a:pt x="93305" y="0"/>
                </a:lnTo>
                <a:close/>
              </a:path>
            </a:pathLst>
          </a:custGeom>
          <a:solidFill>
            <a:schemeClr val="accent4">
              <a:lumMod val="75000"/>
            </a:schemeClr>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buFont typeface="Arial" panose="020B0604020202020204" pitchFamily="34" charset="0"/>
              <a:buNone/>
              <a:defRPr/>
            </a:pPr>
            <a:r>
              <a:rPr lang="en-US" altLang="zh-CN" sz="2400" noProof="1">
                <a:solidFill>
                  <a:srgbClr val="FFFFFF"/>
                </a:solidFill>
                <a:ea typeface="Alt Matey"/>
                <a:cs typeface="Alt Matey"/>
                <a:sym typeface="宋体" panose="02010600030101010101" pitchFamily="2" charset="-122"/>
              </a:rPr>
              <a:t>2</a:t>
            </a:r>
            <a:endParaRPr lang="zh-CN" altLang="en-US" sz="2400" noProof="1">
              <a:solidFill>
                <a:srgbClr val="FFFFFF"/>
              </a:solidFill>
              <a:ea typeface="Alt Matey"/>
              <a:cs typeface="Alt Matey"/>
              <a:sym typeface="宋体" panose="02010600030101010101" pitchFamily="2" charset="-122"/>
            </a:endParaRPr>
          </a:p>
        </p:txBody>
      </p:sp>
      <p:sp>
        <p:nvSpPr>
          <p:cNvPr id="6" name="MH_Entry_2">
            <a:hlinkClick r:id="rId10" action="ppaction://hlinksldjump"/>
          </p:cNvPr>
          <p:cNvSpPr/>
          <p:nvPr>
            <p:custDataLst>
              <p:tags r:id="rId5"/>
            </p:custDataLst>
          </p:nvPr>
        </p:nvSpPr>
        <p:spPr>
          <a:xfrm>
            <a:off x="3276600" y="3962400"/>
            <a:ext cx="5553075" cy="73342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accent4">
              <a:lumMod val="75000"/>
            </a:schemeClr>
          </a:solidFill>
          <a:ln w="12700" cap="sq">
            <a:solidFill>
              <a:schemeClr val="accent4">
                <a:lumMod val="75000"/>
              </a:schemeClr>
            </a:solidFill>
            <a:prstDash val="dash"/>
            <a:bevel/>
          </a:ln>
        </p:spPr>
        <p:style>
          <a:lnRef idx="2">
            <a:schemeClr val="accent1">
              <a:shade val="50000"/>
            </a:schemeClr>
          </a:lnRef>
          <a:fillRef idx="1">
            <a:schemeClr val="accent1"/>
          </a:fillRef>
          <a:effectRef idx="0">
            <a:schemeClr val="accent1"/>
          </a:effectRef>
          <a:fontRef idx="minor">
            <a:schemeClr val="lt1"/>
          </a:fontRef>
        </p:style>
        <p:txBody>
          <a:bodyPr lIns="108000" tIns="0" rIns="0" bIns="7200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algn="ctr">
              <a:defRPr/>
            </a:pPr>
            <a:r>
              <a:rPr lang="zh-CN" altLang="en-US" sz="2800" b="1" noProof="1">
                <a:latin typeface="黑体" panose="02010609060101010101" pitchFamily="49" charset="-122"/>
                <a:ea typeface="黑体" panose="02010609060101010101" pitchFamily="49" charset="-122"/>
              </a:rPr>
              <a:t>第三篇章审视</a:t>
            </a:r>
            <a:r>
              <a:rPr lang="en-US" altLang="en-US" sz="2800" b="1" noProof="1">
                <a:ea typeface="黑体" panose="02010609060101010101" pitchFamily="49" charset="-122"/>
              </a:rPr>
              <a:t>——</a:t>
            </a:r>
            <a:r>
              <a:rPr lang="zh-CN" altLang="en-US" sz="2800" b="1" noProof="1">
                <a:solidFill>
                  <a:srgbClr val="FF0066"/>
                </a:solidFill>
                <a:latin typeface="黑体" panose="02010609060101010101" pitchFamily="49" charset="-122"/>
                <a:ea typeface="黑体" panose="02010609060101010101" pitchFamily="49" charset="-122"/>
              </a:rPr>
              <a:t>紧张缓和交相映</a:t>
            </a:r>
          </a:p>
        </p:txBody>
      </p:sp>
      <p:sp>
        <p:nvSpPr>
          <p:cNvPr id="7" name="MH_Number_1">
            <a:hlinkClick r:id="rId10" action="ppaction://hlinksldjump"/>
          </p:cNvPr>
          <p:cNvSpPr/>
          <p:nvPr>
            <p:custDataLst>
              <p:tags r:id="rId6"/>
            </p:custDataLst>
          </p:nvPr>
        </p:nvSpPr>
        <p:spPr>
          <a:xfrm>
            <a:off x="2657475" y="3957638"/>
            <a:ext cx="727075" cy="730250"/>
          </a:xfrm>
          <a:custGeom>
            <a:avLst/>
            <a:gdLst>
              <a:gd name="connsiteX0" fmla="*/ 93305 w 373220"/>
              <a:gd name="connsiteY0" fmla="*/ 0 h 323217"/>
              <a:gd name="connsiteX1" fmla="*/ 279915 w 373220"/>
              <a:gd name="connsiteY1" fmla="*/ 0 h 323217"/>
              <a:gd name="connsiteX2" fmla="*/ 373220 w 373220"/>
              <a:gd name="connsiteY2" fmla="*/ 161609 h 323217"/>
              <a:gd name="connsiteX3" fmla="*/ 279915 w 373220"/>
              <a:gd name="connsiteY3" fmla="*/ 323217 h 323217"/>
              <a:gd name="connsiteX4" fmla="*/ 93306 w 373220"/>
              <a:gd name="connsiteY4" fmla="*/ 323216 h 323217"/>
              <a:gd name="connsiteX5" fmla="*/ 0 w 373220"/>
              <a:gd name="connsiteY5" fmla="*/ 161608 h 323217"/>
              <a:gd name="connsiteX6" fmla="*/ 93305 w 373220"/>
              <a:gd name="connsiteY6" fmla="*/ 0 h 3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220" h="323217">
                <a:moveTo>
                  <a:pt x="93305" y="0"/>
                </a:moveTo>
                <a:lnTo>
                  <a:pt x="279915" y="0"/>
                </a:lnTo>
                <a:lnTo>
                  <a:pt x="373220" y="161609"/>
                </a:lnTo>
                <a:lnTo>
                  <a:pt x="279915" y="323217"/>
                </a:lnTo>
                <a:lnTo>
                  <a:pt x="93306" y="323216"/>
                </a:lnTo>
                <a:lnTo>
                  <a:pt x="0" y="161608"/>
                </a:lnTo>
                <a:lnTo>
                  <a:pt x="93305" y="0"/>
                </a:lnTo>
                <a:close/>
              </a:path>
            </a:pathLst>
          </a:custGeom>
          <a:solidFill>
            <a:schemeClr val="accent4">
              <a:lumMod val="75000"/>
            </a:schemeClr>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buFont typeface="Arial" panose="020B0604020202020204" pitchFamily="34" charset="0"/>
              <a:buNone/>
              <a:defRPr/>
            </a:pPr>
            <a:r>
              <a:rPr lang="en-US" altLang="zh-CN" sz="2400" noProof="1">
                <a:solidFill>
                  <a:srgbClr val="FFFFFF"/>
                </a:solidFill>
                <a:ea typeface="Alt Matey"/>
                <a:cs typeface="Alt Matey"/>
                <a:sym typeface="宋体" panose="02010600030101010101" pitchFamily="2" charset="-122"/>
              </a:rPr>
              <a:t>3</a:t>
            </a:r>
            <a:endParaRPr lang="zh-CN" altLang="en-US" sz="2400" noProof="1">
              <a:solidFill>
                <a:srgbClr val="FFFFFF"/>
              </a:solidFill>
              <a:ea typeface="Alt Matey"/>
              <a:cs typeface="Alt Matey"/>
              <a:sym typeface="宋体" panose="02010600030101010101" pitchFamily="2" charset="-122"/>
            </a:endParaRPr>
          </a:p>
        </p:txBody>
      </p:sp>
      <p:pic>
        <p:nvPicPr>
          <p:cNvPr id="8" name="图片 13"/>
          <p:cNvPicPr preferRelativeResize="0">
            <a:picLocks noChangeAspect="1" noChangeArrowheads="1"/>
          </p:cNvPicPr>
          <p:nvPr/>
        </p:nvPicPr>
        <p:blipFill>
          <a:blip r:embed="rId11" cstate="print"/>
          <a:srcRect/>
          <a:stretch>
            <a:fillRect/>
          </a:stretch>
        </p:blipFill>
        <p:spPr bwMode="auto">
          <a:xfrm>
            <a:off x="220663" y="2098675"/>
            <a:ext cx="2241550" cy="2239963"/>
          </a:xfrm>
          <a:prstGeom prst="rect">
            <a:avLst/>
          </a:prstGeom>
          <a:noFill/>
          <a:ln w="9525">
            <a:noFill/>
            <a:miter lim="800000"/>
            <a:headEnd/>
            <a:tailEnd/>
          </a:ln>
        </p:spPr>
      </p:pic>
      <p:sp>
        <p:nvSpPr>
          <p:cNvPr id="9" name="MH_Number_1">
            <a:hlinkClick r:id="rId10" action="ppaction://hlinksldjump"/>
          </p:cNvPr>
          <p:cNvSpPr/>
          <p:nvPr>
            <p:custDataLst>
              <p:tags r:id="rId7"/>
            </p:custDataLst>
          </p:nvPr>
        </p:nvSpPr>
        <p:spPr>
          <a:xfrm>
            <a:off x="2695575" y="4922838"/>
            <a:ext cx="727075" cy="730250"/>
          </a:xfrm>
          <a:custGeom>
            <a:avLst/>
            <a:gdLst>
              <a:gd name="connsiteX0" fmla="*/ 93305 w 373220"/>
              <a:gd name="connsiteY0" fmla="*/ 0 h 323217"/>
              <a:gd name="connsiteX1" fmla="*/ 279915 w 373220"/>
              <a:gd name="connsiteY1" fmla="*/ 0 h 323217"/>
              <a:gd name="connsiteX2" fmla="*/ 373220 w 373220"/>
              <a:gd name="connsiteY2" fmla="*/ 161609 h 323217"/>
              <a:gd name="connsiteX3" fmla="*/ 279915 w 373220"/>
              <a:gd name="connsiteY3" fmla="*/ 323217 h 323217"/>
              <a:gd name="connsiteX4" fmla="*/ 93306 w 373220"/>
              <a:gd name="connsiteY4" fmla="*/ 323216 h 323217"/>
              <a:gd name="connsiteX5" fmla="*/ 0 w 373220"/>
              <a:gd name="connsiteY5" fmla="*/ 161608 h 323217"/>
              <a:gd name="connsiteX6" fmla="*/ 93305 w 373220"/>
              <a:gd name="connsiteY6" fmla="*/ 0 h 3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220" h="323217">
                <a:moveTo>
                  <a:pt x="93305" y="0"/>
                </a:moveTo>
                <a:lnTo>
                  <a:pt x="279915" y="0"/>
                </a:lnTo>
                <a:lnTo>
                  <a:pt x="373220" y="161609"/>
                </a:lnTo>
                <a:lnTo>
                  <a:pt x="279915" y="323217"/>
                </a:lnTo>
                <a:lnTo>
                  <a:pt x="93306" y="323216"/>
                </a:lnTo>
                <a:lnTo>
                  <a:pt x="0" y="161608"/>
                </a:lnTo>
                <a:lnTo>
                  <a:pt x="93305" y="0"/>
                </a:lnTo>
                <a:close/>
              </a:path>
            </a:pathLst>
          </a:custGeom>
          <a:solidFill>
            <a:schemeClr val="accent4">
              <a:lumMod val="75000"/>
            </a:schemeClr>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buFont typeface="Arial" panose="020B0604020202020204" pitchFamily="34" charset="0"/>
              <a:buNone/>
              <a:defRPr/>
            </a:pPr>
            <a:r>
              <a:rPr lang="en-US" altLang="zh-CN" sz="2400" noProof="1">
                <a:solidFill>
                  <a:srgbClr val="FFFFFF"/>
                </a:solidFill>
                <a:ea typeface="Alt Matey"/>
                <a:cs typeface="Alt Matey"/>
                <a:sym typeface="宋体" panose="02010600030101010101" pitchFamily="2" charset="-122"/>
              </a:rPr>
              <a:t>4</a:t>
            </a:r>
            <a:endParaRPr lang="zh-CN" altLang="en-US" sz="2400" noProof="1">
              <a:solidFill>
                <a:srgbClr val="FFFFFF"/>
              </a:solidFill>
              <a:ea typeface="Alt Matey"/>
              <a:cs typeface="Alt Matey"/>
              <a:sym typeface="宋体" panose="02010600030101010101" pitchFamily="2" charset="-122"/>
            </a:endParaRPr>
          </a:p>
        </p:txBody>
      </p:sp>
      <p:sp>
        <p:nvSpPr>
          <p:cNvPr id="10" name="MH_Entry_2">
            <a:hlinkClick r:id="rId10" action="ppaction://hlinksldjump"/>
          </p:cNvPr>
          <p:cNvSpPr/>
          <p:nvPr>
            <p:custDataLst>
              <p:tags r:id="rId8"/>
            </p:custDataLst>
          </p:nvPr>
        </p:nvSpPr>
        <p:spPr>
          <a:xfrm>
            <a:off x="3124200" y="4876800"/>
            <a:ext cx="5867400" cy="70961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accent4">
              <a:lumMod val="75000"/>
            </a:schemeClr>
          </a:solidFill>
          <a:ln w="12700" cap="sq">
            <a:solidFill>
              <a:schemeClr val="accent4">
                <a:lumMod val="75000"/>
              </a:schemeClr>
            </a:solidFill>
            <a:prstDash val="dash"/>
            <a:bevel/>
          </a:ln>
        </p:spPr>
        <p:style>
          <a:lnRef idx="2">
            <a:schemeClr val="accent1">
              <a:shade val="50000"/>
            </a:schemeClr>
          </a:lnRef>
          <a:fillRef idx="1">
            <a:schemeClr val="accent1"/>
          </a:fillRef>
          <a:effectRef idx="0">
            <a:schemeClr val="accent1"/>
          </a:effectRef>
          <a:fontRef idx="minor">
            <a:schemeClr val="lt1"/>
          </a:fontRef>
        </p:style>
        <p:txBody>
          <a:bodyPr lIns="108000" tIns="0" rIns="0" bIns="72000" anchor="ctr"/>
          <a:lstStyle/>
          <a:p>
            <a:pPr algn="ctr">
              <a:buFont typeface="Arial" panose="020B0604020202020204" pitchFamily="34" charset="0"/>
              <a:buNone/>
              <a:defRPr/>
            </a:pPr>
            <a:r>
              <a:rPr lang="zh-CN" altLang="en-US" sz="2800" b="1" noProof="1">
                <a:solidFill>
                  <a:schemeClr val="tx1"/>
                </a:solidFill>
                <a:latin typeface="黑体" panose="02010609060101010101" pitchFamily="49" charset="-122"/>
                <a:ea typeface="黑体" panose="02010609060101010101" pitchFamily="49" charset="-122"/>
              </a:rPr>
              <a:t>第四篇章反思</a:t>
            </a:r>
            <a:r>
              <a:rPr lang="zh-CN" altLang="en-US" sz="2800" b="1" noProof="1">
                <a:solidFill>
                  <a:schemeClr val="tx1"/>
                </a:solidFill>
                <a:ea typeface="黑体" panose="02010609060101010101" pitchFamily="49" charset="-122"/>
              </a:rPr>
              <a:t>——</a:t>
            </a:r>
            <a:r>
              <a:rPr lang="zh-CN" altLang="en-US" sz="2800" b="1">
                <a:solidFill>
                  <a:srgbClr val="FF0066"/>
                </a:solidFill>
                <a:latin typeface="黑体" panose="02010609060101010101" pitchFamily="49" charset="-122"/>
                <a:ea typeface="黑体" panose="02010609060101010101" pitchFamily="49" charset="-122"/>
              </a:rPr>
              <a:t>合作共赢谋</a:t>
            </a:r>
            <a:r>
              <a:rPr lang="en-US" sz="2800" b="1">
                <a:solidFill>
                  <a:srgbClr val="FF0066"/>
                </a:solidFill>
                <a:latin typeface="黑体" panose="02010609060101010101" pitchFamily="49" charset="-122"/>
                <a:ea typeface="黑体" panose="02010609060101010101" pitchFamily="49" charset="-122"/>
              </a:rPr>
              <a:t>发展</a:t>
            </a:r>
          </a:p>
        </p:txBody>
      </p:sp>
      <p:sp>
        <p:nvSpPr>
          <p:cNvPr id="19466" name="矩形 10"/>
          <p:cNvSpPr>
            <a:spLocks noChangeArrowheads="1"/>
          </p:cNvSpPr>
          <p:nvPr/>
        </p:nvSpPr>
        <p:spPr bwMode="auto">
          <a:xfrm>
            <a:off x="3402013" y="2043113"/>
            <a:ext cx="5538787" cy="519112"/>
          </a:xfrm>
          <a:prstGeom prst="rect">
            <a:avLst/>
          </a:prstGeom>
          <a:noFill/>
          <a:ln w="9525">
            <a:noFill/>
            <a:miter lim="800000"/>
            <a:headEnd/>
            <a:tailEnd/>
          </a:ln>
        </p:spPr>
        <p:txBody>
          <a:bodyPr wrap="none">
            <a:spAutoFit/>
          </a:bodyPr>
          <a:lstStyle/>
          <a:p>
            <a:pPr>
              <a:buFont typeface="Arial" charset="0"/>
              <a:buNone/>
            </a:pPr>
            <a:r>
              <a:rPr lang="zh-CN" altLang="en-US" sz="2800" b="1">
                <a:ea typeface="黑体" pitchFamily="2" charset="-122"/>
              </a:rPr>
              <a:t>第一篇章追问</a:t>
            </a:r>
            <a:r>
              <a:rPr lang="en-US" altLang="zh-CN" sz="2800" b="1">
                <a:ea typeface="黑体" pitchFamily="2" charset="-122"/>
              </a:rPr>
              <a:t>——</a:t>
            </a:r>
            <a:r>
              <a:rPr lang="zh-CN" altLang="en-US" sz="2800" b="1">
                <a:solidFill>
                  <a:srgbClr val="FF0066"/>
                </a:solidFill>
                <a:ea typeface="黑体" pitchFamily="2" charset="-122"/>
              </a:rPr>
              <a:t>昔日盟友今成仇</a:t>
            </a:r>
          </a:p>
        </p:txBody>
      </p:sp>
      <p:sp>
        <p:nvSpPr>
          <p:cNvPr id="12" name="矩形 11"/>
          <p:cNvSpPr/>
          <p:nvPr/>
        </p:nvSpPr>
        <p:spPr>
          <a:xfrm>
            <a:off x="1143000" y="2838450"/>
            <a:ext cx="906463" cy="922338"/>
          </a:xfrm>
          <a:prstGeom prst="rect">
            <a:avLst/>
          </a:prstGeom>
        </p:spPr>
        <p:txBody>
          <a:bodyPr wrap="none">
            <a:spAutoFit/>
          </a:bodyPr>
          <a:lstStyle/>
          <a:p>
            <a:pPr defTabSz="713105" fontAlgn="auto">
              <a:spcBef>
                <a:spcPts val="0"/>
              </a:spcBef>
              <a:spcAft>
                <a:spcPts val="0"/>
              </a:spcAft>
              <a:buFont typeface="Arial" panose="020B0604020202020204" pitchFamily="34" charset="0"/>
              <a:buNone/>
              <a:defRPr/>
            </a:pPr>
            <a:r>
              <a:rPr lang="zh-CN" altLang="en-US" sz="5400" spc="300" noProof="1">
                <a:latin typeface="方正隶二简体" pitchFamily="2" charset="-122"/>
                <a:ea typeface="方正隶二简体" pitchFamily="2" charset="-122"/>
              </a:rPr>
              <a:t>录</a:t>
            </a:r>
          </a:p>
        </p:txBody>
      </p:sp>
      <p:sp>
        <p:nvSpPr>
          <p:cNvPr id="13" name="矩形 12"/>
          <p:cNvSpPr/>
          <p:nvPr/>
        </p:nvSpPr>
        <p:spPr>
          <a:xfrm>
            <a:off x="641350" y="2555875"/>
            <a:ext cx="906463" cy="922338"/>
          </a:xfrm>
          <a:prstGeom prst="rect">
            <a:avLst/>
          </a:prstGeom>
        </p:spPr>
        <p:txBody>
          <a:bodyPr wrap="none">
            <a:spAutoFit/>
          </a:bodyPr>
          <a:lstStyle/>
          <a:p>
            <a:pPr defTabSz="713105" fontAlgn="auto">
              <a:spcBef>
                <a:spcPts val="0"/>
              </a:spcBef>
              <a:spcAft>
                <a:spcPts val="0"/>
              </a:spcAft>
              <a:buFont typeface="Arial" panose="020B0604020202020204" pitchFamily="34" charset="0"/>
              <a:buNone/>
              <a:defRPr/>
            </a:pPr>
            <a:r>
              <a:rPr lang="zh-CN" altLang="en-US" sz="5400" spc="300" noProof="1">
                <a:latin typeface="方正隶二简体" pitchFamily="2" charset="-122"/>
                <a:ea typeface="方正隶二简体" pitchFamily="2" charset="-122"/>
              </a:rPr>
              <a:t>目</a:t>
            </a:r>
          </a:p>
        </p:txBody>
      </p:sp>
      <p:pic>
        <p:nvPicPr>
          <p:cNvPr id="19469" name="Picture 2" descr="D:\Users\Desktop\QQ截图20171103232234.png"/>
          <p:cNvPicPr>
            <a:picLocks noChangeAspect="1"/>
          </p:cNvPicPr>
          <p:nvPr/>
        </p:nvPicPr>
        <p:blipFill>
          <a:blip r:embed="rId12" cstate="print"/>
          <a:srcRect/>
          <a:stretch>
            <a:fillRect/>
          </a:stretch>
        </p:blipFill>
        <p:spPr bwMode="auto">
          <a:xfrm>
            <a:off x="3962416" y="79375"/>
            <a:ext cx="5119672" cy="508000"/>
          </a:xfrm>
          <a:prstGeom prst="rect">
            <a:avLst/>
          </a:prstGeom>
          <a:noFill/>
          <a:ln w="9525">
            <a:noFill/>
            <a:miter lim="800000"/>
            <a:headEnd/>
            <a:tailEnd/>
          </a:ln>
        </p:spPr>
      </p:pic>
      <p:sp>
        <p:nvSpPr>
          <p:cNvPr id="19470" name="文本框 34831"/>
          <p:cNvSpPr txBox="1">
            <a:spLocks noChangeArrowheads="1"/>
          </p:cNvSpPr>
          <p:nvPr/>
        </p:nvSpPr>
        <p:spPr bwMode="auto">
          <a:xfrm>
            <a:off x="3962416" y="0"/>
            <a:ext cx="5181584" cy="584775"/>
          </a:xfrm>
          <a:prstGeom prst="rect">
            <a:avLst/>
          </a:prstGeom>
          <a:noFill/>
          <a:ln w="9525">
            <a:noFill/>
            <a:miter lim="800000"/>
            <a:headEnd/>
            <a:tailEnd/>
          </a:ln>
        </p:spPr>
        <p:txBody>
          <a:bodyPr wrap="square">
            <a:spAutoFit/>
          </a:bodyPr>
          <a:lstStyle/>
          <a:p>
            <a:pPr>
              <a:buFont typeface="Arial" charset="0"/>
              <a:buNone/>
            </a:pPr>
            <a:r>
              <a:rPr lang="zh-CN" altLang="en-US" b="1" dirty="0">
                <a:solidFill>
                  <a:srgbClr val="FF0066"/>
                </a:solidFill>
              </a:rPr>
              <a:t>第</a:t>
            </a:r>
            <a:r>
              <a:rPr lang="en-US" altLang="zh-CN" b="1" dirty="0">
                <a:solidFill>
                  <a:srgbClr val="FF0066"/>
                </a:solidFill>
              </a:rPr>
              <a:t>24</a:t>
            </a:r>
            <a:r>
              <a:rPr lang="zh-CN" altLang="en-US" b="1" dirty="0">
                <a:solidFill>
                  <a:srgbClr val="FF0066"/>
                </a:solidFill>
              </a:rPr>
              <a:t>课两极对峙格局的形成</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decel="35000" fill="hold" nodeType="afterEffect">
                                  <p:stCondLst>
                                    <p:cond delay="0"/>
                                  </p:stCondLst>
                                  <p:childTnLst>
                                    <p:animRot by="-10800000">
                                      <p:cBhvr>
                                        <p:cTn id="6" dur="6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文本占位符 168961"/>
          <p:cNvSpPr>
            <a:spLocks noChangeArrowheads="1"/>
          </p:cNvSpPr>
          <p:nvPr/>
        </p:nvSpPr>
        <p:spPr bwMode="auto">
          <a:xfrm>
            <a:off x="250825" y="260350"/>
            <a:ext cx="8493125" cy="2101850"/>
          </a:xfrm>
          <a:prstGeom prst="rect">
            <a:avLst/>
          </a:prstGeom>
          <a:noFill/>
          <a:ln w="9525">
            <a:noFill/>
            <a:miter lim="800000"/>
            <a:headEnd/>
            <a:tailEnd/>
          </a:ln>
        </p:spPr>
        <p:txBody>
          <a:bodyPr/>
          <a:lstStyle/>
          <a:p>
            <a:pPr marL="342900" indent="-342900" algn="ctr">
              <a:spcBef>
                <a:spcPct val="20000"/>
              </a:spcBef>
              <a:buFont typeface="Arial" charset="0"/>
              <a:buNone/>
            </a:pPr>
            <a:r>
              <a:rPr lang="en-US" altLang="zh-CN"/>
              <a:t>  </a:t>
            </a:r>
            <a:r>
              <a:rPr lang="zh-CN" altLang="en-US" sz="6000" b="1">
                <a:latin typeface="宋体" charset="-122"/>
              </a:rPr>
              <a:t>第一篇章  追问 </a:t>
            </a:r>
          </a:p>
        </p:txBody>
      </p:sp>
      <p:grpSp>
        <p:nvGrpSpPr>
          <p:cNvPr id="20482" name="Group 7"/>
          <p:cNvGrpSpPr>
            <a:grpSpLocks/>
          </p:cNvGrpSpPr>
          <p:nvPr/>
        </p:nvGrpSpPr>
        <p:grpSpPr bwMode="auto">
          <a:xfrm>
            <a:off x="0" y="2362200"/>
            <a:ext cx="9144000" cy="4495800"/>
            <a:chOff x="17" y="864"/>
            <a:chExt cx="5647" cy="3360"/>
          </a:xfrm>
        </p:grpSpPr>
        <p:pic>
          <p:nvPicPr>
            <p:cNvPr id="20484" name="Picture 3" descr="图片3"/>
            <p:cNvPicPr>
              <a:picLocks noChangeAspect="1"/>
            </p:cNvPicPr>
            <p:nvPr/>
          </p:nvPicPr>
          <p:blipFill>
            <a:blip r:embed="rId2" cstate="print"/>
            <a:srcRect/>
            <a:stretch>
              <a:fillRect/>
            </a:stretch>
          </p:blipFill>
          <p:spPr bwMode="auto">
            <a:xfrm>
              <a:off x="17" y="864"/>
              <a:ext cx="2815" cy="3360"/>
            </a:xfrm>
            <a:prstGeom prst="rect">
              <a:avLst/>
            </a:prstGeom>
            <a:noFill/>
            <a:ln w="9525">
              <a:noFill/>
              <a:miter lim="800000"/>
              <a:headEnd/>
              <a:tailEnd/>
            </a:ln>
          </p:spPr>
        </p:pic>
        <p:pic>
          <p:nvPicPr>
            <p:cNvPr id="20485" name="Picture 4" descr="图片4"/>
            <p:cNvPicPr>
              <a:picLocks noChangeAspect="1"/>
            </p:cNvPicPr>
            <p:nvPr/>
          </p:nvPicPr>
          <p:blipFill>
            <a:blip r:embed="rId3" cstate="print"/>
            <a:srcRect/>
            <a:stretch>
              <a:fillRect/>
            </a:stretch>
          </p:blipFill>
          <p:spPr bwMode="auto">
            <a:xfrm>
              <a:off x="2832" y="864"/>
              <a:ext cx="2832" cy="3360"/>
            </a:xfrm>
            <a:prstGeom prst="rect">
              <a:avLst/>
            </a:prstGeom>
            <a:noFill/>
            <a:ln w="9525">
              <a:noFill/>
              <a:miter lim="800000"/>
              <a:headEnd/>
              <a:tailEnd/>
            </a:ln>
          </p:spPr>
        </p:pic>
      </p:grpSp>
      <p:sp>
        <p:nvSpPr>
          <p:cNvPr id="20483" name="文本框 1"/>
          <p:cNvSpPr txBox="1">
            <a:spLocks noChangeArrowheads="1"/>
          </p:cNvSpPr>
          <p:nvPr/>
        </p:nvSpPr>
        <p:spPr bwMode="auto">
          <a:xfrm>
            <a:off x="355600" y="1222375"/>
            <a:ext cx="8389938" cy="1014413"/>
          </a:xfrm>
          <a:prstGeom prst="rect">
            <a:avLst/>
          </a:prstGeom>
          <a:noFill/>
          <a:ln w="9525">
            <a:noFill/>
            <a:miter lim="800000"/>
            <a:headEnd/>
            <a:tailEnd/>
          </a:ln>
        </p:spPr>
        <p:txBody>
          <a:bodyPr>
            <a:spAutoFit/>
          </a:bodyPr>
          <a:lstStyle/>
          <a:p>
            <a:pPr>
              <a:buFont typeface="Arial" charset="0"/>
              <a:buNone/>
            </a:pPr>
            <a:r>
              <a:rPr lang="en-US" altLang="zh-CN" sz="6000" b="1">
                <a:solidFill>
                  <a:srgbClr val="FF0000"/>
                </a:solidFill>
              </a:rPr>
              <a:t>    </a:t>
            </a:r>
            <a:r>
              <a:rPr lang="en-US" altLang="zh-CN" sz="6000" b="1">
                <a:solidFill>
                  <a:srgbClr val="FF0000"/>
                </a:solidFill>
                <a:latin typeface="楷体_GB2312" pitchFamily="49" charset="-122"/>
                <a:ea typeface="楷体_GB2312" pitchFamily="49" charset="-122"/>
              </a:rPr>
              <a:t>— </a:t>
            </a:r>
            <a:r>
              <a:rPr lang="zh-CN" altLang="en-US" sz="6000" b="1">
                <a:solidFill>
                  <a:srgbClr val="FF0000"/>
                </a:solidFill>
                <a:latin typeface="楷体_GB2312" pitchFamily="49" charset="-122"/>
                <a:ea typeface="楷体_GB2312" pitchFamily="49" charset="-122"/>
              </a:rPr>
              <a:t>昔日盟友今成仇</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Text Box 11"/>
          <p:cNvSpPr txBox="1">
            <a:spLocks noChangeArrowheads="1"/>
          </p:cNvSpPr>
          <p:nvPr/>
        </p:nvSpPr>
        <p:spPr bwMode="auto">
          <a:xfrm>
            <a:off x="457200" y="152400"/>
            <a:ext cx="8099425" cy="579438"/>
          </a:xfrm>
          <a:prstGeom prst="rect">
            <a:avLst/>
          </a:prstGeom>
          <a:solidFill>
            <a:srgbClr val="FFFF00">
              <a:alpha val="47842"/>
            </a:srgbClr>
          </a:solidFill>
          <a:ln w="9525">
            <a:noFill/>
            <a:miter lim="800000"/>
            <a:headEnd/>
            <a:tailEnd/>
          </a:ln>
        </p:spPr>
        <p:txBody>
          <a:bodyPr>
            <a:spAutoFit/>
          </a:bodyPr>
          <a:lstStyle/>
          <a:p>
            <a:r>
              <a:rPr lang="zh-CN" altLang="en-US" b="1">
                <a:solidFill>
                  <a:srgbClr val="FF0000"/>
                </a:solidFill>
                <a:latin typeface="Calibri" pitchFamily="34" charset="0"/>
                <a:ea typeface="黑体" pitchFamily="49" charset="-122"/>
              </a:rPr>
              <a:t>一、追问历史</a:t>
            </a:r>
            <a:r>
              <a:rPr lang="en-US" altLang="zh-CN" b="1">
                <a:solidFill>
                  <a:srgbClr val="0000FF"/>
                </a:solidFill>
                <a:latin typeface="Calibri" pitchFamily="34" charset="0"/>
                <a:ea typeface="黑体" pitchFamily="49" charset="-122"/>
              </a:rPr>
              <a:t>——</a:t>
            </a:r>
            <a:r>
              <a:rPr lang="zh-CN" altLang="en-US" b="1">
                <a:solidFill>
                  <a:srgbClr val="0000FF"/>
                </a:solidFill>
                <a:latin typeface="Calibri" pitchFamily="34" charset="0"/>
                <a:ea typeface="黑体" pitchFamily="49" charset="-122"/>
              </a:rPr>
              <a:t>两极格局形成的原因</a:t>
            </a:r>
          </a:p>
        </p:txBody>
      </p:sp>
      <p:sp>
        <p:nvSpPr>
          <p:cNvPr id="1031" name="Rectangle 11"/>
          <p:cNvSpPr>
            <a:spLocks noChangeArrowheads="1"/>
          </p:cNvSpPr>
          <p:nvPr/>
        </p:nvSpPr>
        <p:spPr bwMode="auto">
          <a:xfrm>
            <a:off x="0" y="2643188"/>
            <a:ext cx="9144000" cy="0"/>
          </a:xfrm>
          <a:prstGeom prst="rect">
            <a:avLst/>
          </a:prstGeom>
          <a:noFill/>
          <a:ln w="9525">
            <a:noFill/>
            <a:miter lim="800000"/>
            <a:headEnd/>
            <a:tailEnd/>
          </a:ln>
        </p:spPr>
        <p:txBody>
          <a:bodyPr wrap="none" anchor="ctr">
            <a:spAutoFit/>
          </a:bodyPr>
          <a:lstStyle/>
          <a:p>
            <a:endParaRPr lang="zh-CN" altLang="en-US"/>
          </a:p>
        </p:txBody>
      </p:sp>
      <p:sp>
        <p:nvSpPr>
          <p:cNvPr id="1032" name="Rectangle 13"/>
          <p:cNvSpPr>
            <a:spLocks noChangeArrowheads="1"/>
          </p:cNvSpPr>
          <p:nvPr/>
        </p:nvSpPr>
        <p:spPr bwMode="auto">
          <a:xfrm>
            <a:off x="0" y="2819400"/>
            <a:ext cx="9144000" cy="0"/>
          </a:xfrm>
          <a:prstGeom prst="rect">
            <a:avLst/>
          </a:prstGeom>
          <a:noFill/>
          <a:ln w="9525">
            <a:noFill/>
            <a:miter lim="800000"/>
            <a:headEnd/>
            <a:tailEnd/>
          </a:ln>
        </p:spPr>
        <p:txBody>
          <a:bodyPr wrap="none" anchor="ctr">
            <a:spAutoFit/>
          </a:bodyPr>
          <a:lstStyle/>
          <a:p>
            <a:endParaRPr lang="zh-CN" altLang="en-US"/>
          </a:p>
        </p:txBody>
      </p:sp>
      <p:sp>
        <p:nvSpPr>
          <p:cNvPr id="1033" name="Rectangle 15"/>
          <p:cNvSpPr>
            <a:spLocks noChangeArrowheads="1"/>
          </p:cNvSpPr>
          <p:nvPr/>
        </p:nvSpPr>
        <p:spPr bwMode="auto">
          <a:xfrm>
            <a:off x="0" y="2690813"/>
            <a:ext cx="9144000" cy="0"/>
          </a:xfrm>
          <a:prstGeom prst="rect">
            <a:avLst/>
          </a:prstGeom>
          <a:noFill/>
          <a:ln w="9525">
            <a:noFill/>
            <a:miter lim="800000"/>
            <a:headEnd/>
            <a:tailEnd/>
          </a:ln>
        </p:spPr>
        <p:txBody>
          <a:bodyPr wrap="none" anchor="ctr">
            <a:spAutoFit/>
          </a:bodyPr>
          <a:lstStyle/>
          <a:p>
            <a:endParaRPr lang="zh-CN" altLang="en-US"/>
          </a:p>
        </p:txBody>
      </p:sp>
      <p:sp>
        <p:nvSpPr>
          <p:cNvPr id="1034" name="Rectangle 17"/>
          <p:cNvSpPr>
            <a:spLocks noChangeArrowheads="1"/>
          </p:cNvSpPr>
          <p:nvPr/>
        </p:nvSpPr>
        <p:spPr bwMode="auto">
          <a:xfrm>
            <a:off x="0" y="2671763"/>
            <a:ext cx="9144000" cy="0"/>
          </a:xfrm>
          <a:prstGeom prst="rect">
            <a:avLst/>
          </a:prstGeom>
          <a:noFill/>
          <a:ln w="9525">
            <a:noFill/>
            <a:miter lim="800000"/>
            <a:headEnd/>
            <a:tailEnd/>
          </a:ln>
        </p:spPr>
        <p:txBody>
          <a:bodyPr wrap="none" anchor="ctr">
            <a:spAutoFit/>
          </a:bodyPr>
          <a:lstStyle/>
          <a:p>
            <a:endParaRPr lang="zh-CN" altLang="en-US"/>
          </a:p>
        </p:txBody>
      </p:sp>
      <p:sp>
        <p:nvSpPr>
          <p:cNvPr id="1035" name="Rectangle 19"/>
          <p:cNvSpPr>
            <a:spLocks noChangeArrowheads="1"/>
          </p:cNvSpPr>
          <p:nvPr/>
        </p:nvSpPr>
        <p:spPr bwMode="auto">
          <a:xfrm>
            <a:off x="0" y="2700338"/>
            <a:ext cx="9144000" cy="0"/>
          </a:xfrm>
          <a:prstGeom prst="rect">
            <a:avLst/>
          </a:prstGeom>
          <a:noFill/>
          <a:ln w="9525">
            <a:noFill/>
            <a:miter lim="800000"/>
            <a:headEnd/>
            <a:tailEnd/>
          </a:ln>
        </p:spPr>
        <p:txBody>
          <a:bodyPr wrap="none" anchor="ctr">
            <a:spAutoFit/>
          </a:bodyPr>
          <a:lstStyle/>
          <a:p>
            <a:endParaRPr lang="zh-CN" altLang="en-US"/>
          </a:p>
        </p:txBody>
      </p:sp>
      <p:sp>
        <p:nvSpPr>
          <p:cNvPr id="1036" name="Text Box 20"/>
          <p:cNvSpPr txBox="1">
            <a:spLocks noChangeArrowheads="1"/>
          </p:cNvSpPr>
          <p:nvPr/>
        </p:nvSpPr>
        <p:spPr bwMode="auto">
          <a:xfrm>
            <a:off x="381000" y="6248400"/>
            <a:ext cx="8469313" cy="708025"/>
          </a:xfrm>
          <a:prstGeom prst="rect">
            <a:avLst/>
          </a:prstGeom>
          <a:noFill/>
          <a:ln w="9525">
            <a:noFill/>
            <a:miter lim="800000"/>
            <a:headEnd/>
            <a:tailEnd/>
          </a:ln>
        </p:spPr>
        <p:txBody>
          <a:bodyPr>
            <a:spAutoFit/>
          </a:bodyPr>
          <a:lstStyle/>
          <a:p>
            <a:r>
              <a:rPr lang="zh-CN" altLang="en-US" sz="2000" b="1">
                <a:solidFill>
                  <a:srgbClr val="FF0000"/>
                </a:solidFill>
                <a:latin typeface="黑体" pitchFamily="49" charset="-122"/>
                <a:ea typeface="黑体" pitchFamily="49" charset="-122"/>
              </a:rPr>
              <a:t>阅读教材第一框</a:t>
            </a:r>
            <a:r>
              <a:rPr lang="en-US" altLang="zh-CN" sz="2000" b="1">
                <a:solidFill>
                  <a:srgbClr val="FF0000"/>
                </a:solidFill>
                <a:latin typeface="黑体" pitchFamily="49" charset="-122"/>
                <a:ea typeface="黑体" pitchFamily="49" charset="-122"/>
              </a:rPr>
              <a:t>1</a:t>
            </a:r>
            <a:r>
              <a:rPr lang="en-US" altLang="zh-CN" sz="2000" b="1">
                <a:solidFill>
                  <a:srgbClr val="FF0000"/>
                </a:solidFill>
                <a:ea typeface="黑体" pitchFamily="49" charset="-122"/>
              </a:rPr>
              <a:t>—</a:t>
            </a:r>
            <a:r>
              <a:rPr lang="en-US" altLang="zh-CN" sz="2000" b="1">
                <a:solidFill>
                  <a:srgbClr val="FF0000"/>
                </a:solidFill>
                <a:latin typeface="黑体" pitchFamily="49" charset="-122"/>
                <a:ea typeface="黑体" pitchFamily="49" charset="-122"/>
              </a:rPr>
              <a:t>5</a:t>
            </a:r>
            <a:r>
              <a:rPr lang="zh-CN" altLang="en-US" sz="2000" b="1">
                <a:solidFill>
                  <a:srgbClr val="FF0000"/>
                </a:solidFill>
                <a:latin typeface="黑体" pitchFamily="49" charset="-122"/>
                <a:ea typeface="黑体" pitchFamily="49" charset="-122"/>
              </a:rPr>
              <a:t>自然段结合下列图片信息，概括两极对峙格局形成的原因。</a:t>
            </a:r>
          </a:p>
        </p:txBody>
      </p:sp>
      <p:sp>
        <p:nvSpPr>
          <p:cNvPr id="1037" name="Rectangle 22"/>
          <p:cNvSpPr>
            <a:spLocks noChangeArrowheads="1"/>
          </p:cNvSpPr>
          <p:nvPr/>
        </p:nvSpPr>
        <p:spPr bwMode="auto">
          <a:xfrm>
            <a:off x="0" y="2743200"/>
            <a:ext cx="9144000" cy="0"/>
          </a:xfrm>
          <a:prstGeom prst="rect">
            <a:avLst/>
          </a:prstGeom>
          <a:noFill/>
          <a:ln w="9525">
            <a:noFill/>
            <a:miter lim="800000"/>
            <a:headEnd/>
            <a:tailEnd/>
          </a:ln>
        </p:spPr>
        <p:txBody>
          <a:bodyPr wrap="none" anchor="ctr">
            <a:spAutoFit/>
          </a:bodyPr>
          <a:lstStyle/>
          <a:p>
            <a:endParaRPr lang="zh-CN" altLang="en-US"/>
          </a:p>
        </p:txBody>
      </p:sp>
      <p:graphicFrame>
        <p:nvGraphicFramePr>
          <p:cNvPr id="1026" name="Object 2"/>
          <p:cNvGraphicFramePr>
            <a:graphicFrameLocks noChangeAspect="1"/>
          </p:cNvGraphicFramePr>
          <p:nvPr/>
        </p:nvGraphicFramePr>
        <p:xfrm>
          <a:off x="685800" y="762000"/>
          <a:ext cx="3908425" cy="2928938"/>
        </p:xfrm>
        <a:graphic>
          <a:graphicData uri="http://schemas.openxmlformats.org/presentationml/2006/ole">
            <p:oleObj spid="_x0000_s24578" name="幻灯片" r:id="rId3" imgW="9391684" imgH="7039051" progId="PowerPoint.Slide.8">
              <p:embed/>
            </p:oleObj>
          </a:graphicData>
        </a:graphic>
      </p:graphicFrame>
      <p:sp>
        <p:nvSpPr>
          <p:cNvPr id="1038" name="Rectangle 24"/>
          <p:cNvSpPr>
            <a:spLocks noChangeArrowheads="1"/>
          </p:cNvSpPr>
          <p:nvPr/>
        </p:nvSpPr>
        <p:spPr bwMode="auto">
          <a:xfrm>
            <a:off x="0" y="2700338"/>
            <a:ext cx="9144000" cy="0"/>
          </a:xfrm>
          <a:prstGeom prst="rect">
            <a:avLst/>
          </a:prstGeom>
          <a:noFill/>
          <a:ln w="9525">
            <a:noFill/>
            <a:miter lim="800000"/>
            <a:headEnd/>
            <a:tailEnd/>
          </a:ln>
        </p:spPr>
        <p:txBody>
          <a:bodyPr wrap="none" anchor="ctr">
            <a:spAutoFit/>
          </a:bodyPr>
          <a:lstStyle/>
          <a:p>
            <a:endParaRPr lang="zh-CN" altLang="en-US"/>
          </a:p>
        </p:txBody>
      </p:sp>
      <p:graphicFrame>
        <p:nvGraphicFramePr>
          <p:cNvPr id="1027" name="Object 3"/>
          <p:cNvGraphicFramePr>
            <a:graphicFrameLocks noChangeAspect="1"/>
          </p:cNvGraphicFramePr>
          <p:nvPr/>
        </p:nvGraphicFramePr>
        <p:xfrm>
          <a:off x="4495800" y="685800"/>
          <a:ext cx="3505200" cy="2628900"/>
        </p:xfrm>
        <a:graphic>
          <a:graphicData uri="http://schemas.openxmlformats.org/presentationml/2006/ole">
            <p:oleObj spid="_x0000_s24579" name="幻灯片" r:id="rId4" imgW="4572000" imgH="3429000" progId="PowerPoint.Slide.8">
              <p:embed/>
            </p:oleObj>
          </a:graphicData>
        </a:graphic>
      </p:graphicFrame>
      <p:sp>
        <p:nvSpPr>
          <p:cNvPr id="1039" name="Rectangle 26"/>
          <p:cNvSpPr>
            <a:spLocks noChangeArrowheads="1"/>
          </p:cNvSpPr>
          <p:nvPr/>
        </p:nvSpPr>
        <p:spPr bwMode="auto">
          <a:xfrm>
            <a:off x="0" y="2700338"/>
            <a:ext cx="9144000" cy="0"/>
          </a:xfrm>
          <a:prstGeom prst="rect">
            <a:avLst/>
          </a:prstGeom>
          <a:noFill/>
          <a:ln w="9525">
            <a:noFill/>
            <a:miter lim="800000"/>
            <a:headEnd/>
            <a:tailEnd/>
          </a:ln>
        </p:spPr>
        <p:txBody>
          <a:bodyPr wrap="none" anchor="ctr">
            <a:spAutoFit/>
          </a:bodyPr>
          <a:lstStyle/>
          <a:p>
            <a:endParaRPr lang="zh-CN" altLang="en-US"/>
          </a:p>
        </p:txBody>
      </p:sp>
      <p:graphicFrame>
        <p:nvGraphicFramePr>
          <p:cNvPr id="1028" name="Object 4"/>
          <p:cNvGraphicFramePr>
            <a:graphicFrameLocks noChangeAspect="1"/>
          </p:cNvGraphicFramePr>
          <p:nvPr/>
        </p:nvGraphicFramePr>
        <p:xfrm>
          <a:off x="762000" y="3505200"/>
          <a:ext cx="3429000" cy="2571750"/>
        </p:xfrm>
        <a:graphic>
          <a:graphicData uri="http://schemas.openxmlformats.org/presentationml/2006/ole">
            <p:oleObj spid="_x0000_s24580" name="幻灯片" r:id="rId5" imgW="4572000" imgH="3429000" progId="PowerPoint.Slide.8">
              <p:embed/>
            </p:oleObj>
          </a:graphicData>
        </a:graphic>
      </p:graphicFrame>
      <p:sp>
        <p:nvSpPr>
          <p:cNvPr id="1040" name="Rectangle 28"/>
          <p:cNvSpPr>
            <a:spLocks noChangeArrowheads="1"/>
          </p:cNvSpPr>
          <p:nvPr/>
        </p:nvSpPr>
        <p:spPr bwMode="auto">
          <a:xfrm>
            <a:off x="0" y="2700338"/>
            <a:ext cx="9144000" cy="0"/>
          </a:xfrm>
          <a:prstGeom prst="rect">
            <a:avLst/>
          </a:prstGeom>
          <a:noFill/>
          <a:ln w="9525">
            <a:noFill/>
            <a:miter lim="800000"/>
            <a:headEnd/>
            <a:tailEnd/>
          </a:ln>
        </p:spPr>
        <p:txBody>
          <a:bodyPr wrap="none" anchor="ctr">
            <a:spAutoFit/>
          </a:bodyPr>
          <a:lstStyle/>
          <a:p>
            <a:endParaRPr lang="zh-CN" altLang="en-US"/>
          </a:p>
        </p:txBody>
      </p:sp>
      <p:graphicFrame>
        <p:nvGraphicFramePr>
          <p:cNvPr id="1029" name="Object 5"/>
          <p:cNvGraphicFramePr>
            <a:graphicFrameLocks noChangeAspect="1"/>
          </p:cNvGraphicFramePr>
          <p:nvPr/>
        </p:nvGraphicFramePr>
        <p:xfrm>
          <a:off x="4495800" y="3505200"/>
          <a:ext cx="3810000" cy="2857500"/>
        </p:xfrm>
        <a:graphic>
          <a:graphicData uri="http://schemas.openxmlformats.org/presentationml/2006/ole">
            <p:oleObj spid="_x0000_s24581" name="幻灯片" r:id="rId6" imgW="4572000" imgH="3429000" progId="PowerPoint.Slide.8">
              <p:embed/>
            </p:oleObj>
          </a:graphicData>
        </a:graphic>
      </p:graphicFrame>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3" name="Text Box 5"/>
          <p:cNvSpPr txBox="1">
            <a:spLocks noChangeArrowheads="1"/>
          </p:cNvSpPr>
          <p:nvPr/>
        </p:nvSpPr>
        <p:spPr bwMode="auto">
          <a:xfrm>
            <a:off x="395288" y="1136650"/>
            <a:ext cx="8208962" cy="522288"/>
          </a:xfrm>
          <a:prstGeom prst="rect">
            <a:avLst/>
          </a:prstGeom>
          <a:solidFill>
            <a:srgbClr val="F2F2F2"/>
          </a:solidFill>
          <a:ln w="25400">
            <a:solidFill>
              <a:srgbClr val="FF0000"/>
            </a:solidFill>
            <a:miter lim="800000"/>
            <a:headEnd/>
            <a:tailEnd/>
          </a:ln>
        </p:spPr>
        <p:txBody>
          <a:bodyPr>
            <a:spAutoFit/>
          </a:bodyPr>
          <a:lstStyle/>
          <a:p>
            <a:pPr>
              <a:spcBef>
                <a:spcPct val="50000"/>
              </a:spcBef>
              <a:buFont typeface="Arial" charset="0"/>
              <a:buNone/>
            </a:pPr>
            <a:r>
              <a:rPr lang="en-US" altLang="zh-CN" sz="2800" b="1">
                <a:solidFill>
                  <a:srgbClr val="7030A0"/>
                </a:solidFill>
                <a:ea typeface="黑体" pitchFamily="2" charset="-122"/>
              </a:rPr>
              <a:t>1.</a:t>
            </a:r>
            <a:r>
              <a:rPr lang="zh-CN" altLang="en-US" sz="2800" b="1">
                <a:solidFill>
                  <a:srgbClr val="7030A0"/>
                </a:solidFill>
                <a:ea typeface="黑体" pitchFamily="2" charset="-122"/>
              </a:rPr>
              <a:t>“二战”结束后，美苏失去了战时同盟的基础</a:t>
            </a:r>
          </a:p>
        </p:txBody>
      </p:sp>
      <p:sp>
        <p:nvSpPr>
          <p:cNvPr id="135174" name="Text Box 6"/>
          <p:cNvSpPr txBox="1">
            <a:spLocks noChangeArrowheads="1"/>
          </p:cNvSpPr>
          <p:nvPr/>
        </p:nvSpPr>
        <p:spPr bwMode="auto">
          <a:xfrm>
            <a:off x="395288" y="2057400"/>
            <a:ext cx="8208962" cy="522288"/>
          </a:xfrm>
          <a:prstGeom prst="rect">
            <a:avLst/>
          </a:prstGeom>
          <a:solidFill>
            <a:srgbClr val="F2F2F2"/>
          </a:solidFill>
          <a:ln w="25400">
            <a:solidFill>
              <a:srgbClr val="FF0000"/>
            </a:solidFill>
            <a:miter lim="800000"/>
            <a:headEnd/>
            <a:tailEnd/>
          </a:ln>
        </p:spPr>
        <p:txBody>
          <a:bodyPr>
            <a:spAutoFit/>
          </a:bodyPr>
          <a:lstStyle/>
          <a:p>
            <a:pPr>
              <a:spcBef>
                <a:spcPct val="50000"/>
              </a:spcBef>
              <a:buFont typeface="Arial" charset="0"/>
              <a:buNone/>
            </a:pPr>
            <a:r>
              <a:rPr lang="en-US" altLang="zh-CN" sz="2800" b="1">
                <a:solidFill>
                  <a:srgbClr val="7030A0"/>
                </a:solidFill>
                <a:ea typeface="黑体" pitchFamily="2" charset="-122"/>
              </a:rPr>
              <a:t>2.</a:t>
            </a:r>
            <a:r>
              <a:rPr lang="zh-CN" altLang="en-US" sz="2800" b="1">
                <a:solidFill>
                  <a:srgbClr val="7030A0"/>
                </a:solidFill>
                <a:ea typeface="黑体" pitchFamily="2" charset="-122"/>
              </a:rPr>
              <a:t>美国实力强大，确立了称霸世界的全球战略</a:t>
            </a:r>
          </a:p>
        </p:txBody>
      </p:sp>
      <p:sp>
        <p:nvSpPr>
          <p:cNvPr id="135175" name="Text Box 7"/>
          <p:cNvSpPr txBox="1">
            <a:spLocks noChangeArrowheads="1"/>
          </p:cNvSpPr>
          <p:nvPr/>
        </p:nvSpPr>
        <p:spPr bwMode="auto">
          <a:xfrm>
            <a:off x="395288" y="3028950"/>
            <a:ext cx="8208962" cy="522288"/>
          </a:xfrm>
          <a:prstGeom prst="rect">
            <a:avLst/>
          </a:prstGeom>
          <a:solidFill>
            <a:srgbClr val="F2F2F2"/>
          </a:solidFill>
          <a:ln w="25400">
            <a:solidFill>
              <a:srgbClr val="FF0000"/>
            </a:solidFill>
            <a:miter lim="800000"/>
            <a:headEnd/>
            <a:tailEnd/>
          </a:ln>
        </p:spPr>
        <p:txBody>
          <a:bodyPr>
            <a:spAutoFit/>
          </a:bodyPr>
          <a:lstStyle/>
          <a:p>
            <a:pPr>
              <a:spcBef>
                <a:spcPct val="50000"/>
              </a:spcBef>
              <a:buFont typeface="Arial" charset="0"/>
              <a:buNone/>
            </a:pPr>
            <a:r>
              <a:rPr lang="en-US" altLang="zh-CN" sz="2800" b="1">
                <a:solidFill>
                  <a:srgbClr val="7030A0"/>
                </a:solidFill>
                <a:ea typeface="黑体" pitchFamily="2" charset="-122"/>
              </a:rPr>
              <a:t>3.</a:t>
            </a:r>
            <a:r>
              <a:rPr lang="zh-CN" altLang="en-US" sz="2800" b="1">
                <a:solidFill>
                  <a:srgbClr val="7030A0"/>
                </a:solidFill>
                <a:ea typeface="黑体" pitchFamily="2" charset="-122"/>
              </a:rPr>
              <a:t>苏联实力增强，极力扩大自己在世界上影响</a:t>
            </a:r>
          </a:p>
        </p:txBody>
      </p:sp>
      <p:sp>
        <p:nvSpPr>
          <p:cNvPr id="135176" name="Text Box 8"/>
          <p:cNvSpPr txBox="1">
            <a:spLocks noChangeArrowheads="1"/>
          </p:cNvSpPr>
          <p:nvPr/>
        </p:nvSpPr>
        <p:spPr bwMode="auto">
          <a:xfrm>
            <a:off x="395288" y="3975100"/>
            <a:ext cx="8208962" cy="522288"/>
          </a:xfrm>
          <a:prstGeom prst="rect">
            <a:avLst/>
          </a:prstGeom>
          <a:solidFill>
            <a:srgbClr val="F2F2F2"/>
          </a:solidFill>
          <a:ln w="25400">
            <a:solidFill>
              <a:srgbClr val="FF0000"/>
            </a:solidFill>
            <a:miter lim="800000"/>
            <a:headEnd/>
            <a:tailEnd/>
          </a:ln>
        </p:spPr>
        <p:txBody>
          <a:bodyPr>
            <a:spAutoFit/>
          </a:bodyPr>
          <a:lstStyle/>
          <a:p>
            <a:pPr>
              <a:spcBef>
                <a:spcPct val="50000"/>
              </a:spcBef>
              <a:buFont typeface="Arial" charset="0"/>
              <a:buNone/>
            </a:pPr>
            <a:r>
              <a:rPr lang="en-US" altLang="zh-CN" sz="2800" b="1">
                <a:solidFill>
                  <a:srgbClr val="7030A0"/>
                </a:solidFill>
                <a:ea typeface="黑体" pitchFamily="2" charset="-122"/>
              </a:rPr>
              <a:t>4.</a:t>
            </a:r>
            <a:r>
              <a:rPr lang="zh-CN" altLang="en-US" sz="2800" b="1">
                <a:solidFill>
                  <a:srgbClr val="7030A0"/>
                </a:solidFill>
                <a:ea typeface="黑体" pitchFamily="2" charset="-122"/>
              </a:rPr>
              <a:t>美苏两国在社会制度与意识形态方面根本对立</a:t>
            </a:r>
          </a:p>
        </p:txBody>
      </p:sp>
      <p:sp>
        <p:nvSpPr>
          <p:cNvPr id="135177" name="Text Box 9"/>
          <p:cNvSpPr txBox="1">
            <a:spLocks noChangeArrowheads="1"/>
          </p:cNvSpPr>
          <p:nvPr/>
        </p:nvSpPr>
        <p:spPr bwMode="auto">
          <a:xfrm>
            <a:off x="395288" y="4921250"/>
            <a:ext cx="8208962" cy="522288"/>
          </a:xfrm>
          <a:prstGeom prst="rect">
            <a:avLst/>
          </a:prstGeom>
          <a:solidFill>
            <a:srgbClr val="F2F2F2"/>
          </a:solidFill>
          <a:ln w="25400">
            <a:solidFill>
              <a:srgbClr val="FF0000"/>
            </a:solidFill>
            <a:miter lim="800000"/>
            <a:headEnd/>
            <a:tailEnd/>
          </a:ln>
        </p:spPr>
        <p:txBody>
          <a:bodyPr>
            <a:spAutoFit/>
          </a:bodyPr>
          <a:lstStyle/>
          <a:p>
            <a:pPr>
              <a:spcBef>
                <a:spcPct val="50000"/>
              </a:spcBef>
              <a:buFont typeface="Arial" charset="0"/>
              <a:buNone/>
            </a:pPr>
            <a:r>
              <a:rPr lang="en-US" altLang="zh-CN" sz="2800" b="1">
                <a:solidFill>
                  <a:srgbClr val="7030A0"/>
                </a:solidFill>
                <a:ea typeface="黑体" pitchFamily="2" charset="-122"/>
              </a:rPr>
              <a:t>5.</a:t>
            </a:r>
            <a:r>
              <a:rPr lang="zh-CN" altLang="en-US" sz="2800" b="1">
                <a:solidFill>
                  <a:srgbClr val="7030A0"/>
                </a:solidFill>
                <a:ea typeface="黑体" pitchFamily="2" charset="-122"/>
              </a:rPr>
              <a:t>丘吉尔“铁幕”演说，为“冷战”推波助澜</a:t>
            </a:r>
          </a:p>
        </p:txBody>
      </p:sp>
      <p:sp>
        <p:nvSpPr>
          <p:cNvPr id="23558" name="Text Box 11"/>
          <p:cNvSpPr txBox="1">
            <a:spLocks noChangeArrowheads="1"/>
          </p:cNvSpPr>
          <p:nvPr/>
        </p:nvSpPr>
        <p:spPr bwMode="auto">
          <a:xfrm>
            <a:off x="239713" y="169863"/>
            <a:ext cx="8099425" cy="584200"/>
          </a:xfrm>
          <a:prstGeom prst="rect">
            <a:avLst/>
          </a:prstGeom>
          <a:solidFill>
            <a:srgbClr val="FFFF00">
              <a:alpha val="47842"/>
            </a:srgbClr>
          </a:solidFill>
          <a:ln w="9525">
            <a:noFill/>
            <a:miter lim="800000"/>
            <a:headEnd/>
            <a:tailEnd/>
          </a:ln>
        </p:spPr>
        <p:txBody>
          <a:bodyPr>
            <a:spAutoFit/>
          </a:bodyPr>
          <a:lstStyle/>
          <a:p>
            <a:pPr>
              <a:buFont typeface="Arial" charset="0"/>
              <a:buNone/>
            </a:pPr>
            <a:r>
              <a:rPr lang="zh-CN" altLang="en-US" b="1">
                <a:solidFill>
                  <a:srgbClr val="FF0000"/>
                </a:solidFill>
                <a:ea typeface="黑体" pitchFamily="2" charset="-122"/>
              </a:rPr>
              <a:t>【小结】</a:t>
            </a:r>
            <a:r>
              <a:rPr lang="en-US" altLang="zh-CN" b="1">
                <a:solidFill>
                  <a:srgbClr val="0000FF"/>
                </a:solidFill>
                <a:ea typeface="黑体" pitchFamily="2" charset="-122"/>
              </a:rPr>
              <a:t>——</a:t>
            </a:r>
            <a:r>
              <a:rPr lang="zh-CN" altLang="en-US" b="1">
                <a:solidFill>
                  <a:srgbClr val="0000FF"/>
                </a:solidFill>
                <a:ea typeface="黑体" pitchFamily="2" charset="-122"/>
              </a:rPr>
              <a:t>两极格局形成的原因</a:t>
            </a:r>
          </a:p>
        </p:txBody>
      </p:sp>
      <p:sp>
        <p:nvSpPr>
          <p:cNvPr id="12296" name="文本框 1"/>
          <p:cNvSpPr txBox="1">
            <a:spLocks noChangeArrowheads="1"/>
          </p:cNvSpPr>
          <p:nvPr/>
        </p:nvSpPr>
        <p:spPr bwMode="auto">
          <a:xfrm>
            <a:off x="238125" y="5729288"/>
            <a:ext cx="8545513" cy="731837"/>
          </a:xfrm>
          <a:prstGeom prst="rect">
            <a:avLst/>
          </a:prstGeom>
          <a:noFill/>
          <a:ln w="9525">
            <a:noFill/>
            <a:miter lim="800000"/>
            <a:headEnd/>
            <a:tailEnd/>
          </a:ln>
        </p:spPr>
        <p:txBody>
          <a:bodyPr>
            <a:spAutoFit/>
          </a:bodyPr>
          <a:lstStyle/>
          <a:p>
            <a:pPr marL="342900" indent="-342900">
              <a:lnSpc>
                <a:spcPct val="130000"/>
              </a:lnSpc>
              <a:spcBef>
                <a:spcPct val="20000"/>
              </a:spcBef>
              <a:buFont typeface="Arial" charset="0"/>
              <a:buNone/>
            </a:pPr>
            <a:r>
              <a:rPr lang="en-US" altLang="zh-CN" b="1">
                <a:solidFill>
                  <a:srgbClr val="FF0000"/>
                </a:solidFill>
                <a:latin typeface="黑体" pitchFamily="2" charset="-122"/>
                <a:ea typeface="黑体" pitchFamily="2" charset="-122"/>
              </a:rPr>
              <a:t>*</a:t>
            </a:r>
            <a:r>
              <a:rPr lang="zh-CN" altLang="en-US" b="1">
                <a:solidFill>
                  <a:srgbClr val="FF0000"/>
                </a:solidFill>
                <a:latin typeface="黑体" pitchFamily="2" charset="-122"/>
                <a:ea typeface="黑体" pitchFamily="2" charset="-122"/>
              </a:rPr>
              <a:t>根本原因</a:t>
            </a:r>
            <a:r>
              <a:rPr lang="zh-CN" altLang="en-US" b="1">
                <a:latin typeface="黑体" pitchFamily="2" charset="-122"/>
                <a:ea typeface="黑体" pitchFamily="2" charset="-122"/>
              </a:rPr>
              <a:t>：国家力量的变化，国家利益冲突</a:t>
            </a:r>
            <a:endParaRPr lang="zh-CN" altLang="en-US">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5173"/>
                                        </p:tgtEl>
                                        <p:attrNameLst>
                                          <p:attrName>style.visibility</p:attrName>
                                        </p:attrNameLst>
                                      </p:cBhvr>
                                      <p:to>
                                        <p:strVal val="visible"/>
                                      </p:to>
                                    </p:set>
                                    <p:animEffect transition="in" filter="wipe(left)">
                                      <p:cBhvr>
                                        <p:cTn id="7" dur="500"/>
                                        <p:tgtEl>
                                          <p:spTgt spid="135173"/>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135174"/>
                                        </p:tgtEl>
                                        <p:attrNameLst>
                                          <p:attrName>style.visibility</p:attrName>
                                        </p:attrNameLst>
                                      </p:cBhvr>
                                      <p:to>
                                        <p:strVal val="visible"/>
                                      </p:to>
                                    </p:set>
                                    <p:anim calcmode="lin" valueType="num">
                                      <p:cBhvr>
                                        <p:cTn id="12" dur="1000" fill="hold"/>
                                        <p:tgtEl>
                                          <p:spTgt spid="135174"/>
                                        </p:tgtEl>
                                        <p:attrNameLst>
                                          <p:attrName>ppt_x</p:attrName>
                                        </p:attrNameLst>
                                      </p:cBhvr>
                                      <p:tavLst>
                                        <p:tav tm="0">
                                          <p:val>
                                            <p:strVal val="#ppt_x-.2"/>
                                          </p:val>
                                        </p:tav>
                                        <p:tav tm="100000">
                                          <p:val>
                                            <p:strVal val="#ppt_x"/>
                                          </p:val>
                                        </p:tav>
                                      </p:tavLst>
                                    </p:anim>
                                    <p:anim calcmode="lin" valueType="num">
                                      <p:cBhvr>
                                        <p:cTn id="13" dur="1000" fill="hold"/>
                                        <p:tgtEl>
                                          <p:spTgt spid="135174"/>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3517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35175"/>
                                        </p:tgtEl>
                                        <p:attrNameLst>
                                          <p:attrName>style.visibility</p:attrName>
                                        </p:attrNameLst>
                                      </p:cBhvr>
                                      <p:to>
                                        <p:strVal val="visible"/>
                                      </p:to>
                                    </p:set>
                                    <p:animEffect transition="in" filter="wipe(left)">
                                      <p:cBhvr>
                                        <p:cTn id="19" dur="500"/>
                                        <p:tgtEl>
                                          <p:spTgt spid="135175"/>
                                        </p:tgtEl>
                                      </p:cBhvr>
                                    </p:animEffect>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135176"/>
                                        </p:tgtEl>
                                        <p:attrNameLst>
                                          <p:attrName>style.visibility</p:attrName>
                                        </p:attrNameLst>
                                      </p:cBhvr>
                                      <p:to>
                                        <p:strVal val="visible"/>
                                      </p:to>
                                    </p:set>
                                    <p:anim calcmode="lin" valueType="num">
                                      <p:cBhvr>
                                        <p:cTn id="24" dur="1000" fill="hold"/>
                                        <p:tgtEl>
                                          <p:spTgt spid="135176"/>
                                        </p:tgtEl>
                                        <p:attrNameLst>
                                          <p:attrName>ppt_x</p:attrName>
                                        </p:attrNameLst>
                                      </p:cBhvr>
                                      <p:tavLst>
                                        <p:tav tm="0">
                                          <p:val>
                                            <p:strVal val="#ppt_x-.2"/>
                                          </p:val>
                                        </p:tav>
                                        <p:tav tm="100000">
                                          <p:val>
                                            <p:strVal val="#ppt_x"/>
                                          </p:val>
                                        </p:tav>
                                      </p:tavLst>
                                    </p:anim>
                                    <p:anim calcmode="lin" valueType="num">
                                      <p:cBhvr>
                                        <p:cTn id="25" dur="1000" fill="hold"/>
                                        <p:tgtEl>
                                          <p:spTgt spid="135176"/>
                                        </p:tgtEl>
                                        <p:attrNameLst>
                                          <p:attrName>ppt_y</p:attrName>
                                        </p:attrNameLst>
                                      </p:cBhvr>
                                      <p:tavLst>
                                        <p:tav tm="0">
                                          <p:val>
                                            <p:strVal val="#ppt_y"/>
                                          </p:val>
                                        </p:tav>
                                        <p:tav tm="100000">
                                          <p:val>
                                            <p:strVal val="#ppt_y"/>
                                          </p:val>
                                        </p:tav>
                                      </p:tavLst>
                                    </p:anim>
                                    <p:animEffect transition="in" filter="wipe(right)" prLst="gradientSize: 0.1">
                                      <p:cBhvr>
                                        <p:cTn id="26" dur="1000"/>
                                        <p:tgtEl>
                                          <p:spTgt spid="13517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35177"/>
                                        </p:tgtEl>
                                        <p:attrNameLst>
                                          <p:attrName>style.visibility</p:attrName>
                                        </p:attrNameLst>
                                      </p:cBhvr>
                                      <p:to>
                                        <p:strVal val="visible"/>
                                      </p:to>
                                    </p:set>
                                    <p:animEffect transition="in" filter="wipe(left)">
                                      <p:cBhvr>
                                        <p:cTn id="31" dur="500"/>
                                        <p:tgtEl>
                                          <p:spTgt spid="135177"/>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2296">
                                            <p:txEl>
                                              <p:pRg st="0" end="0"/>
                                            </p:txEl>
                                          </p:spTgt>
                                        </p:tgtEl>
                                        <p:attrNameLst>
                                          <p:attrName>style.visibility</p:attrName>
                                        </p:attrNameLst>
                                      </p:cBhvr>
                                      <p:to>
                                        <p:strVal val="visible"/>
                                      </p:to>
                                    </p:set>
                                    <p:anim calcmode="lin" valueType="num">
                                      <p:cBhvr additive="base">
                                        <p:cTn id="36" dur="500" fill="hold"/>
                                        <p:tgtEl>
                                          <p:spTgt spid="1229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229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3" grpId="0" bldLvl="0" animBg="1"/>
      <p:bldP spid="135174" grpId="0" bldLvl="0" animBg="1"/>
      <p:bldP spid="135175" grpId="0" bldLvl="0" animBg="1"/>
      <p:bldP spid="135176" grpId="0" bldLvl="0" animBg="1"/>
      <p:bldP spid="135177"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MH" val="20151110112853"/>
  <p:tag name="MH_LIBRARY" val="CONTENTS"/>
  <p:tag name="MH_TYPE" val="NUMBER"/>
  <p:tag name="ID" val="545262"/>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51110112853"/>
  <p:tag name="MH_LIBRARY" val="CONTENTS"/>
  <p:tag name="MH_TYPE" val="ENTRY"/>
  <p:tag name="ID" val="545262"/>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51110112853"/>
  <p:tag name="MH_LIBRARY" val="CONTENTS"/>
  <p:tag name="MH_TYPE" val="ENTRY"/>
  <p:tag name="ID" val="545262"/>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51110112853"/>
  <p:tag name="MH_LIBRARY" val="CONTENTS"/>
  <p:tag name="MH_TYPE" val="NUMBER"/>
  <p:tag name="ID" val="545262"/>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51110112853"/>
  <p:tag name="MH_LIBRARY" val="CONTENTS"/>
  <p:tag name="MH_TYPE" val="ENTRY"/>
  <p:tag name="ID" val="545262"/>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51110112853"/>
  <p:tag name="MH_LIBRARY" val="CONTENTS"/>
  <p:tag name="MH_TYPE" val="NUMBER"/>
  <p:tag name="ID" val="545262"/>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51110112853"/>
  <p:tag name="MH_LIBRARY" val="CONTENTS"/>
  <p:tag name="MH_TYPE" val="NUMBER"/>
  <p:tag name="ID" val="545262"/>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51110112853"/>
  <p:tag name="MH_LIBRARY" val="CONTENTS"/>
  <p:tag name="MH_TYPE" val="ENTRY"/>
  <p:tag name="ID" val="545262"/>
  <p:tag name="MH_ORDER" val="2"/>
</p:tagLst>
</file>

<file path=ppt/theme/theme1.xml><?xml version="1.0" encoding="utf-8"?>
<a:theme xmlns:a="http://schemas.openxmlformats.org/drawingml/2006/main" name="吉祥如意">
  <a:themeElements>
    <a:clrScheme name="吉祥如意 1">
      <a:dk1>
        <a:srgbClr val="000000"/>
      </a:dk1>
      <a:lt1>
        <a:srgbClr val="FFFFFF"/>
      </a:lt1>
      <a:dk2>
        <a:srgbClr val="E40000"/>
      </a:dk2>
      <a:lt2>
        <a:srgbClr val="DDDDDD"/>
      </a:lt2>
      <a:accent1>
        <a:srgbClr val="E1F4FF"/>
      </a:accent1>
      <a:accent2>
        <a:srgbClr val="FFE2C5"/>
      </a:accent2>
      <a:accent3>
        <a:srgbClr val="FFFFFF"/>
      </a:accent3>
      <a:accent4>
        <a:srgbClr val="000000"/>
      </a:accent4>
      <a:accent5>
        <a:srgbClr val="EEF8FF"/>
      </a:accent5>
      <a:accent6>
        <a:srgbClr val="E7CDB2"/>
      </a:accent6>
      <a:hlink>
        <a:srgbClr val="0066CC"/>
      </a:hlink>
      <a:folHlink>
        <a:srgbClr val="9F9FBF"/>
      </a:folHlink>
    </a:clrScheme>
    <a:fontScheme name="吉祥如意">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3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3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吉祥如意 1">
        <a:dk1>
          <a:srgbClr val="000000"/>
        </a:dk1>
        <a:lt1>
          <a:srgbClr val="FFFFFF"/>
        </a:lt1>
        <a:dk2>
          <a:srgbClr val="E40000"/>
        </a:dk2>
        <a:lt2>
          <a:srgbClr val="DDDDDD"/>
        </a:lt2>
        <a:accent1>
          <a:srgbClr val="E1F4FF"/>
        </a:accent1>
        <a:accent2>
          <a:srgbClr val="FFE2C5"/>
        </a:accent2>
        <a:accent3>
          <a:srgbClr val="FFFFFF"/>
        </a:accent3>
        <a:accent4>
          <a:srgbClr val="000000"/>
        </a:accent4>
        <a:accent5>
          <a:srgbClr val="EEF8FF"/>
        </a:accent5>
        <a:accent6>
          <a:srgbClr val="E7CDB2"/>
        </a:accent6>
        <a:hlink>
          <a:srgbClr val="0066CC"/>
        </a:hlink>
        <a:folHlink>
          <a:srgbClr val="9F9FBF"/>
        </a:folHlink>
      </a:clrScheme>
      <a:clrMap bg1="lt1" tx1="dk1" bg2="lt2" tx2="dk2" accent1="accent1" accent2="accent2" accent3="accent3" accent4="accent4" accent5="accent5" accent6="accent6" hlink="hlink" folHlink="folHlink"/>
    </a:extraClrScheme>
    <a:extraClrScheme>
      <a:clrScheme name="吉祥如意 2">
        <a:dk1>
          <a:srgbClr val="59582D"/>
        </a:dk1>
        <a:lt1>
          <a:srgbClr val="EAEAEA"/>
        </a:lt1>
        <a:dk2>
          <a:srgbClr val="666699"/>
        </a:dk2>
        <a:lt2>
          <a:srgbClr val="D9D9D9"/>
        </a:lt2>
        <a:accent1>
          <a:srgbClr val="CCECFF"/>
        </a:accent1>
        <a:accent2>
          <a:srgbClr val="B2D2C7"/>
        </a:accent2>
        <a:accent3>
          <a:srgbClr val="F3F3F3"/>
        </a:accent3>
        <a:accent4>
          <a:srgbClr val="4B4A25"/>
        </a:accent4>
        <a:accent5>
          <a:srgbClr val="E2F4FF"/>
        </a:accent5>
        <a:accent6>
          <a:srgbClr val="A1BEB4"/>
        </a:accent6>
        <a:hlink>
          <a:srgbClr val="993366"/>
        </a:hlink>
        <a:folHlink>
          <a:srgbClr val="92B9E0"/>
        </a:folHlink>
      </a:clrScheme>
      <a:clrMap bg1="lt1" tx1="dk1" bg2="lt2" tx2="dk2" accent1="accent1" accent2="accent2" accent3="accent3" accent4="accent4" accent5="accent5" accent6="accent6" hlink="hlink" folHlink="folHlink"/>
    </a:extraClrScheme>
    <a:extraClrScheme>
      <a:clrScheme name="吉祥如意 3">
        <a:dk1>
          <a:srgbClr val="000099"/>
        </a:dk1>
        <a:lt1>
          <a:srgbClr val="FFFFCC"/>
        </a:lt1>
        <a:dk2>
          <a:srgbClr val="004000"/>
        </a:dk2>
        <a:lt2>
          <a:srgbClr val="FFD9B3"/>
        </a:lt2>
        <a:accent1>
          <a:srgbClr val="FFD9D9"/>
        </a:accent1>
        <a:accent2>
          <a:srgbClr val="DDDDDD"/>
        </a:accent2>
        <a:accent3>
          <a:srgbClr val="FFFFE2"/>
        </a:accent3>
        <a:accent4>
          <a:srgbClr val="000082"/>
        </a:accent4>
        <a:accent5>
          <a:srgbClr val="FFE9E9"/>
        </a:accent5>
        <a:accent6>
          <a:srgbClr val="C8C8C8"/>
        </a:accent6>
        <a:hlink>
          <a:srgbClr val="FF0000"/>
        </a:hlink>
        <a:folHlink>
          <a:srgbClr val="FFAB57"/>
        </a:folHlink>
      </a:clrScheme>
      <a:clrMap bg1="lt1" tx1="dk1" bg2="lt2" tx2="dk2" accent1="accent1" accent2="accent2" accent3="accent3" accent4="accent4" accent5="accent5" accent6="accent6" hlink="hlink" folHlink="folHlink"/>
    </a:extraClrScheme>
    <a:extraClrScheme>
      <a:clrScheme name="吉祥如意 4">
        <a:dk1>
          <a:srgbClr val="000000"/>
        </a:dk1>
        <a:lt1>
          <a:srgbClr val="DCE8E2"/>
        </a:lt1>
        <a:dk2>
          <a:srgbClr val="0033CC"/>
        </a:dk2>
        <a:lt2>
          <a:srgbClr val="C4C4D8"/>
        </a:lt2>
        <a:accent1>
          <a:srgbClr val="FFFFFF"/>
        </a:accent1>
        <a:accent2>
          <a:srgbClr val="A9CFB1"/>
        </a:accent2>
        <a:accent3>
          <a:srgbClr val="EBF2EE"/>
        </a:accent3>
        <a:accent4>
          <a:srgbClr val="000000"/>
        </a:accent4>
        <a:accent5>
          <a:srgbClr val="FFFFFF"/>
        </a:accent5>
        <a:accent6>
          <a:srgbClr val="99BBA0"/>
        </a:accent6>
        <a:hlink>
          <a:srgbClr val="CC3300"/>
        </a:hlink>
        <a:folHlink>
          <a:srgbClr val="666699"/>
        </a:folHlink>
      </a:clrScheme>
      <a:clrMap bg1="lt1" tx1="dk1" bg2="lt2" tx2="dk2" accent1="accent1" accent2="accent2" accent3="accent3" accent4="accent4" accent5="accent5" accent6="accent6" hlink="hlink" folHlink="folHlink"/>
    </a:extraClrScheme>
    <a:extraClrScheme>
      <a:clrScheme name="吉祥如意 5">
        <a:dk1>
          <a:srgbClr val="606090"/>
        </a:dk1>
        <a:lt1>
          <a:srgbClr val="E5FFFF"/>
        </a:lt1>
        <a:dk2>
          <a:srgbClr val="0000CC"/>
        </a:dk2>
        <a:lt2>
          <a:srgbClr val="91DAFF"/>
        </a:lt2>
        <a:accent1>
          <a:srgbClr val="EAEAEA"/>
        </a:accent1>
        <a:accent2>
          <a:srgbClr val="FFE2C5"/>
        </a:accent2>
        <a:accent3>
          <a:srgbClr val="F0FFFF"/>
        </a:accent3>
        <a:accent4>
          <a:srgbClr val="51517A"/>
        </a:accent4>
        <a:accent5>
          <a:srgbClr val="F3F3F3"/>
        </a:accent5>
        <a:accent6>
          <a:srgbClr val="E7CDB2"/>
        </a:accent6>
        <a:hlink>
          <a:srgbClr val="000000"/>
        </a:hlink>
        <a:folHlink>
          <a:srgbClr val="3DB77A"/>
        </a:folHlink>
      </a:clrScheme>
      <a:clrMap bg1="lt1" tx1="dk1" bg2="lt2" tx2="dk2" accent1="accent1" accent2="accent2" accent3="accent3" accent4="accent4" accent5="accent5" accent6="accent6" hlink="hlink" folHlink="folHlink"/>
    </a:extraClrScheme>
    <a:extraClrScheme>
      <a:clrScheme name="吉祥如意 6">
        <a:dk1>
          <a:srgbClr val="CC0066"/>
        </a:dk1>
        <a:lt1>
          <a:srgbClr val="FFDDBB"/>
        </a:lt1>
        <a:dk2>
          <a:srgbClr val="000000"/>
        </a:dk2>
        <a:lt2>
          <a:srgbClr val="C0C0C0"/>
        </a:lt2>
        <a:accent1>
          <a:srgbClr val="FFFFCC"/>
        </a:accent1>
        <a:accent2>
          <a:srgbClr val="FFFFFF"/>
        </a:accent2>
        <a:accent3>
          <a:srgbClr val="FFEBDA"/>
        </a:accent3>
        <a:accent4>
          <a:srgbClr val="AE0056"/>
        </a:accent4>
        <a:accent5>
          <a:srgbClr val="FFFFE2"/>
        </a:accent5>
        <a:accent6>
          <a:srgbClr val="E7E7E7"/>
        </a:accent6>
        <a:hlink>
          <a:srgbClr val="0066CC"/>
        </a:hlink>
        <a:folHlink>
          <a:srgbClr val="8EB37D"/>
        </a:folHlink>
      </a:clrScheme>
      <a:clrMap bg1="lt1" tx1="dk1" bg2="lt2" tx2="dk2" accent1="accent1" accent2="accent2" accent3="accent3" accent4="accent4" accent5="accent5" accent6="accent6" hlink="hlink" folHlink="folHlink"/>
    </a:extraClrScheme>
    <a:extraClrScheme>
      <a:clrScheme name="吉祥如意 7">
        <a:dk1>
          <a:srgbClr val="B60000"/>
        </a:dk1>
        <a:lt1>
          <a:srgbClr val="FFFF99"/>
        </a:lt1>
        <a:dk2>
          <a:srgbClr val="800000"/>
        </a:dk2>
        <a:lt2>
          <a:srgbClr val="FFFFFF"/>
        </a:lt2>
        <a:accent1>
          <a:srgbClr val="9888A4"/>
        </a:accent1>
        <a:accent2>
          <a:srgbClr val="A9335D"/>
        </a:accent2>
        <a:accent3>
          <a:srgbClr val="C0AAAA"/>
        </a:accent3>
        <a:accent4>
          <a:srgbClr val="DADA82"/>
        </a:accent4>
        <a:accent5>
          <a:srgbClr val="CAC3CF"/>
        </a:accent5>
        <a:accent6>
          <a:srgbClr val="992D53"/>
        </a:accent6>
        <a:hlink>
          <a:srgbClr val="CCECFF"/>
        </a:hlink>
        <a:folHlink>
          <a:srgbClr val="FF6600"/>
        </a:folHlink>
      </a:clrScheme>
      <a:clrMap bg1="dk2" tx1="lt1" bg2="dk1" tx2="lt2" accent1="accent1" accent2="accent2" accent3="accent3" accent4="accent4" accent5="accent5" accent6="accent6" hlink="hlink" folHlink="folHlink"/>
    </a:extraClrScheme>
    <a:extraClrScheme>
      <a:clrScheme name="吉祥如意 8">
        <a:dk1>
          <a:srgbClr val="808080"/>
        </a:dk1>
        <a:lt1>
          <a:srgbClr val="FFFFFF"/>
        </a:lt1>
        <a:dk2>
          <a:srgbClr val="1C1C1C"/>
        </a:dk2>
        <a:lt2>
          <a:srgbClr val="FFFF66"/>
        </a:lt2>
        <a:accent1>
          <a:srgbClr val="9898BA"/>
        </a:accent1>
        <a:accent2>
          <a:srgbClr val="777777"/>
        </a:accent2>
        <a:accent3>
          <a:srgbClr val="ABABAB"/>
        </a:accent3>
        <a:accent4>
          <a:srgbClr val="DADADA"/>
        </a:accent4>
        <a:accent5>
          <a:srgbClr val="CACAD9"/>
        </a:accent5>
        <a:accent6>
          <a:srgbClr val="6B6B6B"/>
        </a:accent6>
        <a:hlink>
          <a:srgbClr val="CCFF99"/>
        </a:hlink>
        <a:folHlink>
          <a:srgbClr val="E436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TotalTime>
  <Words>1452</Words>
  <Application>Microsoft Office PowerPoint</Application>
  <PresentationFormat>全屏显示(4:3)</PresentationFormat>
  <Paragraphs>198</Paragraphs>
  <Slides>26</Slides>
  <Notes>0</Notes>
  <HiddenSlides>0</HiddenSlides>
  <MMClips>1</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26</vt:i4>
      </vt:variant>
    </vt:vector>
  </HeadingPairs>
  <TitlesOfParts>
    <vt:vector size="28" baseType="lpstr">
      <vt:lpstr>吉祥如意</vt:lpstr>
      <vt:lpstr>幻灯片</vt:lpstr>
      <vt:lpstr>幻灯片 1</vt:lpstr>
      <vt:lpstr>幻灯片 2</vt:lpstr>
      <vt:lpstr>幻灯片 3</vt:lpstr>
      <vt:lpstr>幻灯片 4</vt:lpstr>
      <vt:lpstr>学习目标</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  朝鲜战争                                越南战争</vt:lpstr>
      <vt:lpstr>幻灯片 18</vt:lpstr>
      <vt:lpstr>幻灯片 19</vt:lpstr>
      <vt:lpstr>幻灯片 20</vt:lpstr>
      <vt:lpstr>幻灯片 21</vt:lpstr>
      <vt:lpstr>幻灯片 22</vt:lpstr>
      <vt:lpstr>幽灵重现，如何应对？</vt:lpstr>
      <vt:lpstr>幻灯片 24</vt:lpstr>
      <vt:lpstr>幻灯片 25</vt:lpstr>
      <vt:lpstr>幻灯片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user</cp:lastModifiedBy>
  <cp:revision>147</cp:revision>
  <dcterms:created xsi:type="dcterms:W3CDTF">2018-11-19T00:24:34Z</dcterms:created>
  <dcterms:modified xsi:type="dcterms:W3CDTF">2018-12-26T02:37:04Z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2052-11.1.0.7932</vt:lpwstr>
  </property>
</Properties>
</file>