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04" r:id="rId3"/>
    <p:sldId id="305" r:id="rId4"/>
    <p:sldId id="276" r:id="rId5"/>
    <p:sldId id="306" r:id="rId6"/>
    <p:sldId id="307" r:id="rId7"/>
    <p:sldId id="308" r:id="rId8"/>
    <p:sldId id="349" r:id="rId9"/>
    <p:sldId id="309" r:id="rId10"/>
    <p:sldId id="262" r:id="rId11"/>
    <p:sldId id="310" r:id="rId12"/>
    <p:sldId id="258" r:id="rId13"/>
    <p:sldId id="311" r:id="rId14"/>
    <p:sldId id="257" r:id="rId15"/>
    <p:sldId id="312" r:id="rId16"/>
    <p:sldId id="263" r:id="rId17"/>
    <p:sldId id="340" r:id="rId18"/>
    <p:sldId id="341" r:id="rId19"/>
    <p:sldId id="342" r:id="rId21"/>
    <p:sldId id="277" r:id="rId22"/>
    <p:sldId id="343" r:id="rId23"/>
    <p:sldId id="346" r:id="rId24"/>
    <p:sldId id="366" r:id="rId25"/>
    <p:sldId id="367" r:id="rId26"/>
    <p:sldId id="344" r:id="rId27"/>
    <p:sldId id="28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8A4E"/>
    <a:srgbClr val="EE7A2B"/>
    <a:srgbClr val="5E50A1"/>
    <a:srgbClr val="E82F2E"/>
    <a:srgbClr val="D8F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showGuides="1">
      <p:cViewPr varScale="1">
        <p:scale>
          <a:sx n="100" d="100"/>
          <a:sy n="100" d="100"/>
        </p:scale>
        <p:origin x="114" y="270"/>
      </p:cViewPr>
      <p:guideLst>
        <p:guide orient="horz" pos="217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38914" name="幻灯片图像占位符 1"/>
          <p:cNvSpPr>
            <a:spLocks noGrp="1" noRot="1" noChangeAspect="1" noTextEdit="1"/>
          </p:cNvSpPr>
          <p:nvPr>
            <p:ph type="sldImg"/>
          </p:nvPr>
        </p:nvSpPr>
        <p:spPr/>
      </p:sp>
      <p:sp>
        <p:nvSpPr>
          <p:cNvPr id="38915" name="备注占位符 2"/>
          <p:cNvSpPr>
            <a:spLocks noGrp="1"/>
          </p:cNvSpPr>
          <p:nvPr>
            <p:ph type="body" idx="1"/>
          </p:nvPr>
        </p:nvSpPr>
        <p:spPr/>
        <p:txBody>
          <a:bodyPr vert="horz" wrap="square" anchor="t"/>
          <a:p>
            <a:pPr lvl="0"/>
            <a:r>
              <a:rPr lang="zh-CN" altLang="en-US" dirty="0"/>
              <a:t>一个中心两个基本点：以经济建设为中心，坚持四项基本原则，坚持改革开放。</a:t>
            </a:r>
            <a:endParaRPr lang="zh-CN" altLang="en-US" dirty="0"/>
          </a:p>
        </p:txBody>
      </p:sp>
      <p:sp>
        <p:nvSpPr>
          <p:cNvPr id="38916" name="灯片编号占位符 3"/>
          <p:cNvSpPr txBox="1">
            <a:spLocks noGrp="1"/>
          </p:cNvSpP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US" altLang="x-none" sz="1200" dirty="0"/>
            </a:fld>
            <a:endParaRPr lang="en-US" altLang="x-none" sz="1200"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983C302-1D17-4226-A4B8-BFF9FDC52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DC8BD9-1E77-4966-A959-DFF02EA04B6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3C302-1D17-4226-A4B8-BFF9FDC52DB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C8BD9-1E77-4966-A959-DFF02EA04B6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png"/><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image" Target="../media/image19.jpeg"/><Relationship Id="rId8" Type="http://schemas.openxmlformats.org/officeDocument/2006/relationships/image" Target="../media/image18.jpeg"/><Relationship Id="rId7" Type="http://schemas.openxmlformats.org/officeDocument/2006/relationships/image" Target="../media/image17.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7" Type="http://schemas.openxmlformats.org/officeDocument/2006/relationships/slideLayout" Target="../slideLayouts/slideLayout7.xml"/><Relationship Id="rId16" Type="http://schemas.openxmlformats.org/officeDocument/2006/relationships/image" Target="../media/image26.jpeg"/><Relationship Id="rId15" Type="http://schemas.openxmlformats.org/officeDocument/2006/relationships/image" Target="../media/image25.jpeg"/><Relationship Id="rId14" Type="http://schemas.openxmlformats.org/officeDocument/2006/relationships/image" Target="../media/image24.jpeg"/><Relationship Id="rId13" Type="http://schemas.openxmlformats.org/officeDocument/2006/relationships/image" Target="../media/image23.jpeg"/><Relationship Id="rId12" Type="http://schemas.openxmlformats.org/officeDocument/2006/relationships/image" Target="../media/image22.jpeg"/><Relationship Id="rId11" Type="http://schemas.openxmlformats.org/officeDocument/2006/relationships/image" Target="../media/image21.jpeg"/><Relationship Id="rId10" Type="http://schemas.openxmlformats.org/officeDocument/2006/relationships/image" Target="../media/image20.jpe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0" y="148263"/>
            <a:ext cx="758709" cy="680315"/>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49024" y="5819739"/>
            <a:ext cx="942976" cy="781085"/>
          </a:xfrm>
          <a:prstGeom prst="rect">
            <a:avLst/>
          </a:prstGeom>
        </p:spPr>
      </p:pic>
      <p:pic>
        <p:nvPicPr>
          <p:cNvPr id="18439" name="Picture 7" descr="邓"/>
          <p:cNvPicPr>
            <a:picLocks noChangeAspect="1"/>
          </p:cNvPicPr>
          <p:nvPr/>
        </p:nvPicPr>
        <p:blipFill>
          <a:blip r:embed="rId3">
            <a:lum bright="4001" contrast="24000"/>
          </a:blip>
          <a:stretch>
            <a:fillRect/>
          </a:stretch>
        </p:blipFill>
        <p:spPr>
          <a:xfrm>
            <a:off x="1248410" y="1353185"/>
            <a:ext cx="4319270" cy="2506980"/>
          </a:xfrm>
          <a:prstGeom prst="rect">
            <a:avLst/>
          </a:prstGeom>
          <a:noFill/>
          <a:ln w="9525">
            <a:noFill/>
          </a:ln>
        </p:spPr>
      </p:pic>
      <p:pic>
        <p:nvPicPr>
          <p:cNvPr id="18440" name="Picture 8" descr="图片1"/>
          <p:cNvPicPr>
            <a:picLocks noChangeAspect="1"/>
          </p:cNvPicPr>
          <p:nvPr/>
        </p:nvPicPr>
        <p:blipFill>
          <a:blip r:embed="rId4">
            <a:lum contrast="28000"/>
          </a:blip>
          <a:stretch>
            <a:fillRect/>
          </a:stretch>
        </p:blipFill>
        <p:spPr>
          <a:xfrm>
            <a:off x="6142355" y="1217930"/>
            <a:ext cx="4578350" cy="2642235"/>
          </a:xfrm>
          <a:prstGeom prst="rect">
            <a:avLst/>
          </a:prstGeom>
          <a:noFill/>
          <a:ln w="9525">
            <a:noFill/>
          </a:ln>
        </p:spPr>
      </p:pic>
      <p:sp>
        <p:nvSpPr>
          <p:cNvPr id="18441" name="Text Box 9"/>
          <p:cNvSpPr txBox="1"/>
          <p:nvPr/>
        </p:nvSpPr>
        <p:spPr>
          <a:xfrm>
            <a:off x="1470343" y="271780"/>
            <a:ext cx="9250362" cy="946150"/>
          </a:xfrm>
          <a:prstGeom prst="rect">
            <a:avLst/>
          </a:prstGeom>
          <a:noFill/>
          <a:ln w="9525">
            <a:noFill/>
          </a:ln>
          <a:effectLst>
            <a:outerShdw dist="107763" dir="2699999" algn="ctr" rotWithShape="0">
              <a:schemeClr val="bg2">
                <a:alpha val="50000"/>
              </a:schemeClr>
            </a:outerShdw>
          </a:effectLst>
        </p:spPr>
        <p:txBody>
          <a:bodyPr>
            <a:spAutoFit/>
          </a:bodyPr>
          <a:p>
            <a:pPr algn="ctr"/>
            <a:r>
              <a:rPr lang="zh-CN" altLang="en-US" sz="5600" b="1" dirty="0">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rPr>
              <a:t>建设中国特色社会主义理论</a:t>
            </a:r>
            <a:endParaRPr lang="zh-CN" altLang="en-US" sz="5600" b="1" dirty="0">
              <a:solidFill>
                <a:srgbClr val="FF0000"/>
              </a:solidFill>
              <a:effectLst>
                <a:outerShdw blurRad="38100" dist="38100" dir="2700000">
                  <a:srgbClr val="C0C0C0"/>
                </a:outerShdw>
              </a:effectLst>
              <a:latin typeface="Arial" panose="020B0604020202020204" pitchFamily="34" charset="0"/>
              <a:ea typeface="华文行楷" panose="02010800040101010101" pitchFamily="2" charset="-122"/>
            </a:endParaRPr>
          </a:p>
        </p:txBody>
      </p:sp>
      <p:pic>
        <p:nvPicPr>
          <p:cNvPr id="3" name="图片 2"/>
          <p:cNvPicPr>
            <a:picLocks noChangeAspect="1"/>
          </p:cNvPicPr>
          <p:nvPr/>
        </p:nvPicPr>
        <p:blipFill>
          <a:blip r:embed="rId5"/>
          <a:stretch>
            <a:fillRect/>
          </a:stretch>
        </p:blipFill>
        <p:spPr>
          <a:xfrm>
            <a:off x="1107440" y="3860800"/>
            <a:ext cx="4891405" cy="2740025"/>
          </a:xfrm>
          <a:prstGeom prst="rect">
            <a:avLst/>
          </a:prstGeom>
        </p:spPr>
      </p:pic>
      <p:pic>
        <p:nvPicPr>
          <p:cNvPr id="4" name="图片 3"/>
          <p:cNvPicPr>
            <a:picLocks noChangeAspect="1"/>
          </p:cNvPicPr>
          <p:nvPr/>
        </p:nvPicPr>
        <p:blipFill>
          <a:blip r:embed="rId6"/>
          <a:stretch>
            <a:fillRect/>
          </a:stretch>
        </p:blipFill>
        <p:spPr>
          <a:xfrm>
            <a:off x="5998845" y="3992880"/>
            <a:ext cx="4858385" cy="25730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913130" y="104404"/>
            <a:ext cx="2430780" cy="768350"/>
          </a:xfrm>
          <a:prstGeom prst="rect">
            <a:avLst/>
          </a:prstGeom>
          <a:noFill/>
        </p:spPr>
        <p:txBody>
          <a:bodyPr wrap="none" rtlCol="0">
            <a:spAutoFit/>
          </a:bodyPr>
          <a:lstStyle/>
          <a:p>
            <a:pPr algn="ctr"/>
            <a:r>
              <a:rPr lang="en-US" altLang="zh-CN" sz="4400" b="1" dirty="0" smtClean="0">
                <a:solidFill>
                  <a:srgbClr val="1C8A4E"/>
                </a:solidFill>
                <a:latin typeface="汉仪南宫体简" panose="02010609000101010101" pitchFamily="49" charset="-122"/>
                <a:ea typeface="汉仪南宫体简" panose="02010609000101010101" pitchFamily="49" charset="-122"/>
              </a:rPr>
              <a:t>1.</a:t>
            </a:r>
            <a:r>
              <a:rPr lang="zh-CN" altLang="en-US" sz="4400" b="1" dirty="0" smtClean="0">
                <a:solidFill>
                  <a:srgbClr val="1C8A4E"/>
                </a:solidFill>
                <a:latin typeface="汉仪南宫体简" panose="02010609000101010101" pitchFamily="49" charset="-122"/>
                <a:ea typeface="汉仪南宫体简" panose="02010609000101010101" pitchFamily="49" charset="-122"/>
              </a:rPr>
              <a:t>创建：</a:t>
            </a:r>
            <a:endParaRPr lang="zh-CN" altLang="en-US" sz="4400" b="1" dirty="0" smtClean="0">
              <a:solidFill>
                <a:srgbClr val="1C8A4E"/>
              </a:solidFill>
              <a:latin typeface="汉仪南宫体简" panose="02010609000101010101" pitchFamily="49" charset="-122"/>
              <a:ea typeface="汉仪南宫体简" panose="02010609000101010101" pitchFamily="49"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0" y="148263"/>
            <a:ext cx="758709" cy="680315"/>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49024" y="5819739"/>
            <a:ext cx="942976" cy="781085"/>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9159" b="9187"/>
          <a:stretch>
            <a:fillRect/>
          </a:stretch>
        </p:blipFill>
        <p:spPr>
          <a:xfrm>
            <a:off x="8039131" y="147837"/>
            <a:ext cx="4152962" cy="2613639"/>
          </a:xfrm>
          <a:prstGeom prst="rect">
            <a:avLst/>
          </a:prstGeom>
        </p:spPr>
      </p:pic>
      <p:sp>
        <p:nvSpPr>
          <p:cNvPr id="20" name="TextBox 76"/>
          <p:cNvSpPr txBox="1"/>
          <p:nvPr/>
        </p:nvSpPr>
        <p:spPr>
          <a:xfrm>
            <a:off x="586740" y="916305"/>
            <a:ext cx="3507740" cy="645160"/>
          </a:xfrm>
          <a:prstGeom prst="rect">
            <a:avLst/>
          </a:prstGeom>
          <a:noFill/>
        </p:spPr>
        <p:txBody>
          <a:bodyPr wrap="square" rtlCol="0">
            <a:spAutoFit/>
          </a:bodyPr>
          <a:lstStyle/>
          <a:p>
            <a:pPr indent="0">
              <a:buFont typeface="Wingdings" panose="05000000000000000000" pitchFamily="2" charset="2"/>
              <a:buNone/>
            </a:pPr>
            <a:r>
              <a:rPr lang="zh-CN" altLang="en-US" sz="3600" b="1" dirty="0">
                <a:solidFill>
                  <a:srgbClr val="EE7A2B"/>
                </a:solidFill>
                <a:latin typeface="汉仪南宫体简" panose="02010609000101010101" pitchFamily="49" charset="-122"/>
                <a:ea typeface="汉仪南宫体简" panose="02010609000101010101" pitchFamily="49" charset="-122"/>
              </a:rPr>
              <a:t>（</a:t>
            </a:r>
            <a:r>
              <a:rPr lang="en-US" altLang="zh-CN" sz="3600" b="1" dirty="0">
                <a:solidFill>
                  <a:srgbClr val="EE7A2B"/>
                </a:solidFill>
                <a:latin typeface="汉仪南宫体简" panose="02010609000101010101" pitchFamily="49" charset="-122"/>
                <a:ea typeface="汉仪南宫体简" panose="02010609000101010101" pitchFamily="49" charset="-122"/>
              </a:rPr>
              <a:t>2</a:t>
            </a:r>
            <a:r>
              <a:rPr lang="zh-CN" altLang="en-US" sz="3600" b="1" dirty="0">
                <a:solidFill>
                  <a:srgbClr val="EE7A2B"/>
                </a:solidFill>
                <a:latin typeface="汉仪南宫体简" panose="02010609000101010101" pitchFamily="49" charset="-122"/>
                <a:ea typeface="汉仪南宫体简" panose="02010609000101010101" pitchFamily="49" charset="-122"/>
              </a:rPr>
              <a:t>）形成过程：</a:t>
            </a:r>
            <a:endParaRPr lang="zh-CN" altLang="en-US" sz="3600" b="1" dirty="0">
              <a:solidFill>
                <a:srgbClr val="EE7A2B"/>
              </a:solidFill>
              <a:latin typeface="汉仪南宫体简" panose="02010609000101010101" pitchFamily="49" charset="-122"/>
              <a:ea typeface="汉仪南宫体简" panose="02010609000101010101" pitchFamily="49" charset="-122"/>
            </a:endParaRPr>
          </a:p>
        </p:txBody>
      </p:sp>
      <p:sp>
        <p:nvSpPr>
          <p:cNvPr id="21" name="文本框 20"/>
          <p:cNvSpPr txBox="1"/>
          <p:nvPr/>
        </p:nvSpPr>
        <p:spPr>
          <a:xfrm>
            <a:off x="325120" y="1729740"/>
            <a:ext cx="11108690" cy="4090035"/>
          </a:xfrm>
          <a:prstGeom prst="rect">
            <a:avLst/>
          </a:prstGeom>
          <a:noFill/>
        </p:spPr>
        <p:txBody>
          <a:bodyPr wrap="square" rtlCol="0">
            <a:spAutoFit/>
          </a:bodyPr>
          <a:lstStyle/>
          <a:p>
            <a:pPr>
              <a:lnSpc>
                <a:spcPct val="130000"/>
              </a:lnSpc>
            </a:pPr>
            <a:r>
              <a:rPr lang="en-US" altLang="zh-CN" sz="3200" b="1" dirty="0" smtClean="0">
                <a:solidFill>
                  <a:schemeClr val="tx1">
                    <a:lumMod val="75000"/>
                    <a:lumOff val="25000"/>
                  </a:schemeClr>
                </a:solidFill>
                <a:latin typeface="Calibri" panose="020F0502020204030204" pitchFamily="34" charset="0"/>
                <a:ea typeface="华文隶书" panose="02010800040101010101" charset="-122"/>
              </a:rPr>
              <a:t>①</a:t>
            </a:r>
            <a:r>
              <a:rPr lang="en-US" altLang="zh-CN" sz="3200" b="1" dirty="0" smtClean="0">
                <a:solidFill>
                  <a:schemeClr val="tx1">
                    <a:lumMod val="75000"/>
                    <a:lumOff val="25000"/>
                  </a:schemeClr>
                </a:solidFill>
                <a:latin typeface="华文隶书" panose="02010800040101010101" charset="-122"/>
                <a:ea typeface="华文隶书" panose="02010800040101010101" charset="-122"/>
              </a:rPr>
              <a:t>1978</a:t>
            </a:r>
            <a:r>
              <a:rPr lang="zh-CN" altLang="en-US" sz="3200" b="1" dirty="0" smtClean="0">
                <a:solidFill>
                  <a:schemeClr val="tx1">
                    <a:lumMod val="75000"/>
                    <a:lumOff val="25000"/>
                  </a:schemeClr>
                </a:solidFill>
                <a:latin typeface="华文隶书" panose="02010800040101010101" charset="-122"/>
                <a:ea typeface="华文隶书" panose="02010800040101010101" charset="-122"/>
              </a:rPr>
              <a:t>年</a:t>
            </a:r>
            <a:r>
              <a:rPr lang="en-US" altLang="zh-CN" sz="3200" b="1" dirty="0" smtClean="0">
                <a:solidFill>
                  <a:schemeClr val="tx1">
                    <a:lumMod val="75000"/>
                    <a:lumOff val="25000"/>
                  </a:schemeClr>
                </a:solidFill>
                <a:latin typeface="华文隶书" panose="02010800040101010101" charset="-122"/>
                <a:ea typeface="华文隶书" panose="02010800040101010101" charset="-122"/>
              </a:rPr>
              <a:t>11</a:t>
            </a:r>
            <a:r>
              <a:rPr lang="zh-CN" altLang="en-US" sz="3200" b="1" dirty="0" smtClean="0">
                <a:solidFill>
                  <a:schemeClr val="tx1">
                    <a:lumMod val="75000"/>
                    <a:lumOff val="25000"/>
                  </a:schemeClr>
                </a:solidFill>
                <a:latin typeface="华文隶书" panose="02010800040101010101" charset="-122"/>
                <a:ea typeface="华文隶书" panose="02010800040101010101" charset="-122"/>
              </a:rPr>
              <a:t>月 中共中央工作会议  北京</a:t>
            </a:r>
            <a:endParaRPr lang="zh-CN" altLang="en-US" sz="3200" b="1" dirty="0" smtClean="0">
              <a:solidFill>
                <a:schemeClr val="tx1">
                  <a:lumMod val="75000"/>
                  <a:lumOff val="25000"/>
                </a:schemeClr>
              </a:solidFill>
              <a:latin typeface="华文隶书" panose="02010800040101010101" charset="-122"/>
              <a:ea typeface="华文隶书" panose="02010800040101010101"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A.</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内容：</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《解放思想，实事求是，团结一致向前看》</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解放思想</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b.</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提出改革经济体制的任务</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B.</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意义：这篇讲话是开辟</a:t>
            </a:r>
            <a:r>
              <a:rPr lang="zh-CN" altLang="en-US" sz="2800" b="1" dirty="0" smtClean="0">
                <a:solidFill>
                  <a:srgbClr val="FF0000"/>
                </a:solidFill>
                <a:latin typeface="汉仪南宫体简" panose="02010609000101010101" pitchFamily="49" charset="-122"/>
                <a:ea typeface="汉仪南宫体简" panose="02010609000101010101" pitchFamily="49" charset="-122"/>
              </a:rPr>
              <a:t>新时期新道路</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的</a:t>
            </a:r>
            <a:r>
              <a:rPr lang="zh-CN" altLang="en-US" sz="2800" b="1" dirty="0" smtClean="0">
                <a:solidFill>
                  <a:srgbClr val="FF0000"/>
                </a:solidFill>
                <a:latin typeface="汉仪南宫体简" panose="02010609000101010101" pitchFamily="49" charset="-122"/>
                <a:ea typeface="汉仪南宫体简" panose="02010609000101010101" pitchFamily="49" charset="-122"/>
              </a:rPr>
              <a:t>宣言书；</a:t>
            </a:r>
            <a:endParaRPr lang="zh-CN" altLang="en-US" sz="2800" b="1" dirty="0" smtClean="0">
              <a:solidFill>
                <a:srgbClr val="FF0000"/>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rgbClr val="FF0000"/>
                </a:solidFill>
                <a:latin typeface="汉仪南宫体简" panose="02010609000101010101" pitchFamily="49" charset="-122"/>
                <a:ea typeface="汉仪南宫体简" panose="02010609000101010101" pitchFamily="49" charset="-122"/>
              </a:rPr>
              <a:t>            </a:t>
            </a:r>
            <a:r>
              <a:rPr lang="zh-CN" altLang="en-US" sz="2800" b="1" dirty="0" smtClean="0">
                <a:solidFill>
                  <a:schemeClr val="tx1"/>
                </a:solidFill>
                <a:latin typeface="汉仪南宫体简" panose="02010609000101010101" pitchFamily="49" charset="-122"/>
                <a:ea typeface="汉仪南宫体简" panose="02010609000101010101" pitchFamily="49" charset="-122"/>
              </a:rPr>
              <a:t>成为十一届三中全会的</a:t>
            </a:r>
            <a:r>
              <a:rPr lang="zh-CN" altLang="en-US" sz="2800" b="1" dirty="0" smtClean="0">
                <a:solidFill>
                  <a:srgbClr val="FF0000"/>
                </a:solidFill>
                <a:latin typeface="汉仪南宫体简" panose="02010609000101010101" pitchFamily="49" charset="-122"/>
                <a:ea typeface="汉仪南宫体简" panose="02010609000101010101" pitchFamily="49" charset="-122"/>
              </a:rPr>
              <a:t>主题报告。</a:t>
            </a:r>
            <a:endParaRPr lang="zh-CN" altLang="en-US" sz="2800" b="1" dirty="0" smtClean="0">
              <a:solidFill>
                <a:srgbClr val="FF0000"/>
              </a:solidFill>
              <a:latin typeface="汉仪南宫体简" panose="02010609000101010101" pitchFamily="49" charset="-122"/>
              <a:ea typeface="汉仪南宫体简" panose="02010609000101010101" pitchFamily="49" charset="-122"/>
            </a:endParaRPr>
          </a:p>
        </p:txBody>
      </p:sp>
      <p:sp>
        <p:nvSpPr>
          <p:cNvPr id="3" name="矩形 2"/>
          <p:cNvSpPr/>
          <p:nvPr/>
        </p:nvSpPr>
        <p:spPr>
          <a:xfrm>
            <a:off x="7816215" y="304615"/>
            <a:ext cx="4152962" cy="2613639"/>
          </a:xfrm>
          <a:prstGeom prst="rect">
            <a:avLst/>
          </a:prstGeom>
          <a:noFill/>
          <a:ln w="38100">
            <a:solidFill>
              <a:srgbClr val="EE7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 calcmode="lin" valueType="num">
                                      <p:cBhvr additive="base">
                                        <p:cTn id="2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 calcmode="lin" valueType="num">
                                      <p:cBhvr additive="base">
                                        <p:cTn id="31"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3" end="3"/>
                                            </p:txEl>
                                          </p:spTgt>
                                        </p:tgtEl>
                                        <p:attrNameLst>
                                          <p:attrName>style.visibility</p:attrName>
                                        </p:attrNameLst>
                                      </p:cBhvr>
                                      <p:to>
                                        <p:strVal val="visible"/>
                                      </p:to>
                                    </p:set>
                                    <p:anim calcmode="lin" valueType="num">
                                      <p:cBhvr additive="base">
                                        <p:cTn id="37"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anim calcmode="lin" valueType="num">
                                      <p:cBhvr additive="base">
                                        <p:cTn id="43"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5" end="5"/>
                                            </p:txEl>
                                          </p:spTgt>
                                        </p:tgtEl>
                                        <p:attrNameLst>
                                          <p:attrName>style.visibility</p:attrName>
                                        </p:attrNameLst>
                                      </p:cBhvr>
                                      <p:to>
                                        <p:strVal val="visible"/>
                                      </p:to>
                                    </p:set>
                                    <p:anim calcmode="lin" valueType="num">
                                      <p:cBhvr additive="base">
                                        <p:cTn id="49"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1">
                                            <p:txEl>
                                              <p:pRg st="6" end="6"/>
                                            </p:txEl>
                                          </p:spTgt>
                                        </p:tgtEl>
                                        <p:attrNameLst>
                                          <p:attrName>style.visibility</p:attrName>
                                        </p:attrNameLst>
                                      </p:cBhvr>
                                      <p:to>
                                        <p:strVal val="visible"/>
                                      </p:to>
                                    </p:set>
                                    <p:anim calcmode="lin" valueType="num">
                                      <p:cBhvr additive="base">
                                        <p:cTn id="55"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0" y="148263"/>
            <a:ext cx="758709" cy="680315"/>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49024" y="5819739"/>
            <a:ext cx="942976" cy="781085"/>
          </a:xfrm>
          <a:prstGeom prst="rect">
            <a:avLst/>
          </a:prstGeom>
        </p:spPr>
      </p:pic>
      <p:sp>
        <p:nvSpPr>
          <p:cNvPr id="3" name="TextBox 76"/>
          <p:cNvSpPr txBox="1"/>
          <p:nvPr/>
        </p:nvSpPr>
        <p:spPr>
          <a:xfrm>
            <a:off x="1764030" y="148219"/>
            <a:ext cx="2430780" cy="768350"/>
          </a:xfrm>
          <a:prstGeom prst="rect">
            <a:avLst/>
          </a:prstGeom>
          <a:noFill/>
        </p:spPr>
        <p:txBody>
          <a:bodyPr wrap="none" rtlCol="0">
            <a:spAutoFit/>
          </a:bodyPr>
          <a:p>
            <a:pPr algn="ctr"/>
            <a:r>
              <a:rPr lang="en-US" altLang="zh-CN" sz="4400" b="1" dirty="0" smtClean="0">
                <a:solidFill>
                  <a:srgbClr val="1C8A4E"/>
                </a:solidFill>
                <a:latin typeface="汉仪南宫体简" panose="02010609000101010101" pitchFamily="49" charset="-122"/>
                <a:ea typeface="汉仪南宫体简" panose="02010609000101010101" pitchFamily="49" charset="-122"/>
              </a:rPr>
              <a:t>1.</a:t>
            </a:r>
            <a:r>
              <a:rPr lang="zh-CN" altLang="en-US" sz="4400" b="1" dirty="0" smtClean="0">
                <a:solidFill>
                  <a:srgbClr val="1C8A4E"/>
                </a:solidFill>
                <a:latin typeface="汉仪南宫体简" panose="02010609000101010101" pitchFamily="49" charset="-122"/>
                <a:ea typeface="汉仪南宫体简" panose="02010609000101010101" pitchFamily="49" charset="-122"/>
              </a:rPr>
              <a:t>创建：</a:t>
            </a:r>
            <a:endParaRPr lang="zh-CN" altLang="en-US" sz="4400" b="1" dirty="0" smtClean="0">
              <a:solidFill>
                <a:srgbClr val="1C8A4E"/>
              </a:solidFill>
              <a:latin typeface="汉仪南宫体简" panose="02010609000101010101" pitchFamily="49" charset="-122"/>
              <a:ea typeface="汉仪南宫体简" panose="02010609000101010101" pitchFamily="49"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127000" y="275263"/>
            <a:ext cx="758709" cy="680315"/>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376024" y="5946739"/>
            <a:ext cx="942976" cy="781085"/>
          </a:xfrm>
          <a:prstGeom prst="rect">
            <a:avLst/>
          </a:prstGeom>
        </p:spPr>
      </p:pic>
      <p:sp>
        <p:nvSpPr>
          <p:cNvPr id="20" name="TextBox 76"/>
          <p:cNvSpPr txBox="1"/>
          <p:nvPr/>
        </p:nvSpPr>
        <p:spPr>
          <a:xfrm>
            <a:off x="1836420" y="916305"/>
            <a:ext cx="3507740" cy="645160"/>
          </a:xfrm>
          <a:prstGeom prst="rect">
            <a:avLst/>
          </a:prstGeom>
          <a:noFill/>
        </p:spPr>
        <p:txBody>
          <a:bodyPr wrap="square" rtlCol="0">
            <a:spAutoFit/>
          </a:bodyPr>
          <a:p>
            <a:pPr indent="0">
              <a:buFont typeface="Wingdings" panose="05000000000000000000" pitchFamily="2" charset="2"/>
              <a:buNone/>
            </a:pPr>
            <a:r>
              <a:rPr lang="en-US" altLang="zh-CN" sz="3600" b="1" dirty="0">
                <a:solidFill>
                  <a:srgbClr val="EE7A2B"/>
                </a:solidFill>
                <a:latin typeface="汉仪南宫体简" panose="02010609000101010101" pitchFamily="49" charset="-122"/>
                <a:ea typeface="汉仪南宫体简" panose="02010609000101010101" pitchFamily="49" charset="-122"/>
              </a:rPr>
              <a:t>(2)</a:t>
            </a:r>
            <a:r>
              <a:rPr lang="zh-CN" altLang="en-US" sz="3600" b="1" dirty="0">
                <a:solidFill>
                  <a:srgbClr val="EE7A2B"/>
                </a:solidFill>
                <a:latin typeface="汉仪南宫体简" panose="02010609000101010101" pitchFamily="49" charset="-122"/>
                <a:ea typeface="汉仪南宫体简" panose="02010609000101010101" pitchFamily="49" charset="-122"/>
              </a:rPr>
              <a:t>形成过程：</a:t>
            </a:r>
            <a:endParaRPr lang="zh-CN" altLang="en-US" sz="3600" b="1" dirty="0">
              <a:solidFill>
                <a:srgbClr val="EE7A2B"/>
              </a:solidFill>
              <a:latin typeface="汉仪南宫体简" panose="02010609000101010101" pitchFamily="49" charset="-122"/>
              <a:ea typeface="汉仪南宫体简" panose="02010609000101010101" pitchFamily="49" charset="-122"/>
            </a:endParaRPr>
          </a:p>
        </p:txBody>
      </p:sp>
      <p:sp>
        <p:nvSpPr>
          <p:cNvPr id="7" name="文本框 6"/>
          <p:cNvSpPr txBox="1"/>
          <p:nvPr/>
        </p:nvSpPr>
        <p:spPr>
          <a:xfrm>
            <a:off x="1618615" y="1561465"/>
            <a:ext cx="10319385" cy="4649470"/>
          </a:xfrm>
          <a:prstGeom prst="rect">
            <a:avLst/>
          </a:prstGeom>
          <a:noFill/>
        </p:spPr>
        <p:txBody>
          <a:bodyPr wrap="square" rtlCol="0">
            <a:spAutoFit/>
          </a:bodyPr>
          <a:p>
            <a:pPr>
              <a:lnSpc>
                <a:spcPct val="130000"/>
              </a:lnSpc>
            </a:pPr>
            <a:r>
              <a:rPr lang="zh-CN" altLang="en-US" sz="32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  ②</a:t>
            </a:r>
            <a:r>
              <a:rPr lang="en-US" altLang="zh-CN" sz="3200" b="1" dirty="0" smtClean="0">
                <a:solidFill>
                  <a:schemeClr val="tx1">
                    <a:lumMod val="75000"/>
                    <a:lumOff val="25000"/>
                  </a:schemeClr>
                </a:solidFill>
                <a:latin typeface="华文隶书" panose="02010800040101010101" charset="-122"/>
                <a:ea typeface="华文隶书" panose="02010800040101010101" charset="-122"/>
              </a:rPr>
              <a:t>1978</a:t>
            </a:r>
            <a:r>
              <a:rPr lang="zh-CN" altLang="en-US" sz="3200" b="1" dirty="0" smtClean="0">
                <a:solidFill>
                  <a:schemeClr val="tx1">
                    <a:lumMod val="75000"/>
                    <a:lumOff val="25000"/>
                  </a:schemeClr>
                </a:solidFill>
                <a:latin typeface="华文隶书" panose="02010800040101010101" charset="-122"/>
                <a:ea typeface="华文隶书" panose="02010800040101010101" charset="-122"/>
              </a:rPr>
              <a:t>年</a:t>
            </a:r>
            <a:r>
              <a:rPr lang="en-US" altLang="zh-CN" sz="3200" b="1" dirty="0" smtClean="0">
                <a:solidFill>
                  <a:schemeClr val="tx1">
                    <a:lumMod val="75000"/>
                    <a:lumOff val="25000"/>
                  </a:schemeClr>
                </a:solidFill>
                <a:latin typeface="华文隶书" panose="02010800040101010101" charset="-122"/>
                <a:ea typeface="华文隶书" panose="02010800040101010101" charset="-122"/>
              </a:rPr>
              <a:t>12</a:t>
            </a:r>
            <a:r>
              <a:rPr lang="zh-CN" altLang="en-US" sz="3200" b="1" dirty="0" smtClean="0">
                <a:solidFill>
                  <a:schemeClr val="tx1">
                    <a:lumMod val="75000"/>
                    <a:lumOff val="25000"/>
                  </a:schemeClr>
                </a:solidFill>
                <a:latin typeface="华文隶书" panose="02010800040101010101" charset="-122"/>
                <a:ea typeface="华文隶书" panose="02010800040101010101" charset="-122"/>
              </a:rPr>
              <a:t>月  </a:t>
            </a:r>
            <a:r>
              <a:rPr lang="zh-CN" altLang="en-US" sz="3200" b="1" dirty="0" smtClean="0">
                <a:solidFill>
                  <a:srgbClr val="FF0000"/>
                </a:solidFill>
                <a:latin typeface="华文隶书" panose="02010800040101010101" charset="-122"/>
                <a:ea typeface="华文隶书" panose="02010800040101010101" charset="-122"/>
              </a:rPr>
              <a:t>十一届三中全会 </a:t>
            </a:r>
            <a:r>
              <a:rPr lang="zh-CN" altLang="en-US" sz="3200" b="1" dirty="0" smtClean="0">
                <a:solidFill>
                  <a:schemeClr val="tx1">
                    <a:lumMod val="75000"/>
                    <a:lumOff val="25000"/>
                  </a:schemeClr>
                </a:solidFill>
                <a:latin typeface="华文隶书" panose="02010800040101010101" charset="-122"/>
                <a:ea typeface="华文隶书" panose="02010800040101010101" charset="-122"/>
              </a:rPr>
              <a:t> 北京</a:t>
            </a:r>
            <a:endParaRPr lang="zh-CN" altLang="en-US" sz="3200" b="1" dirty="0" smtClean="0">
              <a:solidFill>
                <a:schemeClr val="tx1">
                  <a:lumMod val="75000"/>
                  <a:lumOff val="25000"/>
                </a:schemeClr>
              </a:solidFill>
              <a:latin typeface="华文隶书" panose="02010800040101010101" charset="-122"/>
              <a:ea typeface="华文隶书" panose="02010800040101010101"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A.</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内容：</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思想路线：解放思想，实事求是</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b.</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政治路线：以经济建设为中心</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c.</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组织路线：以邓小平为核心</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d.</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一个决策：改革开放</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 B. </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意义：标志建设中国特色社会主义的新道路从此</a:t>
            </a:r>
            <a:r>
              <a:rPr lang="zh-CN" altLang="en-US" sz="2800" b="1" dirty="0" smtClean="0">
                <a:solidFill>
                  <a:srgbClr val="FF0000"/>
                </a:solidFill>
                <a:latin typeface="汉仪南宫体简" panose="02010609000101010101" pitchFamily="49" charset="-122"/>
                <a:ea typeface="汉仪南宫体简" panose="02010609000101010101" pitchFamily="49" charset="-122"/>
              </a:rPr>
              <a:t>正式开辟</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邓小平理论逐步形成并发展起来。</a:t>
            </a:r>
            <a:endPar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0" y="148263"/>
            <a:ext cx="758709" cy="680315"/>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49024" y="5819739"/>
            <a:ext cx="942976" cy="781085"/>
          </a:xfrm>
          <a:prstGeom prst="rect">
            <a:avLst/>
          </a:prstGeom>
        </p:spPr>
      </p:pic>
      <p:sp>
        <p:nvSpPr>
          <p:cNvPr id="3" name="TextBox 76"/>
          <p:cNvSpPr txBox="1"/>
          <p:nvPr/>
        </p:nvSpPr>
        <p:spPr>
          <a:xfrm>
            <a:off x="1006475" y="148219"/>
            <a:ext cx="2430780" cy="768350"/>
          </a:xfrm>
          <a:prstGeom prst="rect">
            <a:avLst/>
          </a:prstGeom>
          <a:noFill/>
        </p:spPr>
        <p:txBody>
          <a:bodyPr wrap="none" rtlCol="0">
            <a:spAutoFit/>
          </a:bodyPr>
          <a:p>
            <a:pPr algn="ctr"/>
            <a:r>
              <a:rPr lang="en-US" altLang="zh-CN" sz="4400" b="1" dirty="0" smtClean="0">
                <a:solidFill>
                  <a:srgbClr val="1C8A4E"/>
                </a:solidFill>
                <a:latin typeface="汉仪南宫体简" panose="02010609000101010101" pitchFamily="49" charset="-122"/>
                <a:ea typeface="汉仪南宫体简" panose="02010609000101010101" pitchFamily="49" charset="-122"/>
              </a:rPr>
              <a:t>2.</a:t>
            </a:r>
            <a:r>
              <a:rPr lang="zh-CN" altLang="en-US" sz="4400" b="1" dirty="0" smtClean="0">
                <a:solidFill>
                  <a:srgbClr val="1C8A4E"/>
                </a:solidFill>
                <a:latin typeface="汉仪南宫体简" panose="02010609000101010101" pitchFamily="49" charset="-122"/>
                <a:ea typeface="汉仪南宫体简" panose="02010609000101010101" pitchFamily="49" charset="-122"/>
              </a:rPr>
              <a:t>发展：</a:t>
            </a:r>
            <a:endParaRPr lang="zh-CN" altLang="en-US" sz="4400" b="1" dirty="0" smtClean="0">
              <a:solidFill>
                <a:srgbClr val="1C8A4E"/>
              </a:solidFill>
              <a:latin typeface="汉仪南宫体简" panose="02010609000101010101" pitchFamily="49" charset="-122"/>
              <a:ea typeface="汉仪南宫体简" panose="02010609000101010101" pitchFamily="49"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127000" y="275263"/>
            <a:ext cx="758709" cy="680315"/>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376024" y="5946739"/>
            <a:ext cx="942976" cy="781085"/>
          </a:xfrm>
          <a:prstGeom prst="rect">
            <a:avLst/>
          </a:prstGeom>
        </p:spPr>
      </p:pic>
      <p:sp>
        <p:nvSpPr>
          <p:cNvPr id="7" name="文本框 6"/>
          <p:cNvSpPr txBox="1"/>
          <p:nvPr/>
        </p:nvSpPr>
        <p:spPr>
          <a:xfrm>
            <a:off x="885825" y="1561465"/>
            <a:ext cx="10319385" cy="1290955"/>
          </a:xfrm>
          <a:prstGeom prst="rect">
            <a:avLst/>
          </a:prstGeom>
          <a:noFill/>
        </p:spPr>
        <p:txBody>
          <a:bodyPr wrap="square" rtlCol="0">
            <a:spAutoFit/>
          </a:bodyPr>
          <a:p>
            <a:pPr>
              <a:lnSpc>
                <a:spcPct val="130000"/>
              </a:lnSpc>
            </a:pPr>
            <a:r>
              <a:rPr lang="zh-CN" altLang="en-US" sz="3200" b="1" dirty="0" smtClean="0">
                <a:solidFill>
                  <a:schemeClr val="tx1">
                    <a:lumMod val="75000"/>
                    <a:lumOff val="25000"/>
                  </a:schemeClr>
                </a:solidFill>
                <a:latin typeface="华文隶书" panose="02010800040101010101" charset="-122"/>
                <a:ea typeface="华文隶书" panose="02010800040101010101" charset="-122"/>
              </a:rPr>
              <a:t>（</a:t>
            </a:r>
            <a:r>
              <a:rPr lang="en-US" altLang="zh-CN" sz="3200" b="1" dirty="0" smtClean="0">
                <a:solidFill>
                  <a:schemeClr val="tx1">
                    <a:lumMod val="75000"/>
                    <a:lumOff val="25000"/>
                  </a:schemeClr>
                </a:solidFill>
                <a:latin typeface="华文隶书" panose="02010800040101010101" charset="-122"/>
                <a:ea typeface="华文隶书" panose="02010800040101010101" charset="-122"/>
              </a:rPr>
              <a:t>1</a:t>
            </a:r>
            <a:r>
              <a:rPr lang="zh-CN" altLang="en-US" sz="3200" b="1" dirty="0" smtClean="0">
                <a:solidFill>
                  <a:schemeClr val="tx1">
                    <a:lumMod val="75000"/>
                    <a:lumOff val="25000"/>
                  </a:schemeClr>
                </a:solidFill>
                <a:latin typeface="华文隶书" panose="02010800040101010101" charset="-122"/>
                <a:ea typeface="华文隶书" panose="02010800040101010101" charset="-122"/>
              </a:rPr>
              <a:t>）</a:t>
            </a:r>
            <a:r>
              <a:rPr lang="en-US" sz="3200" b="1" dirty="0" smtClean="0">
                <a:solidFill>
                  <a:schemeClr val="tx1">
                    <a:lumMod val="75000"/>
                    <a:lumOff val="25000"/>
                  </a:schemeClr>
                </a:solidFill>
                <a:latin typeface="华文隶书" panose="02010800040101010101" charset="-122"/>
                <a:ea typeface="华文隶书" panose="02010800040101010101" charset="-122"/>
              </a:rPr>
              <a:t>1982</a:t>
            </a:r>
            <a:r>
              <a:rPr lang="zh-CN" altLang="en-US" sz="3200" b="1" dirty="0" smtClean="0">
                <a:solidFill>
                  <a:schemeClr val="tx1">
                    <a:lumMod val="75000"/>
                    <a:lumOff val="25000"/>
                  </a:schemeClr>
                </a:solidFill>
                <a:latin typeface="华文隶书" panose="02010800040101010101" charset="-122"/>
                <a:ea typeface="华文隶书" panose="02010800040101010101" charset="-122"/>
              </a:rPr>
              <a:t>年</a:t>
            </a:r>
            <a:r>
              <a:rPr lang="en-US" altLang="zh-CN" sz="3200" b="1" dirty="0" smtClean="0">
                <a:solidFill>
                  <a:schemeClr val="tx1">
                    <a:lumMod val="75000"/>
                    <a:lumOff val="25000"/>
                  </a:schemeClr>
                </a:solidFill>
                <a:latin typeface="华文隶书" panose="02010800040101010101" charset="-122"/>
                <a:ea typeface="华文隶书" panose="02010800040101010101" charset="-122"/>
              </a:rPr>
              <a:t>9</a:t>
            </a:r>
            <a:r>
              <a:rPr lang="zh-CN" altLang="en-US" sz="3200" b="1" dirty="0" smtClean="0">
                <a:solidFill>
                  <a:schemeClr val="tx1">
                    <a:lumMod val="75000"/>
                    <a:lumOff val="25000"/>
                  </a:schemeClr>
                </a:solidFill>
                <a:latin typeface="华文隶书" panose="02010800040101010101" charset="-122"/>
                <a:ea typeface="华文隶书" panose="02010800040101010101" charset="-122"/>
              </a:rPr>
              <a:t>月，中共十二大   北京</a:t>
            </a:r>
            <a:endParaRPr lang="zh-CN" altLang="en-US" sz="3200" b="1" dirty="0" smtClean="0">
              <a:solidFill>
                <a:schemeClr val="tx1">
                  <a:lumMod val="75000"/>
                  <a:lumOff val="25000"/>
                </a:schemeClr>
              </a:solidFill>
              <a:latin typeface="华文隶书" panose="02010800040101010101" charset="-122"/>
              <a:ea typeface="华文隶书" panose="02010800040101010101"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提出：建设中国特色社会主义</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
        <p:nvSpPr>
          <p:cNvPr id="6" name="文本框 5"/>
          <p:cNvSpPr txBox="1"/>
          <p:nvPr/>
        </p:nvSpPr>
        <p:spPr>
          <a:xfrm>
            <a:off x="809625" y="3212465"/>
            <a:ext cx="11381740" cy="1290955"/>
          </a:xfrm>
          <a:prstGeom prst="rect">
            <a:avLst/>
          </a:prstGeom>
          <a:noFill/>
        </p:spPr>
        <p:txBody>
          <a:bodyPr wrap="square" rtlCol="0">
            <a:spAutoFit/>
          </a:bodyPr>
          <a:p>
            <a:pPr>
              <a:lnSpc>
                <a:spcPct val="130000"/>
              </a:lnSpc>
            </a:pPr>
            <a:r>
              <a:rPr lang="zh-CN" altLang="en-US" sz="3200" b="1" dirty="0" smtClean="0">
                <a:solidFill>
                  <a:schemeClr val="tx1">
                    <a:lumMod val="75000"/>
                    <a:lumOff val="25000"/>
                  </a:schemeClr>
                </a:solidFill>
                <a:latin typeface="华文隶书" panose="02010800040101010101" charset="-122"/>
                <a:ea typeface="华文隶书" panose="02010800040101010101" charset="-122"/>
              </a:rPr>
              <a:t>（</a:t>
            </a:r>
            <a:r>
              <a:rPr lang="en-US" altLang="zh-CN" sz="3200" b="1" dirty="0" smtClean="0">
                <a:solidFill>
                  <a:schemeClr val="tx1">
                    <a:lumMod val="75000"/>
                    <a:lumOff val="25000"/>
                  </a:schemeClr>
                </a:solidFill>
                <a:latin typeface="华文隶书" panose="02010800040101010101" charset="-122"/>
                <a:ea typeface="华文隶书" panose="02010800040101010101" charset="-122"/>
              </a:rPr>
              <a:t>2</a:t>
            </a:r>
            <a:r>
              <a:rPr lang="zh-CN" altLang="en-US" sz="3200" b="1" dirty="0" smtClean="0">
                <a:solidFill>
                  <a:schemeClr val="tx1">
                    <a:lumMod val="75000"/>
                    <a:lumOff val="25000"/>
                  </a:schemeClr>
                </a:solidFill>
                <a:latin typeface="华文隶书" panose="02010800040101010101" charset="-122"/>
                <a:ea typeface="华文隶书" panose="02010800040101010101" charset="-122"/>
              </a:rPr>
              <a:t>）</a:t>
            </a:r>
            <a:r>
              <a:rPr lang="en-US" sz="3200" b="1" dirty="0" smtClean="0">
                <a:solidFill>
                  <a:schemeClr val="tx1">
                    <a:lumMod val="75000"/>
                    <a:lumOff val="25000"/>
                  </a:schemeClr>
                </a:solidFill>
                <a:latin typeface="华文隶书" panose="02010800040101010101" charset="-122"/>
                <a:ea typeface="华文隶书" panose="02010800040101010101" charset="-122"/>
              </a:rPr>
              <a:t>1987</a:t>
            </a:r>
            <a:r>
              <a:rPr lang="zh-CN" altLang="en-US" sz="3200" b="1" dirty="0" smtClean="0">
                <a:solidFill>
                  <a:schemeClr val="tx1">
                    <a:lumMod val="75000"/>
                    <a:lumOff val="25000"/>
                  </a:schemeClr>
                </a:solidFill>
                <a:latin typeface="华文隶书" panose="02010800040101010101" charset="-122"/>
                <a:ea typeface="华文隶书" panose="02010800040101010101" charset="-122"/>
              </a:rPr>
              <a:t>年，中共十三大   北京</a:t>
            </a:r>
            <a:endParaRPr lang="zh-CN" altLang="en-US" sz="3200" b="1" dirty="0" smtClean="0">
              <a:solidFill>
                <a:schemeClr val="tx1">
                  <a:lumMod val="75000"/>
                  <a:lumOff val="25000"/>
                </a:schemeClr>
              </a:solidFill>
              <a:latin typeface="华文隶书" panose="02010800040101010101" charset="-122"/>
              <a:ea typeface="华文隶书" panose="02010800040101010101"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提出：社会主义初级阶段理论及基本路线（一个中心，两个基本点）</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0" y="148263"/>
            <a:ext cx="758709" cy="680315"/>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49024" y="5819739"/>
            <a:ext cx="942976" cy="781085"/>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07" y="3500950"/>
            <a:ext cx="3834881" cy="2876161"/>
          </a:xfrm>
          <a:prstGeom prst="rect">
            <a:avLst/>
          </a:prstGeom>
          <a:ln w="63500">
            <a:solidFill>
              <a:srgbClr val="EE7A2B"/>
            </a:solidFill>
            <a:miter lim="800000"/>
            <a:headEnd/>
            <a:tailEnd/>
          </a:ln>
        </p:spPr>
      </p:pic>
      <p:sp>
        <p:nvSpPr>
          <p:cNvPr id="3" name="TextBox 76"/>
          <p:cNvSpPr txBox="1"/>
          <p:nvPr/>
        </p:nvSpPr>
        <p:spPr>
          <a:xfrm>
            <a:off x="669925" y="148219"/>
            <a:ext cx="5237480" cy="768350"/>
          </a:xfrm>
          <a:prstGeom prst="rect">
            <a:avLst/>
          </a:prstGeom>
          <a:noFill/>
        </p:spPr>
        <p:txBody>
          <a:bodyPr wrap="none" rtlCol="0">
            <a:spAutoFit/>
          </a:bodyPr>
          <a:p>
            <a:pPr algn="ctr"/>
            <a:r>
              <a:rPr lang="en-US" altLang="zh-CN" sz="4400" b="1" dirty="0" smtClean="0">
                <a:solidFill>
                  <a:srgbClr val="1C8A4E"/>
                </a:solidFill>
                <a:latin typeface="汉仪南宫体简" panose="02010609000101010101" pitchFamily="49" charset="-122"/>
                <a:ea typeface="汉仪南宫体简" panose="02010609000101010101" pitchFamily="49" charset="-122"/>
              </a:rPr>
              <a:t>3.</a:t>
            </a:r>
            <a:r>
              <a:rPr lang="zh-CN" altLang="en-US" sz="4400" b="1" dirty="0" smtClean="0">
                <a:solidFill>
                  <a:srgbClr val="1C8A4E"/>
                </a:solidFill>
                <a:latin typeface="汉仪南宫体简" panose="02010609000101010101" pitchFamily="49" charset="-122"/>
                <a:ea typeface="汉仪南宫体简" panose="02010609000101010101" pitchFamily="49" charset="-122"/>
              </a:rPr>
              <a:t>成熟并形成体系：</a:t>
            </a:r>
            <a:endParaRPr lang="zh-CN" altLang="en-US" sz="4400" b="1" dirty="0" smtClean="0">
              <a:solidFill>
                <a:srgbClr val="1C8A4E"/>
              </a:solidFill>
              <a:latin typeface="汉仪南宫体简" panose="02010609000101010101" pitchFamily="49" charset="-122"/>
              <a:ea typeface="汉仪南宫体简" panose="02010609000101010101" pitchFamily="49" charset="-122"/>
            </a:endParaRPr>
          </a:p>
        </p:txBody>
      </p:sp>
      <p:sp>
        <p:nvSpPr>
          <p:cNvPr id="4" name="TextBox 76"/>
          <p:cNvSpPr txBox="1"/>
          <p:nvPr/>
        </p:nvSpPr>
        <p:spPr>
          <a:xfrm>
            <a:off x="682625" y="916305"/>
            <a:ext cx="3507740" cy="645160"/>
          </a:xfrm>
          <a:prstGeom prst="rect">
            <a:avLst/>
          </a:prstGeom>
          <a:noFill/>
        </p:spPr>
        <p:txBody>
          <a:bodyPr wrap="square" rtlCol="0">
            <a:spAutoFit/>
          </a:bodyPr>
          <a:p>
            <a:pPr indent="0">
              <a:buFont typeface="Wingdings" panose="05000000000000000000" pitchFamily="2" charset="2"/>
              <a:buNone/>
            </a:pPr>
            <a:r>
              <a:rPr lang="zh-CN" altLang="en-US" sz="3600" b="1" dirty="0">
                <a:solidFill>
                  <a:srgbClr val="EE7A2B"/>
                </a:solidFill>
                <a:latin typeface="汉仪南宫体简" panose="02010609000101010101" pitchFamily="49" charset="-122"/>
                <a:ea typeface="汉仪南宫体简" panose="02010609000101010101" pitchFamily="49" charset="-122"/>
              </a:rPr>
              <a:t>（</a:t>
            </a:r>
            <a:r>
              <a:rPr lang="en-US" altLang="zh-CN" sz="3600" b="1" dirty="0">
                <a:solidFill>
                  <a:srgbClr val="EE7A2B"/>
                </a:solidFill>
                <a:latin typeface="汉仪南宫体简" panose="02010609000101010101" pitchFamily="49" charset="-122"/>
                <a:ea typeface="汉仪南宫体简" panose="02010609000101010101" pitchFamily="49" charset="-122"/>
              </a:rPr>
              <a:t>1</a:t>
            </a:r>
            <a:r>
              <a:rPr lang="zh-CN" altLang="en-US" sz="3600" b="1" dirty="0">
                <a:solidFill>
                  <a:srgbClr val="EE7A2B"/>
                </a:solidFill>
                <a:latin typeface="汉仪南宫体简" panose="02010609000101010101" pitchFamily="49" charset="-122"/>
                <a:ea typeface="汉仪南宫体简" panose="02010609000101010101" pitchFamily="49" charset="-122"/>
              </a:rPr>
              <a:t>）背景：</a:t>
            </a:r>
            <a:endParaRPr lang="zh-CN" altLang="en-US" sz="3600" b="1" dirty="0">
              <a:solidFill>
                <a:srgbClr val="EE7A2B"/>
              </a:solidFill>
              <a:latin typeface="汉仪南宫体简" panose="02010609000101010101" pitchFamily="49" charset="-122"/>
              <a:ea typeface="汉仪南宫体简" panose="02010609000101010101" pitchFamily="49" charset="-122"/>
            </a:endParaRPr>
          </a:p>
        </p:txBody>
      </p:sp>
      <p:sp>
        <p:nvSpPr>
          <p:cNvPr id="7" name="文本框 6"/>
          <p:cNvSpPr txBox="1"/>
          <p:nvPr/>
        </p:nvSpPr>
        <p:spPr>
          <a:xfrm>
            <a:off x="2313305" y="1453515"/>
            <a:ext cx="10319385" cy="2330450"/>
          </a:xfrm>
          <a:prstGeom prst="rect">
            <a:avLst/>
          </a:prstGeom>
          <a:noFill/>
        </p:spPr>
        <p:txBody>
          <a:bodyPr wrap="square" rtlCol="0">
            <a:spAutoFit/>
          </a:bodyPr>
          <a:p>
            <a:pPr>
              <a:lnSpc>
                <a:spcPct val="130000"/>
              </a:lnSpc>
            </a:pPr>
            <a:r>
              <a:rPr lang="zh-CN" altLang="en-US" sz="2800" b="1" dirty="0" smtClean="0">
                <a:solidFill>
                  <a:schemeClr val="tx1">
                    <a:lumMod val="75000"/>
                    <a:lumOff val="25000"/>
                  </a:schemeClr>
                </a:solidFill>
                <a:latin typeface="Calibri" panose="020F0502020204030204" pitchFamily="34" charset="0"/>
                <a:ea typeface="汉仪南宫体简" panose="02010609000101010101" pitchFamily="49" charset="-122"/>
              </a:rPr>
              <a:t>①</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国际：</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20</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世纪</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90</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年代初，国际政治风云变幻，</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东欧剧变，苏联解体，国际共产主义运动陷入低潮</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Calibri" panose="020F0502020204030204" pitchFamily="34" charset="0"/>
                <a:ea typeface="汉仪南宫体简" panose="02010609000101010101" pitchFamily="49" charset="-122"/>
              </a:rPr>
              <a:t>②</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国内：改革开放进入关键时期。</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0" y="148263"/>
            <a:ext cx="758709" cy="680315"/>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49024" y="5819739"/>
            <a:ext cx="942976" cy="781085"/>
          </a:xfrm>
          <a:prstGeom prst="rect">
            <a:avLst/>
          </a:prstGeom>
        </p:spPr>
      </p:pic>
      <p:sp>
        <p:nvSpPr>
          <p:cNvPr id="3" name="TextBox 76"/>
          <p:cNvSpPr txBox="1"/>
          <p:nvPr/>
        </p:nvSpPr>
        <p:spPr>
          <a:xfrm>
            <a:off x="971550" y="186954"/>
            <a:ext cx="5237480" cy="768350"/>
          </a:xfrm>
          <a:prstGeom prst="rect">
            <a:avLst/>
          </a:prstGeom>
          <a:noFill/>
        </p:spPr>
        <p:txBody>
          <a:bodyPr wrap="none" rtlCol="0">
            <a:spAutoFit/>
          </a:bodyPr>
          <a:p>
            <a:pPr algn="ctr"/>
            <a:r>
              <a:rPr lang="en-US" altLang="zh-CN" sz="4400" b="1" dirty="0" smtClean="0">
                <a:solidFill>
                  <a:srgbClr val="1C8A4E"/>
                </a:solidFill>
                <a:latin typeface="汉仪南宫体简" panose="02010609000101010101" pitchFamily="49" charset="-122"/>
                <a:ea typeface="汉仪南宫体简" panose="02010609000101010101" pitchFamily="49" charset="-122"/>
              </a:rPr>
              <a:t>3.</a:t>
            </a:r>
            <a:r>
              <a:rPr lang="zh-CN" altLang="en-US" sz="4400" b="1" dirty="0" smtClean="0">
                <a:solidFill>
                  <a:srgbClr val="1C8A4E"/>
                </a:solidFill>
                <a:latin typeface="汉仪南宫体简" panose="02010609000101010101" pitchFamily="49" charset="-122"/>
                <a:ea typeface="汉仪南宫体简" panose="02010609000101010101" pitchFamily="49" charset="-122"/>
              </a:rPr>
              <a:t>成熟并形成体系：</a:t>
            </a:r>
            <a:endParaRPr lang="zh-CN" altLang="en-US" sz="4400" b="1" dirty="0" smtClean="0">
              <a:solidFill>
                <a:srgbClr val="1C8A4E"/>
              </a:solidFill>
              <a:latin typeface="汉仪南宫体简" panose="02010609000101010101" pitchFamily="49" charset="-122"/>
              <a:ea typeface="汉仪南宫体简" panose="02010609000101010101" pitchFamily="49" charset="-122"/>
            </a:endParaRPr>
          </a:p>
        </p:txBody>
      </p:sp>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127000" y="275263"/>
            <a:ext cx="758709" cy="680315"/>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376024" y="5946739"/>
            <a:ext cx="942976" cy="781085"/>
          </a:xfrm>
          <a:prstGeom prst="rect">
            <a:avLst/>
          </a:prstGeom>
        </p:spPr>
      </p:pic>
      <p:sp>
        <p:nvSpPr>
          <p:cNvPr id="20" name="TextBox 76"/>
          <p:cNvSpPr txBox="1"/>
          <p:nvPr/>
        </p:nvSpPr>
        <p:spPr>
          <a:xfrm>
            <a:off x="1836420" y="916305"/>
            <a:ext cx="3507740" cy="645160"/>
          </a:xfrm>
          <a:prstGeom prst="rect">
            <a:avLst/>
          </a:prstGeom>
          <a:noFill/>
        </p:spPr>
        <p:txBody>
          <a:bodyPr wrap="square" rtlCol="0">
            <a:spAutoFit/>
          </a:bodyPr>
          <a:p>
            <a:pPr indent="0">
              <a:buFont typeface="Wingdings" panose="05000000000000000000" pitchFamily="2" charset="2"/>
              <a:buNone/>
            </a:pPr>
            <a:r>
              <a:rPr lang="zh-CN" altLang="en-US" sz="3600" b="1" dirty="0">
                <a:solidFill>
                  <a:srgbClr val="EE7A2B"/>
                </a:solidFill>
                <a:latin typeface="汉仪南宫体简" panose="02010609000101010101" pitchFamily="49" charset="-122"/>
                <a:ea typeface="汉仪南宫体简" panose="02010609000101010101" pitchFamily="49" charset="-122"/>
              </a:rPr>
              <a:t>（</a:t>
            </a:r>
            <a:r>
              <a:rPr lang="en-US" altLang="zh-CN" sz="3600" b="1" dirty="0">
                <a:solidFill>
                  <a:srgbClr val="EE7A2B"/>
                </a:solidFill>
                <a:latin typeface="汉仪南宫体简" panose="02010609000101010101" pitchFamily="49" charset="-122"/>
                <a:ea typeface="汉仪南宫体简" panose="02010609000101010101" pitchFamily="49" charset="-122"/>
              </a:rPr>
              <a:t>2</a:t>
            </a:r>
            <a:r>
              <a:rPr lang="zh-CN" altLang="en-US" sz="3600" b="1" dirty="0">
                <a:solidFill>
                  <a:srgbClr val="EE7A2B"/>
                </a:solidFill>
                <a:latin typeface="汉仪南宫体简" panose="02010609000101010101" pitchFamily="49" charset="-122"/>
                <a:ea typeface="汉仪南宫体简" panose="02010609000101010101" pitchFamily="49" charset="-122"/>
              </a:rPr>
              <a:t>）过程：</a:t>
            </a:r>
            <a:endParaRPr lang="zh-CN" altLang="en-US" sz="3600" b="1" dirty="0">
              <a:solidFill>
                <a:srgbClr val="EE7A2B"/>
              </a:solidFill>
              <a:latin typeface="汉仪南宫体简" panose="02010609000101010101" pitchFamily="49" charset="-122"/>
              <a:ea typeface="汉仪南宫体简" panose="02010609000101010101" pitchFamily="49" charset="-122"/>
            </a:endParaRPr>
          </a:p>
        </p:txBody>
      </p:sp>
      <p:sp>
        <p:nvSpPr>
          <p:cNvPr id="7" name="文本框 6"/>
          <p:cNvSpPr txBox="1"/>
          <p:nvPr/>
        </p:nvSpPr>
        <p:spPr>
          <a:xfrm>
            <a:off x="1618615" y="1561465"/>
            <a:ext cx="10319385" cy="5289550"/>
          </a:xfrm>
          <a:prstGeom prst="rect">
            <a:avLst/>
          </a:prstGeom>
          <a:noFill/>
        </p:spPr>
        <p:txBody>
          <a:bodyPr wrap="square" rtlCol="0">
            <a:spAutoFit/>
          </a:bodyPr>
          <a:p>
            <a:pPr>
              <a:lnSpc>
                <a:spcPct val="130000"/>
              </a:lnSpc>
            </a:pPr>
            <a:r>
              <a:rPr lang="zh-CN" altLang="en-US" sz="36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 ①</a:t>
            </a:r>
            <a:r>
              <a:rPr lang="en-US" sz="3600" b="1" dirty="0" smtClean="0">
                <a:solidFill>
                  <a:schemeClr val="tx1">
                    <a:lumMod val="75000"/>
                    <a:lumOff val="25000"/>
                  </a:schemeClr>
                </a:solidFill>
                <a:latin typeface="华文隶书" panose="02010800040101010101" charset="-122"/>
                <a:ea typeface="华文隶书" panose="02010800040101010101" charset="-122"/>
              </a:rPr>
              <a:t>1992</a:t>
            </a:r>
            <a:r>
              <a:rPr lang="zh-CN" altLang="en-US" sz="3600" b="1" dirty="0" smtClean="0">
                <a:solidFill>
                  <a:schemeClr val="tx1">
                    <a:lumMod val="75000"/>
                    <a:lumOff val="25000"/>
                  </a:schemeClr>
                </a:solidFill>
                <a:latin typeface="华文隶书" panose="02010800040101010101" charset="-122"/>
                <a:ea typeface="华文隶书" panose="02010800040101010101" charset="-122"/>
              </a:rPr>
              <a:t>年初，南方谈话</a:t>
            </a:r>
            <a:endParaRPr lang="zh-CN" altLang="en-US" sz="3600" b="1" dirty="0" smtClean="0">
              <a:solidFill>
                <a:schemeClr val="tx1">
                  <a:lumMod val="75000"/>
                  <a:lumOff val="25000"/>
                </a:schemeClr>
              </a:solidFill>
              <a:latin typeface="华文隶书" panose="02010800040101010101" charset="-122"/>
              <a:ea typeface="华文隶书" panose="02010800040101010101"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  </a:t>
            </a:r>
            <a:r>
              <a:rPr lang="en-US" altLang="zh-CN" sz="2800" b="1" dirty="0" smtClean="0">
                <a:solidFill>
                  <a:srgbClr val="FF0000"/>
                </a:solidFill>
                <a:latin typeface="汉仪南宫体简" panose="02010609000101010101" pitchFamily="49" charset="-122"/>
                <a:ea typeface="汉仪南宫体简" panose="02010609000101010101" pitchFamily="49" charset="-122"/>
                <a:sym typeface="+mn-ea"/>
              </a:rPr>
              <a:t>A.</a:t>
            </a:r>
            <a:r>
              <a:rPr lang="zh-CN" altLang="en-US" sz="2800" b="1" dirty="0" smtClean="0">
                <a:solidFill>
                  <a:srgbClr val="FF0000"/>
                </a:solidFill>
                <a:latin typeface="汉仪南宫体简" panose="02010609000101010101" pitchFamily="49" charset="-122"/>
                <a:ea typeface="汉仪南宫体简" panose="02010609000101010101" pitchFamily="49" charset="-122"/>
              </a:rPr>
              <a:t> 内容：</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判断实践的标准：三个有利于</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b.</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社会主义的本质：</a:t>
            </a:r>
            <a:endPar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c.</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计划与市场：</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d.</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改革和革命：</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e.</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发展：</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en-US" altLang="zh-CN" sz="2800" b="1" dirty="0" smtClean="0">
                <a:solidFill>
                  <a:srgbClr val="FF0000"/>
                </a:solidFill>
                <a:latin typeface="汉仪南宫体简" panose="02010609000101010101" pitchFamily="49" charset="-122"/>
                <a:ea typeface="汉仪南宫体简" panose="02010609000101010101" pitchFamily="49" charset="-122"/>
                <a:sym typeface="+mn-ea"/>
              </a:rPr>
              <a:t> B.</a:t>
            </a:r>
            <a:r>
              <a:rPr lang="zh-CN" altLang="en-US" sz="2800" b="1" dirty="0" smtClean="0">
                <a:solidFill>
                  <a:srgbClr val="FF0000"/>
                </a:solidFill>
                <a:latin typeface="汉仪南宫体简" panose="02010609000101010101" pitchFamily="49" charset="-122"/>
                <a:ea typeface="汉仪南宫体简" panose="02010609000101010101" pitchFamily="49" charset="-122"/>
              </a:rPr>
              <a:t>意义：</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是把改革开放和现代化建设推向新阶段的又一个解</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放思想，实事求是的</a:t>
            </a:r>
            <a:r>
              <a:rPr lang="zh-CN" altLang="en-US" sz="2800" b="1" dirty="0" smtClean="0">
                <a:solidFill>
                  <a:srgbClr val="FF0000"/>
                </a:solidFill>
                <a:latin typeface="汉仪南宫体简" panose="02010609000101010101" pitchFamily="49" charset="-122"/>
                <a:ea typeface="汉仪南宫体简" panose="02010609000101010101" pitchFamily="49" charset="-122"/>
              </a:rPr>
              <a:t>宣言书</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additive="base">
                                        <p:cTn id="5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 calcmode="lin" valueType="num">
                                      <p:cBhvr additive="base">
                                        <p:cTn id="6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 calcmode="lin" valueType="num">
                                      <p:cBhvr additive="base">
                                        <p:cTn id="6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0" y="148263"/>
            <a:ext cx="758709" cy="680315"/>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49024" y="5819739"/>
            <a:ext cx="942976" cy="781085"/>
          </a:xfrm>
          <a:prstGeom prst="rect">
            <a:avLst/>
          </a:prstGeom>
        </p:spPr>
      </p:pic>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127000" y="275263"/>
            <a:ext cx="758709" cy="680315"/>
          </a:xfrm>
          <a:prstGeom prst="rect">
            <a:avLst/>
          </a:prstGeom>
        </p:spPr>
      </p:pic>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376024" y="5946739"/>
            <a:ext cx="942976" cy="781085"/>
          </a:xfrm>
          <a:prstGeom prst="rect">
            <a:avLst/>
          </a:prstGeom>
        </p:spPr>
      </p:pic>
      <p:sp>
        <p:nvSpPr>
          <p:cNvPr id="5" name="TextBox 76"/>
          <p:cNvSpPr txBox="1"/>
          <p:nvPr/>
        </p:nvSpPr>
        <p:spPr>
          <a:xfrm>
            <a:off x="1267460" y="231404"/>
            <a:ext cx="4676140" cy="768350"/>
          </a:xfrm>
          <a:prstGeom prst="rect">
            <a:avLst/>
          </a:prstGeom>
          <a:noFill/>
        </p:spPr>
        <p:txBody>
          <a:bodyPr wrap="none" rtlCol="0">
            <a:spAutoFit/>
          </a:bodyPr>
          <a:p>
            <a:pPr algn="ctr"/>
            <a:r>
              <a:rPr lang="en-US" altLang="zh-CN" sz="4400" b="1" dirty="0" smtClean="0">
                <a:solidFill>
                  <a:srgbClr val="1C8A4E"/>
                </a:solidFill>
                <a:latin typeface="汉仪南宫体简" panose="02010609000101010101" pitchFamily="49" charset="-122"/>
                <a:ea typeface="汉仪南宫体简" panose="02010609000101010101" pitchFamily="49" charset="-122"/>
                <a:sym typeface="+mn-ea"/>
              </a:rPr>
              <a:t>3.</a:t>
            </a:r>
            <a:r>
              <a:rPr lang="zh-CN" altLang="en-US" sz="4400" b="1" dirty="0" smtClean="0">
                <a:solidFill>
                  <a:srgbClr val="1C8A4E"/>
                </a:solidFill>
                <a:latin typeface="汉仪南宫体简" panose="02010609000101010101" pitchFamily="49" charset="-122"/>
                <a:ea typeface="汉仪南宫体简" panose="02010609000101010101" pitchFamily="49" charset="-122"/>
                <a:sym typeface="+mn-ea"/>
              </a:rPr>
              <a:t>成熟并形成体系</a:t>
            </a:r>
            <a:endParaRPr lang="zh-CN" altLang="en-US" sz="4400" b="1" dirty="0" smtClean="0">
              <a:solidFill>
                <a:srgbClr val="1C8A4E"/>
              </a:solidFill>
              <a:latin typeface="汉仪南宫体简" panose="02010609000101010101" pitchFamily="49" charset="-122"/>
              <a:ea typeface="汉仪南宫体简" panose="02010609000101010101" pitchFamily="49" charset="-122"/>
            </a:endParaRPr>
          </a:p>
        </p:txBody>
      </p:sp>
      <p:pic>
        <p:nvPicPr>
          <p:cNvPr id="34" name="图片 33"/>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254000" y="402263"/>
            <a:ext cx="758709" cy="680315"/>
          </a:xfrm>
          <a:prstGeom prst="rect">
            <a:avLst/>
          </a:prstGeom>
        </p:spPr>
      </p:pic>
      <p:pic>
        <p:nvPicPr>
          <p:cNvPr id="35" name="图片 34"/>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503024" y="6073739"/>
            <a:ext cx="942976" cy="781085"/>
          </a:xfrm>
          <a:prstGeom prst="rect">
            <a:avLst/>
          </a:prstGeom>
        </p:spPr>
      </p:pic>
      <p:sp>
        <p:nvSpPr>
          <p:cNvPr id="36" name="TextBox 76"/>
          <p:cNvSpPr txBox="1"/>
          <p:nvPr/>
        </p:nvSpPr>
        <p:spPr>
          <a:xfrm>
            <a:off x="1851660" y="916305"/>
            <a:ext cx="3507740" cy="645160"/>
          </a:xfrm>
          <a:prstGeom prst="rect">
            <a:avLst/>
          </a:prstGeom>
          <a:noFill/>
        </p:spPr>
        <p:txBody>
          <a:bodyPr wrap="square" rtlCol="0">
            <a:spAutoFit/>
          </a:bodyPr>
          <a:p>
            <a:pPr indent="0">
              <a:buFont typeface="Wingdings" panose="05000000000000000000" pitchFamily="2" charset="2"/>
              <a:buNone/>
            </a:pPr>
            <a:r>
              <a:rPr lang="en-US" altLang="zh-CN" sz="3600" b="1" dirty="0">
                <a:solidFill>
                  <a:srgbClr val="EE7A2B"/>
                </a:solidFill>
                <a:latin typeface="汉仪南宫体简" panose="02010609000101010101" pitchFamily="49" charset="-122"/>
                <a:ea typeface="汉仪南宫体简" panose="02010609000101010101" pitchFamily="49" charset="-122"/>
              </a:rPr>
              <a:t>(2)</a:t>
            </a:r>
            <a:r>
              <a:rPr lang="zh-CN" altLang="en-US" sz="3600" b="1" dirty="0">
                <a:solidFill>
                  <a:srgbClr val="EE7A2B"/>
                </a:solidFill>
                <a:latin typeface="汉仪南宫体简" panose="02010609000101010101" pitchFamily="49" charset="-122"/>
                <a:ea typeface="汉仪南宫体简" panose="02010609000101010101" pitchFamily="49" charset="-122"/>
              </a:rPr>
              <a:t>过程：</a:t>
            </a:r>
            <a:endParaRPr lang="zh-CN" altLang="en-US" sz="3600" b="1" dirty="0">
              <a:solidFill>
                <a:srgbClr val="EE7A2B"/>
              </a:solidFill>
              <a:latin typeface="汉仪南宫体简" panose="02010609000101010101" pitchFamily="49" charset="-122"/>
              <a:ea typeface="汉仪南宫体简" panose="02010609000101010101" pitchFamily="49" charset="-122"/>
            </a:endParaRPr>
          </a:p>
        </p:txBody>
      </p:sp>
      <p:sp>
        <p:nvSpPr>
          <p:cNvPr id="37" name="文本框 36"/>
          <p:cNvSpPr txBox="1"/>
          <p:nvPr/>
        </p:nvSpPr>
        <p:spPr>
          <a:xfrm>
            <a:off x="1603375" y="1561465"/>
            <a:ext cx="10587990" cy="3609975"/>
          </a:xfrm>
          <a:prstGeom prst="rect">
            <a:avLst/>
          </a:prstGeom>
          <a:noFill/>
        </p:spPr>
        <p:txBody>
          <a:bodyPr wrap="square" rtlCol="0">
            <a:spAutoFit/>
          </a:bodyPr>
          <a:p>
            <a:pPr>
              <a:lnSpc>
                <a:spcPct val="130000"/>
              </a:lnSpc>
            </a:pPr>
            <a:r>
              <a:rPr lang="en-US" sz="3600" b="1" dirty="0" smtClean="0">
                <a:solidFill>
                  <a:schemeClr val="tx1">
                    <a:lumMod val="75000"/>
                    <a:lumOff val="25000"/>
                  </a:schemeClr>
                </a:solidFill>
                <a:latin typeface="Calibri" panose="020F0502020204030204" pitchFamily="34" charset="0"/>
                <a:ea typeface="华文隶书" panose="02010800040101010101" charset="-122"/>
              </a:rPr>
              <a:t>②</a:t>
            </a:r>
            <a:r>
              <a:rPr lang="en-US" sz="3600" b="1" dirty="0" smtClean="0">
                <a:solidFill>
                  <a:schemeClr val="tx1">
                    <a:lumMod val="75000"/>
                    <a:lumOff val="25000"/>
                  </a:schemeClr>
                </a:solidFill>
                <a:latin typeface="华文隶书" panose="02010800040101010101" charset="-122"/>
                <a:ea typeface="华文隶书" panose="02010800040101010101" charset="-122"/>
              </a:rPr>
              <a:t>1992</a:t>
            </a:r>
            <a:r>
              <a:rPr lang="zh-CN" altLang="en-US" sz="3600" b="1" dirty="0" smtClean="0">
                <a:solidFill>
                  <a:schemeClr val="tx1">
                    <a:lumMod val="75000"/>
                    <a:lumOff val="25000"/>
                  </a:schemeClr>
                </a:solidFill>
                <a:latin typeface="华文隶书" panose="02010800040101010101" charset="-122"/>
                <a:ea typeface="华文隶书" panose="02010800040101010101" charset="-122"/>
              </a:rPr>
              <a:t>年</a:t>
            </a:r>
            <a:r>
              <a:rPr lang="en-US" altLang="zh-CN" sz="3600" b="1" dirty="0" smtClean="0">
                <a:solidFill>
                  <a:schemeClr val="tx1">
                    <a:lumMod val="75000"/>
                    <a:lumOff val="25000"/>
                  </a:schemeClr>
                </a:solidFill>
                <a:latin typeface="华文隶书" panose="02010800040101010101" charset="-122"/>
                <a:ea typeface="华文隶书" panose="02010800040101010101" charset="-122"/>
              </a:rPr>
              <a:t>10</a:t>
            </a:r>
            <a:r>
              <a:rPr lang="zh-CN" altLang="en-US" sz="3600" b="1" dirty="0" smtClean="0">
                <a:solidFill>
                  <a:schemeClr val="tx1">
                    <a:lumMod val="75000"/>
                    <a:lumOff val="25000"/>
                  </a:schemeClr>
                </a:solidFill>
                <a:latin typeface="华文隶书" panose="02010800040101010101" charset="-122"/>
                <a:ea typeface="华文隶书" panose="02010800040101010101" charset="-122"/>
              </a:rPr>
              <a:t>月，中共十四大  北京</a:t>
            </a:r>
            <a:endParaRPr lang="zh-CN" altLang="en-US" sz="3600" b="1" dirty="0" smtClean="0">
              <a:solidFill>
                <a:schemeClr val="tx1">
                  <a:lumMod val="75000"/>
                  <a:lumOff val="25000"/>
                </a:schemeClr>
              </a:solidFill>
              <a:latin typeface="华文隶书" panose="02010800040101010101" charset="-122"/>
              <a:ea typeface="华文隶书" panose="02010800040101010101"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  </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内容：</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中共经济体制改革的目标是建立社会主义市场经济体制；                </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b.</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确立了邓小平建设中国特色社会主义理论在全党的指导地位。</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
        <p:nvSpPr>
          <p:cNvPr id="7" name="TextBox 76"/>
          <p:cNvSpPr txBox="1"/>
          <p:nvPr/>
        </p:nvSpPr>
        <p:spPr>
          <a:xfrm>
            <a:off x="1603375" y="4095115"/>
            <a:ext cx="9568815" cy="1076325"/>
          </a:xfrm>
          <a:prstGeom prst="rect">
            <a:avLst/>
          </a:prstGeom>
          <a:noFill/>
        </p:spPr>
        <p:txBody>
          <a:bodyPr wrap="square" rtlCol="0">
            <a:spAutoFit/>
          </a:bodyPr>
          <a:p>
            <a:pPr indent="0">
              <a:buFont typeface="Wingdings" panose="05000000000000000000" pitchFamily="2" charset="2"/>
              <a:buNone/>
            </a:pPr>
            <a:r>
              <a:rPr lang="en-US" altLang="zh-CN" sz="3600" b="1" dirty="0">
                <a:solidFill>
                  <a:srgbClr val="EE7A2B"/>
                </a:solidFill>
                <a:latin typeface="汉仪南宫体简" panose="02010609000101010101" pitchFamily="49" charset="-122"/>
                <a:ea typeface="汉仪南宫体简" panose="02010609000101010101" pitchFamily="49" charset="-122"/>
              </a:rPr>
              <a:t> </a:t>
            </a:r>
            <a:r>
              <a:rPr lang="en-US" altLang="zh-CN" sz="3600" b="1" dirty="0">
                <a:solidFill>
                  <a:srgbClr val="EE7A2B"/>
                </a:solidFill>
                <a:latin typeface="Calibri" panose="020F0502020204030204" pitchFamily="34" charset="0"/>
                <a:ea typeface="汉仪南宫体简" panose="02010609000101010101" pitchFamily="49" charset="-122"/>
              </a:rPr>
              <a:t>③</a:t>
            </a:r>
            <a:r>
              <a:rPr lang="zh-CN" altLang="en-US" sz="3600" b="1" dirty="0">
                <a:solidFill>
                  <a:srgbClr val="EE7A2B"/>
                </a:solidFill>
                <a:latin typeface="汉仪南宫体简" panose="02010609000101010101" pitchFamily="49" charset="-122"/>
                <a:ea typeface="汉仪南宫体简" panose="02010609000101010101" pitchFamily="49" charset="-122"/>
              </a:rPr>
              <a:t>意义：</a:t>
            </a:r>
            <a:r>
              <a:rPr lang="zh-CN" altLang="en-US" sz="2800" b="1" dirty="0">
                <a:solidFill>
                  <a:schemeClr val="tx1"/>
                </a:solidFill>
                <a:latin typeface="汉仪南宫体简" panose="02010609000101010101" pitchFamily="49" charset="-122"/>
                <a:ea typeface="汉仪南宫体简" panose="02010609000101010101" pitchFamily="49" charset="-122"/>
              </a:rPr>
              <a:t> 以南方谈话和中共十四大为标志，</a:t>
            </a:r>
            <a:r>
              <a:rPr lang="zh-CN" altLang="en-US" sz="2800" b="1" dirty="0">
                <a:solidFill>
                  <a:srgbClr val="FF0000"/>
                </a:solidFill>
                <a:latin typeface="汉仪南宫体简" panose="02010609000101010101" pitchFamily="49" charset="-122"/>
                <a:ea typeface="汉仪南宫体简" panose="02010609000101010101" pitchFamily="49" charset="-122"/>
              </a:rPr>
              <a:t>邓小平理论形成了完整体系。</a:t>
            </a:r>
            <a:endParaRPr lang="en-US" altLang="zh-CN" sz="2800" b="1" dirty="0">
              <a:solidFill>
                <a:srgbClr val="FF0000"/>
              </a:solidFill>
              <a:latin typeface="汉仪南宫体简" panose="02010609000101010101" pitchFamily="49" charset="-122"/>
              <a:ea typeface="汉仪南宫体简" panose="02010609000101010101" pitchFamily="49" charset="-122"/>
            </a:endParaRPr>
          </a:p>
        </p:txBody>
      </p:sp>
      <p:sp>
        <p:nvSpPr>
          <p:cNvPr id="8" name="文本框 7"/>
          <p:cNvSpPr txBox="1"/>
          <p:nvPr/>
        </p:nvSpPr>
        <p:spPr>
          <a:xfrm>
            <a:off x="885825" y="5691505"/>
            <a:ext cx="2430780" cy="768350"/>
          </a:xfrm>
          <a:prstGeom prst="rect">
            <a:avLst/>
          </a:prstGeom>
          <a:noFill/>
        </p:spPr>
        <p:txBody>
          <a:bodyPr wrap="none" rtlCol="0" anchor="t">
            <a:spAutoFit/>
          </a:bodyPr>
          <a:p>
            <a:r>
              <a:rPr lang="en-US" altLang="zh-CN" sz="4400" b="1" dirty="0" smtClean="0">
                <a:solidFill>
                  <a:srgbClr val="1C8A4E"/>
                </a:solidFill>
                <a:latin typeface="汉仪南宫体简" panose="02010609000101010101" pitchFamily="49" charset="-122"/>
                <a:ea typeface="汉仪南宫体简" panose="02010609000101010101" pitchFamily="49" charset="-122"/>
                <a:sym typeface="+mn-ea"/>
              </a:rPr>
              <a:t>4.</a:t>
            </a:r>
            <a:r>
              <a:rPr lang="zh-CN" altLang="en-US" sz="4400" b="1" dirty="0" smtClean="0">
                <a:solidFill>
                  <a:srgbClr val="1C8A4E"/>
                </a:solidFill>
                <a:latin typeface="汉仪南宫体简" panose="02010609000101010101" pitchFamily="49" charset="-122"/>
                <a:ea typeface="汉仪南宫体简" panose="02010609000101010101" pitchFamily="49" charset="-122"/>
                <a:sym typeface="+mn-ea"/>
              </a:rPr>
              <a:t>确立：</a:t>
            </a:r>
            <a:endParaRPr lang="zh-CN" altLang="en-US" b="1"/>
          </a:p>
        </p:txBody>
      </p:sp>
      <p:sp>
        <p:nvSpPr>
          <p:cNvPr id="9" name="文本框 8"/>
          <p:cNvSpPr txBox="1"/>
          <p:nvPr/>
        </p:nvSpPr>
        <p:spPr>
          <a:xfrm>
            <a:off x="2927985" y="5506720"/>
            <a:ext cx="8934450" cy="953135"/>
          </a:xfrm>
          <a:prstGeom prst="rect">
            <a:avLst/>
          </a:prstGeom>
          <a:noFill/>
        </p:spPr>
        <p:txBody>
          <a:bodyPr wrap="square" rtlCol="0" anchor="t">
            <a:spAutoFit/>
          </a:bodyPr>
          <a:p>
            <a:pPr algn="l">
              <a:buFont typeface="Wingdings" panose="05000000000000000000" pitchFamily="2" charset="2"/>
            </a:pPr>
            <a:r>
              <a:rPr lang="en-US" altLang="zh-CN" sz="2800" b="1" dirty="0">
                <a:solidFill>
                  <a:schemeClr val="tx1"/>
                </a:solidFill>
                <a:latin typeface="汉仪南宫体简" panose="02010609000101010101" pitchFamily="49" charset="-122"/>
                <a:ea typeface="汉仪南宫体简" panose="02010609000101010101" pitchFamily="49" charset="-122"/>
                <a:sym typeface="+mn-ea"/>
              </a:rPr>
              <a:t>1997</a:t>
            </a:r>
            <a:r>
              <a:rPr lang="zh-CN" altLang="en-US" sz="2800" b="1" dirty="0">
                <a:solidFill>
                  <a:schemeClr val="tx1"/>
                </a:solidFill>
                <a:latin typeface="汉仪南宫体简" panose="02010609000101010101" pitchFamily="49" charset="-122"/>
                <a:ea typeface="汉仪南宫体简" panose="02010609000101010101" pitchFamily="49" charset="-122"/>
                <a:sym typeface="+mn-ea"/>
              </a:rPr>
              <a:t>年</a:t>
            </a:r>
            <a:r>
              <a:rPr lang="en-US" altLang="zh-CN" sz="2800" b="1" dirty="0">
                <a:solidFill>
                  <a:schemeClr val="tx1"/>
                </a:solidFill>
                <a:latin typeface="汉仪南宫体简" panose="02010609000101010101" pitchFamily="49" charset="-122"/>
                <a:ea typeface="汉仪南宫体简" panose="02010609000101010101" pitchFamily="49" charset="-122"/>
                <a:sym typeface="+mn-ea"/>
              </a:rPr>
              <a:t>9</a:t>
            </a:r>
            <a:r>
              <a:rPr lang="zh-CN" altLang="en-US" sz="2800" b="1" dirty="0">
                <a:solidFill>
                  <a:schemeClr val="tx1"/>
                </a:solidFill>
                <a:latin typeface="汉仪南宫体简" panose="02010609000101010101" pitchFamily="49" charset="-122"/>
                <a:ea typeface="汉仪南宫体简" panose="02010609000101010101" pitchFamily="49" charset="-122"/>
                <a:sym typeface="+mn-ea"/>
              </a:rPr>
              <a:t>月，</a:t>
            </a:r>
            <a:r>
              <a:rPr lang="zh-CN" altLang="en-US" sz="2800" b="1" dirty="0">
                <a:solidFill>
                  <a:srgbClr val="FF0000"/>
                </a:solidFill>
                <a:latin typeface="汉仪南宫体简" panose="02010609000101010101" pitchFamily="49" charset="-122"/>
                <a:ea typeface="汉仪南宫体简" panose="02010609000101010101" pitchFamily="49" charset="-122"/>
                <a:sym typeface="+mn-ea"/>
              </a:rPr>
              <a:t>中共十五大</a:t>
            </a:r>
            <a:r>
              <a:rPr lang="zh-CN" altLang="en-US" sz="2800" b="1" dirty="0">
                <a:solidFill>
                  <a:schemeClr val="tx1"/>
                </a:solidFill>
                <a:latin typeface="汉仪南宫体简" panose="02010609000101010101" pitchFamily="49" charset="-122"/>
                <a:ea typeface="汉仪南宫体简" panose="02010609000101010101" pitchFamily="49" charset="-122"/>
                <a:sym typeface="+mn-ea"/>
              </a:rPr>
              <a:t>，首次使用</a:t>
            </a:r>
            <a:r>
              <a:rPr lang="en-US" altLang="zh-CN" sz="2800" b="1" dirty="0">
                <a:solidFill>
                  <a:schemeClr val="tx1"/>
                </a:solidFill>
                <a:latin typeface="汉仪南宫体简" panose="02010609000101010101" pitchFamily="49" charset="-122"/>
                <a:ea typeface="汉仪南宫体简" panose="02010609000101010101" pitchFamily="49" charset="-122"/>
                <a:sym typeface="+mn-ea"/>
              </a:rPr>
              <a:t>“</a:t>
            </a:r>
            <a:r>
              <a:rPr lang="zh-CN" altLang="en-US" sz="2800" b="1" dirty="0">
                <a:solidFill>
                  <a:schemeClr val="tx1"/>
                </a:solidFill>
                <a:latin typeface="汉仪南宫体简" panose="02010609000101010101" pitchFamily="49" charset="-122"/>
                <a:ea typeface="汉仪南宫体简" panose="02010609000101010101" pitchFamily="49" charset="-122"/>
                <a:sym typeface="+mn-ea"/>
              </a:rPr>
              <a:t>邓小平理论</a:t>
            </a:r>
            <a:r>
              <a:rPr lang="en-US" altLang="zh-CN" sz="2800" b="1" dirty="0">
                <a:solidFill>
                  <a:schemeClr val="tx1"/>
                </a:solidFill>
                <a:latin typeface="汉仪南宫体简" panose="02010609000101010101" pitchFamily="49" charset="-122"/>
                <a:ea typeface="汉仪南宫体简" panose="02010609000101010101" pitchFamily="49" charset="-122"/>
                <a:sym typeface="+mn-ea"/>
              </a:rPr>
              <a:t>”</a:t>
            </a:r>
            <a:r>
              <a:rPr lang="zh-CN" altLang="en-US" sz="2800" b="1" dirty="0">
                <a:solidFill>
                  <a:schemeClr val="tx1"/>
                </a:solidFill>
                <a:latin typeface="汉仪南宫体简" panose="02010609000101010101" pitchFamily="49" charset="-122"/>
                <a:ea typeface="汉仪南宫体简" panose="02010609000101010101" pitchFamily="49" charset="-122"/>
                <a:sym typeface="+mn-ea"/>
              </a:rPr>
              <a:t>这个概念，确立为党的指导思想。</a:t>
            </a:r>
            <a:endParaRPr lang="zh-CN" altLang="en-US" sz="2800" b="1" dirty="0">
              <a:solidFill>
                <a:schemeClr val="tx1"/>
              </a:solidFill>
              <a:latin typeface="汉仪南宫体简" panose="02010609000101010101" pitchFamily="49" charset="-122"/>
              <a:ea typeface="汉仪南宫体简" panose="0201060900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anim calcmode="lin" valueType="num">
                                      <p:cBhvr additive="base">
                                        <p:cTn id="1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xEl>
                                              <p:pRg st="1" end="1"/>
                                            </p:txEl>
                                          </p:spTgt>
                                        </p:tgtEl>
                                        <p:attrNameLst>
                                          <p:attrName>style.visibility</p:attrName>
                                        </p:attrNameLst>
                                      </p:cBhvr>
                                      <p:to>
                                        <p:strVal val="visible"/>
                                      </p:to>
                                    </p:set>
                                    <p:anim calcmode="lin" valueType="num">
                                      <p:cBhvr additive="base">
                                        <p:cTn id="25" dur="500" fill="hold"/>
                                        <p:tgtEl>
                                          <p:spTgt spid="3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xEl>
                                              <p:pRg st="2" end="2"/>
                                            </p:txEl>
                                          </p:spTgt>
                                        </p:tgtEl>
                                        <p:attrNameLst>
                                          <p:attrName>style.visibility</p:attrName>
                                        </p:attrNameLst>
                                      </p:cBhvr>
                                      <p:to>
                                        <p:strVal val="visible"/>
                                      </p:to>
                                    </p:set>
                                    <p:anim calcmode="lin" valueType="num">
                                      <p:cBhvr additive="base">
                                        <p:cTn id="31"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
                                            <p:txEl>
                                              <p:pRg st="3" end="3"/>
                                            </p:txEl>
                                          </p:spTgt>
                                        </p:tgtEl>
                                        <p:attrNameLst>
                                          <p:attrName>style.visibility</p:attrName>
                                        </p:attrNameLst>
                                      </p:cBhvr>
                                      <p:to>
                                        <p:strVal val="visible"/>
                                      </p:to>
                                    </p:set>
                                    <p:anim calcmode="lin" valueType="num">
                                      <p:cBhvr additive="base">
                                        <p:cTn id="37" dur="500" fill="hold"/>
                                        <p:tgtEl>
                                          <p:spTgt spid="3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
                                            <p:txEl>
                                              <p:pRg st="5" end="5"/>
                                            </p:txEl>
                                          </p:spTgt>
                                        </p:tgtEl>
                                        <p:attrNameLst>
                                          <p:attrName>style.visibility</p:attrName>
                                        </p:attrNameLst>
                                      </p:cBhvr>
                                      <p:to>
                                        <p:strVal val="visible"/>
                                      </p:to>
                                    </p:set>
                                    <p:anim calcmode="lin" valueType="num">
                                      <p:cBhvr additive="base">
                                        <p:cTn id="43" dur="500" fill="hold"/>
                                        <p:tgtEl>
                                          <p:spTgt spid="3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 name="图片 33"/>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254000" y="402263"/>
            <a:ext cx="758709" cy="680315"/>
          </a:xfrm>
          <a:prstGeom prst="rect">
            <a:avLst/>
          </a:prstGeom>
        </p:spPr>
      </p:pic>
      <p:pic>
        <p:nvPicPr>
          <p:cNvPr id="35" name="图片 34"/>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28704" y="6043259"/>
            <a:ext cx="942976" cy="781085"/>
          </a:xfrm>
          <a:prstGeom prst="rect">
            <a:avLst/>
          </a:prstGeom>
        </p:spPr>
      </p:pic>
      <p:sp>
        <p:nvSpPr>
          <p:cNvPr id="4" name="TextBox 76"/>
          <p:cNvSpPr txBox="1"/>
          <p:nvPr/>
        </p:nvSpPr>
        <p:spPr>
          <a:xfrm>
            <a:off x="956945" y="207909"/>
            <a:ext cx="3535680" cy="768350"/>
          </a:xfrm>
          <a:prstGeom prst="rect">
            <a:avLst/>
          </a:prstGeom>
          <a:noFill/>
        </p:spPr>
        <p:txBody>
          <a:bodyPr wrap="none" rtlCol="0">
            <a:spAutoFit/>
          </a:bodyPr>
          <a:p>
            <a:pPr algn="ctr"/>
            <a:r>
              <a:rPr lang="zh-CN" altLang="en-US" sz="4400" dirty="0" smtClean="0">
                <a:solidFill>
                  <a:srgbClr val="1C8A4E"/>
                </a:solidFill>
                <a:latin typeface="汉仪南宫体简" panose="02010609000101010101" pitchFamily="49" charset="-122"/>
                <a:ea typeface="汉仪南宫体简" panose="02010609000101010101" pitchFamily="49" charset="-122"/>
              </a:rPr>
              <a:t>（二）意义：</a:t>
            </a:r>
            <a:endParaRPr lang="zh-CN" altLang="en-US" sz="4400" dirty="0" smtClean="0">
              <a:solidFill>
                <a:srgbClr val="1C8A4E"/>
              </a:solidFill>
              <a:latin typeface="汉仪南宫体简" panose="02010609000101010101" pitchFamily="49" charset="-122"/>
              <a:ea typeface="汉仪南宫体简" panose="02010609000101010101" pitchFamily="49" charset="-122"/>
            </a:endParaRPr>
          </a:p>
        </p:txBody>
      </p:sp>
      <p:sp>
        <p:nvSpPr>
          <p:cNvPr id="5" name="TextBox 76"/>
          <p:cNvSpPr txBox="1"/>
          <p:nvPr/>
        </p:nvSpPr>
        <p:spPr>
          <a:xfrm>
            <a:off x="956945" y="1936379"/>
            <a:ext cx="3535680" cy="768350"/>
          </a:xfrm>
          <a:prstGeom prst="rect">
            <a:avLst/>
          </a:prstGeom>
          <a:noFill/>
        </p:spPr>
        <p:txBody>
          <a:bodyPr wrap="none" rtlCol="0">
            <a:spAutoFit/>
          </a:bodyPr>
          <a:p>
            <a:pPr algn="ctr"/>
            <a:r>
              <a:rPr lang="zh-CN" altLang="en-US" sz="4400" dirty="0" smtClean="0">
                <a:solidFill>
                  <a:srgbClr val="1C8A4E"/>
                </a:solidFill>
                <a:latin typeface="汉仪南宫体简" panose="02010609000101010101" pitchFamily="49" charset="-122"/>
                <a:ea typeface="汉仪南宫体简" panose="02010609000101010101" pitchFamily="49" charset="-122"/>
              </a:rPr>
              <a:t>（三）实质：</a:t>
            </a:r>
            <a:endParaRPr lang="zh-CN" altLang="en-US" sz="4400" dirty="0" smtClean="0">
              <a:solidFill>
                <a:srgbClr val="1C8A4E"/>
              </a:solidFill>
              <a:latin typeface="汉仪南宫体简" panose="02010609000101010101" pitchFamily="49" charset="-122"/>
              <a:ea typeface="汉仪南宫体简" panose="02010609000101010101" pitchFamily="49" charset="-122"/>
            </a:endParaRPr>
          </a:p>
        </p:txBody>
      </p:sp>
      <p:sp>
        <p:nvSpPr>
          <p:cNvPr id="6" name="TextBox 76"/>
          <p:cNvSpPr txBox="1"/>
          <p:nvPr/>
        </p:nvSpPr>
        <p:spPr>
          <a:xfrm>
            <a:off x="1686560" y="2988310"/>
            <a:ext cx="9542145" cy="1198880"/>
          </a:xfrm>
          <a:prstGeom prst="rect">
            <a:avLst/>
          </a:prstGeom>
          <a:noFill/>
        </p:spPr>
        <p:txBody>
          <a:bodyPr wrap="square" rtlCol="0">
            <a:spAutoFit/>
          </a:bodyPr>
          <a:p>
            <a:pPr indent="0">
              <a:buFont typeface="Wingdings" panose="05000000000000000000" pitchFamily="2" charset="2"/>
              <a:buNone/>
            </a:pPr>
            <a:r>
              <a:rPr lang="en-US" altLang="zh-CN" sz="3600" b="1" dirty="0">
                <a:solidFill>
                  <a:srgbClr val="EE7A2B"/>
                </a:solidFill>
                <a:latin typeface="汉仪南宫体简" panose="02010609000101010101" pitchFamily="49" charset="-122"/>
                <a:ea typeface="汉仪南宫体简" panose="02010609000101010101" pitchFamily="49" charset="-122"/>
              </a:rPr>
              <a:t>  </a:t>
            </a:r>
            <a:r>
              <a:rPr lang="en-US" altLang="zh-CN" sz="3600" b="1" dirty="0">
                <a:solidFill>
                  <a:schemeClr val="tx1"/>
                </a:solidFill>
                <a:latin typeface="汉仪南宫体简" panose="02010609000101010101" pitchFamily="49" charset="-122"/>
                <a:ea typeface="汉仪南宫体简" panose="02010609000101010101" pitchFamily="49" charset="-122"/>
              </a:rPr>
              <a:t> </a:t>
            </a:r>
            <a:r>
              <a:rPr lang="zh-CN" altLang="en-US" sz="3600" b="1" u="heavy" dirty="0">
                <a:solidFill>
                  <a:schemeClr val="tx1"/>
                </a:solidFill>
                <a:latin typeface="汉仪南宫体简" panose="02010609000101010101" pitchFamily="49" charset="-122"/>
                <a:ea typeface="汉仪南宫体简" panose="02010609000101010101" pitchFamily="49" charset="-122"/>
              </a:rPr>
              <a:t>是马克思主义同中国实际相结合的第二次历史性飞跃的理论成果。</a:t>
            </a:r>
            <a:endParaRPr lang="zh-CN" altLang="en-US" sz="3600" b="1" u="heavy" dirty="0">
              <a:solidFill>
                <a:schemeClr val="tx1"/>
              </a:solidFill>
              <a:latin typeface="汉仪南宫体简" panose="02010609000101010101" pitchFamily="49" charset="-122"/>
              <a:ea typeface="汉仪南宫体简" panose="02010609000101010101" pitchFamily="49" charset="-122"/>
            </a:endParaRPr>
          </a:p>
        </p:txBody>
      </p:sp>
      <p:sp>
        <p:nvSpPr>
          <p:cNvPr id="7" name="TextBox 76"/>
          <p:cNvSpPr txBox="1"/>
          <p:nvPr/>
        </p:nvSpPr>
        <p:spPr>
          <a:xfrm>
            <a:off x="1012825" y="4891034"/>
            <a:ext cx="3535680" cy="768350"/>
          </a:xfrm>
          <a:prstGeom prst="rect">
            <a:avLst/>
          </a:prstGeom>
          <a:noFill/>
        </p:spPr>
        <p:txBody>
          <a:bodyPr wrap="none" rtlCol="0">
            <a:spAutoFit/>
          </a:bodyPr>
          <a:p>
            <a:pPr algn="ctr"/>
            <a:r>
              <a:rPr lang="zh-CN" altLang="en-US" sz="4400" dirty="0" smtClean="0">
                <a:solidFill>
                  <a:srgbClr val="1C8A4E"/>
                </a:solidFill>
                <a:latin typeface="汉仪南宫体简" panose="02010609000101010101" pitchFamily="49" charset="-122"/>
                <a:ea typeface="汉仪南宫体简" panose="02010609000101010101" pitchFamily="49" charset="-122"/>
              </a:rPr>
              <a:t>（四）精髓：</a:t>
            </a:r>
            <a:endParaRPr lang="zh-CN" altLang="en-US" sz="4400" dirty="0" smtClean="0">
              <a:solidFill>
                <a:srgbClr val="1C8A4E"/>
              </a:solidFill>
              <a:latin typeface="汉仪南宫体简" panose="02010609000101010101" pitchFamily="49" charset="-122"/>
              <a:ea typeface="汉仪南宫体简" panose="02010609000101010101" pitchFamily="49" charset="-122"/>
            </a:endParaRPr>
          </a:p>
        </p:txBody>
      </p:sp>
      <p:sp>
        <p:nvSpPr>
          <p:cNvPr id="8" name="TextBox 76"/>
          <p:cNvSpPr txBox="1"/>
          <p:nvPr/>
        </p:nvSpPr>
        <p:spPr>
          <a:xfrm>
            <a:off x="1993900" y="5659120"/>
            <a:ext cx="9542145" cy="645160"/>
          </a:xfrm>
          <a:prstGeom prst="rect">
            <a:avLst/>
          </a:prstGeom>
          <a:noFill/>
        </p:spPr>
        <p:txBody>
          <a:bodyPr wrap="square" rtlCol="0">
            <a:spAutoFit/>
          </a:bodyPr>
          <a:p>
            <a:pPr indent="0">
              <a:buFont typeface="Wingdings" panose="05000000000000000000" pitchFamily="2" charset="2"/>
              <a:buNone/>
            </a:pPr>
            <a:r>
              <a:rPr lang="en-US" altLang="zh-CN" sz="3600" b="1" dirty="0">
                <a:solidFill>
                  <a:srgbClr val="EE7A2B"/>
                </a:solidFill>
                <a:latin typeface="汉仪南宫体简" panose="02010609000101010101" pitchFamily="49" charset="-122"/>
                <a:ea typeface="汉仪南宫体简" panose="02010609000101010101" pitchFamily="49" charset="-122"/>
              </a:rPr>
              <a:t>   </a:t>
            </a:r>
            <a:r>
              <a:rPr lang="zh-CN" altLang="en-US" sz="3600" b="1" dirty="0">
                <a:solidFill>
                  <a:srgbClr val="EE7A2B"/>
                </a:solidFill>
                <a:latin typeface="汉仪南宫体简" panose="02010609000101010101" pitchFamily="49" charset="-122"/>
                <a:ea typeface="汉仪南宫体简" panose="02010609000101010101" pitchFamily="49" charset="-122"/>
              </a:rPr>
              <a:t>解放思想、实事求是</a:t>
            </a:r>
            <a:endParaRPr lang="zh-CN" altLang="en-US" sz="3600" b="1" dirty="0">
              <a:solidFill>
                <a:srgbClr val="EE7A2B"/>
              </a:solidFill>
              <a:latin typeface="汉仪南宫体简" panose="02010609000101010101" pitchFamily="49" charset="-122"/>
              <a:ea typeface="汉仪南宫体简"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矩形 12"/>
          <p:cNvSpPr/>
          <p:nvPr/>
        </p:nvSpPr>
        <p:spPr>
          <a:xfrm>
            <a:off x="1774825" y="823913"/>
            <a:ext cx="7777163" cy="5015865"/>
          </a:xfrm>
          <a:prstGeom prst="rect">
            <a:avLst/>
          </a:prstGeom>
          <a:noFill/>
          <a:ln w="9525">
            <a:noFill/>
          </a:ln>
        </p:spPr>
        <p:txBody>
          <a:bodyPr>
            <a:spAutoFit/>
          </a:bodyPr>
          <a:p>
            <a:r>
              <a:rPr lang="zh-CN" altLang="en-US" sz="32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一、社会主义建设的问题上：</a:t>
            </a:r>
            <a:endParaRPr lang="zh-CN" altLang="en-US" sz="32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a:p>
            <a:r>
              <a:rPr lang="en-US" altLang="x-none"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1</a:t>
            </a:r>
            <a:r>
              <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、指导思想：</a:t>
            </a:r>
            <a:endPar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a:p>
            <a:r>
              <a:rPr lang="en-US" altLang="x-none"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2</a:t>
            </a:r>
            <a:r>
              <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、建设道路：</a:t>
            </a:r>
            <a:endPar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a:p>
            <a:r>
              <a:rPr lang="en-US" altLang="x-none"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3</a:t>
            </a:r>
            <a:r>
              <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、社会发展阶段：</a:t>
            </a:r>
            <a:endPar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a:p>
            <a:r>
              <a:rPr lang="en-US" altLang="x-none"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4</a:t>
            </a:r>
            <a:r>
              <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、基本路线：</a:t>
            </a:r>
            <a:endPar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a:p>
            <a:r>
              <a:rPr lang="en-US" altLang="x-none"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5</a:t>
            </a:r>
            <a:r>
              <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、社会主义的本质：</a:t>
            </a:r>
            <a:endPar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a:p>
            <a:r>
              <a:rPr lang="en-US" altLang="x-none"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6</a:t>
            </a:r>
            <a:r>
              <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、判断工作是非的标准：</a:t>
            </a:r>
            <a:endPar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a:p>
            <a:r>
              <a:rPr lang="en-US" altLang="x-none"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7</a:t>
            </a:r>
            <a:r>
              <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、经济体制：</a:t>
            </a:r>
            <a:endPar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a:p>
            <a:r>
              <a:rPr lang="zh-CN" altLang="en-US" sz="32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二、在社会主义建设的外部条件问题上：</a:t>
            </a:r>
            <a:endParaRPr lang="zh-CN" altLang="en-US" sz="32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a:p>
            <a:endParaRPr lang="zh-CN" altLang="en-US" sz="28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a:p>
            <a:r>
              <a:rPr lang="zh-CN" altLang="en-US" sz="32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rPr>
              <a:t>三、在祖国统一问题上：</a:t>
            </a:r>
            <a:endParaRPr lang="zh-CN" altLang="en-US" sz="3200" b="1" dirty="0">
              <a:solidFill>
                <a:srgbClr val="FF505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
        <p:nvSpPr>
          <p:cNvPr id="37891" name="Text Box 3"/>
          <p:cNvSpPr txBox="1"/>
          <p:nvPr/>
        </p:nvSpPr>
        <p:spPr>
          <a:xfrm>
            <a:off x="1524000" y="-9366"/>
            <a:ext cx="5795963" cy="922020"/>
          </a:xfrm>
          <a:prstGeom prst="rect">
            <a:avLst/>
          </a:prstGeom>
          <a:noFill/>
          <a:ln w="9525">
            <a:noFill/>
          </a:ln>
        </p:spPr>
        <p:txBody>
          <a:bodyPr anchor="ctr">
            <a:spAutoFit/>
          </a:bodyPr>
          <a:p>
            <a:pPr>
              <a:spcBef>
                <a:spcPct val="50000"/>
              </a:spcBef>
            </a:pPr>
            <a:r>
              <a:rPr lang="zh-CN" altLang="en-US" sz="5400" b="1" dirty="0">
                <a:solidFill>
                  <a:srgbClr val="000000"/>
                </a:solidFill>
                <a:effectLst>
                  <a:outerShdw blurRad="38100" dist="38100" dir="2700000">
                    <a:srgbClr val="C0C0C0"/>
                  </a:outerShdw>
                </a:effectLst>
                <a:latin typeface="Arial Black" panose="020B0A04020102020204" pitchFamily="2" charset="0"/>
                <a:ea typeface="隶书" panose="02010509060101010101" pitchFamily="1" charset="-122"/>
              </a:rPr>
              <a:t>邓小平理论的内容</a:t>
            </a:r>
            <a:endParaRPr lang="zh-CN" altLang="en-US" sz="5400" b="1" dirty="0">
              <a:solidFill>
                <a:srgbClr val="000000"/>
              </a:solidFill>
              <a:effectLst>
                <a:outerShdw blurRad="38100" dist="38100" dir="2700000">
                  <a:srgbClr val="C0C0C0"/>
                </a:outerShdw>
              </a:effectLst>
              <a:latin typeface="Arial Black" panose="020B0A04020102020204" pitchFamily="2" charset="0"/>
              <a:ea typeface="隶书" panose="02010509060101010101" pitchFamily="1" charset="-122"/>
            </a:endParaRPr>
          </a:p>
        </p:txBody>
      </p:sp>
      <p:sp>
        <p:nvSpPr>
          <p:cNvPr id="37892" name="Text Box 4"/>
          <p:cNvSpPr txBox="1"/>
          <p:nvPr/>
        </p:nvSpPr>
        <p:spPr>
          <a:xfrm>
            <a:off x="1768475" y="4864100"/>
            <a:ext cx="6048375" cy="521970"/>
          </a:xfrm>
          <a:prstGeom prst="rect">
            <a:avLst/>
          </a:prstGeom>
          <a:noFill/>
          <a:ln w="9525">
            <a:noFill/>
          </a:ln>
        </p:spPr>
        <p:txBody>
          <a:bodyPr>
            <a:spAutoFit/>
          </a:bodyPr>
          <a:p>
            <a:pPr>
              <a:spcBef>
                <a:spcPct val="20000"/>
              </a:spcBef>
            </a:pPr>
            <a:r>
              <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和平与发展是当代世界的两大主题</a:t>
            </a:r>
            <a:endPar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
        <p:nvSpPr>
          <p:cNvPr id="37893" name="Text Box 5"/>
          <p:cNvSpPr txBox="1"/>
          <p:nvPr/>
        </p:nvSpPr>
        <p:spPr>
          <a:xfrm>
            <a:off x="1766888" y="5722938"/>
            <a:ext cx="4535487" cy="521970"/>
          </a:xfrm>
          <a:prstGeom prst="rect">
            <a:avLst/>
          </a:prstGeom>
          <a:noFill/>
          <a:ln w="9525">
            <a:noFill/>
          </a:ln>
        </p:spPr>
        <p:txBody>
          <a:bodyPr>
            <a:spAutoFit/>
          </a:bodyPr>
          <a:p>
            <a:pPr>
              <a:spcBef>
                <a:spcPct val="50000"/>
              </a:spcBef>
            </a:pPr>
            <a:r>
              <a:rPr lang="en-US" altLang="x-none"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a:t>
            </a:r>
            <a:r>
              <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一国两制”的伟大构想</a:t>
            </a:r>
            <a:endPar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
        <p:nvSpPr>
          <p:cNvPr id="37894" name="Text Box 6"/>
          <p:cNvSpPr txBox="1"/>
          <p:nvPr/>
        </p:nvSpPr>
        <p:spPr>
          <a:xfrm>
            <a:off x="4222750" y="1341438"/>
            <a:ext cx="3817938" cy="521970"/>
          </a:xfrm>
          <a:prstGeom prst="rect">
            <a:avLst/>
          </a:prstGeom>
          <a:noFill/>
          <a:ln w="9525">
            <a:noFill/>
          </a:ln>
        </p:spPr>
        <p:txBody>
          <a:bodyPr>
            <a:spAutoFit/>
          </a:bodyPr>
          <a:p>
            <a:pPr>
              <a:spcBef>
                <a:spcPct val="20000"/>
              </a:spcBef>
            </a:pPr>
            <a:r>
              <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解放思想、实事求是</a:t>
            </a:r>
            <a:endPar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
        <p:nvSpPr>
          <p:cNvPr id="37895" name="Text Box 7"/>
          <p:cNvSpPr txBox="1"/>
          <p:nvPr/>
        </p:nvSpPr>
        <p:spPr>
          <a:xfrm>
            <a:off x="4217988" y="1746250"/>
            <a:ext cx="5329237" cy="521970"/>
          </a:xfrm>
          <a:prstGeom prst="rect">
            <a:avLst/>
          </a:prstGeom>
          <a:noFill/>
          <a:ln w="9525">
            <a:noFill/>
          </a:ln>
        </p:spPr>
        <p:txBody>
          <a:bodyPr>
            <a:spAutoFit/>
          </a:bodyPr>
          <a:p>
            <a:pPr>
              <a:spcBef>
                <a:spcPct val="20000"/>
              </a:spcBef>
            </a:pPr>
            <a:r>
              <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走建设中国特色的社会主义道路</a:t>
            </a:r>
            <a:endPar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
        <p:nvSpPr>
          <p:cNvPr id="37896" name="Text Box 8"/>
          <p:cNvSpPr txBox="1"/>
          <p:nvPr/>
        </p:nvSpPr>
        <p:spPr>
          <a:xfrm>
            <a:off x="4956175" y="2190750"/>
            <a:ext cx="3457575" cy="521970"/>
          </a:xfrm>
          <a:prstGeom prst="rect">
            <a:avLst/>
          </a:prstGeom>
          <a:noFill/>
          <a:ln w="9525">
            <a:noFill/>
          </a:ln>
        </p:spPr>
        <p:txBody>
          <a:bodyPr>
            <a:spAutoFit/>
          </a:bodyPr>
          <a:p>
            <a:pPr>
              <a:spcBef>
                <a:spcPct val="20000"/>
              </a:spcBef>
            </a:pPr>
            <a:r>
              <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社会主义初级阶段</a:t>
            </a:r>
            <a:endPar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
        <p:nvSpPr>
          <p:cNvPr id="37897" name="Text Box 9"/>
          <p:cNvSpPr txBox="1"/>
          <p:nvPr/>
        </p:nvSpPr>
        <p:spPr>
          <a:xfrm>
            <a:off x="4214813" y="2592388"/>
            <a:ext cx="4176712" cy="521970"/>
          </a:xfrm>
          <a:prstGeom prst="rect">
            <a:avLst/>
          </a:prstGeom>
          <a:noFill/>
          <a:ln w="9525">
            <a:noFill/>
          </a:ln>
        </p:spPr>
        <p:txBody>
          <a:bodyPr>
            <a:spAutoFit/>
          </a:bodyPr>
          <a:p>
            <a:pPr>
              <a:spcBef>
                <a:spcPct val="20000"/>
              </a:spcBef>
            </a:pPr>
            <a:r>
              <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一个中心、两个基本点</a:t>
            </a:r>
            <a:endPar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
        <p:nvSpPr>
          <p:cNvPr id="37898" name="Text Box 10"/>
          <p:cNvSpPr txBox="1"/>
          <p:nvPr/>
        </p:nvSpPr>
        <p:spPr>
          <a:xfrm>
            <a:off x="5073650" y="3068638"/>
            <a:ext cx="5184775" cy="460375"/>
          </a:xfrm>
          <a:prstGeom prst="rect">
            <a:avLst/>
          </a:prstGeom>
          <a:noFill/>
          <a:ln w="9525">
            <a:noFill/>
          </a:ln>
        </p:spPr>
        <p:txBody>
          <a:bodyPr>
            <a:spAutoFit/>
          </a:bodyPr>
          <a:p>
            <a:pPr>
              <a:spcBef>
                <a:spcPct val="20000"/>
              </a:spcBef>
            </a:pPr>
            <a:r>
              <a:rPr lang="zh-CN" altLang="en-US" sz="24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解放生产力、发展生产力，共同富裕</a:t>
            </a:r>
            <a:endParaRPr lang="zh-CN" altLang="en-US" sz="24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
        <p:nvSpPr>
          <p:cNvPr id="37899" name="Text Box 11"/>
          <p:cNvSpPr txBox="1"/>
          <p:nvPr/>
        </p:nvSpPr>
        <p:spPr>
          <a:xfrm>
            <a:off x="6018213" y="3455988"/>
            <a:ext cx="2341562" cy="521970"/>
          </a:xfrm>
          <a:prstGeom prst="rect">
            <a:avLst/>
          </a:prstGeom>
          <a:noFill/>
          <a:ln w="9525">
            <a:noFill/>
          </a:ln>
        </p:spPr>
        <p:txBody>
          <a:bodyPr>
            <a:spAutoFit/>
          </a:bodyPr>
          <a:p>
            <a:pPr>
              <a:spcBef>
                <a:spcPct val="20000"/>
              </a:spcBef>
            </a:pPr>
            <a:r>
              <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三个有利于</a:t>
            </a:r>
            <a:endPar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
        <p:nvSpPr>
          <p:cNvPr id="37900" name="Text Box 12"/>
          <p:cNvSpPr txBox="1"/>
          <p:nvPr/>
        </p:nvSpPr>
        <p:spPr>
          <a:xfrm>
            <a:off x="4217988" y="3860800"/>
            <a:ext cx="4105275" cy="521970"/>
          </a:xfrm>
          <a:prstGeom prst="rect">
            <a:avLst/>
          </a:prstGeom>
          <a:noFill/>
          <a:ln w="9525">
            <a:noFill/>
          </a:ln>
        </p:spPr>
        <p:txBody>
          <a:bodyPr>
            <a:spAutoFit/>
          </a:bodyPr>
          <a:p>
            <a:pPr>
              <a:spcBef>
                <a:spcPct val="20000"/>
              </a:spcBef>
            </a:pPr>
            <a:r>
              <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社会主义市场经济体制</a:t>
            </a:r>
            <a:endParaRPr lang="zh-CN" altLang="en-US" sz="28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0-#ppt_w/2"/>
                                          </p:val>
                                        </p:tav>
                                        <p:tav tm="100000">
                                          <p:val>
                                            <p:strVal val="#ppt_x"/>
                                          </p:val>
                                        </p:tav>
                                      </p:tavLst>
                                    </p:anim>
                                    <p:anim calcmode="lin" valueType="num">
                                      <p:cBhvr additive="base">
                                        <p:cTn id="8"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7894"/>
                                        </p:tgtEl>
                                        <p:attrNameLst>
                                          <p:attrName>style.visibility</p:attrName>
                                        </p:attrNameLst>
                                      </p:cBhvr>
                                      <p:to>
                                        <p:strVal val="visible"/>
                                      </p:to>
                                    </p:set>
                                    <p:animEffect transition="in" filter="blinds(horizontal)">
                                      <p:cBhvr>
                                        <p:cTn id="13" dur="500"/>
                                        <p:tgtEl>
                                          <p:spTgt spid="3789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7895"/>
                                        </p:tgtEl>
                                        <p:attrNameLst>
                                          <p:attrName>style.visibility</p:attrName>
                                        </p:attrNameLst>
                                      </p:cBhvr>
                                      <p:to>
                                        <p:strVal val="visible"/>
                                      </p:to>
                                    </p:set>
                                    <p:animEffect transition="in" filter="blinds(horizontal)">
                                      <p:cBhvr>
                                        <p:cTn id="18" dur="500"/>
                                        <p:tgtEl>
                                          <p:spTgt spid="3789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blinds(horizontal)">
                                      <p:cBhvr>
                                        <p:cTn id="23" dur="500"/>
                                        <p:tgtEl>
                                          <p:spTgt spid="3789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7897"/>
                                        </p:tgtEl>
                                        <p:attrNameLst>
                                          <p:attrName>style.visibility</p:attrName>
                                        </p:attrNameLst>
                                      </p:cBhvr>
                                      <p:to>
                                        <p:strVal val="visible"/>
                                      </p:to>
                                    </p:set>
                                    <p:animEffect transition="in" filter="blinds(horizontal)">
                                      <p:cBhvr>
                                        <p:cTn id="28" dur="500"/>
                                        <p:tgtEl>
                                          <p:spTgt spid="3789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7898"/>
                                        </p:tgtEl>
                                        <p:attrNameLst>
                                          <p:attrName>style.visibility</p:attrName>
                                        </p:attrNameLst>
                                      </p:cBhvr>
                                      <p:to>
                                        <p:strVal val="visible"/>
                                      </p:to>
                                    </p:set>
                                    <p:animEffect transition="in" filter="blinds(horizontal)">
                                      <p:cBhvr>
                                        <p:cTn id="33" dur="500"/>
                                        <p:tgtEl>
                                          <p:spTgt spid="3789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7899"/>
                                        </p:tgtEl>
                                        <p:attrNameLst>
                                          <p:attrName>style.visibility</p:attrName>
                                        </p:attrNameLst>
                                      </p:cBhvr>
                                      <p:to>
                                        <p:strVal val="visible"/>
                                      </p:to>
                                    </p:set>
                                    <p:animEffect transition="in" filter="blinds(horizontal)">
                                      <p:cBhvr>
                                        <p:cTn id="38" dur="500"/>
                                        <p:tgtEl>
                                          <p:spTgt spid="3789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7900"/>
                                        </p:tgtEl>
                                        <p:attrNameLst>
                                          <p:attrName>style.visibility</p:attrName>
                                        </p:attrNameLst>
                                      </p:cBhvr>
                                      <p:to>
                                        <p:strVal val="visible"/>
                                      </p:to>
                                    </p:set>
                                    <p:animEffect transition="in" filter="blinds(horizontal)">
                                      <p:cBhvr>
                                        <p:cTn id="43" dur="500"/>
                                        <p:tgtEl>
                                          <p:spTgt spid="3790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7892"/>
                                        </p:tgtEl>
                                        <p:attrNameLst>
                                          <p:attrName>style.visibility</p:attrName>
                                        </p:attrNameLst>
                                      </p:cBhvr>
                                      <p:to>
                                        <p:strVal val="visible"/>
                                      </p:to>
                                    </p:set>
                                    <p:animEffect transition="in" filter="blinds(horizontal)">
                                      <p:cBhvr>
                                        <p:cTn id="48" dur="500"/>
                                        <p:tgtEl>
                                          <p:spTgt spid="3789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7893"/>
                                        </p:tgtEl>
                                        <p:attrNameLst>
                                          <p:attrName>style.visibility</p:attrName>
                                        </p:attrNameLst>
                                      </p:cBhvr>
                                      <p:to>
                                        <p:strVal val="visible"/>
                                      </p:to>
                                    </p:set>
                                    <p:animEffect transition="in" filter="blinds(horizontal)">
                                      <p:cBhvr>
                                        <p:cTn id="53"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3" grpId="0"/>
      <p:bldP spid="37894" grpId="0"/>
      <p:bldP spid="37895" grpId="0"/>
      <p:bldP spid="37896" grpId="0"/>
      <p:bldP spid="37897" grpId="0"/>
      <p:bldP spid="37898" grpId="0"/>
      <p:bldP spid="37899" grpId="0"/>
      <p:bldP spid="379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8" descr="200551611424968610"/>
          <p:cNvPicPr>
            <a:picLocks noChangeAspect="1"/>
          </p:cNvPicPr>
          <p:nvPr/>
        </p:nvPicPr>
        <p:blipFill>
          <a:blip r:embed="rId1"/>
          <a:stretch>
            <a:fillRect/>
          </a:stretch>
        </p:blipFill>
        <p:spPr>
          <a:xfrm>
            <a:off x="1765300" y="457200"/>
            <a:ext cx="4511675" cy="5943600"/>
          </a:xfrm>
          <a:prstGeom prst="rect">
            <a:avLst/>
          </a:prstGeom>
          <a:noFill/>
          <a:ln w="9525">
            <a:noFill/>
          </a:ln>
        </p:spPr>
      </p:pic>
      <p:sp>
        <p:nvSpPr>
          <p:cNvPr id="39939" name="Text Box 9"/>
          <p:cNvSpPr txBox="1"/>
          <p:nvPr/>
        </p:nvSpPr>
        <p:spPr>
          <a:xfrm>
            <a:off x="6469063" y="381000"/>
            <a:ext cx="3921125" cy="6069965"/>
          </a:xfrm>
          <a:prstGeom prst="rect">
            <a:avLst/>
          </a:prstGeom>
          <a:noFill/>
          <a:ln w="9525">
            <a:noFill/>
          </a:ln>
        </p:spPr>
        <p:txBody>
          <a:bodyPr>
            <a:spAutoFit/>
          </a:bodyPr>
          <a:p>
            <a:pPr algn="ctr">
              <a:lnSpc>
                <a:spcPct val="120000"/>
              </a:lnSpc>
            </a:pPr>
            <a:r>
              <a:rPr lang="en-US" altLang="x-none" sz="3600" b="1" dirty="0">
                <a:solidFill>
                  <a:srgbClr val="0000FF"/>
                </a:solidFill>
                <a:effectLst>
                  <a:outerShdw blurRad="38100" dist="38100" dir="2700000">
                    <a:srgbClr val="C0C0C0"/>
                  </a:outerShdw>
                </a:effectLst>
                <a:latin typeface="黑体" panose="02010600030101010101" pitchFamily="1" charset="-122"/>
                <a:ea typeface="黑体" panose="02010600030101010101" pitchFamily="1" charset="-122"/>
              </a:rPr>
              <a:t>1997</a:t>
            </a:r>
            <a:r>
              <a:rPr lang="zh-CN" altLang="en-US" sz="3600" b="1" dirty="0">
                <a:solidFill>
                  <a:srgbClr val="0000FF"/>
                </a:solidFill>
                <a:effectLst>
                  <a:outerShdw blurRad="38100" dist="38100" dir="2700000">
                    <a:srgbClr val="C0C0C0"/>
                  </a:outerShdw>
                </a:effectLst>
                <a:latin typeface="黑体" panose="02010600030101010101" pitchFamily="1" charset="-122"/>
                <a:ea typeface="黑体" panose="02010600030101010101" pitchFamily="1" charset="-122"/>
              </a:rPr>
              <a:t>年</a:t>
            </a:r>
            <a:r>
              <a:rPr lang="en-US" altLang="x-none" sz="3600" b="1" dirty="0">
                <a:solidFill>
                  <a:srgbClr val="0000FF"/>
                </a:solidFill>
                <a:effectLst>
                  <a:outerShdw blurRad="38100" dist="38100" dir="2700000">
                    <a:srgbClr val="C0C0C0"/>
                  </a:outerShdw>
                </a:effectLst>
                <a:latin typeface="黑体" panose="02010600030101010101" pitchFamily="1" charset="-122"/>
                <a:ea typeface="黑体" panose="02010600030101010101" pitchFamily="1" charset="-122"/>
              </a:rPr>
              <a:t>3</a:t>
            </a:r>
            <a:r>
              <a:rPr lang="zh-CN" altLang="en-US" sz="3600" b="1" dirty="0">
                <a:solidFill>
                  <a:srgbClr val="0000FF"/>
                </a:solidFill>
                <a:effectLst>
                  <a:outerShdw blurRad="38100" dist="38100" dir="2700000">
                    <a:srgbClr val="C0C0C0"/>
                  </a:outerShdw>
                </a:effectLst>
                <a:latin typeface="黑体" panose="02010600030101010101" pitchFamily="1" charset="-122"/>
                <a:ea typeface="黑体" panose="02010600030101010101" pitchFamily="1" charset="-122"/>
              </a:rPr>
              <a:t>月美国</a:t>
            </a:r>
            <a:r>
              <a:rPr lang="en-US" altLang="x-none" sz="3600" b="1" dirty="0">
                <a:solidFill>
                  <a:srgbClr val="0000FF"/>
                </a:solidFill>
                <a:effectLst>
                  <a:outerShdw blurRad="38100" dist="38100" dir="2700000">
                    <a:srgbClr val="C0C0C0"/>
                  </a:outerShdw>
                </a:effectLst>
                <a:latin typeface="黑体" panose="02010600030101010101" pitchFamily="1" charset="-122"/>
                <a:ea typeface="黑体" panose="02010600030101010101" pitchFamily="1" charset="-122"/>
              </a:rPr>
              <a:t>《</a:t>
            </a:r>
            <a:r>
              <a:rPr lang="zh-CN" altLang="en-US" sz="3600" b="1" dirty="0">
                <a:solidFill>
                  <a:srgbClr val="0000FF"/>
                </a:solidFill>
                <a:effectLst>
                  <a:outerShdw blurRad="38100" dist="38100" dir="2700000">
                    <a:srgbClr val="C0C0C0"/>
                  </a:outerShdw>
                </a:effectLst>
                <a:latin typeface="黑体" panose="02010600030101010101" pitchFamily="1" charset="-122"/>
                <a:ea typeface="黑体" panose="02010600030101010101" pitchFamily="1" charset="-122"/>
              </a:rPr>
              <a:t>时代周刊</a:t>
            </a:r>
            <a:r>
              <a:rPr lang="en-US" altLang="x-none" sz="3600" b="1" dirty="0">
                <a:solidFill>
                  <a:srgbClr val="0000FF"/>
                </a:solidFill>
                <a:effectLst>
                  <a:outerShdw blurRad="38100" dist="38100" dir="2700000">
                    <a:srgbClr val="C0C0C0"/>
                  </a:outerShdw>
                </a:effectLst>
                <a:latin typeface="黑体" panose="02010600030101010101" pitchFamily="1" charset="-122"/>
                <a:ea typeface="黑体" panose="02010600030101010101" pitchFamily="1" charset="-122"/>
              </a:rPr>
              <a:t>》</a:t>
            </a:r>
            <a:endParaRPr lang="en-US" altLang="x-none" sz="3600" b="1" dirty="0">
              <a:solidFill>
                <a:srgbClr val="0000FF"/>
              </a:solidFill>
              <a:effectLst>
                <a:outerShdw blurRad="38100" dist="38100" dir="2700000">
                  <a:srgbClr val="C0C0C0"/>
                </a:outerShdw>
              </a:effectLst>
              <a:latin typeface="黑体" panose="02010600030101010101" pitchFamily="1" charset="-122"/>
              <a:ea typeface="黑体" panose="02010600030101010101" pitchFamily="1" charset="-122"/>
            </a:endParaRPr>
          </a:p>
          <a:p>
            <a:pPr>
              <a:lnSpc>
                <a:spcPct val="120000"/>
              </a:lnSpc>
            </a:pPr>
            <a:r>
              <a:rPr lang="zh-CN" altLang="en-US" sz="3600" b="1" dirty="0">
                <a:solidFill>
                  <a:srgbClr val="0000FF"/>
                </a:solidFill>
                <a:effectLst>
                  <a:outerShdw blurRad="38100" dist="38100" dir="2700000">
                    <a:srgbClr val="C0C0C0"/>
                  </a:outerShdw>
                </a:effectLst>
                <a:latin typeface="黑体" panose="02010600030101010101" pitchFamily="1" charset="-122"/>
                <a:ea typeface="黑体" panose="02010600030101010101" pitchFamily="1" charset="-122"/>
              </a:rPr>
              <a:t>封面标题：</a:t>
            </a:r>
            <a:endParaRPr lang="zh-CN" altLang="en-US" sz="3600" b="1" dirty="0">
              <a:solidFill>
                <a:srgbClr val="0000FF"/>
              </a:solidFill>
              <a:effectLst>
                <a:outerShdw blurRad="38100" dist="38100" dir="2700000">
                  <a:srgbClr val="C0C0C0"/>
                </a:outerShdw>
              </a:effectLst>
              <a:latin typeface="黑体" panose="02010600030101010101" pitchFamily="1" charset="-122"/>
              <a:ea typeface="黑体" panose="02010600030101010101" pitchFamily="1" charset="-122"/>
            </a:endParaRPr>
          </a:p>
          <a:p>
            <a:pPr>
              <a:lnSpc>
                <a:spcPct val="120000"/>
              </a:lnSpc>
            </a:pPr>
            <a:endParaRPr lang="zh-CN" altLang="en-US" sz="36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a:p>
            <a:pPr>
              <a:lnSpc>
                <a:spcPct val="120000"/>
              </a:lnSpc>
            </a:pPr>
            <a:r>
              <a:rPr lang="zh-CN" altLang="en-US" sz="36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下一个中国：</a:t>
            </a:r>
            <a:endParaRPr lang="zh-CN" altLang="en-US" sz="36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a:p>
            <a:pPr>
              <a:lnSpc>
                <a:spcPct val="120000"/>
              </a:lnSpc>
            </a:pPr>
            <a:r>
              <a:rPr lang="zh-CN" altLang="en-US" sz="36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rPr>
              <a:t>　　邓的继任者能否把中国变成一个为世界所接受或喜欢的超级力量？</a:t>
            </a:r>
            <a:endParaRPr lang="zh-CN" altLang="en-US" sz="3600" b="1" dirty="0">
              <a:solidFill>
                <a:srgbClr val="00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linds(horizontal)">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276"/>
          <a:stretch>
            <a:fillRect/>
          </a:stretch>
        </p:blipFill>
        <p:spPr>
          <a:xfrm>
            <a:off x="-9513" y="1112522"/>
            <a:ext cx="3357060" cy="2401835"/>
          </a:xfrm>
          <a:prstGeom prst="rect">
            <a:avLst/>
          </a:prstGeom>
        </p:spPr>
      </p:pic>
      <p:sp>
        <p:nvSpPr>
          <p:cNvPr id="14" name="TextBox 76"/>
          <p:cNvSpPr txBox="1"/>
          <p:nvPr/>
        </p:nvSpPr>
        <p:spPr>
          <a:xfrm>
            <a:off x="4305652" y="2531741"/>
            <a:ext cx="3571183" cy="1015663"/>
          </a:xfrm>
          <a:prstGeom prst="rect">
            <a:avLst/>
          </a:prstGeom>
          <a:noFill/>
        </p:spPr>
        <p:txBody>
          <a:bodyPr wrap="square" rtlCol="0">
            <a:spAutoFit/>
          </a:bodyPr>
          <a:lstStyle/>
          <a:p>
            <a:pPr algn="ctr"/>
            <a:r>
              <a:rPr lang="zh-CN" altLang="en-US" sz="6000" dirty="0" smtClean="0">
                <a:solidFill>
                  <a:srgbClr val="EE7A2B"/>
                </a:solidFill>
                <a:latin typeface="汉仪南宫体简" panose="02010609000101010101" pitchFamily="49" charset="-122"/>
                <a:ea typeface="汉仪南宫体简" panose="02010609000101010101" pitchFamily="49" charset="-122"/>
              </a:rPr>
              <a:t>第贰部分</a:t>
            </a:r>
            <a:endParaRPr lang="zh-CN" altLang="en-US" sz="6000" dirty="0">
              <a:solidFill>
                <a:srgbClr val="EE7A2B"/>
              </a:solidFill>
              <a:latin typeface="汉仪南宫体简" panose="02010609000101010101" pitchFamily="49" charset="-122"/>
              <a:ea typeface="汉仪南宫体简" panose="02010609000101010101" pitchFamily="49" charset="-122"/>
            </a:endParaRPr>
          </a:p>
        </p:txBody>
      </p:sp>
      <p:sp>
        <p:nvSpPr>
          <p:cNvPr id="16" name="TextBox 76"/>
          <p:cNvSpPr txBox="1"/>
          <p:nvPr/>
        </p:nvSpPr>
        <p:spPr>
          <a:xfrm>
            <a:off x="2880360" y="3547110"/>
            <a:ext cx="6767195" cy="645160"/>
          </a:xfrm>
          <a:prstGeom prst="rect">
            <a:avLst/>
          </a:prstGeom>
          <a:noFill/>
          <a:effectLst/>
        </p:spPr>
        <p:txBody>
          <a:bodyPr wrap="square" rtlCol="0">
            <a:spAutoFit/>
          </a:bodyPr>
          <a:lstStyle/>
          <a:p>
            <a:pPr algn="ctr"/>
            <a:r>
              <a:rPr lang="zh-CN" altLang="en-US" sz="3600" b="1" dirty="0">
                <a:solidFill>
                  <a:srgbClr val="EE7A2B"/>
                </a:solidFill>
                <a:latin typeface="汉仪南宫体简" panose="02010609000101010101" pitchFamily="49" charset="-122"/>
                <a:ea typeface="汉仪南宫体简" panose="02010609000101010101" pitchFamily="49" charset="-122"/>
              </a:rPr>
              <a:t>二中国特色社会主义理论的发展</a:t>
            </a:r>
            <a:endParaRPr lang="zh-CN" altLang="en-US" sz="3600" b="1" dirty="0">
              <a:solidFill>
                <a:srgbClr val="EE7A2B"/>
              </a:solidFill>
              <a:latin typeface="汉仪南宫体简" panose="02010609000101010101" pitchFamily="49" charset="-122"/>
              <a:ea typeface="汉仪南宫体简" panose="02010609000101010101" pitchFamily="49" charset="-122"/>
            </a:endParaRPr>
          </a:p>
        </p:txBody>
      </p:sp>
      <p:sp>
        <p:nvSpPr>
          <p:cNvPr id="17" name="文本框 21"/>
          <p:cNvSpPr txBox="1"/>
          <p:nvPr/>
        </p:nvSpPr>
        <p:spPr>
          <a:xfrm>
            <a:off x="3916985" y="4525689"/>
            <a:ext cx="4348516" cy="412421"/>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800" dirty="0">
                <a:solidFill>
                  <a:prstClr val="black">
                    <a:lumMod val="75000"/>
                    <a:lumOff val="25000"/>
                  </a:prstClr>
                </a:solidFill>
                <a:latin typeface="汉仪南宫体简" panose="02010609000101010101" pitchFamily="49" charset="-122"/>
                <a:ea typeface="汉仪南宫体简" panose="02010609000101010101" pitchFamily="49" charset="-122"/>
              </a:rPr>
              <a:t>Fresh business general template</a:t>
            </a:r>
            <a:endParaRPr lang="en-US" altLang="zh-CN" sz="800" dirty="0">
              <a:solidFill>
                <a:prstClr val="black">
                  <a:lumMod val="75000"/>
                  <a:lumOff val="25000"/>
                </a:prstClr>
              </a:solidFill>
              <a:latin typeface="汉仪南宫体简" panose="02010609000101010101" pitchFamily="49" charset="-122"/>
              <a:ea typeface="汉仪南宫体简" panose="02010609000101010101" pitchFamily="49" charset="-122"/>
            </a:endParaRPr>
          </a:p>
          <a:p>
            <a:pPr algn="ctr">
              <a:lnSpc>
                <a:spcPct val="130000"/>
              </a:lnSpc>
            </a:pPr>
            <a:r>
              <a:rPr lang="en-US" altLang="zh-CN" sz="800" dirty="0">
                <a:solidFill>
                  <a:prstClr val="black">
                    <a:lumMod val="75000"/>
                    <a:lumOff val="25000"/>
                  </a:prstClr>
                </a:solidFill>
                <a:latin typeface="汉仪南宫体简" panose="02010609000101010101" pitchFamily="49" charset="-122"/>
                <a:ea typeface="汉仪南宫体简" panose="02010609000101010101" pitchFamily="49" charset="-122"/>
              </a:rPr>
              <a:t>Applicable to enterprise introduction, summary report, sales marketing, chart </a:t>
            </a:r>
            <a:r>
              <a:rPr lang="en-US" altLang="zh-CN" sz="800" dirty="0" err="1">
                <a:solidFill>
                  <a:prstClr val="black">
                    <a:lumMod val="75000"/>
                    <a:lumOff val="25000"/>
                  </a:prstClr>
                </a:solidFill>
                <a:latin typeface="汉仪南宫体简" panose="02010609000101010101" pitchFamily="49" charset="-122"/>
                <a:ea typeface="汉仪南宫体简" panose="02010609000101010101" pitchFamily="49" charset="-122"/>
              </a:rPr>
              <a:t>dataa</a:t>
            </a:r>
            <a:endParaRPr lang="zh-CN" altLang="en-US" sz="800" dirty="0">
              <a:solidFill>
                <a:prstClr val="black">
                  <a:lumMod val="75000"/>
                  <a:lumOff val="25000"/>
                </a:prstClr>
              </a:solidFill>
              <a:latin typeface="汉仪南宫体简" panose="02010609000101010101" pitchFamily="49" charset="-122"/>
              <a:ea typeface="汉仪南宫体简" panose="02010609000101010101" pitchFamily="49" charset="-122"/>
            </a:endParaRPr>
          </a:p>
        </p:txBody>
      </p:sp>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1276"/>
          <a:stretch>
            <a:fillRect/>
          </a:stretch>
        </p:blipFill>
        <p:spPr>
          <a:xfrm flipH="1">
            <a:off x="8834940" y="1112521"/>
            <a:ext cx="3357060" cy="24018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31018"/>
          <a:stretch>
            <a:fillRect/>
          </a:stretch>
        </p:blipFill>
        <p:spPr>
          <a:xfrm flipH="1">
            <a:off x="-12703" y="185943"/>
            <a:ext cx="3037605" cy="1930967"/>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276"/>
          <a:stretch>
            <a:fillRect/>
          </a:stretch>
        </p:blipFill>
        <p:spPr>
          <a:xfrm flipH="1">
            <a:off x="9950450" y="4875688"/>
            <a:ext cx="2228850" cy="1594648"/>
          </a:xfrm>
          <a:prstGeom prst="rect">
            <a:avLst/>
          </a:prstGeom>
        </p:spPr>
      </p:pic>
      <p:sp>
        <p:nvSpPr>
          <p:cNvPr id="28" name="Text Box 3"/>
          <p:cNvSpPr>
            <a:spLocks noChangeArrowheads="1"/>
          </p:cNvSpPr>
          <p:nvPr/>
        </p:nvSpPr>
        <p:spPr bwMode="auto">
          <a:xfrm>
            <a:off x="9842691" y="736450"/>
            <a:ext cx="861774" cy="1502976"/>
          </a:xfrm>
          <a:prstGeom prst="rect">
            <a:avLst/>
          </a:prstGeom>
          <a:noFill/>
          <a:effectLst/>
        </p:spPr>
        <p:txBody>
          <a:bodyPr vert="eaVert" wrap="none">
            <a:spAutoFit/>
          </a:bodyPr>
          <a:lstStyle/>
          <a:p>
            <a:pPr>
              <a:spcBef>
                <a:spcPct val="0"/>
              </a:spcBef>
            </a:pPr>
            <a:r>
              <a:rPr lang="zh-CN" altLang="en-US" sz="4400"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Calibri" panose="020F0502020204030204" pitchFamily="34" charset="0"/>
              </a:rPr>
              <a:t>目 录</a:t>
            </a:r>
            <a:endParaRPr lang="en-US" altLang="zh-CN" sz="4400"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Calibri" panose="020F0502020204030204" pitchFamily="34" charset="0"/>
            </a:endParaRPr>
          </a:p>
        </p:txBody>
      </p:sp>
      <p:sp>
        <p:nvSpPr>
          <p:cNvPr id="29" name="文本框 28"/>
          <p:cNvSpPr txBox="1"/>
          <p:nvPr/>
        </p:nvSpPr>
        <p:spPr>
          <a:xfrm>
            <a:off x="10427466" y="774155"/>
            <a:ext cx="553998" cy="1427567"/>
          </a:xfrm>
          <a:prstGeom prst="rect">
            <a:avLst/>
          </a:prstGeom>
          <a:noFill/>
        </p:spPr>
        <p:txBody>
          <a:bodyPr vert="eaVert" wrap="square" rtlCol="0">
            <a:spAutoFit/>
          </a:bodyPr>
          <a:lstStyle/>
          <a:p>
            <a:pPr algn="ctr"/>
            <a:r>
              <a:rPr lang="en-US" altLang="zh-CN" sz="2400" dirty="0" smtClean="0">
                <a:solidFill>
                  <a:schemeClr val="tx1">
                    <a:lumMod val="75000"/>
                    <a:lumOff val="25000"/>
                  </a:schemeClr>
                </a:solidFill>
                <a:latin typeface="汉仪南宫体简" panose="02010609000101010101" pitchFamily="49" charset="-122"/>
                <a:ea typeface="汉仪南宫体简" panose="02010609000101010101" pitchFamily="49" charset="-122"/>
              </a:rPr>
              <a:t>CONTENT</a:t>
            </a:r>
            <a:endParaRPr lang="zh-CN" altLang="en-US" sz="2400" dirty="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
        <p:nvSpPr>
          <p:cNvPr id="38" name="椭圆 1"/>
          <p:cNvSpPr>
            <a:spLocks noChangeArrowheads="1"/>
          </p:cNvSpPr>
          <p:nvPr/>
        </p:nvSpPr>
        <p:spPr bwMode="auto">
          <a:xfrm>
            <a:off x="4410584" y="274736"/>
            <a:ext cx="727831" cy="727831"/>
          </a:xfrm>
          <a:prstGeom prst="roundRect">
            <a:avLst/>
          </a:prstGeom>
          <a:solidFill>
            <a:srgbClr val="EE7A2B"/>
          </a:solidFill>
          <a:ln w="19050">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chemeClr val="bg1"/>
              </a:solidFill>
              <a:latin typeface="汉仪南宫体简" panose="02010609000101010101" pitchFamily="49" charset="-122"/>
              <a:ea typeface="汉仪南宫体简" panose="02010609000101010101" pitchFamily="49" charset="-122"/>
            </a:endParaRPr>
          </a:p>
        </p:txBody>
      </p:sp>
      <p:sp>
        <p:nvSpPr>
          <p:cNvPr id="39" name="TextBox 32"/>
          <p:cNvSpPr txBox="1">
            <a:spLocks noChangeArrowheads="1"/>
          </p:cNvSpPr>
          <p:nvPr/>
        </p:nvSpPr>
        <p:spPr bwMode="auto">
          <a:xfrm>
            <a:off x="4410912" y="345926"/>
            <a:ext cx="59503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dirty="0" smtClean="0">
                <a:solidFill>
                  <a:schemeClr val="bg1"/>
                </a:solidFill>
                <a:latin typeface="汉仪南宫体简" panose="02010609000101010101" pitchFamily="49" charset="-122"/>
                <a:ea typeface="汉仪南宫体简" panose="02010609000101010101" pitchFamily="49" charset="-122"/>
              </a:rPr>
              <a:t>贰</a:t>
            </a:r>
            <a:endParaRPr lang="zh-CN" altLang="en-US" sz="3200" dirty="0">
              <a:solidFill>
                <a:schemeClr val="bg1"/>
              </a:solidFill>
              <a:latin typeface="汉仪南宫体简" panose="02010609000101010101" pitchFamily="49" charset="-122"/>
              <a:ea typeface="汉仪南宫体简" panose="02010609000101010101" pitchFamily="49" charset="-122"/>
            </a:endParaRPr>
          </a:p>
        </p:txBody>
      </p:sp>
      <p:sp>
        <p:nvSpPr>
          <p:cNvPr id="42" name="椭圆 1"/>
          <p:cNvSpPr>
            <a:spLocks noChangeArrowheads="1"/>
          </p:cNvSpPr>
          <p:nvPr/>
        </p:nvSpPr>
        <p:spPr bwMode="auto">
          <a:xfrm>
            <a:off x="6692061" y="202981"/>
            <a:ext cx="727831" cy="727831"/>
          </a:xfrm>
          <a:prstGeom prst="roundRect">
            <a:avLst/>
          </a:prstGeom>
          <a:solidFill>
            <a:srgbClr val="1C8A4E"/>
          </a:solidFill>
          <a:ln w="19050">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chemeClr val="bg1"/>
              </a:solidFill>
              <a:latin typeface="汉仪南宫体简" panose="02010609000101010101" pitchFamily="49" charset="-122"/>
              <a:ea typeface="汉仪南宫体简" panose="02010609000101010101" pitchFamily="49" charset="-122"/>
            </a:endParaRPr>
          </a:p>
        </p:txBody>
      </p:sp>
      <p:sp>
        <p:nvSpPr>
          <p:cNvPr id="43" name="TextBox 32"/>
          <p:cNvSpPr txBox="1">
            <a:spLocks noChangeArrowheads="1"/>
          </p:cNvSpPr>
          <p:nvPr/>
        </p:nvSpPr>
        <p:spPr bwMode="auto">
          <a:xfrm>
            <a:off x="6759064" y="345926"/>
            <a:ext cx="59503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dirty="0" smtClean="0">
                <a:solidFill>
                  <a:schemeClr val="bg1"/>
                </a:solidFill>
                <a:latin typeface="汉仪南宫体简" panose="02010609000101010101" pitchFamily="49" charset="-122"/>
                <a:ea typeface="汉仪南宫体简" panose="02010609000101010101" pitchFamily="49" charset="-122"/>
              </a:rPr>
              <a:t>壹</a:t>
            </a:r>
            <a:endParaRPr lang="zh-CN" altLang="en-US" sz="3200" dirty="0">
              <a:solidFill>
                <a:schemeClr val="bg1"/>
              </a:solidFill>
              <a:latin typeface="汉仪南宫体简" panose="02010609000101010101" pitchFamily="49" charset="-122"/>
              <a:ea typeface="汉仪南宫体简" panose="02010609000101010101" pitchFamily="49" charset="-122"/>
            </a:endParaRPr>
          </a:p>
        </p:txBody>
      </p:sp>
      <p:sp>
        <p:nvSpPr>
          <p:cNvPr id="45" name="TextBox 76"/>
          <p:cNvSpPr txBox="1"/>
          <p:nvPr/>
        </p:nvSpPr>
        <p:spPr>
          <a:xfrm>
            <a:off x="6692265" y="1144905"/>
            <a:ext cx="1044575" cy="4935220"/>
          </a:xfrm>
          <a:prstGeom prst="rect">
            <a:avLst/>
          </a:prstGeom>
          <a:noFill/>
          <a:effectLst/>
        </p:spPr>
        <p:txBody>
          <a:bodyPr vert="eaVert" wrap="square" rtlCol="0">
            <a:spAutoFit/>
          </a:bodyPr>
          <a:lstStyle/>
          <a:p>
            <a:r>
              <a:rPr lang="zh-CN" altLang="en-US" sz="2800" dirty="0" smtClean="0">
                <a:solidFill>
                  <a:srgbClr val="1C8A4E"/>
                </a:solidFill>
                <a:latin typeface="汉仪南宫体简" panose="02010609000101010101" pitchFamily="49" charset="-122"/>
                <a:ea typeface="汉仪南宫体简" panose="02010609000101010101" pitchFamily="49" charset="-122"/>
              </a:rPr>
              <a:t> </a:t>
            </a:r>
            <a:r>
              <a:rPr lang="zh-CN" altLang="en-US" sz="2800" dirty="0" smtClean="0">
                <a:solidFill>
                  <a:srgbClr val="FF0000"/>
                </a:solidFill>
                <a:latin typeface="汉仪南宫体简" panose="02010609000101010101" pitchFamily="49" charset="-122"/>
                <a:ea typeface="汉仪南宫体简" panose="02010609000101010101" pitchFamily="49" charset="-122"/>
              </a:rPr>
              <a:t>一、中国特色社会主义理论的奠基之作</a:t>
            </a:r>
            <a:r>
              <a:rPr lang="en-US" altLang="zh-CN" sz="2800" dirty="0" smtClean="0">
                <a:solidFill>
                  <a:srgbClr val="FF0000"/>
                </a:solidFill>
                <a:latin typeface="汉仪南宫体简" panose="02010609000101010101" pitchFamily="49" charset="-122"/>
                <a:ea typeface="汉仪南宫体简" panose="02010609000101010101" pitchFamily="49" charset="-122"/>
              </a:rPr>
              <a:t>——</a:t>
            </a:r>
            <a:r>
              <a:rPr lang="zh-CN" altLang="en-US" sz="2800" dirty="0" smtClean="0">
                <a:solidFill>
                  <a:srgbClr val="FF0000"/>
                </a:solidFill>
                <a:latin typeface="汉仪南宫体简" panose="02010609000101010101" pitchFamily="49" charset="-122"/>
                <a:ea typeface="汉仪南宫体简" panose="02010609000101010101" pitchFamily="49" charset="-122"/>
              </a:rPr>
              <a:t>邓小平理论</a:t>
            </a:r>
            <a:endParaRPr lang="zh-CN" altLang="en-US" sz="2800" dirty="0" smtClean="0">
              <a:solidFill>
                <a:srgbClr val="FF0000"/>
              </a:solidFill>
              <a:latin typeface="汉仪南宫体简" panose="02010609000101010101" pitchFamily="49" charset="-122"/>
              <a:ea typeface="汉仪南宫体简" panose="02010609000101010101" pitchFamily="49" charset="-122"/>
            </a:endParaRPr>
          </a:p>
        </p:txBody>
      </p:sp>
      <p:sp>
        <p:nvSpPr>
          <p:cNvPr id="2" name="文本框 1"/>
          <p:cNvSpPr txBox="1"/>
          <p:nvPr/>
        </p:nvSpPr>
        <p:spPr>
          <a:xfrm>
            <a:off x="4422775" y="1144905"/>
            <a:ext cx="703580" cy="5692775"/>
          </a:xfrm>
          <a:prstGeom prst="rect">
            <a:avLst/>
          </a:prstGeom>
          <a:noFill/>
        </p:spPr>
        <p:txBody>
          <a:bodyPr wrap="square" rtlCol="0" anchor="t">
            <a:spAutoFit/>
          </a:bodyPr>
          <a:p>
            <a:r>
              <a:rPr lang="zh-CN" altLang="en-US" sz="2800" dirty="0" smtClean="0">
                <a:solidFill>
                  <a:srgbClr val="FF0000"/>
                </a:solidFill>
                <a:latin typeface="汉仪南宫体简" panose="02010609000101010101" pitchFamily="49" charset="-122"/>
                <a:ea typeface="汉仪南宫体简" panose="02010609000101010101" pitchFamily="49" charset="-122"/>
                <a:sym typeface="+mn-ea"/>
              </a:rPr>
              <a:t>二、中国特色社会主义理论</a:t>
            </a:r>
            <a:endParaRPr lang="zh-CN" altLang="en-US" sz="2800" dirty="0" smtClean="0">
              <a:solidFill>
                <a:srgbClr val="FF0000"/>
              </a:solidFill>
              <a:latin typeface="汉仪南宫体简" panose="02010609000101010101" pitchFamily="49" charset="-122"/>
              <a:ea typeface="汉仪南宫体简" panose="02010609000101010101" pitchFamily="49" charset="-122"/>
              <a:sym typeface="+mn-ea"/>
            </a:endParaRPr>
          </a:p>
          <a:p>
            <a:r>
              <a:rPr lang="zh-CN" altLang="en-US" sz="2800" dirty="0" smtClean="0">
                <a:solidFill>
                  <a:srgbClr val="FF0000"/>
                </a:solidFill>
                <a:latin typeface="汉仪南宫体简" panose="02010609000101010101" pitchFamily="49" charset="-122"/>
                <a:ea typeface="汉仪南宫体简" panose="02010609000101010101" pitchFamily="49" charset="-122"/>
                <a:sym typeface="+mn-ea"/>
              </a:rPr>
              <a:t>发展</a:t>
            </a: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0" y="148219"/>
            <a:ext cx="7472680" cy="1445260"/>
          </a:xfrm>
          <a:prstGeom prst="rect">
            <a:avLst/>
          </a:prstGeom>
          <a:noFill/>
        </p:spPr>
        <p:txBody>
          <a:bodyPr wrap="none" rtlCol="0">
            <a:spAutoFit/>
          </a:bodyPr>
          <a:lstStyle/>
          <a:p>
            <a:pPr algn="ctr"/>
            <a:r>
              <a:rPr lang="zh-CN" altLang="en-US" sz="4400" dirty="0" smtClean="0">
                <a:solidFill>
                  <a:srgbClr val="1C8A4E"/>
                </a:solidFill>
                <a:latin typeface="汉仪南宫体简" panose="02010609000101010101" pitchFamily="49" charset="-122"/>
                <a:ea typeface="汉仪南宫体简" panose="02010609000101010101" pitchFamily="49" charset="-122"/>
              </a:rPr>
              <a:t>（一）</a:t>
            </a:r>
            <a:r>
              <a:rPr lang="en-US" altLang="zh-CN" sz="44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a:t>
            </a:r>
            <a:r>
              <a:rPr lang="zh-CN" altLang="en-US" sz="44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三个代表</a:t>
            </a:r>
            <a:r>
              <a:rPr lang="en-US" altLang="zh-CN" sz="44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a:t>
            </a:r>
            <a:r>
              <a:rPr lang="zh-CN" altLang="en-US" sz="4400" b="1"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mn-ea"/>
              </a:rPr>
              <a:t>重要思想</a:t>
            </a:r>
            <a:endParaRPr lang="zh-CN" altLang="en-US" sz="44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gn="ctr"/>
            <a:r>
              <a:rPr lang="zh-CN" altLang="en-US" sz="4400" dirty="0" smtClean="0">
                <a:solidFill>
                  <a:srgbClr val="1C8A4E"/>
                </a:solidFill>
                <a:latin typeface="汉仪南宫体简" panose="02010609000101010101" pitchFamily="49" charset="-122"/>
                <a:ea typeface="汉仪南宫体简" panose="02010609000101010101" pitchFamily="49" charset="-122"/>
              </a:rPr>
              <a:t>：</a:t>
            </a:r>
            <a:endParaRPr lang="zh-CN" altLang="en-US" sz="4400" dirty="0" smtClean="0">
              <a:solidFill>
                <a:srgbClr val="1C8A4E"/>
              </a:solidFill>
              <a:latin typeface="汉仪南宫体简" panose="02010609000101010101" pitchFamily="49" charset="-122"/>
              <a:ea typeface="汉仪南宫体简" panose="02010609000101010101" pitchFamily="49"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0" y="148263"/>
            <a:ext cx="758709" cy="680315"/>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49024" y="5819739"/>
            <a:ext cx="942976" cy="781085"/>
          </a:xfrm>
          <a:prstGeom prst="rect">
            <a:avLst/>
          </a:prstGeom>
        </p:spPr>
      </p:pic>
      <p:sp>
        <p:nvSpPr>
          <p:cNvPr id="21" name="文本框 20"/>
          <p:cNvSpPr txBox="1"/>
          <p:nvPr/>
        </p:nvSpPr>
        <p:spPr>
          <a:xfrm>
            <a:off x="1609725" y="916305"/>
            <a:ext cx="8050530" cy="1770380"/>
          </a:xfrm>
          <a:prstGeom prst="rect">
            <a:avLst/>
          </a:prstGeom>
          <a:noFill/>
        </p:spPr>
        <p:txBody>
          <a:bodyPr wrap="square" rtlCol="0">
            <a:spAutoFit/>
          </a:bodyPr>
          <a:lstStyle/>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1</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国内：改革开放和社会主义现代化建设事</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        业进入关键时期；</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2</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国际：多极化、全球化趋势加强。</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45359" r="6164"/>
          <a:stretch>
            <a:fillRect/>
          </a:stretch>
        </p:blipFill>
        <p:spPr>
          <a:xfrm>
            <a:off x="9993630" y="23495"/>
            <a:ext cx="2197735" cy="5299075"/>
          </a:xfrm>
          <a:prstGeom prst="rect">
            <a:avLst/>
          </a:prstGeom>
        </p:spPr>
      </p:pic>
      <p:sp>
        <p:nvSpPr>
          <p:cNvPr id="4" name="TextBox 76"/>
          <p:cNvSpPr txBox="1"/>
          <p:nvPr/>
        </p:nvSpPr>
        <p:spPr>
          <a:xfrm>
            <a:off x="758508" y="2686949"/>
            <a:ext cx="2021205" cy="645160"/>
          </a:xfrm>
          <a:prstGeom prst="rect">
            <a:avLst/>
          </a:prstGeom>
          <a:noFill/>
        </p:spPr>
        <p:txBody>
          <a:bodyPr wrap="none" rtlCol="0">
            <a:spAutoFit/>
          </a:bodyPr>
          <a:p>
            <a:pPr algn="ctr"/>
            <a:r>
              <a:rPr lang="en-US" altLang="zh-CN" sz="3600" b="1" dirty="0" smtClean="0">
                <a:solidFill>
                  <a:srgbClr val="1C8A4E"/>
                </a:solidFill>
                <a:latin typeface="汉仪南宫体简" panose="02010609000101010101" pitchFamily="49" charset="-122"/>
                <a:ea typeface="汉仪南宫体简" panose="02010609000101010101" pitchFamily="49" charset="-122"/>
              </a:rPr>
              <a:t>2.</a:t>
            </a:r>
            <a:r>
              <a:rPr lang="zh-CN" altLang="en-US" sz="3600" b="1" dirty="0" smtClean="0">
                <a:solidFill>
                  <a:srgbClr val="1C8A4E"/>
                </a:solidFill>
                <a:latin typeface="汉仪南宫体简" panose="02010609000101010101" pitchFamily="49" charset="-122"/>
                <a:ea typeface="汉仪南宫体简" panose="02010609000101010101" pitchFamily="49" charset="-122"/>
              </a:rPr>
              <a:t>提出：</a:t>
            </a:r>
            <a:endParaRPr lang="zh-CN" altLang="en-US" sz="3600" b="1" dirty="0" smtClean="0">
              <a:solidFill>
                <a:srgbClr val="1C8A4E"/>
              </a:solidFill>
              <a:latin typeface="汉仪南宫体简" panose="02010609000101010101" pitchFamily="49" charset="-122"/>
              <a:ea typeface="汉仪南宫体简" panose="02010609000101010101" pitchFamily="49" charset="-122"/>
            </a:endParaRPr>
          </a:p>
        </p:txBody>
      </p:sp>
      <p:sp>
        <p:nvSpPr>
          <p:cNvPr id="5" name="文本框 4"/>
          <p:cNvSpPr txBox="1"/>
          <p:nvPr/>
        </p:nvSpPr>
        <p:spPr>
          <a:xfrm>
            <a:off x="758825" y="3455035"/>
            <a:ext cx="7146925" cy="650875"/>
          </a:xfrm>
          <a:prstGeom prst="rect">
            <a:avLst/>
          </a:prstGeom>
          <a:noFill/>
        </p:spPr>
        <p:txBody>
          <a:bodyPr wrap="square" rtlCol="0">
            <a:spAutoFit/>
          </a:bodyPr>
          <a:p>
            <a:pPr>
              <a:lnSpc>
                <a:spcPct val="130000"/>
              </a:lnSpc>
            </a:pP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2000</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年春，提出</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三个代表</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重要思想</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
        <p:nvSpPr>
          <p:cNvPr id="7" name="文本框 6"/>
          <p:cNvSpPr txBox="1"/>
          <p:nvPr/>
        </p:nvSpPr>
        <p:spPr>
          <a:xfrm>
            <a:off x="758825" y="4385310"/>
            <a:ext cx="7146925" cy="1770380"/>
          </a:xfrm>
          <a:prstGeom prst="rect">
            <a:avLst/>
          </a:prstGeom>
          <a:noFill/>
        </p:spPr>
        <p:txBody>
          <a:bodyPr wrap="square" rtlCol="0">
            <a:spAutoFit/>
          </a:bodyPr>
          <a:lstStyle/>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1</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代表中国先进生产力的发展要求；</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2</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代表中国先进文化的前进方向；</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3</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代表中国最广大人民的根本利益。</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
        <p:nvSpPr>
          <p:cNvPr id="3" name="文本框 2"/>
          <p:cNvSpPr txBox="1"/>
          <p:nvPr/>
        </p:nvSpPr>
        <p:spPr>
          <a:xfrm>
            <a:off x="405130" y="828040"/>
            <a:ext cx="1562100" cy="645160"/>
          </a:xfrm>
          <a:prstGeom prst="rect">
            <a:avLst/>
          </a:prstGeom>
          <a:noFill/>
        </p:spPr>
        <p:txBody>
          <a:bodyPr wrap="none" rtlCol="0" anchor="t">
            <a:spAutoFit/>
          </a:bodyPr>
          <a:p>
            <a:r>
              <a:rPr lang="en-US" altLang="zh-CN" sz="3600" b="1" dirty="0" smtClean="0">
                <a:solidFill>
                  <a:srgbClr val="1C8A4E"/>
                </a:solidFill>
                <a:latin typeface="汉仪南宫体简" panose="02010609000101010101" pitchFamily="49" charset="-122"/>
                <a:ea typeface="汉仪南宫体简" panose="02010609000101010101" pitchFamily="49" charset="-122"/>
                <a:sym typeface="+mn-ea"/>
              </a:rPr>
              <a:t>1.</a:t>
            </a:r>
            <a:r>
              <a:rPr lang="zh-CN" altLang="en-US" sz="3600" b="1" dirty="0" smtClean="0">
                <a:solidFill>
                  <a:srgbClr val="1C8A4E"/>
                </a:solidFill>
                <a:latin typeface="汉仪南宫体简" panose="02010609000101010101" pitchFamily="49" charset="-122"/>
                <a:ea typeface="汉仪南宫体简" panose="02010609000101010101" pitchFamily="49" charset="-122"/>
                <a:sym typeface="+mn-ea"/>
              </a:rPr>
              <a:t>背景</a:t>
            </a:r>
            <a:endParaRPr lang="zh-CN" altLang="en-US"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 calcmode="lin" valueType="num">
                                      <p:cBhvr additive="base">
                                        <p:cTn id="19"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 calcmode="lin" valueType="num">
                                      <p:cBhvr additive="base">
                                        <p:cTn id="2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 calcmode="lin" valueType="num">
                                      <p:cBhvr additive="base">
                                        <p:cTn id="5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1016953" y="165999"/>
            <a:ext cx="2021205" cy="645160"/>
          </a:xfrm>
          <a:prstGeom prst="rect">
            <a:avLst/>
          </a:prstGeom>
          <a:noFill/>
        </p:spPr>
        <p:txBody>
          <a:bodyPr wrap="none" rtlCol="0">
            <a:spAutoFit/>
          </a:bodyPr>
          <a:lstStyle/>
          <a:p>
            <a:pPr algn="ctr"/>
            <a:r>
              <a:rPr lang="en-US" altLang="zh-CN" sz="3600" b="1" dirty="0" smtClean="0">
                <a:solidFill>
                  <a:srgbClr val="1C8A4E"/>
                </a:solidFill>
                <a:latin typeface="汉仪南宫体简" panose="02010609000101010101" pitchFamily="49" charset="-122"/>
                <a:ea typeface="汉仪南宫体简" panose="02010609000101010101" pitchFamily="49" charset="-122"/>
              </a:rPr>
              <a:t>3.</a:t>
            </a:r>
            <a:r>
              <a:rPr lang="zh-CN" altLang="en-US" sz="3600" b="1" dirty="0" smtClean="0">
                <a:solidFill>
                  <a:srgbClr val="1C8A4E"/>
                </a:solidFill>
                <a:latin typeface="汉仪南宫体简" panose="02010609000101010101" pitchFamily="49" charset="-122"/>
                <a:ea typeface="汉仪南宫体简" panose="02010609000101010101" pitchFamily="49" charset="-122"/>
              </a:rPr>
              <a:t>确立：</a:t>
            </a:r>
            <a:endParaRPr lang="zh-CN" altLang="en-US" sz="3600" b="1" dirty="0" smtClean="0">
              <a:solidFill>
                <a:srgbClr val="1C8A4E"/>
              </a:solidFill>
              <a:latin typeface="汉仪南宫体简" panose="02010609000101010101" pitchFamily="49" charset="-122"/>
              <a:ea typeface="汉仪南宫体简" panose="02010609000101010101" pitchFamily="49"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0" y="148263"/>
            <a:ext cx="758709" cy="680315"/>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49024" y="5819739"/>
            <a:ext cx="942976" cy="781085"/>
          </a:xfrm>
          <a:prstGeom prst="rect">
            <a:avLst/>
          </a:prstGeom>
        </p:spPr>
      </p:pic>
      <p:sp>
        <p:nvSpPr>
          <p:cNvPr id="21" name="文本框 20"/>
          <p:cNvSpPr txBox="1"/>
          <p:nvPr/>
        </p:nvSpPr>
        <p:spPr>
          <a:xfrm>
            <a:off x="949325" y="828040"/>
            <a:ext cx="7146925" cy="650875"/>
          </a:xfrm>
          <a:prstGeom prst="rect">
            <a:avLst/>
          </a:prstGeom>
          <a:noFill/>
        </p:spPr>
        <p:txBody>
          <a:bodyPr wrap="square" rtlCol="0">
            <a:spAutoFit/>
          </a:bodyPr>
          <a:lstStyle/>
          <a:p>
            <a:pPr>
              <a:lnSpc>
                <a:spcPct val="130000"/>
              </a:lnSpc>
            </a:pPr>
            <a:r>
              <a:rPr 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2002</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年 中共十六大 确立为党的指导思想</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
        <p:nvSpPr>
          <p:cNvPr id="4" name="TextBox 76"/>
          <p:cNvSpPr txBox="1"/>
          <p:nvPr/>
        </p:nvSpPr>
        <p:spPr>
          <a:xfrm>
            <a:off x="818833" y="1297569"/>
            <a:ext cx="2021205" cy="645160"/>
          </a:xfrm>
          <a:prstGeom prst="rect">
            <a:avLst/>
          </a:prstGeom>
          <a:noFill/>
        </p:spPr>
        <p:txBody>
          <a:bodyPr wrap="none" rtlCol="0">
            <a:spAutoFit/>
          </a:bodyPr>
          <a:p>
            <a:pPr algn="ctr"/>
            <a:r>
              <a:rPr lang="en-US" altLang="zh-CN" sz="3600" b="1" dirty="0" smtClean="0">
                <a:solidFill>
                  <a:srgbClr val="1C8A4E"/>
                </a:solidFill>
                <a:latin typeface="汉仪南宫体简" panose="02010609000101010101" pitchFamily="49" charset="-122"/>
                <a:ea typeface="汉仪南宫体简" panose="02010609000101010101" pitchFamily="49" charset="-122"/>
              </a:rPr>
              <a:t>4.</a:t>
            </a:r>
            <a:r>
              <a:rPr lang="zh-CN" altLang="en-US" sz="3600" b="1" dirty="0" smtClean="0">
                <a:solidFill>
                  <a:srgbClr val="1C8A4E"/>
                </a:solidFill>
                <a:latin typeface="汉仪南宫体简" panose="02010609000101010101" pitchFamily="49" charset="-122"/>
                <a:ea typeface="汉仪南宫体简" panose="02010609000101010101" pitchFamily="49" charset="-122"/>
              </a:rPr>
              <a:t>意义：</a:t>
            </a:r>
            <a:endParaRPr lang="zh-CN" altLang="en-US" sz="3600" b="1" dirty="0" smtClean="0">
              <a:solidFill>
                <a:srgbClr val="1C8A4E"/>
              </a:solidFill>
              <a:latin typeface="汉仪南宫体简" panose="02010609000101010101" pitchFamily="49" charset="-122"/>
              <a:ea typeface="汉仪南宫体简" panose="02010609000101010101" pitchFamily="49" charset="-122"/>
            </a:endParaRPr>
          </a:p>
        </p:txBody>
      </p:sp>
      <p:sp>
        <p:nvSpPr>
          <p:cNvPr id="5" name="文本框 4"/>
          <p:cNvSpPr txBox="1"/>
          <p:nvPr/>
        </p:nvSpPr>
        <p:spPr>
          <a:xfrm>
            <a:off x="652145" y="1891665"/>
            <a:ext cx="11217910" cy="2676525"/>
          </a:xfrm>
          <a:prstGeom prst="rect">
            <a:avLst/>
          </a:prstGeom>
          <a:noFill/>
        </p:spPr>
        <p:txBody>
          <a:bodyPr wrap="square" rtlCol="0">
            <a:spAutoFit/>
          </a:bodyPr>
          <a:p>
            <a:pPr fontAlgn="auto">
              <a:lnSpc>
                <a:spcPct val="100000"/>
              </a:lnSpc>
            </a:pP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(1)</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加深了对什么是社会主义、怎样建设社会主义和</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建设什么样的党、怎样建设党的认识；</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fontAlgn="auto">
              <a:lnSpc>
                <a:spcPct val="100000"/>
              </a:lnSpc>
            </a:pP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(2)</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是加强和改进党的建设，推进我国社会主义自我完善和发展的理论武器。</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fontAlgn="auto">
              <a:lnSpc>
                <a:spcPct val="100000"/>
              </a:lnSpc>
            </a:pP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(3)</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是党的立党之本、执政之基和力量之源，是实现小康社会宏伟目标的根本指针。</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
        <p:nvSpPr>
          <p:cNvPr id="6" name="TextBox 76"/>
          <p:cNvSpPr txBox="1"/>
          <p:nvPr/>
        </p:nvSpPr>
        <p:spPr>
          <a:xfrm>
            <a:off x="758508" y="4851029"/>
            <a:ext cx="2021205" cy="645160"/>
          </a:xfrm>
          <a:prstGeom prst="rect">
            <a:avLst/>
          </a:prstGeom>
          <a:noFill/>
        </p:spPr>
        <p:txBody>
          <a:bodyPr wrap="none" rtlCol="0">
            <a:spAutoFit/>
          </a:bodyPr>
          <a:lstStyle/>
          <a:p>
            <a:pPr algn="ctr"/>
            <a:r>
              <a:rPr lang="en-US" altLang="zh-CN" sz="3600" b="1" dirty="0" smtClean="0">
                <a:solidFill>
                  <a:srgbClr val="1C8A4E"/>
                </a:solidFill>
                <a:latin typeface="汉仪南宫体简" panose="02010609000101010101" pitchFamily="49" charset="-122"/>
                <a:ea typeface="汉仪南宫体简" panose="02010609000101010101" pitchFamily="49" charset="-122"/>
              </a:rPr>
              <a:t>5.</a:t>
            </a:r>
            <a:r>
              <a:rPr lang="zh-CN" altLang="en-US" sz="3600" b="1" dirty="0" smtClean="0">
                <a:solidFill>
                  <a:srgbClr val="1C8A4E"/>
                </a:solidFill>
                <a:latin typeface="汉仪南宫体简" panose="02010609000101010101" pitchFamily="49" charset="-122"/>
                <a:ea typeface="汉仪南宫体简" panose="02010609000101010101" pitchFamily="49" charset="-122"/>
              </a:rPr>
              <a:t>实质：</a:t>
            </a:r>
            <a:endParaRPr lang="zh-CN" altLang="en-US" sz="3600" b="1" dirty="0" smtClean="0">
              <a:solidFill>
                <a:srgbClr val="1C8A4E"/>
              </a:solidFill>
              <a:latin typeface="汉仪南宫体简" panose="02010609000101010101" pitchFamily="49" charset="-122"/>
              <a:ea typeface="汉仪南宫体简" panose="02010609000101010101" pitchFamily="49" charset="-122"/>
            </a:endParaRPr>
          </a:p>
        </p:txBody>
      </p:sp>
      <p:sp>
        <p:nvSpPr>
          <p:cNvPr id="7" name="文本框 6"/>
          <p:cNvSpPr txBox="1"/>
          <p:nvPr/>
        </p:nvSpPr>
        <p:spPr>
          <a:xfrm>
            <a:off x="3593465" y="4568190"/>
            <a:ext cx="7146925" cy="1210945"/>
          </a:xfrm>
          <a:prstGeom prst="rect">
            <a:avLst/>
          </a:prstGeom>
          <a:noFill/>
        </p:spPr>
        <p:txBody>
          <a:bodyPr wrap="square" rtlCol="0">
            <a:spAutoFit/>
          </a:bodyPr>
          <a:lstStyle/>
          <a:p>
            <a:pPr>
              <a:lnSpc>
                <a:spcPct val="130000"/>
              </a:lnSpc>
            </a:pPr>
            <a:r>
              <a:rPr lang="zh-CN" altLang="en-US" sz="2800" b="1" dirty="0" smtClean="0">
                <a:solidFill>
                  <a:srgbClr val="FF0000"/>
                </a:solidFill>
                <a:latin typeface="汉仪南宫体简" panose="02010609000101010101" pitchFamily="49" charset="-122"/>
                <a:ea typeface="汉仪南宫体简" panose="02010609000101010101" pitchFamily="49" charset="-122"/>
              </a:rPr>
              <a:t>马克思主义基本原理同中国具体实际相结合产生的又一重大理论成果。</a:t>
            </a:r>
            <a:endParaRPr lang="zh-CN" altLang="en-US" sz="2800" b="1" dirty="0" smtClean="0">
              <a:solidFill>
                <a:srgbClr val="FF0000"/>
              </a:solidFill>
              <a:latin typeface="汉仪南宫体简" panose="02010609000101010101" pitchFamily="49" charset="-122"/>
              <a:ea typeface="汉仪南宫体简" panose="02010609000101010101" pitchFamily="49" charset="-122"/>
            </a:endParaRPr>
          </a:p>
        </p:txBody>
      </p:sp>
      <p:sp>
        <p:nvSpPr>
          <p:cNvPr id="3" name="TextBox 76"/>
          <p:cNvSpPr txBox="1"/>
          <p:nvPr/>
        </p:nvSpPr>
        <p:spPr>
          <a:xfrm>
            <a:off x="655955" y="5820039"/>
            <a:ext cx="2937510" cy="645160"/>
          </a:xfrm>
          <a:prstGeom prst="rect">
            <a:avLst/>
          </a:prstGeom>
          <a:noFill/>
        </p:spPr>
        <p:txBody>
          <a:bodyPr wrap="none" rtlCol="0">
            <a:spAutoFit/>
          </a:bodyPr>
          <a:p>
            <a:pPr algn="ctr"/>
            <a:r>
              <a:rPr lang="en-US" altLang="zh-CN" sz="3600" b="1" dirty="0" smtClean="0">
                <a:solidFill>
                  <a:srgbClr val="1C8A4E"/>
                </a:solidFill>
                <a:latin typeface="汉仪南宫体简" panose="02010609000101010101" pitchFamily="49" charset="-122"/>
                <a:ea typeface="汉仪南宫体简" panose="02010609000101010101" pitchFamily="49" charset="-122"/>
              </a:rPr>
              <a:t>6.</a:t>
            </a:r>
            <a:r>
              <a:rPr lang="zh-CN" altLang="en-US" sz="3600" b="1" dirty="0" smtClean="0">
                <a:solidFill>
                  <a:srgbClr val="1C8A4E"/>
                </a:solidFill>
                <a:latin typeface="汉仪南宫体简" panose="02010609000101010101" pitchFamily="49" charset="-122"/>
                <a:ea typeface="汉仪南宫体简" panose="02010609000101010101" pitchFamily="49" charset="-122"/>
              </a:rPr>
              <a:t>思想精髓</a:t>
            </a:r>
            <a:r>
              <a:rPr lang="zh-CN" altLang="en-US" sz="3600" dirty="0" smtClean="0">
                <a:solidFill>
                  <a:srgbClr val="1C8A4E"/>
                </a:solidFill>
                <a:latin typeface="汉仪南宫体简" panose="02010609000101010101" pitchFamily="49" charset="-122"/>
                <a:ea typeface="汉仪南宫体简" panose="02010609000101010101" pitchFamily="49" charset="-122"/>
              </a:rPr>
              <a:t>：</a:t>
            </a:r>
            <a:endParaRPr lang="zh-CN" altLang="en-US" sz="3600" dirty="0" smtClean="0">
              <a:solidFill>
                <a:srgbClr val="1C8A4E"/>
              </a:solidFill>
              <a:latin typeface="汉仪南宫体简" panose="02010609000101010101" pitchFamily="49" charset="-122"/>
              <a:ea typeface="汉仪南宫体简" panose="02010609000101010101" pitchFamily="49" charset="-122"/>
            </a:endParaRPr>
          </a:p>
        </p:txBody>
      </p:sp>
      <p:sp>
        <p:nvSpPr>
          <p:cNvPr id="8" name="文本框 7"/>
          <p:cNvSpPr txBox="1"/>
          <p:nvPr/>
        </p:nvSpPr>
        <p:spPr>
          <a:xfrm>
            <a:off x="4102100" y="5819775"/>
            <a:ext cx="7146925" cy="811530"/>
          </a:xfrm>
          <a:prstGeom prst="rect">
            <a:avLst/>
          </a:prstGeom>
          <a:noFill/>
        </p:spPr>
        <p:txBody>
          <a:bodyPr wrap="square" rtlCol="0">
            <a:spAutoFit/>
          </a:bodyPr>
          <a:p>
            <a:pPr>
              <a:lnSpc>
                <a:spcPct val="130000"/>
              </a:lnSpc>
            </a:pPr>
            <a:r>
              <a:rPr lang="zh-CN" altLang="en-US" sz="3600" b="1" dirty="0" smtClean="0">
                <a:solidFill>
                  <a:srgbClr val="FF0000"/>
                </a:solidFill>
                <a:latin typeface="汉仪南宫体简" panose="02010609000101010101" pitchFamily="49" charset="-122"/>
                <a:ea typeface="汉仪南宫体简" panose="02010609000101010101" pitchFamily="49" charset="-122"/>
              </a:rPr>
              <a:t>实事求是、与时俱进</a:t>
            </a:r>
            <a:endParaRPr lang="zh-CN" altLang="en-US" sz="3600" b="1" dirty="0" smtClean="0">
              <a:solidFill>
                <a:srgbClr val="FF0000"/>
              </a:solidFill>
              <a:latin typeface="汉仪南宫体简" panose="02010609000101010101" pitchFamily="49" charset="-122"/>
              <a:ea typeface="汉仪南宫体简"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6"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96595" y="152400"/>
            <a:ext cx="10515600" cy="1325563"/>
          </a:xfrm>
        </p:spPr>
        <p:txBody>
          <a:bodyPr/>
          <a:p>
            <a:r>
              <a:rPr lang="zh-CN" altLang="zh-CN"/>
              <a:t>（二）科学发展观</a:t>
            </a:r>
            <a:endParaRPr lang="zh-CN" altLang="zh-CN"/>
          </a:p>
        </p:txBody>
      </p:sp>
      <p:sp>
        <p:nvSpPr>
          <p:cNvPr id="3" name="内容占位符 2"/>
          <p:cNvSpPr>
            <a:spLocks noGrp="1"/>
          </p:cNvSpPr>
          <p:nvPr>
            <p:ph idx="1"/>
          </p:nvPr>
        </p:nvSpPr>
        <p:spPr>
          <a:xfrm>
            <a:off x="696595" y="1478280"/>
            <a:ext cx="10515600" cy="4351338"/>
          </a:xfrm>
        </p:spPr>
        <p:txBody>
          <a:bodyPr>
            <a:noAutofit/>
          </a:bodyPr>
          <a:p>
            <a:r>
              <a:rPr lang="en-US" altLang="zh-CN" sz="3200">
                <a:latin typeface="+mn-ea"/>
                <a:cs typeface="+mn-ea"/>
              </a:rPr>
              <a:t>1.</a:t>
            </a:r>
            <a:r>
              <a:rPr lang="zh-CN" altLang="en-US" sz="3200">
                <a:latin typeface="+mn-ea"/>
                <a:cs typeface="+mn-ea"/>
              </a:rPr>
              <a:t>提出：</a:t>
            </a:r>
            <a:r>
              <a:rPr lang="en-US" altLang="zh-CN" sz="3200">
                <a:latin typeface="+mn-ea"/>
                <a:cs typeface="+mn-ea"/>
              </a:rPr>
              <a:t>2002</a:t>
            </a:r>
            <a:r>
              <a:rPr lang="zh-CN" altLang="en-US" sz="3200">
                <a:latin typeface="+mn-ea"/>
                <a:cs typeface="+mn-ea"/>
              </a:rPr>
              <a:t>年中共十六大以来，胡锦涛</a:t>
            </a:r>
            <a:endParaRPr lang="zh-CN" altLang="en-US" sz="3200">
              <a:latin typeface="+mn-ea"/>
              <a:cs typeface="+mn-ea"/>
            </a:endParaRPr>
          </a:p>
          <a:p>
            <a:endParaRPr lang="zh-CN" altLang="en-US" sz="3200">
              <a:latin typeface="+mn-ea"/>
              <a:cs typeface="+mn-ea"/>
            </a:endParaRPr>
          </a:p>
          <a:p>
            <a:r>
              <a:rPr lang="en-US" altLang="zh-CN" sz="3200">
                <a:latin typeface="+mn-ea"/>
                <a:cs typeface="+mn-ea"/>
              </a:rPr>
              <a:t>2.</a:t>
            </a:r>
            <a:r>
              <a:rPr lang="zh-CN" altLang="en-US" sz="3200">
                <a:latin typeface="+mn-ea"/>
                <a:cs typeface="+mn-ea"/>
              </a:rPr>
              <a:t>内容（概念）：以人为本，全面协调可持续的发展观，促进经济、社会和人的全面发展。</a:t>
            </a:r>
            <a:endParaRPr lang="zh-CN" altLang="en-US" sz="3200">
              <a:latin typeface="+mn-ea"/>
              <a:cs typeface="+mn-ea"/>
            </a:endParaRPr>
          </a:p>
          <a:p>
            <a:endParaRPr lang="zh-CN" altLang="en-US" sz="3200">
              <a:latin typeface="+mn-ea"/>
              <a:cs typeface="+mn-ea"/>
            </a:endParaRPr>
          </a:p>
          <a:p>
            <a:r>
              <a:rPr lang="en-US" altLang="zh-CN" sz="3200">
                <a:latin typeface="+mn-ea"/>
                <a:cs typeface="+mn-ea"/>
              </a:rPr>
              <a:t>3.</a:t>
            </a:r>
            <a:r>
              <a:rPr lang="zh-CN" altLang="en-US" sz="3200">
                <a:latin typeface="+mn-ea"/>
                <a:cs typeface="+mn-ea"/>
              </a:rPr>
              <a:t>意义：回答了新形势下实现什么样的发展、怎样发展等重大问题，是马克思主义中国化的重大理论成果。</a:t>
            </a:r>
            <a:endParaRPr lang="zh-CN" altLang="en-US" sz="3200">
              <a:latin typeface="+mn-ea"/>
              <a:cs typeface="+mn-ea"/>
            </a:endParaRPr>
          </a:p>
          <a:p>
            <a:endParaRPr lang="zh-CN" altLang="en-US" sz="3200">
              <a:latin typeface="+mn-ea"/>
              <a:cs typeface="+mn-ea"/>
            </a:endParaRPr>
          </a:p>
          <a:p>
            <a:r>
              <a:rPr lang="en-US" altLang="zh-CN" sz="3200">
                <a:latin typeface="+mn-ea"/>
                <a:cs typeface="+mn-ea"/>
              </a:rPr>
              <a:t>4.</a:t>
            </a:r>
            <a:r>
              <a:rPr lang="zh-CN" altLang="en-US" sz="3200">
                <a:latin typeface="+mn-ea"/>
                <a:cs typeface="+mn-ea"/>
              </a:rPr>
              <a:t>确立：</a:t>
            </a:r>
            <a:r>
              <a:rPr lang="en-US" altLang="zh-CN" sz="3200">
                <a:latin typeface="+mn-ea"/>
                <a:cs typeface="+mn-ea"/>
              </a:rPr>
              <a:t>2007</a:t>
            </a:r>
            <a:r>
              <a:rPr lang="zh-CN" altLang="en-US" sz="3200">
                <a:latin typeface="+mn-ea"/>
                <a:cs typeface="+mn-ea"/>
              </a:rPr>
              <a:t>年中共十七大写入党章；</a:t>
            </a:r>
            <a:r>
              <a:rPr lang="en-US" altLang="zh-CN" sz="3200">
                <a:latin typeface="+mn-ea"/>
                <a:cs typeface="+mn-ea"/>
              </a:rPr>
              <a:t>2012</a:t>
            </a:r>
            <a:r>
              <a:rPr lang="zh-CN" altLang="en-US" sz="3200">
                <a:latin typeface="+mn-ea"/>
                <a:cs typeface="+mn-ea"/>
              </a:rPr>
              <a:t>年中共十八大确立为党的指导思想。</a:t>
            </a:r>
            <a:endParaRPr lang="zh-CN" altLang="en-US" sz="3200">
              <a:latin typeface="+mn-ea"/>
              <a:cs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13740" y="170180"/>
            <a:ext cx="10515600" cy="971550"/>
          </a:xfrm>
        </p:spPr>
        <p:txBody>
          <a:bodyPr/>
          <a:p>
            <a:r>
              <a:rPr lang="zh-CN" altLang="en-US" sz="3600"/>
              <a:t>（三）习近平新时代中国特色社会主义思想</a:t>
            </a:r>
            <a:endParaRPr lang="zh-CN" altLang="en-US" sz="3600"/>
          </a:p>
        </p:txBody>
      </p:sp>
      <p:sp>
        <p:nvSpPr>
          <p:cNvPr id="3" name="内容占位符 2"/>
          <p:cNvSpPr>
            <a:spLocks noGrp="1"/>
          </p:cNvSpPr>
          <p:nvPr>
            <p:ph idx="1"/>
          </p:nvPr>
        </p:nvSpPr>
        <p:spPr>
          <a:xfrm>
            <a:off x="713740" y="1141730"/>
            <a:ext cx="10515600" cy="5590540"/>
          </a:xfrm>
        </p:spPr>
        <p:txBody>
          <a:bodyPr>
            <a:normAutofit fontScale="70000"/>
          </a:bodyPr>
          <a:p>
            <a:pPr indent="0" fontAlgn="auto">
              <a:lnSpc>
                <a:spcPct val="100000"/>
              </a:lnSpc>
            </a:pPr>
            <a:r>
              <a:rPr lang="en-US" altLang="zh-CN" sz="3200" b="1">
                <a:solidFill>
                  <a:srgbClr val="FF0000"/>
                </a:solidFill>
                <a:latin typeface="仿宋_GB2312" panose="02010609030101010101" charset="-122"/>
                <a:ea typeface="仿宋_GB2312" panose="02010609030101010101" charset="-122"/>
                <a:cs typeface="仿宋_GB2312" panose="02010609030101010101" charset="-122"/>
              </a:rPr>
              <a:t>1.</a:t>
            </a:r>
            <a:r>
              <a:rPr lang="zh-CN" altLang="en-US" sz="3200" b="1">
                <a:solidFill>
                  <a:srgbClr val="FF0000"/>
                </a:solidFill>
                <a:latin typeface="仿宋_GB2312" panose="02010609030101010101" charset="-122"/>
                <a:ea typeface="仿宋_GB2312" panose="02010609030101010101" charset="-122"/>
                <a:cs typeface="仿宋_GB2312" panose="02010609030101010101" charset="-122"/>
              </a:rPr>
              <a:t>提出：</a:t>
            </a:r>
            <a:r>
              <a:rPr lang="en-US" altLang="zh-CN" sz="3200" b="1">
                <a:latin typeface="仿宋_GB2312" panose="02010609030101010101" charset="-122"/>
                <a:ea typeface="仿宋_GB2312" panose="02010609030101010101" charset="-122"/>
                <a:cs typeface="仿宋_GB2312" panose="02010609030101010101" charset="-122"/>
              </a:rPr>
              <a:t>2012</a:t>
            </a:r>
            <a:r>
              <a:rPr lang="zh-CN" altLang="en-US" sz="3200" b="1">
                <a:latin typeface="仿宋_GB2312" panose="02010609030101010101" charset="-122"/>
                <a:ea typeface="仿宋_GB2312" panose="02010609030101010101" charset="-122"/>
                <a:cs typeface="仿宋_GB2312" panose="02010609030101010101" charset="-122"/>
              </a:rPr>
              <a:t>年中共十八大以来，习近平</a:t>
            </a:r>
            <a:endParaRPr lang="zh-CN" altLang="en-US" sz="3200" b="1">
              <a:latin typeface="仿宋_GB2312" panose="02010609030101010101" charset="-122"/>
              <a:ea typeface="仿宋_GB2312" panose="02010609030101010101" charset="-122"/>
              <a:cs typeface="仿宋_GB2312" panose="02010609030101010101" charset="-122"/>
            </a:endParaRPr>
          </a:p>
          <a:p>
            <a:pPr indent="0" fontAlgn="auto">
              <a:lnSpc>
                <a:spcPct val="100000"/>
              </a:lnSpc>
            </a:pPr>
            <a:r>
              <a:rPr lang="en-US" altLang="zh-CN" sz="3200" b="1">
                <a:solidFill>
                  <a:srgbClr val="FF0000"/>
                </a:solidFill>
                <a:latin typeface="仿宋_GB2312" panose="02010609030101010101" charset="-122"/>
                <a:ea typeface="仿宋_GB2312" panose="02010609030101010101" charset="-122"/>
                <a:cs typeface="仿宋_GB2312" panose="02010609030101010101" charset="-122"/>
              </a:rPr>
              <a:t>2.</a:t>
            </a:r>
            <a:r>
              <a:rPr lang="zh-CN" altLang="en-US" sz="3200" b="1">
                <a:solidFill>
                  <a:srgbClr val="FF0000"/>
                </a:solidFill>
                <a:latin typeface="仿宋_GB2312" panose="02010609030101010101" charset="-122"/>
                <a:ea typeface="仿宋_GB2312" panose="02010609030101010101" charset="-122"/>
                <a:cs typeface="仿宋_GB2312" panose="02010609030101010101" charset="-122"/>
              </a:rPr>
              <a:t>内容：</a:t>
            </a:r>
            <a:endParaRPr lang="zh-CN" altLang="en-US" sz="3200" b="1">
              <a:latin typeface="仿宋_GB2312" panose="02010609030101010101" charset="-122"/>
              <a:ea typeface="仿宋_GB2312" panose="02010609030101010101" charset="-122"/>
              <a:cs typeface="仿宋_GB2312" panose="02010609030101010101" charset="-122"/>
            </a:endParaRPr>
          </a:p>
          <a:p>
            <a:pPr marL="0" indent="0" fontAlgn="auto">
              <a:lnSpc>
                <a:spcPct val="100000"/>
              </a:lnSpc>
              <a:buNone/>
            </a:pPr>
            <a:r>
              <a:rPr lang="zh-CN" altLang="en-US" sz="3200" b="1">
                <a:latin typeface="仿宋_GB2312" panose="02010609030101010101" charset="-122"/>
                <a:ea typeface="仿宋_GB2312" panose="02010609030101010101" charset="-122"/>
                <a:cs typeface="仿宋_GB2312" panose="02010609030101010101" charset="-122"/>
              </a:rPr>
              <a:t>   从理论和实践结合上系统回答了新时代坚持和发展什么样的中国特色社会主义、怎样坚持和发展中国特色社会主义这个重大时代课题。</a:t>
            </a:r>
            <a:endParaRPr lang="zh-CN" altLang="en-US" sz="3200" b="1">
              <a:latin typeface="仿宋_GB2312" panose="02010609030101010101" charset="-122"/>
              <a:ea typeface="仿宋_GB2312" panose="02010609030101010101" charset="-122"/>
              <a:cs typeface="仿宋_GB2312" panose="02010609030101010101" charset="-122"/>
            </a:endParaRPr>
          </a:p>
          <a:p>
            <a:pPr indent="0" fontAlgn="auto">
              <a:lnSpc>
                <a:spcPct val="100000"/>
              </a:lnSpc>
            </a:pPr>
            <a:r>
              <a:rPr lang="en-US" altLang="zh-CN" sz="3200" b="1">
                <a:solidFill>
                  <a:srgbClr val="FF0000"/>
                </a:solidFill>
                <a:latin typeface="仿宋_GB2312" panose="02010609030101010101" charset="-122"/>
                <a:ea typeface="仿宋_GB2312" panose="02010609030101010101" charset="-122"/>
                <a:cs typeface="仿宋_GB2312" panose="02010609030101010101" charset="-122"/>
              </a:rPr>
              <a:t>3.</a:t>
            </a:r>
            <a:r>
              <a:rPr lang="zh-CN" altLang="en-US" sz="3200" b="1">
                <a:solidFill>
                  <a:srgbClr val="FF0000"/>
                </a:solidFill>
                <a:latin typeface="仿宋_GB2312" panose="02010609030101010101" charset="-122"/>
                <a:ea typeface="仿宋_GB2312" panose="02010609030101010101" charset="-122"/>
                <a:cs typeface="仿宋_GB2312" panose="02010609030101010101" charset="-122"/>
              </a:rPr>
              <a:t>意义：</a:t>
            </a:r>
            <a:endParaRPr lang="zh-CN" altLang="en-US" sz="3200" b="1">
              <a:latin typeface="仿宋_GB2312" panose="02010609030101010101" charset="-122"/>
              <a:ea typeface="仿宋_GB2312" panose="02010609030101010101" charset="-122"/>
              <a:cs typeface="仿宋_GB2312" panose="02010609030101010101" charset="-122"/>
            </a:endParaRPr>
          </a:p>
          <a:p>
            <a:pPr marL="0" indent="0" fontAlgn="auto">
              <a:lnSpc>
                <a:spcPct val="100000"/>
              </a:lnSpc>
              <a:buNone/>
            </a:pPr>
            <a:r>
              <a:rPr lang="zh-CN" altLang="en-US" sz="3200" b="1">
                <a:latin typeface="仿宋_GB2312" panose="02010609030101010101" charset="-122"/>
                <a:ea typeface="仿宋_GB2312" panose="02010609030101010101" charset="-122"/>
                <a:cs typeface="仿宋_GB2312" panose="02010609030101010101" charset="-122"/>
              </a:rPr>
              <a:t> （</a:t>
            </a:r>
            <a:r>
              <a:rPr lang="en-US" altLang="zh-CN" sz="3200" b="1">
                <a:latin typeface="仿宋_GB2312" panose="02010609030101010101" charset="-122"/>
                <a:ea typeface="仿宋_GB2312" panose="02010609030101010101" charset="-122"/>
                <a:cs typeface="仿宋_GB2312" panose="02010609030101010101" charset="-122"/>
              </a:rPr>
              <a:t>1</a:t>
            </a:r>
            <a:r>
              <a:rPr lang="zh-CN" altLang="en-US" sz="3200" b="1">
                <a:latin typeface="仿宋_GB2312" panose="02010609030101010101" charset="-122"/>
                <a:ea typeface="仿宋_GB2312" panose="02010609030101010101" charset="-122"/>
                <a:cs typeface="仿宋_GB2312" panose="02010609030101010101" charset="-122"/>
              </a:rPr>
              <a:t>）是对马克思列宁主义、毛泽东思想、邓小平理论、</a:t>
            </a:r>
            <a:r>
              <a:rPr lang="en-US" altLang="zh-CN" sz="3200" b="1">
                <a:latin typeface="仿宋_GB2312" panose="02010609030101010101" charset="-122"/>
                <a:ea typeface="仿宋_GB2312" panose="02010609030101010101" charset="-122"/>
                <a:cs typeface="仿宋_GB2312" panose="02010609030101010101" charset="-122"/>
              </a:rPr>
              <a:t>“</a:t>
            </a:r>
            <a:r>
              <a:rPr lang="zh-CN" altLang="en-US" sz="3200" b="1">
                <a:latin typeface="仿宋_GB2312" panose="02010609030101010101" charset="-122"/>
                <a:ea typeface="仿宋_GB2312" panose="02010609030101010101" charset="-122"/>
                <a:cs typeface="仿宋_GB2312" panose="02010609030101010101" charset="-122"/>
              </a:rPr>
              <a:t>三个代表</a:t>
            </a:r>
            <a:r>
              <a:rPr lang="en-US" altLang="zh-CN" sz="3200" b="1">
                <a:latin typeface="仿宋_GB2312" panose="02010609030101010101" charset="-122"/>
                <a:ea typeface="仿宋_GB2312" panose="02010609030101010101" charset="-122"/>
                <a:cs typeface="仿宋_GB2312" panose="02010609030101010101" charset="-122"/>
              </a:rPr>
              <a:t>”</a:t>
            </a:r>
            <a:r>
              <a:rPr lang="zh-CN" altLang="en-US" sz="3200" b="1">
                <a:latin typeface="仿宋_GB2312" panose="02010609030101010101" charset="-122"/>
                <a:ea typeface="仿宋_GB2312" panose="02010609030101010101" charset="-122"/>
                <a:cs typeface="仿宋_GB2312" panose="02010609030101010101" charset="-122"/>
              </a:rPr>
              <a:t>重要思想、科学发展观的继承和发展；</a:t>
            </a:r>
            <a:endParaRPr lang="zh-CN" altLang="en-US" sz="3200" b="1">
              <a:latin typeface="仿宋_GB2312" panose="02010609030101010101" charset="-122"/>
              <a:ea typeface="仿宋_GB2312" panose="02010609030101010101" charset="-122"/>
              <a:cs typeface="仿宋_GB2312" panose="02010609030101010101" charset="-122"/>
            </a:endParaRPr>
          </a:p>
          <a:p>
            <a:pPr marL="0" indent="0" fontAlgn="auto">
              <a:lnSpc>
                <a:spcPct val="100000"/>
              </a:lnSpc>
              <a:buNone/>
            </a:pPr>
            <a:r>
              <a:rPr lang="zh-CN" altLang="en-US" sz="3200" b="1">
                <a:latin typeface="仿宋_GB2312" panose="02010609030101010101" charset="-122"/>
                <a:ea typeface="仿宋_GB2312" panose="02010609030101010101" charset="-122"/>
                <a:cs typeface="仿宋_GB2312" panose="02010609030101010101" charset="-122"/>
              </a:rPr>
              <a:t> （</a:t>
            </a:r>
            <a:r>
              <a:rPr lang="en-US" altLang="zh-CN" sz="3200" b="1">
                <a:latin typeface="仿宋_GB2312" panose="02010609030101010101" charset="-122"/>
                <a:ea typeface="仿宋_GB2312" panose="02010609030101010101" charset="-122"/>
                <a:cs typeface="仿宋_GB2312" panose="02010609030101010101" charset="-122"/>
              </a:rPr>
              <a:t>2</a:t>
            </a:r>
            <a:r>
              <a:rPr lang="zh-CN" altLang="en-US" sz="3200" b="1">
                <a:latin typeface="仿宋_GB2312" panose="02010609030101010101" charset="-122"/>
                <a:ea typeface="仿宋_GB2312" panose="02010609030101010101" charset="-122"/>
                <a:cs typeface="仿宋_GB2312" panose="02010609030101010101" charset="-122"/>
              </a:rPr>
              <a:t>）是马克思主义中国化最新成果，是党和人民实践经验和集体智慧的结晶，</a:t>
            </a:r>
            <a:endParaRPr lang="zh-CN" altLang="en-US" sz="3200" b="1">
              <a:latin typeface="仿宋_GB2312" panose="02010609030101010101" charset="-122"/>
              <a:ea typeface="仿宋_GB2312" panose="02010609030101010101" charset="-122"/>
              <a:cs typeface="仿宋_GB2312" panose="02010609030101010101" charset="-122"/>
            </a:endParaRPr>
          </a:p>
          <a:p>
            <a:pPr marL="0" indent="0" fontAlgn="auto">
              <a:lnSpc>
                <a:spcPct val="100000"/>
              </a:lnSpc>
              <a:buNone/>
            </a:pPr>
            <a:r>
              <a:rPr lang="zh-CN" altLang="en-US" sz="3200" b="1">
                <a:latin typeface="仿宋_GB2312" panose="02010609030101010101" charset="-122"/>
                <a:ea typeface="仿宋_GB2312" panose="02010609030101010101" charset="-122"/>
                <a:cs typeface="仿宋_GB2312" panose="02010609030101010101" charset="-122"/>
              </a:rPr>
              <a:t> （</a:t>
            </a:r>
            <a:r>
              <a:rPr lang="en-US" altLang="zh-CN" sz="3200" b="1">
                <a:latin typeface="仿宋_GB2312" panose="02010609030101010101" charset="-122"/>
                <a:ea typeface="仿宋_GB2312" panose="02010609030101010101" charset="-122"/>
                <a:cs typeface="仿宋_GB2312" panose="02010609030101010101" charset="-122"/>
              </a:rPr>
              <a:t>3</a:t>
            </a:r>
            <a:r>
              <a:rPr lang="zh-CN" altLang="en-US" sz="3200" b="1">
                <a:latin typeface="仿宋_GB2312" panose="02010609030101010101" charset="-122"/>
                <a:ea typeface="仿宋_GB2312" panose="02010609030101010101" charset="-122"/>
                <a:cs typeface="仿宋_GB2312" panose="02010609030101010101" charset="-122"/>
              </a:rPr>
              <a:t>）是中国特色社会主义理论体系的重要组成部分，成为全党全国人民为实现中华民族伟大复兴而奋斗的行动指南。</a:t>
            </a:r>
            <a:endParaRPr lang="zh-CN" altLang="en-US" sz="3200" b="1">
              <a:latin typeface="仿宋_GB2312" panose="02010609030101010101" charset="-122"/>
              <a:ea typeface="仿宋_GB2312" panose="02010609030101010101" charset="-122"/>
              <a:cs typeface="仿宋_GB2312" panose="02010609030101010101" charset="-122"/>
            </a:endParaRPr>
          </a:p>
          <a:p>
            <a:pPr indent="0" fontAlgn="auto">
              <a:lnSpc>
                <a:spcPct val="100000"/>
              </a:lnSpc>
            </a:pPr>
            <a:endParaRPr lang="zh-CN" altLang="en-US" sz="3200" b="1">
              <a:latin typeface="仿宋_GB2312" panose="02010609030101010101" charset="-122"/>
              <a:ea typeface="仿宋_GB2312" panose="02010609030101010101" charset="-122"/>
              <a:cs typeface="仿宋_GB2312" panose="02010609030101010101" charset="-122"/>
            </a:endParaRPr>
          </a:p>
          <a:p>
            <a:pPr marL="0" indent="0" fontAlgn="auto">
              <a:lnSpc>
                <a:spcPct val="100000"/>
              </a:lnSpc>
              <a:buNone/>
            </a:pPr>
            <a:r>
              <a:rPr lang="en-US" altLang="zh-CN" sz="3200" b="1">
                <a:solidFill>
                  <a:srgbClr val="FF0000"/>
                </a:solidFill>
                <a:latin typeface="仿宋_GB2312" panose="02010609030101010101" charset="-122"/>
                <a:ea typeface="仿宋_GB2312" panose="02010609030101010101" charset="-122"/>
                <a:cs typeface="仿宋_GB2312" panose="02010609030101010101" charset="-122"/>
              </a:rPr>
              <a:t>4.</a:t>
            </a:r>
            <a:r>
              <a:rPr lang="zh-CN" altLang="en-US" sz="3200" b="1">
                <a:solidFill>
                  <a:srgbClr val="FF0000"/>
                </a:solidFill>
                <a:latin typeface="仿宋_GB2312" panose="02010609030101010101" charset="-122"/>
                <a:ea typeface="仿宋_GB2312" panose="02010609030101010101" charset="-122"/>
                <a:cs typeface="仿宋_GB2312" panose="02010609030101010101" charset="-122"/>
              </a:rPr>
              <a:t>确立：</a:t>
            </a:r>
            <a:r>
              <a:rPr lang="en-US" altLang="zh-CN" sz="3200" b="1">
                <a:latin typeface="仿宋_GB2312" panose="02010609030101010101" charset="-122"/>
                <a:ea typeface="仿宋_GB2312" panose="02010609030101010101" charset="-122"/>
                <a:cs typeface="仿宋_GB2312" panose="02010609030101010101" charset="-122"/>
              </a:rPr>
              <a:t>2017</a:t>
            </a:r>
            <a:r>
              <a:rPr lang="zh-CN" altLang="en-US" sz="3200" b="1">
                <a:latin typeface="仿宋_GB2312" panose="02010609030101010101" charset="-122"/>
                <a:ea typeface="仿宋_GB2312" panose="02010609030101010101" charset="-122"/>
                <a:cs typeface="仿宋_GB2312" panose="02010609030101010101" charset="-122"/>
              </a:rPr>
              <a:t>年中共十九大确立为党的指导思想。</a:t>
            </a:r>
            <a:endParaRPr lang="zh-CN" altLang="en-US" sz="3200" b="1">
              <a:latin typeface="仿宋_GB2312" panose="02010609030101010101" charset="-122"/>
              <a:ea typeface="仿宋_GB2312" panose="02010609030101010101" charset="-122"/>
              <a:cs typeface="仿宋_GB2312" panose="0201060903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ext Box 2"/>
          <p:cNvSpPr txBox="1"/>
          <p:nvPr/>
        </p:nvSpPr>
        <p:spPr>
          <a:xfrm>
            <a:off x="5097463" y="225108"/>
            <a:ext cx="1993900" cy="645160"/>
          </a:xfrm>
          <a:prstGeom prst="rect">
            <a:avLst/>
          </a:prstGeom>
          <a:noFill/>
          <a:ln w="9525">
            <a:noFill/>
          </a:ln>
        </p:spPr>
        <p:txBody>
          <a:bodyPr anchor="ctr">
            <a:spAutoFit/>
          </a:bodyPr>
          <a:p>
            <a:pPr algn="ctr"/>
            <a:r>
              <a:rPr lang="zh-CN" altLang="en-US" sz="3600" b="1" dirty="0">
                <a:solidFill>
                  <a:srgbClr val="FF0000"/>
                </a:solidFill>
                <a:effectLst>
                  <a:outerShdw blurRad="38100" dist="38100" dir="2700000">
                    <a:srgbClr val="C0C0C0"/>
                  </a:outerShdw>
                </a:effectLst>
                <a:latin typeface="黑体" panose="02010600030101010101" pitchFamily="1" charset="-122"/>
                <a:ea typeface="黑体" panose="02010600030101010101" pitchFamily="1" charset="-122"/>
              </a:rPr>
              <a:t>小　结</a:t>
            </a:r>
            <a:endParaRPr lang="zh-CN" altLang="en-US" sz="3600" b="1" dirty="0">
              <a:solidFill>
                <a:srgbClr val="FF00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sp>
        <p:nvSpPr>
          <p:cNvPr id="48131" name="Text Box 3"/>
          <p:cNvSpPr txBox="1"/>
          <p:nvPr/>
        </p:nvSpPr>
        <p:spPr>
          <a:xfrm>
            <a:off x="1703547" y="3141663"/>
            <a:ext cx="1255395" cy="953135"/>
          </a:xfrm>
          <a:prstGeom prst="rect">
            <a:avLst/>
          </a:prstGeom>
          <a:noFill/>
          <a:ln w="9525">
            <a:noFill/>
          </a:ln>
        </p:spPr>
        <p:txBody>
          <a:bodyPr wrap="none">
            <a:spAutoFit/>
          </a:bodyPr>
          <a:p>
            <a:pPr algn="ctr"/>
            <a:r>
              <a:rPr lang="zh-CN" altLang="en-US" sz="2800" b="1" dirty="0">
                <a:solidFill>
                  <a:srgbClr val="000000"/>
                </a:solidFill>
                <a:latin typeface="黑体" panose="02010600030101010101" pitchFamily="1" charset="-122"/>
                <a:ea typeface="黑体" panose="02010600030101010101" pitchFamily="1" charset="-122"/>
              </a:rPr>
              <a:t>邓小平</a:t>
            </a:r>
            <a:endParaRPr lang="zh-CN" altLang="en-US" sz="2800" b="1" dirty="0">
              <a:solidFill>
                <a:srgbClr val="000000"/>
              </a:solidFill>
              <a:latin typeface="黑体" panose="02010600030101010101" pitchFamily="1" charset="-122"/>
              <a:ea typeface="黑体" panose="02010600030101010101" pitchFamily="1" charset="-122"/>
            </a:endParaRPr>
          </a:p>
          <a:p>
            <a:pPr algn="ctr"/>
            <a:r>
              <a:rPr lang="zh-CN" altLang="en-US" sz="2800" b="1" dirty="0">
                <a:solidFill>
                  <a:srgbClr val="000000"/>
                </a:solidFill>
                <a:latin typeface="黑体" panose="02010600030101010101" pitchFamily="1" charset="-122"/>
                <a:ea typeface="黑体" panose="02010600030101010101" pitchFamily="1" charset="-122"/>
              </a:rPr>
              <a:t>理论</a:t>
            </a:r>
            <a:endParaRPr lang="zh-CN" altLang="en-US" sz="2800" b="1" dirty="0">
              <a:solidFill>
                <a:srgbClr val="000000"/>
              </a:solidFill>
              <a:latin typeface="黑体" panose="02010600030101010101" pitchFamily="1" charset="-122"/>
              <a:ea typeface="黑体" panose="02010600030101010101" pitchFamily="1" charset="-122"/>
            </a:endParaRPr>
          </a:p>
        </p:txBody>
      </p:sp>
      <p:sp>
        <p:nvSpPr>
          <p:cNvPr id="48132" name="Line 11"/>
          <p:cNvSpPr/>
          <p:nvPr/>
        </p:nvSpPr>
        <p:spPr>
          <a:xfrm flipV="1">
            <a:off x="2208213" y="1916113"/>
            <a:ext cx="0" cy="1081087"/>
          </a:xfrm>
          <a:prstGeom prst="line">
            <a:avLst/>
          </a:prstGeom>
          <a:ln w="57150" cap="flat" cmpd="sng">
            <a:solidFill>
              <a:schemeClr val="tx1"/>
            </a:solidFill>
            <a:prstDash val="solid"/>
            <a:headEnd type="none" w="med" len="med"/>
            <a:tailEnd type="none" w="med" len="med"/>
          </a:ln>
        </p:spPr>
      </p:sp>
      <p:sp>
        <p:nvSpPr>
          <p:cNvPr id="48133" name="Text Box 12"/>
          <p:cNvSpPr txBox="1"/>
          <p:nvPr/>
        </p:nvSpPr>
        <p:spPr>
          <a:xfrm>
            <a:off x="1524000" y="981075"/>
            <a:ext cx="1524000" cy="953135"/>
          </a:xfrm>
          <a:prstGeom prst="rect">
            <a:avLst/>
          </a:prstGeom>
          <a:noFill/>
          <a:ln w="9525">
            <a:noFill/>
          </a:ln>
        </p:spPr>
        <p:txBody>
          <a:bodyPr>
            <a:spAutoFit/>
          </a:bodyPr>
          <a:p>
            <a:pPr algn="ctr"/>
            <a:r>
              <a:rPr lang="zh-CN" altLang="en-US" sz="2800" b="1" dirty="0">
                <a:solidFill>
                  <a:srgbClr val="000000"/>
                </a:solidFill>
                <a:latin typeface="黑体" panose="02010600030101010101" pitchFamily="1" charset="-122"/>
                <a:ea typeface="黑体" panose="02010600030101010101" pitchFamily="1" charset="-122"/>
              </a:rPr>
              <a:t>毛泽东思想</a:t>
            </a:r>
            <a:endParaRPr lang="zh-CN" altLang="en-US" sz="2800" b="1" dirty="0">
              <a:solidFill>
                <a:srgbClr val="000000"/>
              </a:solidFill>
              <a:latin typeface="黑体" panose="02010600030101010101" pitchFamily="1" charset="-122"/>
              <a:ea typeface="黑体" panose="02010600030101010101" pitchFamily="1" charset="-122"/>
            </a:endParaRPr>
          </a:p>
        </p:txBody>
      </p:sp>
      <p:sp>
        <p:nvSpPr>
          <p:cNvPr id="48134" name="Line 13"/>
          <p:cNvSpPr/>
          <p:nvPr/>
        </p:nvSpPr>
        <p:spPr>
          <a:xfrm flipV="1">
            <a:off x="2209800" y="4114800"/>
            <a:ext cx="0" cy="1600200"/>
          </a:xfrm>
          <a:prstGeom prst="line">
            <a:avLst/>
          </a:prstGeom>
          <a:ln w="57150" cap="flat" cmpd="sng">
            <a:solidFill>
              <a:schemeClr val="tx1"/>
            </a:solidFill>
            <a:prstDash val="solid"/>
            <a:headEnd type="none" w="med" len="med"/>
            <a:tailEnd type="none" w="med" len="med"/>
          </a:ln>
        </p:spPr>
      </p:sp>
      <p:sp>
        <p:nvSpPr>
          <p:cNvPr id="48135" name="Text Box 14"/>
          <p:cNvSpPr txBox="1"/>
          <p:nvPr/>
        </p:nvSpPr>
        <p:spPr>
          <a:xfrm>
            <a:off x="1524000" y="5791200"/>
            <a:ext cx="1905000" cy="521970"/>
          </a:xfrm>
          <a:prstGeom prst="rect">
            <a:avLst/>
          </a:prstGeom>
          <a:noFill/>
          <a:ln w="9525">
            <a:noFill/>
          </a:ln>
        </p:spPr>
        <p:txBody>
          <a:bodyPr>
            <a:spAutoFit/>
          </a:bodyPr>
          <a:p>
            <a:r>
              <a:rPr lang="zh-CN" altLang="en-US" sz="2800" b="1" dirty="0">
                <a:solidFill>
                  <a:srgbClr val="000000"/>
                </a:solidFill>
                <a:latin typeface="黑体" panose="02010600030101010101" pitchFamily="1" charset="-122"/>
                <a:ea typeface="黑体" panose="02010600030101010101" pitchFamily="1" charset="-122"/>
              </a:rPr>
              <a:t>三个代表</a:t>
            </a:r>
            <a:endParaRPr lang="zh-CN" altLang="en-US" sz="2800" b="1" dirty="0">
              <a:solidFill>
                <a:srgbClr val="000000"/>
              </a:solidFill>
              <a:latin typeface="黑体" panose="02010600030101010101" pitchFamily="1" charset="-122"/>
              <a:ea typeface="黑体" panose="02010600030101010101" pitchFamily="1" charset="-122"/>
            </a:endParaRPr>
          </a:p>
        </p:txBody>
      </p:sp>
      <p:sp>
        <p:nvSpPr>
          <p:cNvPr id="48136" name="Line 15"/>
          <p:cNvSpPr/>
          <p:nvPr/>
        </p:nvSpPr>
        <p:spPr>
          <a:xfrm flipV="1">
            <a:off x="7848600" y="1676400"/>
            <a:ext cx="1700213" cy="0"/>
          </a:xfrm>
          <a:prstGeom prst="line">
            <a:avLst/>
          </a:prstGeom>
          <a:ln w="76200" cap="flat" cmpd="sng">
            <a:solidFill>
              <a:srgbClr val="FF3300"/>
            </a:solidFill>
            <a:prstDash val="solid"/>
            <a:headEnd type="none" w="med" len="med"/>
            <a:tailEnd type="none" w="med" len="med"/>
          </a:ln>
        </p:spPr>
      </p:sp>
      <p:sp>
        <p:nvSpPr>
          <p:cNvPr id="48137" name="Line 17"/>
          <p:cNvSpPr/>
          <p:nvPr/>
        </p:nvSpPr>
        <p:spPr>
          <a:xfrm flipV="1">
            <a:off x="8077200" y="5943600"/>
            <a:ext cx="1476375" cy="15875"/>
          </a:xfrm>
          <a:prstGeom prst="line">
            <a:avLst/>
          </a:prstGeom>
          <a:ln w="76200" cap="flat" cmpd="sng">
            <a:solidFill>
              <a:srgbClr val="FF3300"/>
            </a:solidFill>
            <a:prstDash val="solid"/>
            <a:headEnd type="none" w="med" len="med"/>
            <a:tailEnd type="none" w="med" len="med"/>
          </a:ln>
        </p:spPr>
      </p:sp>
      <p:sp>
        <p:nvSpPr>
          <p:cNvPr id="48138" name="Rectangle 19"/>
          <p:cNvSpPr/>
          <p:nvPr/>
        </p:nvSpPr>
        <p:spPr>
          <a:xfrm>
            <a:off x="9525000" y="533400"/>
            <a:ext cx="838200" cy="6019800"/>
          </a:xfrm>
          <a:prstGeom prst="rect">
            <a:avLst/>
          </a:prstGeom>
          <a:solidFill>
            <a:srgbClr val="FF3300"/>
          </a:solidFill>
          <a:ln w="9525" cap="flat" cmpd="sng">
            <a:solidFill>
              <a:schemeClr val="tx1"/>
            </a:solidFill>
            <a:prstDash val="solid"/>
            <a:miter/>
            <a:headEnd type="none" w="med" len="med"/>
            <a:tailEnd type="none" w="med" len="med"/>
          </a:ln>
        </p:spPr>
        <p:txBody>
          <a:bodyPr wrap="none" anchor="ctr"/>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解</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放</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思</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想</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实</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事</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求</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是</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与</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时</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俱</a:t>
            </a:r>
            <a:endParaRPr lang="zh-CN" altLang="en-US" sz="3200" b="1" dirty="0">
              <a:solidFill>
                <a:srgbClr val="FFFFFF"/>
              </a:solidFill>
              <a:latin typeface="Verdana" panose="020B0604030504040204" pitchFamily="2" charset="0"/>
              <a:ea typeface="黑体" panose="02010600030101010101" pitchFamily="1" charset="-122"/>
            </a:endParaRPr>
          </a:p>
          <a:p>
            <a:pPr algn="ctr">
              <a:lnSpc>
                <a:spcPct val="85000"/>
              </a:lnSpc>
            </a:pPr>
            <a:r>
              <a:rPr lang="zh-CN" altLang="en-US" sz="3200" b="1" dirty="0">
                <a:solidFill>
                  <a:srgbClr val="FFFFFF"/>
                </a:solidFill>
                <a:latin typeface="Verdana" panose="020B0604030504040204" pitchFamily="2" charset="0"/>
                <a:ea typeface="黑体" panose="02010600030101010101" pitchFamily="1" charset="-122"/>
              </a:rPr>
              <a:t>进</a:t>
            </a:r>
            <a:endParaRPr lang="zh-CN" altLang="en-US" sz="3200" b="1" dirty="0">
              <a:solidFill>
                <a:srgbClr val="FFFFFF"/>
              </a:solidFill>
              <a:latin typeface="Verdana" panose="020B0604030504040204" pitchFamily="2" charset="0"/>
              <a:ea typeface="黑体" panose="02010600030101010101" pitchFamily="1" charset="-122"/>
            </a:endParaRPr>
          </a:p>
        </p:txBody>
      </p:sp>
      <p:sp>
        <p:nvSpPr>
          <p:cNvPr id="48139" name="Text Box 20"/>
          <p:cNvSpPr txBox="1"/>
          <p:nvPr/>
        </p:nvSpPr>
        <p:spPr>
          <a:xfrm>
            <a:off x="3863975" y="981075"/>
            <a:ext cx="4060825" cy="1383665"/>
          </a:xfrm>
          <a:prstGeom prst="rect">
            <a:avLst/>
          </a:prstGeom>
          <a:solidFill>
            <a:srgbClr val="0033CC"/>
          </a:solidFill>
          <a:ln w="9525" cap="flat" cmpd="sng">
            <a:solidFill>
              <a:schemeClr val="tx1"/>
            </a:solidFill>
            <a:prstDash val="solid"/>
            <a:miter/>
            <a:headEnd type="none" w="med" len="med"/>
            <a:tailEnd type="none" w="med" len="med"/>
          </a:ln>
        </p:spPr>
        <p:txBody>
          <a:bodyPr>
            <a:spAutoFit/>
          </a:bodyPr>
          <a:p>
            <a:r>
              <a:rPr lang="zh-CN" altLang="en-US" sz="2800" b="1" dirty="0">
                <a:solidFill>
                  <a:srgbClr val="FFFFFF"/>
                </a:solidFill>
                <a:latin typeface="楷体_GB2312" panose="02010609030101010101" pitchFamily="1" charset="-122"/>
              </a:rPr>
              <a:t>解决半殖民地半封建社会的中国</a:t>
            </a:r>
            <a:r>
              <a:rPr lang="zh-CN" altLang="en-US" sz="2800" b="1" dirty="0">
                <a:solidFill>
                  <a:srgbClr val="FFFF00"/>
                </a:solidFill>
                <a:latin typeface="楷体_GB2312" panose="02010609030101010101" pitchFamily="1" charset="-122"/>
              </a:rPr>
              <a:t>如何独立并走向社会主义</a:t>
            </a:r>
            <a:r>
              <a:rPr lang="zh-CN" altLang="en-US" sz="2800" b="1" dirty="0">
                <a:solidFill>
                  <a:srgbClr val="FFFFFF"/>
                </a:solidFill>
                <a:latin typeface="楷体_GB2312" panose="02010609030101010101" pitchFamily="1" charset="-122"/>
              </a:rPr>
              <a:t>的问题</a:t>
            </a:r>
            <a:endParaRPr lang="zh-CN" altLang="en-US" sz="2800" b="1" dirty="0">
              <a:solidFill>
                <a:srgbClr val="FFFFFF"/>
              </a:solidFill>
              <a:latin typeface="楷体_GB2312" panose="02010609030101010101" pitchFamily="1" charset="-122"/>
            </a:endParaRPr>
          </a:p>
        </p:txBody>
      </p:sp>
      <p:sp>
        <p:nvSpPr>
          <p:cNvPr id="48140" name="Text Box 21"/>
          <p:cNvSpPr txBox="1"/>
          <p:nvPr/>
        </p:nvSpPr>
        <p:spPr>
          <a:xfrm>
            <a:off x="3863975" y="3141663"/>
            <a:ext cx="4746625" cy="953135"/>
          </a:xfrm>
          <a:prstGeom prst="rect">
            <a:avLst/>
          </a:prstGeom>
          <a:solidFill>
            <a:srgbClr val="0033CC"/>
          </a:solidFill>
          <a:ln w="9525" cap="flat" cmpd="sng">
            <a:solidFill>
              <a:schemeClr val="tx1"/>
            </a:solidFill>
            <a:prstDash val="solid"/>
            <a:miter/>
            <a:headEnd type="none" w="med" len="med"/>
            <a:tailEnd type="none" w="med" len="med"/>
          </a:ln>
        </p:spPr>
        <p:txBody>
          <a:bodyPr>
            <a:spAutoFit/>
          </a:bodyPr>
          <a:p>
            <a:r>
              <a:rPr lang="zh-CN" altLang="en-US" sz="2800" b="1" dirty="0">
                <a:solidFill>
                  <a:srgbClr val="FFFFFF"/>
                </a:solidFill>
                <a:latin typeface="Verdana" panose="020B0604030504040204" pitchFamily="2" charset="0"/>
              </a:rPr>
              <a:t>解决</a:t>
            </a:r>
            <a:r>
              <a:rPr lang="zh-CN" altLang="en-US" sz="2800" b="1" dirty="0">
                <a:solidFill>
                  <a:srgbClr val="FFFF00"/>
                </a:solidFill>
                <a:latin typeface="Verdana" panose="020B0604030504040204" pitchFamily="2" charset="0"/>
              </a:rPr>
              <a:t>什么是社会主义</a:t>
            </a:r>
            <a:r>
              <a:rPr lang="zh-CN" altLang="en-US" sz="2800" b="1" dirty="0">
                <a:solidFill>
                  <a:srgbClr val="FFFFFF"/>
                </a:solidFill>
                <a:latin typeface="Verdana" panose="020B0604030504040204" pitchFamily="2" charset="0"/>
              </a:rPr>
              <a:t>和</a:t>
            </a:r>
            <a:br>
              <a:rPr lang="zh-CN" altLang="en-US" sz="2800" b="1" dirty="0">
                <a:solidFill>
                  <a:srgbClr val="FFFFFF"/>
                </a:solidFill>
                <a:latin typeface="Verdana" panose="020B0604030504040204" pitchFamily="2" charset="0"/>
              </a:rPr>
            </a:br>
            <a:r>
              <a:rPr lang="zh-CN" altLang="en-US" sz="2800" b="1" dirty="0">
                <a:solidFill>
                  <a:srgbClr val="FFFF00"/>
                </a:solidFill>
                <a:latin typeface="Verdana" panose="020B0604030504040204" pitchFamily="2" charset="0"/>
              </a:rPr>
              <a:t>怎样建设社会主义</a:t>
            </a:r>
            <a:r>
              <a:rPr lang="zh-CN" altLang="en-US" sz="2800" b="1" dirty="0">
                <a:solidFill>
                  <a:srgbClr val="FFFFFF"/>
                </a:solidFill>
                <a:latin typeface="Verdana" panose="020B0604030504040204" pitchFamily="2" charset="0"/>
              </a:rPr>
              <a:t>的问题</a:t>
            </a:r>
            <a:endParaRPr lang="zh-CN" altLang="en-US" sz="2800" b="1" dirty="0">
              <a:solidFill>
                <a:srgbClr val="FFFFFF"/>
              </a:solidFill>
              <a:latin typeface="Verdana" panose="020B0604030504040204" pitchFamily="2" charset="0"/>
            </a:endParaRPr>
          </a:p>
        </p:txBody>
      </p:sp>
      <p:sp>
        <p:nvSpPr>
          <p:cNvPr id="48141" name="Text Box 22"/>
          <p:cNvSpPr txBox="1"/>
          <p:nvPr/>
        </p:nvSpPr>
        <p:spPr>
          <a:xfrm>
            <a:off x="3886200" y="5410200"/>
            <a:ext cx="4141788" cy="953135"/>
          </a:xfrm>
          <a:prstGeom prst="rect">
            <a:avLst/>
          </a:prstGeom>
          <a:solidFill>
            <a:srgbClr val="0033CC"/>
          </a:solidFill>
          <a:ln w="9525" cap="flat" cmpd="sng">
            <a:solidFill>
              <a:schemeClr val="tx1"/>
            </a:solidFill>
            <a:prstDash val="solid"/>
            <a:miter/>
            <a:headEnd type="none" w="med" len="med"/>
            <a:tailEnd type="none" w="med" len="med"/>
          </a:ln>
        </p:spPr>
        <p:txBody>
          <a:bodyPr>
            <a:spAutoFit/>
          </a:bodyPr>
          <a:p>
            <a:r>
              <a:rPr lang="zh-CN" altLang="en-US" sz="2800" b="1" dirty="0">
                <a:solidFill>
                  <a:srgbClr val="FFFFFF"/>
                </a:solidFill>
                <a:latin typeface="Verdana" panose="020B0604030504040204" pitchFamily="2" charset="0"/>
              </a:rPr>
              <a:t>解决</a:t>
            </a:r>
            <a:r>
              <a:rPr lang="zh-CN" altLang="en-US" sz="2800" b="1" dirty="0">
                <a:solidFill>
                  <a:srgbClr val="FFFF00"/>
                </a:solidFill>
                <a:latin typeface="Verdana" panose="020B0604030504040204" pitchFamily="2" charset="0"/>
              </a:rPr>
              <a:t>建设一个什么样的党</a:t>
            </a:r>
            <a:r>
              <a:rPr lang="zh-CN" altLang="en-US" sz="2800" b="1" dirty="0">
                <a:solidFill>
                  <a:srgbClr val="FFFFFF"/>
                </a:solidFill>
                <a:latin typeface="Verdana" panose="020B0604030504040204" pitchFamily="2" charset="0"/>
              </a:rPr>
              <a:t>和</a:t>
            </a:r>
            <a:r>
              <a:rPr lang="zh-CN" altLang="en-US" sz="2800" b="1" dirty="0">
                <a:solidFill>
                  <a:srgbClr val="FFFF00"/>
                </a:solidFill>
                <a:latin typeface="Verdana" panose="020B0604030504040204" pitchFamily="2" charset="0"/>
              </a:rPr>
              <a:t>怎样建设党</a:t>
            </a:r>
            <a:r>
              <a:rPr lang="zh-CN" altLang="en-US" sz="2800" b="1" dirty="0">
                <a:solidFill>
                  <a:srgbClr val="FFFFFF"/>
                </a:solidFill>
                <a:latin typeface="Verdana" panose="020B0604030504040204" pitchFamily="2" charset="0"/>
              </a:rPr>
              <a:t>的问题</a:t>
            </a:r>
            <a:endParaRPr lang="zh-CN" altLang="en-US" sz="2800" b="1" dirty="0">
              <a:solidFill>
                <a:srgbClr val="FFFFFF"/>
              </a:solidFill>
              <a:latin typeface="Verdana" panose="020B0604030504040204" pitchFamily="2" charset="0"/>
            </a:endParaRPr>
          </a:p>
        </p:txBody>
      </p:sp>
      <p:sp>
        <p:nvSpPr>
          <p:cNvPr id="48142" name="Line 23"/>
          <p:cNvSpPr/>
          <p:nvPr/>
        </p:nvSpPr>
        <p:spPr>
          <a:xfrm>
            <a:off x="3143250" y="1628775"/>
            <a:ext cx="649288" cy="0"/>
          </a:xfrm>
          <a:prstGeom prst="line">
            <a:avLst/>
          </a:prstGeom>
          <a:ln w="76200" cap="flat" cmpd="sng">
            <a:solidFill>
              <a:srgbClr val="FF0000"/>
            </a:solidFill>
            <a:prstDash val="solid"/>
            <a:headEnd type="none" w="med" len="med"/>
            <a:tailEnd type="triangle" w="med" len="med"/>
          </a:ln>
        </p:spPr>
      </p:sp>
      <p:sp>
        <p:nvSpPr>
          <p:cNvPr id="48143" name="Line 24"/>
          <p:cNvSpPr/>
          <p:nvPr/>
        </p:nvSpPr>
        <p:spPr>
          <a:xfrm>
            <a:off x="3143250" y="3716338"/>
            <a:ext cx="647700" cy="0"/>
          </a:xfrm>
          <a:prstGeom prst="line">
            <a:avLst/>
          </a:prstGeom>
          <a:ln w="76200" cap="flat" cmpd="sng">
            <a:solidFill>
              <a:srgbClr val="FF0000"/>
            </a:solidFill>
            <a:prstDash val="solid"/>
            <a:headEnd type="none" w="med" len="med"/>
            <a:tailEnd type="triangle" w="med" len="med"/>
          </a:ln>
        </p:spPr>
      </p:sp>
      <p:sp>
        <p:nvSpPr>
          <p:cNvPr id="48144" name="Line 25"/>
          <p:cNvSpPr/>
          <p:nvPr/>
        </p:nvSpPr>
        <p:spPr>
          <a:xfrm>
            <a:off x="3200400" y="6019800"/>
            <a:ext cx="647700" cy="0"/>
          </a:xfrm>
          <a:prstGeom prst="line">
            <a:avLst/>
          </a:prstGeom>
          <a:ln w="76200" cap="flat" cmpd="sng">
            <a:solidFill>
              <a:srgbClr val="FF0000"/>
            </a:solidFill>
            <a:prstDash val="solid"/>
            <a:headEnd type="none" w="med" len="med"/>
            <a:tailEnd type="triangle" w="med" len="med"/>
          </a:ln>
        </p:spPr>
      </p:sp>
      <p:sp>
        <p:nvSpPr>
          <p:cNvPr id="48145" name="Line 26"/>
          <p:cNvSpPr/>
          <p:nvPr/>
        </p:nvSpPr>
        <p:spPr>
          <a:xfrm>
            <a:off x="5791200" y="2438400"/>
            <a:ext cx="0" cy="576263"/>
          </a:xfrm>
          <a:prstGeom prst="line">
            <a:avLst/>
          </a:prstGeom>
          <a:ln w="76200" cap="flat" cmpd="sng">
            <a:solidFill>
              <a:srgbClr val="FF3300"/>
            </a:solidFill>
            <a:prstDash val="solid"/>
            <a:headEnd type="none" w="med" len="med"/>
            <a:tailEnd type="none" w="med" len="med"/>
          </a:ln>
        </p:spPr>
      </p:sp>
      <p:sp>
        <p:nvSpPr>
          <p:cNvPr id="48146" name="Line 27"/>
          <p:cNvSpPr/>
          <p:nvPr/>
        </p:nvSpPr>
        <p:spPr>
          <a:xfrm>
            <a:off x="5791200" y="4191000"/>
            <a:ext cx="0" cy="1143000"/>
          </a:xfrm>
          <a:prstGeom prst="line">
            <a:avLst/>
          </a:prstGeom>
          <a:ln w="76200" cap="flat" cmpd="sng">
            <a:solidFill>
              <a:srgbClr val="FF3300"/>
            </a:solidFill>
            <a:prstDash val="solid"/>
            <a:headEnd type="none" w="med" len="med"/>
            <a:tailEnd type="none" w="med" len="med"/>
          </a:ln>
        </p:spPr>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8142"/>
                                        </p:tgtEl>
                                        <p:attrNameLst>
                                          <p:attrName>style.visibility</p:attrName>
                                        </p:attrNameLst>
                                      </p:cBhvr>
                                      <p:to>
                                        <p:strVal val="visible"/>
                                      </p:to>
                                    </p:set>
                                    <p:anim calcmode="lin" valueType="num">
                                      <p:cBhvr>
                                        <p:cTn id="7" dur="500" fill="hold"/>
                                        <p:tgtEl>
                                          <p:spTgt spid="48142"/>
                                        </p:tgtEl>
                                        <p:attrNameLst>
                                          <p:attrName>ppt_x</p:attrName>
                                        </p:attrNameLst>
                                      </p:cBhvr>
                                      <p:tavLst>
                                        <p:tav tm="0">
                                          <p:val>
                                            <p:strVal val="#ppt_x-#ppt_w/2"/>
                                          </p:val>
                                        </p:tav>
                                        <p:tav tm="100000">
                                          <p:val>
                                            <p:strVal val="#ppt_x"/>
                                          </p:val>
                                        </p:tav>
                                      </p:tavLst>
                                    </p:anim>
                                    <p:anim calcmode="lin" valueType="num">
                                      <p:cBhvr>
                                        <p:cTn id="8" dur="500" fill="hold"/>
                                        <p:tgtEl>
                                          <p:spTgt spid="48142"/>
                                        </p:tgtEl>
                                        <p:attrNameLst>
                                          <p:attrName>ppt_y</p:attrName>
                                        </p:attrNameLst>
                                      </p:cBhvr>
                                      <p:tavLst>
                                        <p:tav tm="0">
                                          <p:val>
                                            <p:strVal val="#ppt_y"/>
                                          </p:val>
                                        </p:tav>
                                        <p:tav tm="100000">
                                          <p:val>
                                            <p:strVal val="#ppt_y"/>
                                          </p:val>
                                        </p:tav>
                                      </p:tavLst>
                                    </p:anim>
                                    <p:anim calcmode="lin" valueType="num">
                                      <p:cBhvr>
                                        <p:cTn id="9" dur="500" fill="hold"/>
                                        <p:tgtEl>
                                          <p:spTgt spid="48142"/>
                                        </p:tgtEl>
                                        <p:attrNameLst>
                                          <p:attrName>ppt_w</p:attrName>
                                        </p:attrNameLst>
                                      </p:cBhvr>
                                      <p:tavLst>
                                        <p:tav tm="0">
                                          <p:val>
                                            <p:fltVal val="0.000000"/>
                                          </p:val>
                                        </p:tav>
                                        <p:tav tm="100000">
                                          <p:val>
                                            <p:strVal val="#ppt_w"/>
                                          </p:val>
                                        </p:tav>
                                      </p:tavLst>
                                    </p:anim>
                                    <p:anim calcmode="lin" valueType="num">
                                      <p:cBhvr>
                                        <p:cTn id="10" dur="500" fill="hold"/>
                                        <p:tgtEl>
                                          <p:spTgt spid="48142"/>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48133"/>
                                        </p:tgtEl>
                                        <p:attrNameLst>
                                          <p:attrName>style.visibility</p:attrName>
                                        </p:attrNameLst>
                                      </p:cBhvr>
                                      <p:to>
                                        <p:strVal val="visible"/>
                                      </p:to>
                                    </p:set>
                                    <p:anim calcmode="lin" valueType="num">
                                      <p:cBhvr>
                                        <p:cTn id="13" dur="500" fill="hold"/>
                                        <p:tgtEl>
                                          <p:spTgt spid="48133"/>
                                        </p:tgtEl>
                                        <p:attrNameLst>
                                          <p:attrName>ppt_x</p:attrName>
                                        </p:attrNameLst>
                                      </p:cBhvr>
                                      <p:tavLst>
                                        <p:tav tm="0">
                                          <p:val>
                                            <p:strVal val="#ppt_x-#ppt_w/2"/>
                                          </p:val>
                                        </p:tav>
                                        <p:tav tm="100000">
                                          <p:val>
                                            <p:strVal val="#ppt_x"/>
                                          </p:val>
                                        </p:tav>
                                      </p:tavLst>
                                    </p:anim>
                                    <p:anim calcmode="lin" valueType="num">
                                      <p:cBhvr>
                                        <p:cTn id="14" dur="500" fill="hold"/>
                                        <p:tgtEl>
                                          <p:spTgt spid="48133"/>
                                        </p:tgtEl>
                                        <p:attrNameLst>
                                          <p:attrName>ppt_y</p:attrName>
                                        </p:attrNameLst>
                                      </p:cBhvr>
                                      <p:tavLst>
                                        <p:tav tm="0">
                                          <p:val>
                                            <p:strVal val="#ppt_y"/>
                                          </p:val>
                                        </p:tav>
                                        <p:tav tm="100000">
                                          <p:val>
                                            <p:strVal val="#ppt_y"/>
                                          </p:val>
                                        </p:tav>
                                      </p:tavLst>
                                    </p:anim>
                                    <p:anim calcmode="lin" valueType="num">
                                      <p:cBhvr>
                                        <p:cTn id="15" dur="500" fill="hold"/>
                                        <p:tgtEl>
                                          <p:spTgt spid="48133"/>
                                        </p:tgtEl>
                                        <p:attrNameLst>
                                          <p:attrName>ppt_w</p:attrName>
                                        </p:attrNameLst>
                                      </p:cBhvr>
                                      <p:tavLst>
                                        <p:tav tm="0">
                                          <p:val>
                                            <p:fltVal val="0.000000"/>
                                          </p:val>
                                        </p:tav>
                                        <p:tav tm="100000">
                                          <p:val>
                                            <p:strVal val="#ppt_w"/>
                                          </p:val>
                                        </p:tav>
                                      </p:tavLst>
                                    </p:anim>
                                    <p:anim calcmode="lin" valueType="num">
                                      <p:cBhvr>
                                        <p:cTn id="16" dur="500" fill="hold"/>
                                        <p:tgtEl>
                                          <p:spTgt spid="48133"/>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48139"/>
                                        </p:tgtEl>
                                        <p:attrNameLst>
                                          <p:attrName>style.visibility</p:attrName>
                                        </p:attrNameLst>
                                      </p:cBhvr>
                                      <p:to>
                                        <p:strVal val="visible"/>
                                      </p:to>
                                    </p:set>
                                    <p:anim calcmode="lin" valueType="num">
                                      <p:cBhvr>
                                        <p:cTn id="19" dur="500" fill="hold"/>
                                        <p:tgtEl>
                                          <p:spTgt spid="48139"/>
                                        </p:tgtEl>
                                        <p:attrNameLst>
                                          <p:attrName>ppt_x</p:attrName>
                                        </p:attrNameLst>
                                      </p:cBhvr>
                                      <p:tavLst>
                                        <p:tav tm="0">
                                          <p:val>
                                            <p:strVal val="#ppt_x-#ppt_w/2"/>
                                          </p:val>
                                        </p:tav>
                                        <p:tav tm="100000">
                                          <p:val>
                                            <p:strVal val="#ppt_x"/>
                                          </p:val>
                                        </p:tav>
                                      </p:tavLst>
                                    </p:anim>
                                    <p:anim calcmode="lin" valueType="num">
                                      <p:cBhvr>
                                        <p:cTn id="20" dur="500" fill="hold"/>
                                        <p:tgtEl>
                                          <p:spTgt spid="48139"/>
                                        </p:tgtEl>
                                        <p:attrNameLst>
                                          <p:attrName>ppt_y</p:attrName>
                                        </p:attrNameLst>
                                      </p:cBhvr>
                                      <p:tavLst>
                                        <p:tav tm="0">
                                          <p:val>
                                            <p:strVal val="#ppt_y"/>
                                          </p:val>
                                        </p:tav>
                                        <p:tav tm="100000">
                                          <p:val>
                                            <p:strVal val="#ppt_y"/>
                                          </p:val>
                                        </p:tav>
                                      </p:tavLst>
                                    </p:anim>
                                    <p:anim calcmode="lin" valueType="num">
                                      <p:cBhvr>
                                        <p:cTn id="21" dur="500" fill="hold"/>
                                        <p:tgtEl>
                                          <p:spTgt spid="48139"/>
                                        </p:tgtEl>
                                        <p:attrNameLst>
                                          <p:attrName>ppt_w</p:attrName>
                                        </p:attrNameLst>
                                      </p:cBhvr>
                                      <p:tavLst>
                                        <p:tav tm="0">
                                          <p:val>
                                            <p:fltVal val="0.000000"/>
                                          </p:val>
                                        </p:tav>
                                        <p:tav tm="100000">
                                          <p:val>
                                            <p:strVal val="#ppt_w"/>
                                          </p:val>
                                        </p:tav>
                                      </p:tavLst>
                                    </p:anim>
                                    <p:anim calcmode="lin" valueType="num">
                                      <p:cBhvr>
                                        <p:cTn id="22" dur="500" fill="hold"/>
                                        <p:tgtEl>
                                          <p:spTgt spid="48139"/>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48132"/>
                                        </p:tgtEl>
                                        <p:attrNameLst>
                                          <p:attrName>style.visibility</p:attrName>
                                        </p:attrNameLst>
                                      </p:cBhvr>
                                      <p:to>
                                        <p:strVal val="visible"/>
                                      </p:to>
                                    </p:set>
                                    <p:anim calcmode="lin" valueType="num">
                                      <p:cBhvr>
                                        <p:cTn id="27" dur="500" fill="hold"/>
                                        <p:tgtEl>
                                          <p:spTgt spid="48132"/>
                                        </p:tgtEl>
                                        <p:attrNameLst>
                                          <p:attrName>ppt_x</p:attrName>
                                        </p:attrNameLst>
                                      </p:cBhvr>
                                      <p:tavLst>
                                        <p:tav tm="0">
                                          <p:val>
                                            <p:strVal val="#ppt_x-#ppt_w/2"/>
                                          </p:val>
                                        </p:tav>
                                        <p:tav tm="100000">
                                          <p:val>
                                            <p:strVal val="#ppt_x"/>
                                          </p:val>
                                        </p:tav>
                                      </p:tavLst>
                                    </p:anim>
                                    <p:anim calcmode="lin" valueType="num">
                                      <p:cBhvr>
                                        <p:cTn id="28" dur="500" fill="hold"/>
                                        <p:tgtEl>
                                          <p:spTgt spid="48132"/>
                                        </p:tgtEl>
                                        <p:attrNameLst>
                                          <p:attrName>ppt_y</p:attrName>
                                        </p:attrNameLst>
                                      </p:cBhvr>
                                      <p:tavLst>
                                        <p:tav tm="0">
                                          <p:val>
                                            <p:strVal val="#ppt_y"/>
                                          </p:val>
                                        </p:tav>
                                        <p:tav tm="100000">
                                          <p:val>
                                            <p:strVal val="#ppt_y"/>
                                          </p:val>
                                        </p:tav>
                                      </p:tavLst>
                                    </p:anim>
                                    <p:anim calcmode="lin" valueType="num">
                                      <p:cBhvr>
                                        <p:cTn id="29" dur="500" fill="hold"/>
                                        <p:tgtEl>
                                          <p:spTgt spid="48132"/>
                                        </p:tgtEl>
                                        <p:attrNameLst>
                                          <p:attrName>ppt_w</p:attrName>
                                        </p:attrNameLst>
                                      </p:cBhvr>
                                      <p:tavLst>
                                        <p:tav tm="0">
                                          <p:val>
                                            <p:fltVal val="0.000000"/>
                                          </p:val>
                                        </p:tav>
                                        <p:tav tm="100000">
                                          <p:val>
                                            <p:strVal val="#ppt_w"/>
                                          </p:val>
                                        </p:tav>
                                      </p:tavLst>
                                    </p:anim>
                                    <p:anim calcmode="lin" valueType="num">
                                      <p:cBhvr>
                                        <p:cTn id="30" dur="500" fill="hold"/>
                                        <p:tgtEl>
                                          <p:spTgt spid="48132"/>
                                        </p:tgtEl>
                                        <p:attrNameLst>
                                          <p:attrName>ppt_h</p:attrName>
                                        </p:attrNameLst>
                                      </p:cBhvr>
                                      <p:tavLst>
                                        <p:tav tm="0">
                                          <p:val>
                                            <p:strVal val="#ppt_h"/>
                                          </p:val>
                                        </p:tav>
                                        <p:tav tm="100000">
                                          <p:val>
                                            <p:strVal val="#ppt_h"/>
                                          </p:val>
                                        </p:tav>
                                      </p:tavLst>
                                    </p:anim>
                                  </p:childTnLst>
                                </p:cTn>
                              </p:par>
                              <p:par>
                                <p:cTn id="31" presetID="17" presetClass="entr" presetSubtype="8" fill="hold" grpId="0" nodeType="withEffect">
                                  <p:stCondLst>
                                    <p:cond delay="0"/>
                                  </p:stCondLst>
                                  <p:childTnLst>
                                    <p:set>
                                      <p:cBhvr>
                                        <p:cTn id="32" dur="1" fill="hold">
                                          <p:stCondLst>
                                            <p:cond delay="0"/>
                                          </p:stCondLst>
                                        </p:cTn>
                                        <p:tgtEl>
                                          <p:spTgt spid="48131"/>
                                        </p:tgtEl>
                                        <p:attrNameLst>
                                          <p:attrName>style.visibility</p:attrName>
                                        </p:attrNameLst>
                                      </p:cBhvr>
                                      <p:to>
                                        <p:strVal val="visible"/>
                                      </p:to>
                                    </p:set>
                                    <p:anim calcmode="lin" valueType="num">
                                      <p:cBhvr>
                                        <p:cTn id="33" dur="500" fill="hold"/>
                                        <p:tgtEl>
                                          <p:spTgt spid="48131"/>
                                        </p:tgtEl>
                                        <p:attrNameLst>
                                          <p:attrName>ppt_x</p:attrName>
                                        </p:attrNameLst>
                                      </p:cBhvr>
                                      <p:tavLst>
                                        <p:tav tm="0">
                                          <p:val>
                                            <p:strVal val="#ppt_x-#ppt_w/2"/>
                                          </p:val>
                                        </p:tav>
                                        <p:tav tm="100000">
                                          <p:val>
                                            <p:strVal val="#ppt_x"/>
                                          </p:val>
                                        </p:tav>
                                      </p:tavLst>
                                    </p:anim>
                                    <p:anim calcmode="lin" valueType="num">
                                      <p:cBhvr>
                                        <p:cTn id="34" dur="500" fill="hold"/>
                                        <p:tgtEl>
                                          <p:spTgt spid="48131"/>
                                        </p:tgtEl>
                                        <p:attrNameLst>
                                          <p:attrName>ppt_y</p:attrName>
                                        </p:attrNameLst>
                                      </p:cBhvr>
                                      <p:tavLst>
                                        <p:tav tm="0">
                                          <p:val>
                                            <p:strVal val="#ppt_y"/>
                                          </p:val>
                                        </p:tav>
                                        <p:tav tm="100000">
                                          <p:val>
                                            <p:strVal val="#ppt_y"/>
                                          </p:val>
                                        </p:tav>
                                      </p:tavLst>
                                    </p:anim>
                                    <p:anim calcmode="lin" valueType="num">
                                      <p:cBhvr>
                                        <p:cTn id="35" dur="500" fill="hold"/>
                                        <p:tgtEl>
                                          <p:spTgt spid="48131"/>
                                        </p:tgtEl>
                                        <p:attrNameLst>
                                          <p:attrName>ppt_w</p:attrName>
                                        </p:attrNameLst>
                                      </p:cBhvr>
                                      <p:tavLst>
                                        <p:tav tm="0">
                                          <p:val>
                                            <p:fltVal val="0.000000"/>
                                          </p:val>
                                        </p:tav>
                                        <p:tav tm="100000">
                                          <p:val>
                                            <p:strVal val="#ppt_w"/>
                                          </p:val>
                                        </p:tav>
                                      </p:tavLst>
                                    </p:anim>
                                    <p:anim calcmode="lin" valueType="num">
                                      <p:cBhvr>
                                        <p:cTn id="36" dur="500" fill="hold"/>
                                        <p:tgtEl>
                                          <p:spTgt spid="48131"/>
                                        </p:tgtEl>
                                        <p:attrNameLst>
                                          <p:attrName>ppt_h</p:attrName>
                                        </p:attrNameLst>
                                      </p:cBhvr>
                                      <p:tavLst>
                                        <p:tav tm="0">
                                          <p:val>
                                            <p:strVal val="#ppt_h"/>
                                          </p:val>
                                        </p:tav>
                                        <p:tav tm="100000">
                                          <p:val>
                                            <p:strVal val="#ppt_h"/>
                                          </p:val>
                                        </p:tav>
                                      </p:tavLst>
                                    </p:anim>
                                  </p:childTnLst>
                                </p:cTn>
                              </p:par>
                              <p:par>
                                <p:cTn id="37" presetID="17" presetClass="entr" presetSubtype="8" fill="hold" nodeType="withEffect">
                                  <p:stCondLst>
                                    <p:cond delay="0"/>
                                  </p:stCondLst>
                                  <p:childTnLst>
                                    <p:set>
                                      <p:cBhvr>
                                        <p:cTn id="38" dur="1" fill="hold">
                                          <p:stCondLst>
                                            <p:cond delay="0"/>
                                          </p:stCondLst>
                                        </p:cTn>
                                        <p:tgtEl>
                                          <p:spTgt spid="48143"/>
                                        </p:tgtEl>
                                        <p:attrNameLst>
                                          <p:attrName>style.visibility</p:attrName>
                                        </p:attrNameLst>
                                      </p:cBhvr>
                                      <p:to>
                                        <p:strVal val="visible"/>
                                      </p:to>
                                    </p:set>
                                    <p:anim calcmode="lin" valueType="num">
                                      <p:cBhvr>
                                        <p:cTn id="39" dur="500" fill="hold"/>
                                        <p:tgtEl>
                                          <p:spTgt spid="48143"/>
                                        </p:tgtEl>
                                        <p:attrNameLst>
                                          <p:attrName>ppt_x</p:attrName>
                                        </p:attrNameLst>
                                      </p:cBhvr>
                                      <p:tavLst>
                                        <p:tav tm="0">
                                          <p:val>
                                            <p:strVal val="#ppt_x-#ppt_w/2"/>
                                          </p:val>
                                        </p:tav>
                                        <p:tav tm="100000">
                                          <p:val>
                                            <p:strVal val="#ppt_x"/>
                                          </p:val>
                                        </p:tav>
                                      </p:tavLst>
                                    </p:anim>
                                    <p:anim calcmode="lin" valueType="num">
                                      <p:cBhvr>
                                        <p:cTn id="40" dur="500" fill="hold"/>
                                        <p:tgtEl>
                                          <p:spTgt spid="48143"/>
                                        </p:tgtEl>
                                        <p:attrNameLst>
                                          <p:attrName>ppt_y</p:attrName>
                                        </p:attrNameLst>
                                      </p:cBhvr>
                                      <p:tavLst>
                                        <p:tav tm="0">
                                          <p:val>
                                            <p:strVal val="#ppt_y"/>
                                          </p:val>
                                        </p:tav>
                                        <p:tav tm="100000">
                                          <p:val>
                                            <p:strVal val="#ppt_y"/>
                                          </p:val>
                                        </p:tav>
                                      </p:tavLst>
                                    </p:anim>
                                    <p:anim calcmode="lin" valueType="num">
                                      <p:cBhvr>
                                        <p:cTn id="41" dur="500" fill="hold"/>
                                        <p:tgtEl>
                                          <p:spTgt spid="48143"/>
                                        </p:tgtEl>
                                        <p:attrNameLst>
                                          <p:attrName>ppt_w</p:attrName>
                                        </p:attrNameLst>
                                      </p:cBhvr>
                                      <p:tavLst>
                                        <p:tav tm="0">
                                          <p:val>
                                            <p:fltVal val="0.000000"/>
                                          </p:val>
                                        </p:tav>
                                        <p:tav tm="100000">
                                          <p:val>
                                            <p:strVal val="#ppt_w"/>
                                          </p:val>
                                        </p:tav>
                                      </p:tavLst>
                                    </p:anim>
                                    <p:anim calcmode="lin" valueType="num">
                                      <p:cBhvr>
                                        <p:cTn id="42" dur="500" fill="hold"/>
                                        <p:tgtEl>
                                          <p:spTgt spid="48143"/>
                                        </p:tgtEl>
                                        <p:attrNameLst>
                                          <p:attrName>ppt_h</p:attrName>
                                        </p:attrNameLst>
                                      </p:cBhvr>
                                      <p:tavLst>
                                        <p:tav tm="0">
                                          <p:val>
                                            <p:strVal val="#ppt_h"/>
                                          </p:val>
                                        </p:tav>
                                        <p:tav tm="100000">
                                          <p:val>
                                            <p:strVal val="#ppt_h"/>
                                          </p:val>
                                        </p:tav>
                                      </p:tavLst>
                                    </p:anim>
                                  </p:childTnLst>
                                </p:cTn>
                              </p:par>
                              <p:par>
                                <p:cTn id="43" presetID="17" presetClass="entr" presetSubtype="8" fill="hold" nodeType="withEffect">
                                  <p:stCondLst>
                                    <p:cond delay="0"/>
                                  </p:stCondLst>
                                  <p:childTnLst>
                                    <p:set>
                                      <p:cBhvr>
                                        <p:cTn id="44" dur="1" fill="hold">
                                          <p:stCondLst>
                                            <p:cond delay="0"/>
                                          </p:stCondLst>
                                        </p:cTn>
                                        <p:tgtEl>
                                          <p:spTgt spid="48145"/>
                                        </p:tgtEl>
                                        <p:attrNameLst>
                                          <p:attrName>style.visibility</p:attrName>
                                        </p:attrNameLst>
                                      </p:cBhvr>
                                      <p:to>
                                        <p:strVal val="visible"/>
                                      </p:to>
                                    </p:set>
                                    <p:anim calcmode="lin" valueType="num">
                                      <p:cBhvr>
                                        <p:cTn id="45" dur="500" fill="hold"/>
                                        <p:tgtEl>
                                          <p:spTgt spid="48145"/>
                                        </p:tgtEl>
                                        <p:attrNameLst>
                                          <p:attrName>ppt_x</p:attrName>
                                        </p:attrNameLst>
                                      </p:cBhvr>
                                      <p:tavLst>
                                        <p:tav tm="0">
                                          <p:val>
                                            <p:strVal val="#ppt_x-#ppt_w/2"/>
                                          </p:val>
                                        </p:tav>
                                        <p:tav tm="100000">
                                          <p:val>
                                            <p:strVal val="#ppt_x"/>
                                          </p:val>
                                        </p:tav>
                                      </p:tavLst>
                                    </p:anim>
                                    <p:anim calcmode="lin" valueType="num">
                                      <p:cBhvr>
                                        <p:cTn id="46" dur="500" fill="hold"/>
                                        <p:tgtEl>
                                          <p:spTgt spid="48145"/>
                                        </p:tgtEl>
                                        <p:attrNameLst>
                                          <p:attrName>ppt_y</p:attrName>
                                        </p:attrNameLst>
                                      </p:cBhvr>
                                      <p:tavLst>
                                        <p:tav tm="0">
                                          <p:val>
                                            <p:strVal val="#ppt_y"/>
                                          </p:val>
                                        </p:tav>
                                        <p:tav tm="100000">
                                          <p:val>
                                            <p:strVal val="#ppt_y"/>
                                          </p:val>
                                        </p:tav>
                                      </p:tavLst>
                                    </p:anim>
                                    <p:anim calcmode="lin" valueType="num">
                                      <p:cBhvr>
                                        <p:cTn id="47" dur="500" fill="hold"/>
                                        <p:tgtEl>
                                          <p:spTgt spid="48145"/>
                                        </p:tgtEl>
                                        <p:attrNameLst>
                                          <p:attrName>ppt_w</p:attrName>
                                        </p:attrNameLst>
                                      </p:cBhvr>
                                      <p:tavLst>
                                        <p:tav tm="0">
                                          <p:val>
                                            <p:fltVal val="0.000000"/>
                                          </p:val>
                                        </p:tav>
                                        <p:tav tm="100000">
                                          <p:val>
                                            <p:strVal val="#ppt_w"/>
                                          </p:val>
                                        </p:tav>
                                      </p:tavLst>
                                    </p:anim>
                                    <p:anim calcmode="lin" valueType="num">
                                      <p:cBhvr>
                                        <p:cTn id="48" dur="500" fill="hold"/>
                                        <p:tgtEl>
                                          <p:spTgt spid="48145"/>
                                        </p:tgtEl>
                                        <p:attrNameLst>
                                          <p:attrName>ppt_h</p:attrName>
                                        </p:attrNameLst>
                                      </p:cBhvr>
                                      <p:tavLst>
                                        <p:tav tm="0">
                                          <p:val>
                                            <p:strVal val="#ppt_h"/>
                                          </p:val>
                                        </p:tav>
                                        <p:tav tm="100000">
                                          <p:val>
                                            <p:strVal val="#ppt_h"/>
                                          </p:val>
                                        </p:tav>
                                      </p:tavLst>
                                    </p:anim>
                                  </p:childTnLst>
                                </p:cTn>
                              </p:par>
                              <p:par>
                                <p:cTn id="49" presetID="17" presetClass="entr" presetSubtype="8" fill="hold" grpId="0" nodeType="withEffect">
                                  <p:stCondLst>
                                    <p:cond delay="0"/>
                                  </p:stCondLst>
                                  <p:childTnLst>
                                    <p:set>
                                      <p:cBhvr>
                                        <p:cTn id="50" dur="1" fill="hold">
                                          <p:stCondLst>
                                            <p:cond delay="0"/>
                                          </p:stCondLst>
                                        </p:cTn>
                                        <p:tgtEl>
                                          <p:spTgt spid="48140"/>
                                        </p:tgtEl>
                                        <p:attrNameLst>
                                          <p:attrName>style.visibility</p:attrName>
                                        </p:attrNameLst>
                                      </p:cBhvr>
                                      <p:to>
                                        <p:strVal val="visible"/>
                                      </p:to>
                                    </p:set>
                                    <p:anim calcmode="lin" valueType="num">
                                      <p:cBhvr>
                                        <p:cTn id="51" dur="500" fill="hold"/>
                                        <p:tgtEl>
                                          <p:spTgt spid="48140"/>
                                        </p:tgtEl>
                                        <p:attrNameLst>
                                          <p:attrName>ppt_x</p:attrName>
                                        </p:attrNameLst>
                                      </p:cBhvr>
                                      <p:tavLst>
                                        <p:tav tm="0">
                                          <p:val>
                                            <p:strVal val="#ppt_x-#ppt_w/2"/>
                                          </p:val>
                                        </p:tav>
                                        <p:tav tm="100000">
                                          <p:val>
                                            <p:strVal val="#ppt_x"/>
                                          </p:val>
                                        </p:tav>
                                      </p:tavLst>
                                    </p:anim>
                                    <p:anim calcmode="lin" valueType="num">
                                      <p:cBhvr>
                                        <p:cTn id="52" dur="500" fill="hold"/>
                                        <p:tgtEl>
                                          <p:spTgt spid="48140"/>
                                        </p:tgtEl>
                                        <p:attrNameLst>
                                          <p:attrName>ppt_y</p:attrName>
                                        </p:attrNameLst>
                                      </p:cBhvr>
                                      <p:tavLst>
                                        <p:tav tm="0">
                                          <p:val>
                                            <p:strVal val="#ppt_y"/>
                                          </p:val>
                                        </p:tav>
                                        <p:tav tm="100000">
                                          <p:val>
                                            <p:strVal val="#ppt_y"/>
                                          </p:val>
                                        </p:tav>
                                      </p:tavLst>
                                    </p:anim>
                                    <p:anim calcmode="lin" valueType="num">
                                      <p:cBhvr>
                                        <p:cTn id="53" dur="500" fill="hold"/>
                                        <p:tgtEl>
                                          <p:spTgt spid="48140"/>
                                        </p:tgtEl>
                                        <p:attrNameLst>
                                          <p:attrName>ppt_w</p:attrName>
                                        </p:attrNameLst>
                                      </p:cBhvr>
                                      <p:tavLst>
                                        <p:tav tm="0">
                                          <p:val>
                                            <p:fltVal val="0.000000"/>
                                          </p:val>
                                        </p:tav>
                                        <p:tav tm="100000">
                                          <p:val>
                                            <p:strVal val="#ppt_w"/>
                                          </p:val>
                                        </p:tav>
                                      </p:tavLst>
                                    </p:anim>
                                    <p:anim calcmode="lin" valueType="num">
                                      <p:cBhvr>
                                        <p:cTn id="54" dur="500" fill="hold"/>
                                        <p:tgtEl>
                                          <p:spTgt spid="48140"/>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48134"/>
                                        </p:tgtEl>
                                        <p:attrNameLst>
                                          <p:attrName>style.visibility</p:attrName>
                                        </p:attrNameLst>
                                      </p:cBhvr>
                                      <p:to>
                                        <p:strVal val="visible"/>
                                      </p:to>
                                    </p:set>
                                    <p:anim calcmode="lin" valueType="num">
                                      <p:cBhvr>
                                        <p:cTn id="59" dur="500" fill="hold"/>
                                        <p:tgtEl>
                                          <p:spTgt spid="48134"/>
                                        </p:tgtEl>
                                        <p:attrNameLst>
                                          <p:attrName>ppt_x</p:attrName>
                                        </p:attrNameLst>
                                      </p:cBhvr>
                                      <p:tavLst>
                                        <p:tav tm="0">
                                          <p:val>
                                            <p:strVal val="#ppt_x-#ppt_w/2"/>
                                          </p:val>
                                        </p:tav>
                                        <p:tav tm="100000">
                                          <p:val>
                                            <p:strVal val="#ppt_x"/>
                                          </p:val>
                                        </p:tav>
                                      </p:tavLst>
                                    </p:anim>
                                    <p:anim calcmode="lin" valueType="num">
                                      <p:cBhvr>
                                        <p:cTn id="60" dur="500" fill="hold"/>
                                        <p:tgtEl>
                                          <p:spTgt spid="48134"/>
                                        </p:tgtEl>
                                        <p:attrNameLst>
                                          <p:attrName>ppt_y</p:attrName>
                                        </p:attrNameLst>
                                      </p:cBhvr>
                                      <p:tavLst>
                                        <p:tav tm="0">
                                          <p:val>
                                            <p:strVal val="#ppt_y"/>
                                          </p:val>
                                        </p:tav>
                                        <p:tav tm="100000">
                                          <p:val>
                                            <p:strVal val="#ppt_y"/>
                                          </p:val>
                                        </p:tav>
                                      </p:tavLst>
                                    </p:anim>
                                    <p:anim calcmode="lin" valueType="num">
                                      <p:cBhvr>
                                        <p:cTn id="61" dur="500" fill="hold"/>
                                        <p:tgtEl>
                                          <p:spTgt spid="48134"/>
                                        </p:tgtEl>
                                        <p:attrNameLst>
                                          <p:attrName>ppt_w</p:attrName>
                                        </p:attrNameLst>
                                      </p:cBhvr>
                                      <p:tavLst>
                                        <p:tav tm="0">
                                          <p:val>
                                            <p:fltVal val="0.000000"/>
                                          </p:val>
                                        </p:tav>
                                        <p:tav tm="100000">
                                          <p:val>
                                            <p:strVal val="#ppt_w"/>
                                          </p:val>
                                        </p:tav>
                                      </p:tavLst>
                                    </p:anim>
                                    <p:anim calcmode="lin" valueType="num">
                                      <p:cBhvr>
                                        <p:cTn id="62" dur="500" fill="hold"/>
                                        <p:tgtEl>
                                          <p:spTgt spid="48134"/>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48135"/>
                                        </p:tgtEl>
                                        <p:attrNameLst>
                                          <p:attrName>style.visibility</p:attrName>
                                        </p:attrNameLst>
                                      </p:cBhvr>
                                      <p:to>
                                        <p:strVal val="visible"/>
                                      </p:to>
                                    </p:set>
                                    <p:anim calcmode="lin" valueType="num">
                                      <p:cBhvr>
                                        <p:cTn id="65" dur="500" fill="hold"/>
                                        <p:tgtEl>
                                          <p:spTgt spid="48135"/>
                                        </p:tgtEl>
                                        <p:attrNameLst>
                                          <p:attrName>ppt_x</p:attrName>
                                        </p:attrNameLst>
                                      </p:cBhvr>
                                      <p:tavLst>
                                        <p:tav tm="0">
                                          <p:val>
                                            <p:strVal val="#ppt_x-#ppt_w/2"/>
                                          </p:val>
                                        </p:tav>
                                        <p:tav tm="100000">
                                          <p:val>
                                            <p:strVal val="#ppt_x"/>
                                          </p:val>
                                        </p:tav>
                                      </p:tavLst>
                                    </p:anim>
                                    <p:anim calcmode="lin" valueType="num">
                                      <p:cBhvr>
                                        <p:cTn id="66" dur="500" fill="hold"/>
                                        <p:tgtEl>
                                          <p:spTgt spid="48135"/>
                                        </p:tgtEl>
                                        <p:attrNameLst>
                                          <p:attrName>ppt_y</p:attrName>
                                        </p:attrNameLst>
                                      </p:cBhvr>
                                      <p:tavLst>
                                        <p:tav tm="0">
                                          <p:val>
                                            <p:strVal val="#ppt_y"/>
                                          </p:val>
                                        </p:tav>
                                        <p:tav tm="100000">
                                          <p:val>
                                            <p:strVal val="#ppt_y"/>
                                          </p:val>
                                        </p:tav>
                                      </p:tavLst>
                                    </p:anim>
                                    <p:anim calcmode="lin" valueType="num">
                                      <p:cBhvr>
                                        <p:cTn id="67" dur="500" fill="hold"/>
                                        <p:tgtEl>
                                          <p:spTgt spid="48135"/>
                                        </p:tgtEl>
                                        <p:attrNameLst>
                                          <p:attrName>ppt_w</p:attrName>
                                        </p:attrNameLst>
                                      </p:cBhvr>
                                      <p:tavLst>
                                        <p:tav tm="0">
                                          <p:val>
                                            <p:fltVal val="0.000000"/>
                                          </p:val>
                                        </p:tav>
                                        <p:tav tm="100000">
                                          <p:val>
                                            <p:strVal val="#ppt_w"/>
                                          </p:val>
                                        </p:tav>
                                      </p:tavLst>
                                    </p:anim>
                                    <p:anim calcmode="lin" valueType="num">
                                      <p:cBhvr>
                                        <p:cTn id="68" dur="500" fill="hold"/>
                                        <p:tgtEl>
                                          <p:spTgt spid="48135"/>
                                        </p:tgtEl>
                                        <p:attrNameLst>
                                          <p:attrName>ppt_h</p:attrName>
                                        </p:attrNameLst>
                                      </p:cBhvr>
                                      <p:tavLst>
                                        <p:tav tm="0">
                                          <p:val>
                                            <p:strVal val="#ppt_h"/>
                                          </p:val>
                                        </p:tav>
                                        <p:tav tm="100000">
                                          <p:val>
                                            <p:strVal val="#ppt_h"/>
                                          </p:val>
                                        </p:tav>
                                      </p:tavLst>
                                    </p:anim>
                                  </p:childTnLst>
                                </p:cTn>
                              </p:par>
                              <p:par>
                                <p:cTn id="69" presetID="17" presetClass="entr" presetSubtype="8" fill="hold" grpId="0" nodeType="withEffect">
                                  <p:stCondLst>
                                    <p:cond delay="0"/>
                                  </p:stCondLst>
                                  <p:childTnLst>
                                    <p:set>
                                      <p:cBhvr>
                                        <p:cTn id="70" dur="1" fill="hold">
                                          <p:stCondLst>
                                            <p:cond delay="0"/>
                                          </p:stCondLst>
                                        </p:cTn>
                                        <p:tgtEl>
                                          <p:spTgt spid="48141"/>
                                        </p:tgtEl>
                                        <p:attrNameLst>
                                          <p:attrName>style.visibility</p:attrName>
                                        </p:attrNameLst>
                                      </p:cBhvr>
                                      <p:to>
                                        <p:strVal val="visible"/>
                                      </p:to>
                                    </p:set>
                                    <p:anim calcmode="lin" valueType="num">
                                      <p:cBhvr>
                                        <p:cTn id="71" dur="500" fill="hold"/>
                                        <p:tgtEl>
                                          <p:spTgt spid="48141"/>
                                        </p:tgtEl>
                                        <p:attrNameLst>
                                          <p:attrName>ppt_x</p:attrName>
                                        </p:attrNameLst>
                                      </p:cBhvr>
                                      <p:tavLst>
                                        <p:tav tm="0">
                                          <p:val>
                                            <p:strVal val="#ppt_x-#ppt_w/2"/>
                                          </p:val>
                                        </p:tav>
                                        <p:tav tm="100000">
                                          <p:val>
                                            <p:strVal val="#ppt_x"/>
                                          </p:val>
                                        </p:tav>
                                      </p:tavLst>
                                    </p:anim>
                                    <p:anim calcmode="lin" valueType="num">
                                      <p:cBhvr>
                                        <p:cTn id="72" dur="500" fill="hold"/>
                                        <p:tgtEl>
                                          <p:spTgt spid="48141"/>
                                        </p:tgtEl>
                                        <p:attrNameLst>
                                          <p:attrName>ppt_y</p:attrName>
                                        </p:attrNameLst>
                                      </p:cBhvr>
                                      <p:tavLst>
                                        <p:tav tm="0">
                                          <p:val>
                                            <p:strVal val="#ppt_y"/>
                                          </p:val>
                                        </p:tav>
                                        <p:tav tm="100000">
                                          <p:val>
                                            <p:strVal val="#ppt_y"/>
                                          </p:val>
                                        </p:tav>
                                      </p:tavLst>
                                    </p:anim>
                                    <p:anim calcmode="lin" valueType="num">
                                      <p:cBhvr>
                                        <p:cTn id="73" dur="500" fill="hold"/>
                                        <p:tgtEl>
                                          <p:spTgt spid="48141"/>
                                        </p:tgtEl>
                                        <p:attrNameLst>
                                          <p:attrName>ppt_w</p:attrName>
                                        </p:attrNameLst>
                                      </p:cBhvr>
                                      <p:tavLst>
                                        <p:tav tm="0">
                                          <p:val>
                                            <p:fltVal val="0.000000"/>
                                          </p:val>
                                        </p:tav>
                                        <p:tav tm="100000">
                                          <p:val>
                                            <p:strVal val="#ppt_w"/>
                                          </p:val>
                                        </p:tav>
                                      </p:tavLst>
                                    </p:anim>
                                    <p:anim calcmode="lin" valueType="num">
                                      <p:cBhvr>
                                        <p:cTn id="74" dur="500" fill="hold"/>
                                        <p:tgtEl>
                                          <p:spTgt spid="48141"/>
                                        </p:tgtEl>
                                        <p:attrNameLst>
                                          <p:attrName>ppt_h</p:attrName>
                                        </p:attrNameLst>
                                      </p:cBhvr>
                                      <p:tavLst>
                                        <p:tav tm="0">
                                          <p:val>
                                            <p:strVal val="#ppt_h"/>
                                          </p:val>
                                        </p:tav>
                                        <p:tav tm="100000">
                                          <p:val>
                                            <p:strVal val="#ppt_h"/>
                                          </p:val>
                                        </p:tav>
                                      </p:tavLst>
                                    </p:anim>
                                  </p:childTnLst>
                                </p:cTn>
                              </p:par>
                              <p:par>
                                <p:cTn id="75" presetID="17" presetClass="entr" presetSubtype="8" fill="hold" nodeType="withEffect">
                                  <p:stCondLst>
                                    <p:cond delay="0"/>
                                  </p:stCondLst>
                                  <p:childTnLst>
                                    <p:set>
                                      <p:cBhvr>
                                        <p:cTn id="76" dur="1" fill="hold">
                                          <p:stCondLst>
                                            <p:cond delay="0"/>
                                          </p:stCondLst>
                                        </p:cTn>
                                        <p:tgtEl>
                                          <p:spTgt spid="48144"/>
                                        </p:tgtEl>
                                        <p:attrNameLst>
                                          <p:attrName>style.visibility</p:attrName>
                                        </p:attrNameLst>
                                      </p:cBhvr>
                                      <p:to>
                                        <p:strVal val="visible"/>
                                      </p:to>
                                    </p:set>
                                    <p:anim calcmode="lin" valueType="num">
                                      <p:cBhvr>
                                        <p:cTn id="77" dur="500" fill="hold"/>
                                        <p:tgtEl>
                                          <p:spTgt spid="48144"/>
                                        </p:tgtEl>
                                        <p:attrNameLst>
                                          <p:attrName>ppt_x</p:attrName>
                                        </p:attrNameLst>
                                      </p:cBhvr>
                                      <p:tavLst>
                                        <p:tav tm="0">
                                          <p:val>
                                            <p:strVal val="#ppt_x-#ppt_w/2"/>
                                          </p:val>
                                        </p:tav>
                                        <p:tav tm="100000">
                                          <p:val>
                                            <p:strVal val="#ppt_x"/>
                                          </p:val>
                                        </p:tav>
                                      </p:tavLst>
                                    </p:anim>
                                    <p:anim calcmode="lin" valueType="num">
                                      <p:cBhvr>
                                        <p:cTn id="78" dur="500" fill="hold"/>
                                        <p:tgtEl>
                                          <p:spTgt spid="48144"/>
                                        </p:tgtEl>
                                        <p:attrNameLst>
                                          <p:attrName>ppt_y</p:attrName>
                                        </p:attrNameLst>
                                      </p:cBhvr>
                                      <p:tavLst>
                                        <p:tav tm="0">
                                          <p:val>
                                            <p:strVal val="#ppt_y"/>
                                          </p:val>
                                        </p:tav>
                                        <p:tav tm="100000">
                                          <p:val>
                                            <p:strVal val="#ppt_y"/>
                                          </p:val>
                                        </p:tav>
                                      </p:tavLst>
                                    </p:anim>
                                    <p:anim calcmode="lin" valueType="num">
                                      <p:cBhvr>
                                        <p:cTn id="79" dur="500" fill="hold"/>
                                        <p:tgtEl>
                                          <p:spTgt spid="48144"/>
                                        </p:tgtEl>
                                        <p:attrNameLst>
                                          <p:attrName>ppt_w</p:attrName>
                                        </p:attrNameLst>
                                      </p:cBhvr>
                                      <p:tavLst>
                                        <p:tav tm="0">
                                          <p:val>
                                            <p:fltVal val="0.000000"/>
                                          </p:val>
                                        </p:tav>
                                        <p:tav tm="100000">
                                          <p:val>
                                            <p:strVal val="#ppt_w"/>
                                          </p:val>
                                        </p:tav>
                                      </p:tavLst>
                                    </p:anim>
                                    <p:anim calcmode="lin" valueType="num">
                                      <p:cBhvr>
                                        <p:cTn id="80" dur="500" fill="hold"/>
                                        <p:tgtEl>
                                          <p:spTgt spid="48144"/>
                                        </p:tgtEl>
                                        <p:attrNameLst>
                                          <p:attrName>ppt_h</p:attrName>
                                        </p:attrNameLst>
                                      </p:cBhvr>
                                      <p:tavLst>
                                        <p:tav tm="0">
                                          <p:val>
                                            <p:strVal val="#ppt_h"/>
                                          </p:val>
                                        </p:tav>
                                        <p:tav tm="100000">
                                          <p:val>
                                            <p:strVal val="#ppt_h"/>
                                          </p:val>
                                        </p:tav>
                                      </p:tavLst>
                                    </p:anim>
                                  </p:childTnLst>
                                </p:cTn>
                              </p:par>
                              <p:par>
                                <p:cTn id="81" presetID="17" presetClass="entr" presetSubtype="8" fill="hold" nodeType="withEffect">
                                  <p:stCondLst>
                                    <p:cond delay="0"/>
                                  </p:stCondLst>
                                  <p:childTnLst>
                                    <p:set>
                                      <p:cBhvr>
                                        <p:cTn id="82" dur="1" fill="hold">
                                          <p:stCondLst>
                                            <p:cond delay="0"/>
                                          </p:stCondLst>
                                        </p:cTn>
                                        <p:tgtEl>
                                          <p:spTgt spid="48146"/>
                                        </p:tgtEl>
                                        <p:attrNameLst>
                                          <p:attrName>style.visibility</p:attrName>
                                        </p:attrNameLst>
                                      </p:cBhvr>
                                      <p:to>
                                        <p:strVal val="visible"/>
                                      </p:to>
                                    </p:set>
                                    <p:anim calcmode="lin" valueType="num">
                                      <p:cBhvr>
                                        <p:cTn id="83" dur="500" fill="hold"/>
                                        <p:tgtEl>
                                          <p:spTgt spid="48146"/>
                                        </p:tgtEl>
                                        <p:attrNameLst>
                                          <p:attrName>ppt_x</p:attrName>
                                        </p:attrNameLst>
                                      </p:cBhvr>
                                      <p:tavLst>
                                        <p:tav tm="0">
                                          <p:val>
                                            <p:strVal val="#ppt_x-#ppt_w/2"/>
                                          </p:val>
                                        </p:tav>
                                        <p:tav tm="100000">
                                          <p:val>
                                            <p:strVal val="#ppt_x"/>
                                          </p:val>
                                        </p:tav>
                                      </p:tavLst>
                                    </p:anim>
                                    <p:anim calcmode="lin" valueType="num">
                                      <p:cBhvr>
                                        <p:cTn id="84" dur="500" fill="hold"/>
                                        <p:tgtEl>
                                          <p:spTgt spid="48146"/>
                                        </p:tgtEl>
                                        <p:attrNameLst>
                                          <p:attrName>ppt_y</p:attrName>
                                        </p:attrNameLst>
                                      </p:cBhvr>
                                      <p:tavLst>
                                        <p:tav tm="0">
                                          <p:val>
                                            <p:strVal val="#ppt_y"/>
                                          </p:val>
                                        </p:tav>
                                        <p:tav tm="100000">
                                          <p:val>
                                            <p:strVal val="#ppt_y"/>
                                          </p:val>
                                        </p:tav>
                                      </p:tavLst>
                                    </p:anim>
                                    <p:anim calcmode="lin" valueType="num">
                                      <p:cBhvr>
                                        <p:cTn id="85" dur="500" fill="hold"/>
                                        <p:tgtEl>
                                          <p:spTgt spid="48146"/>
                                        </p:tgtEl>
                                        <p:attrNameLst>
                                          <p:attrName>ppt_w</p:attrName>
                                        </p:attrNameLst>
                                      </p:cBhvr>
                                      <p:tavLst>
                                        <p:tav tm="0">
                                          <p:val>
                                            <p:fltVal val="0.000000"/>
                                          </p:val>
                                        </p:tav>
                                        <p:tav tm="100000">
                                          <p:val>
                                            <p:strVal val="#ppt_w"/>
                                          </p:val>
                                        </p:tav>
                                      </p:tavLst>
                                    </p:anim>
                                    <p:anim calcmode="lin" valueType="num">
                                      <p:cBhvr>
                                        <p:cTn id="86" dur="500" fill="hold"/>
                                        <p:tgtEl>
                                          <p:spTgt spid="48146"/>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nodeType="clickEffect">
                                  <p:stCondLst>
                                    <p:cond delay="0"/>
                                  </p:stCondLst>
                                  <p:childTnLst>
                                    <p:set>
                                      <p:cBhvr>
                                        <p:cTn id="90" dur="1" fill="hold">
                                          <p:stCondLst>
                                            <p:cond delay="0"/>
                                          </p:stCondLst>
                                        </p:cTn>
                                        <p:tgtEl>
                                          <p:spTgt spid="48136"/>
                                        </p:tgtEl>
                                        <p:attrNameLst>
                                          <p:attrName>style.visibility</p:attrName>
                                        </p:attrNameLst>
                                      </p:cBhvr>
                                      <p:to>
                                        <p:strVal val="visible"/>
                                      </p:to>
                                    </p:set>
                                    <p:anim calcmode="lin" valueType="num">
                                      <p:cBhvr>
                                        <p:cTn id="91" dur="500" fill="hold"/>
                                        <p:tgtEl>
                                          <p:spTgt spid="48136"/>
                                        </p:tgtEl>
                                        <p:attrNameLst>
                                          <p:attrName>ppt_w</p:attrName>
                                        </p:attrNameLst>
                                      </p:cBhvr>
                                      <p:tavLst>
                                        <p:tav tm="0">
                                          <p:val>
                                            <p:fltVal val="0.000000"/>
                                          </p:val>
                                        </p:tav>
                                        <p:tav tm="100000">
                                          <p:val>
                                            <p:strVal val="#ppt_w"/>
                                          </p:val>
                                        </p:tav>
                                      </p:tavLst>
                                    </p:anim>
                                    <p:anim calcmode="lin" valueType="num">
                                      <p:cBhvr>
                                        <p:cTn id="92" dur="500" fill="hold"/>
                                        <p:tgtEl>
                                          <p:spTgt spid="48136"/>
                                        </p:tgtEl>
                                        <p:attrNameLst>
                                          <p:attrName>ppt_h</p:attrName>
                                        </p:attrNameLst>
                                      </p:cBhvr>
                                      <p:tavLst>
                                        <p:tav tm="0">
                                          <p:val>
                                            <p:strVal val="#ppt_h"/>
                                          </p:val>
                                        </p:tav>
                                        <p:tav tm="100000">
                                          <p:val>
                                            <p:strVal val="#ppt_h"/>
                                          </p:val>
                                        </p:tav>
                                      </p:tavLst>
                                    </p:anim>
                                  </p:childTnLst>
                                </p:cTn>
                              </p:par>
                              <p:par>
                                <p:cTn id="93" presetID="17" presetClass="entr" presetSubtype="10" fill="hold" nodeType="withEffect">
                                  <p:stCondLst>
                                    <p:cond delay="0"/>
                                  </p:stCondLst>
                                  <p:childTnLst>
                                    <p:set>
                                      <p:cBhvr>
                                        <p:cTn id="94" dur="1" fill="hold">
                                          <p:stCondLst>
                                            <p:cond delay="0"/>
                                          </p:stCondLst>
                                        </p:cTn>
                                        <p:tgtEl>
                                          <p:spTgt spid="48137"/>
                                        </p:tgtEl>
                                        <p:attrNameLst>
                                          <p:attrName>style.visibility</p:attrName>
                                        </p:attrNameLst>
                                      </p:cBhvr>
                                      <p:to>
                                        <p:strVal val="visible"/>
                                      </p:to>
                                    </p:set>
                                    <p:anim calcmode="lin" valueType="num">
                                      <p:cBhvr>
                                        <p:cTn id="95" dur="500" fill="hold"/>
                                        <p:tgtEl>
                                          <p:spTgt spid="48137"/>
                                        </p:tgtEl>
                                        <p:attrNameLst>
                                          <p:attrName>ppt_w</p:attrName>
                                        </p:attrNameLst>
                                      </p:cBhvr>
                                      <p:tavLst>
                                        <p:tav tm="0">
                                          <p:val>
                                            <p:fltVal val="0.000000"/>
                                          </p:val>
                                        </p:tav>
                                        <p:tav tm="100000">
                                          <p:val>
                                            <p:strVal val="#ppt_w"/>
                                          </p:val>
                                        </p:tav>
                                      </p:tavLst>
                                    </p:anim>
                                    <p:anim calcmode="lin" valueType="num">
                                      <p:cBhvr>
                                        <p:cTn id="96" dur="500" fill="hold"/>
                                        <p:tgtEl>
                                          <p:spTgt spid="48137"/>
                                        </p:tgtEl>
                                        <p:attrNameLst>
                                          <p:attrName>ppt_h</p:attrName>
                                        </p:attrNameLst>
                                      </p:cBhvr>
                                      <p:tavLst>
                                        <p:tav tm="0">
                                          <p:val>
                                            <p:strVal val="#ppt_h"/>
                                          </p:val>
                                        </p:tav>
                                        <p:tav tm="100000">
                                          <p:val>
                                            <p:strVal val="#ppt_h"/>
                                          </p:val>
                                        </p:tav>
                                      </p:tavLst>
                                    </p:anim>
                                  </p:childTnLst>
                                </p:cTn>
                              </p:par>
                              <p:par>
                                <p:cTn id="97" presetID="17" presetClass="entr" presetSubtype="10" fill="hold" grpId="0" nodeType="withEffect">
                                  <p:stCondLst>
                                    <p:cond delay="0"/>
                                  </p:stCondLst>
                                  <p:childTnLst>
                                    <p:set>
                                      <p:cBhvr>
                                        <p:cTn id="98" dur="1" fill="hold">
                                          <p:stCondLst>
                                            <p:cond delay="0"/>
                                          </p:stCondLst>
                                        </p:cTn>
                                        <p:tgtEl>
                                          <p:spTgt spid="48138"/>
                                        </p:tgtEl>
                                        <p:attrNameLst>
                                          <p:attrName>style.visibility</p:attrName>
                                        </p:attrNameLst>
                                      </p:cBhvr>
                                      <p:to>
                                        <p:strVal val="visible"/>
                                      </p:to>
                                    </p:set>
                                    <p:anim calcmode="lin" valueType="num">
                                      <p:cBhvr>
                                        <p:cTn id="99" dur="500" fill="hold"/>
                                        <p:tgtEl>
                                          <p:spTgt spid="48138"/>
                                        </p:tgtEl>
                                        <p:attrNameLst>
                                          <p:attrName>ppt_w</p:attrName>
                                        </p:attrNameLst>
                                      </p:cBhvr>
                                      <p:tavLst>
                                        <p:tav tm="0">
                                          <p:val>
                                            <p:fltVal val="0.000000"/>
                                          </p:val>
                                        </p:tav>
                                        <p:tav tm="100000">
                                          <p:val>
                                            <p:strVal val="#ppt_w"/>
                                          </p:val>
                                        </p:tav>
                                      </p:tavLst>
                                    </p:anim>
                                    <p:anim calcmode="lin" valueType="num">
                                      <p:cBhvr>
                                        <p:cTn id="100" dur="500" fill="hold"/>
                                        <p:tgtEl>
                                          <p:spTgt spid="481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3" grpId="0"/>
      <p:bldP spid="48135" grpId="0"/>
      <p:bldP spid="48138" grpId="0" bldLvl="0" animBg="1"/>
      <p:bldP spid="48139" grpId="0" bldLvl="0" animBg="1"/>
      <p:bldP spid="48140" grpId="0" bldLvl="0" animBg="1"/>
      <p:bldP spid="4814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31018"/>
          <a:stretch>
            <a:fillRect/>
          </a:stretch>
        </p:blipFill>
        <p:spPr>
          <a:xfrm>
            <a:off x="9967516" y="138499"/>
            <a:ext cx="2224484" cy="1414076"/>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276"/>
          <a:stretch>
            <a:fillRect/>
          </a:stretch>
        </p:blipFill>
        <p:spPr>
          <a:xfrm>
            <a:off x="0" y="2029442"/>
            <a:ext cx="5899010" cy="4220493"/>
          </a:xfrm>
          <a:prstGeom prst="rect">
            <a:avLst/>
          </a:prstGeom>
        </p:spPr>
      </p:pic>
      <p:sp>
        <p:nvSpPr>
          <p:cNvPr id="7" name="文本框 6"/>
          <p:cNvSpPr txBox="1"/>
          <p:nvPr/>
        </p:nvSpPr>
        <p:spPr>
          <a:xfrm>
            <a:off x="8530834" y="1409700"/>
            <a:ext cx="1015663" cy="4506697"/>
          </a:xfrm>
          <a:prstGeom prst="rect">
            <a:avLst/>
          </a:prstGeom>
          <a:noFill/>
        </p:spPr>
        <p:txBody>
          <a:bodyPr vert="eaVert" wrap="square" rtlCol="0">
            <a:spAutoFit/>
          </a:bodyPr>
          <a:lstStyle/>
          <a:p>
            <a:pPr algn="dist"/>
            <a:r>
              <a:rPr lang="zh-CN" altLang="en-US" sz="5400" dirty="0" smtClean="0">
                <a:solidFill>
                  <a:srgbClr val="1C8A4E"/>
                </a:solidFill>
                <a:latin typeface="汉仪南宫体简" panose="02010609000101010101" pitchFamily="49" charset="-122"/>
                <a:ea typeface="汉仪南宫体简" panose="02010609000101010101" pitchFamily="49" charset="-122"/>
              </a:rPr>
              <a:t>感谢您的观看</a:t>
            </a:r>
            <a:endParaRPr lang="zh-CN" altLang="en-US" sz="5400" dirty="0">
              <a:solidFill>
                <a:srgbClr val="1C8A4E"/>
              </a:solidFill>
              <a:latin typeface="汉仪南宫体简" panose="02010609000101010101" pitchFamily="49" charset="-122"/>
              <a:ea typeface="汉仪南宫体简" panose="02010609000101010101" pitchFamily="49" charset="-122"/>
            </a:endParaRPr>
          </a:p>
        </p:txBody>
      </p:sp>
      <p:cxnSp>
        <p:nvCxnSpPr>
          <p:cNvPr id="8" name="直接连接符 7"/>
          <p:cNvCxnSpPr/>
          <p:nvPr/>
        </p:nvCxnSpPr>
        <p:spPr>
          <a:xfrm>
            <a:off x="8530834" y="1488308"/>
            <a:ext cx="0" cy="4349480"/>
          </a:xfrm>
          <a:prstGeom prst="line">
            <a:avLst/>
          </a:prstGeom>
          <a:ln w="19050">
            <a:solidFill>
              <a:srgbClr val="1C8A4E"/>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576991" y="1488308"/>
            <a:ext cx="0" cy="4349480"/>
          </a:xfrm>
          <a:prstGeom prst="line">
            <a:avLst/>
          </a:prstGeom>
          <a:ln w="19050">
            <a:solidFill>
              <a:srgbClr val="1C8A4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276"/>
          <a:stretch>
            <a:fillRect/>
          </a:stretch>
        </p:blipFill>
        <p:spPr>
          <a:xfrm>
            <a:off x="-9513" y="1112522"/>
            <a:ext cx="3357060" cy="2401835"/>
          </a:xfrm>
          <a:prstGeom prst="rect">
            <a:avLst/>
          </a:prstGeom>
        </p:spPr>
      </p:pic>
      <p:sp>
        <p:nvSpPr>
          <p:cNvPr id="14" name="TextBox 76"/>
          <p:cNvSpPr txBox="1"/>
          <p:nvPr/>
        </p:nvSpPr>
        <p:spPr>
          <a:xfrm>
            <a:off x="3596357" y="1112516"/>
            <a:ext cx="3571183" cy="1015663"/>
          </a:xfrm>
          <a:prstGeom prst="rect">
            <a:avLst/>
          </a:prstGeom>
          <a:noFill/>
        </p:spPr>
        <p:txBody>
          <a:bodyPr wrap="square" rtlCol="0">
            <a:spAutoFit/>
          </a:bodyPr>
          <a:lstStyle/>
          <a:p>
            <a:pPr algn="ctr"/>
            <a:r>
              <a:rPr lang="zh-CN" altLang="en-US" sz="6000" dirty="0" smtClean="0">
                <a:solidFill>
                  <a:srgbClr val="1C8A4E"/>
                </a:solidFill>
                <a:latin typeface="汉仪南宫体简" panose="02010609000101010101" pitchFamily="49" charset="-122"/>
                <a:ea typeface="汉仪南宫体简" panose="02010609000101010101" pitchFamily="49" charset="-122"/>
              </a:rPr>
              <a:t>第壹部分</a:t>
            </a:r>
            <a:endParaRPr lang="zh-CN" altLang="en-US" sz="6000" dirty="0">
              <a:solidFill>
                <a:srgbClr val="1C8A4E"/>
              </a:solidFill>
              <a:latin typeface="汉仪南宫体简" panose="02010609000101010101" pitchFamily="49" charset="-122"/>
              <a:ea typeface="汉仪南宫体简" panose="02010609000101010101" pitchFamily="49" charset="-122"/>
            </a:endParaRPr>
          </a:p>
        </p:txBody>
      </p:sp>
      <p:sp>
        <p:nvSpPr>
          <p:cNvPr id="16" name="TextBox 76"/>
          <p:cNvSpPr txBox="1"/>
          <p:nvPr/>
        </p:nvSpPr>
        <p:spPr>
          <a:xfrm>
            <a:off x="2798445" y="2521585"/>
            <a:ext cx="6320155" cy="2306955"/>
          </a:xfrm>
          <a:prstGeom prst="rect">
            <a:avLst/>
          </a:prstGeom>
          <a:noFill/>
          <a:effectLst/>
        </p:spPr>
        <p:txBody>
          <a:bodyPr wrap="square" rtlCol="0">
            <a:spAutoFit/>
          </a:bodyPr>
          <a:lstStyle/>
          <a:p>
            <a:pPr algn="ctr"/>
            <a:r>
              <a:rPr lang="zh-CN" altLang="en-US" sz="4800" dirty="0">
                <a:solidFill>
                  <a:srgbClr val="FF0000"/>
                </a:solidFill>
                <a:latin typeface="汉仪南宫体简" panose="02010609000101010101" pitchFamily="49" charset="-122"/>
                <a:ea typeface="汉仪南宫体简" panose="02010609000101010101" pitchFamily="49" charset="-122"/>
              </a:rPr>
              <a:t>一、中国特色社会主义理论的奠基之作</a:t>
            </a:r>
            <a:endParaRPr lang="zh-CN" altLang="en-US" sz="4800" dirty="0">
              <a:solidFill>
                <a:srgbClr val="FF0000"/>
              </a:solidFill>
              <a:latin typeface="汉仪南宫体简" panose="02010609000101010101" pitchFamily="49" charset="-122"/>
              <a:ea typeface="汉仪南宫体简" panose="02010609000101010101" pitchFamily="49" charset="-122"/>
            </a:endParaRPr>
          </a:p>
          <a:p>
            <a:pPr algn="ctr"/>
            <a:r>
              <a:rPr lang="zh-CN" altLang="en-US" sz="4800" dirty="0">
                <a:solidFill>
                  <a:srgbClr val="FF0000"/>
                </a:solidFill>
                <a:latin typeface="汉仪南宫体简" panose="02010609000101010101" pitchFamily="49" charset="-122"/>
                <a:ea typeface="汉仪南宫体简" panose="02010609000101010101" pitchFamily="49" charset="-122"/>
              </a:rPr>
              <a:t>   </a:t>
            </a:r>
            <a:r>
              <a:rPr lang="en-US" altLang="zh-CN" sz="4800" dirty="0">
                <a:solidFill>
                  <a:srgbClr val="FF0000"/>
                </a:solidFill>
                <a:latin typeface="汉仪南宫体简" panose="02010609000101010101" pitchFamily="49" charset="-122"/>
                <a:ea typeface="汉仪南宫体简" panose="02010609000101010101" pitchFamily="49" charset="-122"/>
              </a:rPr>
              <a:t>——</a:t>
            </a:r>
            <a:r>
              <a:rPr lang="zh-CN" altLang="en-US" sz="4800" dirty="0">
                <a:solidFill>
                  <a:srgbClr val="FF0000"/>
                </a:solidFill>
                <a:latin typeface="汉仪南宫体简" panose="02010609000101010101" pitchFamily="49" charset="-122"/>
                <a:ea typeface="汉仪南宫体简" panose="02010609000101010101" pitchFamily="49" charset="-122"/>
              </a:rPr>
              <a:t> 邓小平理论</a:t>
            </a:r>
            <a:endParaRPr lang="zh-CN" altLang="en-US" sz="4800" dirty="0">
              <a:solidFill>
                <a:srgbClr val="FF0000"/>
              </a:solidFill>
              <a:latin typeface="汉仪南宫体简" panose="02010609000101010101" pitchFamily="49" charset="-122"/>
              <a:ea typeface="汉仪南宫体简" panose="02010609000101010101" pitchFamily="49" charset="-122"/>
            </a:endParaRPr>
          </a:p>
        </p:txBody>
      </p:sp>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1276"/>
          <a:stretch>
            <a:fillRect/>
          </a:stretch>
        </p:blipFill>
        <p:spPr>
          <a:xfrm flipH="1">
            <a:off x="8834940" y="1112521"/>
            <a:ext cx="3357060" cy="240183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descr="02"/>
          <p:cNvPicPr>
            <a:picLocks noChangeAspect="1"/>
          </p:cNvPicPr>
          <p:nvPr/>
        </p:nvPicPr>
        <p:blipFill>
          <a:blip r:embed="rId1">
            <a:lum bright="4001" contrast="14000"/>
          </a:blip>
          <a:stretch>
            <a:fillRect/>
          </a:stretch>
        </p:blipFill>
        <p:spPr>
          <a:xfrm>
            <a:off x="5808663" y="692150"/>
            <a:ext cx="4244975" cy="5545138"/>
          </a:xfrm>
          <a:prstGeom prst="rect">
            <a:avLst/>
          </a:prstGeom>
          <a:noFill/>
          <a:ln w="9525">
            <a:noFill/>
          </a:ln>
        </p:spPr>
      </p:pic>
      <p:sp>
        <p:nvSpPr>
          <p:cNvPr id="19459" name="Text Box 3"/>
          <p:cNvSpPr txBox="1"/>
          <p:nvPr/>
        </p:nvSpPr>
        <p:spPr>
          <a:xfrm>
            <a:off x="1489075" y="101600"/>
            <a:ext cx="3114675" cy="521970"/>
          </a:xfrm>
          <a:prstGeom prst="rect">
            <a:avLst/>
          </a:prstGeom>
          <a:noFill/>
          <a:ln w="9525">
            <a:noFill/>
          </a:ln>
        </p:spPr>
        <p:txBody>
          <a:bodyPr>
            <a:spAutoFit/>
          </a:bodyPr>
          <a:p>
            <a:r>
              <a:rPr lang="en-US" altLang="x-none" sz="2800" b="1" i="1" dirty="0">
                <a:solidFill>
                  <a:srgbClr val="FFFF00"/>
                </a:solidFill>
                <a:effectLst>
                  <a:outerShdw blurRad="38100" dist="38100" dir="2700000">
                    <a:srgbClr val="C0C0C0"/>
                  </a:outerShdw>
                </a:effectLst>
                <a:latin typeface="黑体" panose="02010600030101010101" pitchFamily="1" charset="-122"/>
                <a:ea typeface="黑体" panose="02010600030101010101" pitchFamily="1" charset="-122"/>
              </a:rPr>
              <a:t>【</a:t>
            </a:r>
            <a:r>
              <a:rPr lang="zh-CN" altLang="en-US" sz="2800" b="1" i="1" dirty="0">
                <a:solidFill>
                  <a:srgbClr val="FFFF00"/>
                </a:solidFill>
                <a:effectLst>
                  <a:outerShdw blurRad="38100" dist="38100" dir="2700000">
                    <a:srgbClr val="C0C0C0"/>
                  </a:outerShdw>
                </a:effectLst>
                <a:latin typeface="黑体" panose="02010600030101010101" pitchFamily="1" charset="-122"/>
                <a:ea typeface="黑体" panose="02010600030101010101" pitchFamily="1" charset="-122"/>
              </a:rPr>
              <a:t>追忆邓小平</a:t>
            </a:r>
            <a:r>
              <a:rPr lang="en-US" altLang="x-none" sz="2800" b="1" i="1" dirty="0">
                <a:solidFill>
                  <a:srgbClr val="FFFF00"/>
                </a:solidFill>
                <a:effectLst>
                  <a:outerShdw blurRad="38100" dist="38100" dir="2700000">
                    <a:srgbClr val="C0C0C0"/>
                  </a:outerShdw>
                </a:effectLst>
                <a:latin typeface="黑体" panose="02010600030101010101" pitchFamily="1" charset="-122"/>
                <a:ea typeface="黑体" panose="02010600030101010101" pitchFamily="1" charset="-122"/>
              </a:rPr>
              <a:t>】</a:t>
            </a:r>
            <a:endParaRPr lang="en-US" altLang="x-none" sz="2800" b="1" i="1" dirty="0">
              <a:solidFill>
                <a:srgbClr val="FFFF00"/>
              </a:solidFill>
              <a:effectLst>
                <a:outerShdw blurRad="38100" dist="38100" dir="2700000">
                  <a:srgbClr val="C0C0C0"/>
                </a:outerShdw>
              </a:effectLst>
              <a:latin typeface="黑体" panose="02010600030101010101" pitchFamily="1" charset="-122"/>
              <a:ea typeface="黑体" panose="02010600030101010101" pitchFamily="1" charset="-122"/>
            </a:endParaRPr>
          </a:p>
        </p:txBody>
      </p:sp>
      <p:grpSp>
        <p:nvGrpSpPr>
          <p:cNvPr id="19460" name="组合 19459"/>
          <p:cNvGrpSpPr/>
          <p:nvPr/>
        </p:nvGrpSpPr>
        <p:grpSpPr>
          <a:xfrm>
            <a:off x="2135188" y="693738"/>
            <a:ext cx="3276600" cy="5543550"/>
            <a:chOff x="0" y="0"/>
            <a:chExt cx="2064" cy="3492"/>
          </a:xfrm>
        </p:grpSpPr>
        <p:pic>
          <p:nvPicPr>
            <p:cNvPr id="19461" name="Picture 5" descr="01"/>
            <p:cNvPicPr>
              <a:picLocks noChangeAspect="1"/>
            </p:cNvPicPr>
            <p:nvPr/>
          </p:nvPicPr>
          <p:blipFill>
            <a:blip r:embed="rId2">
              <a:lum bright="12000" contrast="28000"/>
            </a:blip>
            <a:stretch>
              <a:fillRect/>
            </a:stretch>
          </p:blipFill>
          <p:spPr>
            <a:xfrm>
              <a:off x="0" y="0"/>
              <a:ext cx="1724" cy="3492"/>
            </a:xfrm>
            <a:prstGeom prst="rect">
              <a:avLst/>
            </a:prstGeom>
            <a:noFill/>
            <a:ln w="9525">
              <a:noFill/>
            </a:ln>
          </p:spPr>
        </p:pic>
        <p:sp>
          <p:nvSpPr>
            <p:cNvPr id="19462" name="Text Box 6"/>
            <p:cNvSpPr txBox="1"/>
            <p:nvPr/>
          </p:nvSpPr>
          <p:spPr>
            <a:xfrm>
              <a:off x="1678" y="605"/>
              <a:ext cx="386" cy="2132"/>
            </a:xfrm>
            <a:prstGeom prst="rect">
              <a:avLst/>
            </a:prstGeom>
            <a:noFill/>
            <a:ln w="9525">
              <a:noFill/>
            </a:ln>
          </p:spPr>
          <p:txBody>
            <a:bodyPr vert="eaVert" wrap="none">
              <a:spAutoFit/>
            </a:bodyPr>
            <a:p>
              <a:r>
                <a:rPr lang="en-US" altLang="x-none" sz="2800" b="1" dirty="0">
                  <a:solidFill>
                    <a:srgbClr val="FFFFFF"/>
                  </a:solidFill>
                  <a:effectLst>
                    <a:outerShdw blurRad="38100" dist="38100" dir="2700000">
                      <a:srgbClr val="C0C0C0"/>
                    </a:outerShdw>
                  </a:effectLst>
                  <a:latin typeface="Arial" panose="020B0604020202020204" pitchFamily="34" charset="0"/>
                  <a:ea typeface="黑体" panose="02010600030101010101" pitchFamily="1" charset="-122"/>
                </a:rPr>
                <a:t>1920</a:t>
              </a:r>
              <a:r>
                <a:rPr lang="zh-CN" altLang="en-US" sz="2800" b="1" dirty="0">
                  <a:solidFill>
                    <a:srgbClr val="FFFFFF"/>
                  </a:solidFill>
                  <a:effectLst>
                    <a:outerShdw blurRad="38100" dist="38100" dir="2700000">
                      <a:srgbClr val="C0C0C0"/>
                    </a:outerShdw>
                  </a:effectLst>
                  <a:latin typeface="Arial" panose="020B0604020202020204" pitchFamily="34" charset="0"/>
                  <a:ea typeface="黑体" panose="02010600030101010101" pitchFamily="1" charset="-122"/>
                </a:rPr>
                <a:t>年旅法勤工俭学</a:t>
              </a:r>
              <a:endParaRPr lang="zh-CN" altLang="en-US" sz="2800" b="1" dirty="0">
                <a:solidFill>
                  <a:srgbClr val="FFFFFF"/>
                </a:solidFill>
                <a:effectLst>
                  <a:outerShdw blurRad="38100" dist="38100" dir="2700000">
                    <a:srgbClr val="C0C0C0"/>
                  </a:outerShdw>
                </a:effectLst>
                <a:latin typeface="Arial" panose="020B0604020202020204" pitchFamily="34" charset="0"/>
                <a:ea typeface="黑体" panose="02010600030101010101" pitchFamily="1" charset="-122"/>
              </a:endParaRPr>
            </a:p>
          </p:txBody>
        </p:sp>
      </p:grpSp>
      <p:grpSp>
        <p:nvGrpSpPr>
          <p:cNvPr id="19463" name="组合 19462"/>
          <p:cNvGrpSpPr/>
          <p:nvPr/>
        </p:nvGrpSpPr>
        <p:grpSpPr>
          <a:xfrm>
            <a:off x="2135188" y="692150"/>
            <a:ext cx="8064500" cy="5618163"/>
            <a:chOff x="0" y="0"/>
            <a:chExt cx="5080" cy="3539"/>
          </a:xfrm>
        </p:grpSpPr>
        <p:pic>
          <p:nvPicPr>
            <p:cNvPr id="19464" name="Picture 8" descr="02"/>
            <p:cNvPicPr>
              <a:picLocks noChangeAspect="1"/>
            </p:cNvPicPr>
            <p:nvPr/>
          </p:nvPicPr>
          <p:blipFill>
            <a:blip r:embed="rId3">
              <a:lum bright="4001" contrast="16000"/>
            </a:blip>
            <a:stretch>
              <a:fillRect/>
            </a:stretch>
          </p:blipFill>
          <p:spPr>
            <a:xfrm>
              <a:off x="0" y="0"/>
              <a:ext cx="4898" cy="3538"/>
            </a:xfrm>
            <a:prstGeom prst="rect">
              <a:avLst/>
            </a:prstGeom>
            <a:noFill/>
            <a:ln w="9525">
              <a:noFill/>
            </a:ln>
          </p:spPr>
        </p:pic>
        <p:sp>
          <p:nvSpPr>
            <p:cNvPr id="19465" name="Text Box 9"/>
            <p:cNvSpPr txBox="1"/>
            <p:nvPr/>
          </p:nvSpPr>
          <p:spPr>
            <a:xfrm>
              <a:off x="3175" y="3268"/>
              <a:ext cx="1905" cy="271"/>
            </a:xfrm>
            <a:prstGeom prst="rect">
              <a:avLst/>
            </a:prstGeom>
            <a:noFill/>
            <a:ln w="9525">
              <a:noFill/>
            </a:ln>
          </p:spPr>
          <p:txBody>
            <a:bodyPr>
              <a:spAutoFit/>
            </a:bodyPr>
            <a:p>
              <a:r>
                <a:rPr lang="en-US" altLang="x-none" sz="2200" b="1" dirty="0">
                  <a:effectLst>
                    <a:outerShdw blurRad="38100" dist="38100" dir="2700000">
                      <a:srgbClr val="C0C0C0"/>
                    </a:outerShdw>
                  </a:effectLst>
                  <a:latin typeface="Arial" panose="020B0604020202020204" pitchFamily="34" charset="0"/>
                  <a:ea typeface="黑体" panose="02010600030101010101" pitchFamily="1" charset="-122"/>
                </a:rPr>
                <a:t>(</a:t>
              </a:r>
              <a:r>
                <a:rPr lang="zh-CN" altLang="en-US" sz="2200" b="1" dirty="0">
                  <a:effectLst>
                    <a:outerShdw blurRad="38100" dist="38100" dir="2700000">
                      <a:srgbClr val="C0C0C0"/>
                    </a:outerShdw>
                  </a:effectLst>
                  <a:latin typeface="Arial" panose="020B0604020202020204" pitchFamily="34" charset="0"/>
                  <a:ea typeface="黑体" panose="02010600030101010101" pitchFamily="1" charset="-122"/>
                </a:rPr>
                <a:t>与刘伯承共事</a:t>
              </a:r>
              <a:r>
                <a:rPr lang="en-US" altLang="x-none" sz="2200" b="1" dirty="0">
                  <a:effectLst>
                    <a:outerShdw blurRad="38100" dist="38100" dir="2700000">
                      <a:srgbClr val="C0C0C0"/>
                    </a:outerShdw>
                  </a:effectLst>
                  <a:latin typeface="Arial" panose="020B0604020202020204" pitchFamily="34" charset="0"/>
                  <a:ea typeface="黑体" panose="02010600030101010101" pitchFamily="1" charset="-122"/>
                </a:rPr>
                <a:t>13</a:t>
              </a:r>
              <a:r>
                <a:rPr lang="zh-CN" altLang="en-US" sz="2200" b="1" dirty="0">
                  <a:effectLst>
                    <a:outerShdw blurRad="38100" dist="38100" dir="2700000">
                      <a:srgbClr val="C0C0C0"/>
                    </a:outerShdw>
                  </a:effectLst>
                  <a:latin typeface="Arial" panose="020B0604020202020204" pitchFamily="34" charset="0"/>
                  <a:ea typeface="黑体" panose="02010600030101010101" pitchFamily="1" charset="-122"/>
                </a:rPr>
                <a:t>年</a:t>
              </a:r>
              <a:r>
                <a:rPr lang="en-US" altLang="x-none" sz="2200" b="1" dirty="0">
                  <a:effectLst>
                    <a:outerShdw blurRad="38100" dist="38100" dir="2700000">
                      <a:srgbClr val="C0C0C0"/>
                    </a:outerShdw>
                  </a:effectLst>
                  <a:latin typeface="Arial" panose="020B0604020202020204" pitchFamily="34" charset="0"/>
                  <a:ea typeface="黑体" panose="02010600030101010101" pitchFamily="1" charset="-122"/>
                </a:rPr>
                <a:t>)</a:t>
              </a:r>
              <a:endParaRPr lang="en-US" altLang="x-none" sz="2200" b="1" dirty="0">
                <a:effectLst>
                  <a:outerShdw blurRad="38100" dist="38100" dir="2700000">
                    <a:srgbClr val="C0C0C0"/>
                  </a:outerShdw>
                </a:effectLst>
                <a:latin typeface="Arial" panose="020B0604020202020204" pitchFamily="34" charset="0"/>
                <a:ea typeface="黑体" panose="02010600030101010101" pitchFamily="1" charset="-122"/>
              </a:endParaRPr>
            </a:p>
          </p:txBody>
        </p:sp>
      </p:grpSp>
      <p:pic>
        <p:nvPicPr>
          <p:cNvPr id="19466" name="Picture 10" descr="03"/>
          <p:cNvPicPr>
            <a:picLocks noChangeAspect="1"/>
          </p:cNvPicPr>
          <p:nvPr/>
        </p:nvPicPr>
        <p:blipFill>
          <a:blip r:embed="rId4">
            <a:lum contrast="20000"/>
          </a:blip>
          <a:stretch>
            <a:fillRect/>
          </a:stretch>
        </p:blipFill>
        <p:spPr>
          <a:xfrm>
            <a:off x="2568575" y="619125"/>
            <a:ext cx="7056438" cy="5689600"/>
          </a:xfrm>
          <a:prstGeom prst="rect">
            <a:avLst/>
          </a:prstGeom>
          <a:noFill/>
          <a:ln w="9525">
            <a:noFill/>
          </a:ln>
        </p:spPr>
      </p:pic>
      <p:pic>
        <p:nvPicPr>
          <p:cNvPr id="19467" name="Picture 11" descr="04"/>
          <p:cNvPicPr>
            <a:picLocks noChangeAspect="1"/>
          </p:cNvPicPr>
          <p:nvPr/>
        </p:nvPicPr>
        <p:blipFill>
          <a:blip r:embed="rId5">
            <a:lum contrast="16000"/>
          </a:blip>
          <a:stretch>
            <a:fillRect/>
          </a:stretch>
        </p:blipFill>
        <p:spPr>
          <a:xfrm>
            <a:off x="2279650" y="614363"/>
            <a:ext cx="7561263" cy="5767387"/>
          </a:xfrm>
          <a:prstGeom prst="rect">
            <a:avLst/>
          </a:prstGeom>
          <a:noFill/>
          <a:ln w="9525">
            <a:noFill/>
          </a:ln>
        </p:spPr>
      </p:pic>
      <p:grpSp>
        <p:nvGrpSpPr>
          <p:cNvPr id="19468" name="组合 19467"/>
          <p:cNvGrpSpPr/>
          <p:nvPr/>
        </p:nvGrpSpPr>
        <p:grpSpPr>
          <a:xfrm>
            <a:off x="2711450" y="692150"/>
            <a:ext cx="6732588" cy="5356225"/>
            <a:chOff x="0" y="0"/>
            <a:chExt cx="4241" cy="3374"/>
          </a:xfrm>
        </p:grpSpPr>
        <p:pic>
          <p:nvPicPr>
            <p:cNvPr id="19469" name="Picture 13" descr="复出"/>
            <p:cNvPicPr>
              <a:picLocks noChangeAspect="1"/>
            </p:cNvPicPr>
            <p:nvPr/>
          </p:nvPicPr>
          <p:blipFill>
            <a:blip r:embed="rId6">
              <a:lum bright="6000" contrast="20000"/>
            </a:blip>
            <a:stretch>
              <a:fillRect/>
            </a:stretch>
          </p:blipFill>
          <p:spPr>
            <a:xfrm>
              <a:off x="0" y="0"/>
              <a:ext cx="4241" cy="3374"/>
            </a:xfrm>
            <a:prstGeom prst="rect">
              <a:avLst/>
            </a:prstGeom>
            <a:noFill/>
            <a:ln w="9525">
              <a:noFill/>
            </a:ln>
          </p:spPr>
        </p:pic>
        <p:sp>
          <p:nvSpPr>
            <p:cNvPr id="19470" name="Text Box 14"/>
            <p:cNvSpPr txBox="1"/>
            <p:nvPr/>
          </p:nvSpPr>
          <p:spPr>
            <a:xfrm>
              <a:off x="2903" y="73"/>
              <a:ext cx="1316" cy="290"/>
            </a:xfrm>
            <a:prstGeom prst="rect">
              <a:avLst/>
            </a:prstGeom>
            <a:noFill/>
            <a:ln w="9525">
              <a:noFill/>
            </a:ln>
          </p:spPr>
          <p:txBody>
            <a:bodyPr>
              <a:spAutoFit/>
            </a:bodyPr>
            <a:p>
              <a:r>
                <a:rPr lang="en-US" altLang="x-none" sz="2400" b="1" dirty="0">
                  <a:solidFill>
                    <a:srgbClr val="FFFFFF"/>
                  </a:solidFill>
                  <a:effectLst>
                    <a:outerShdw blurRad="38100" dist="38100" dir="2700000">
                      <a:srgbClr val="C0C0C0"/>
                    </a:outerShdw>
                  </a:effectLst>
                  <a:latin typeface="Arial" panose="020B0604020202020204" pitchFamily="34" charset="0"/>
                  <a:ea typeface="黑体" panose="02010600030101010101" pitchFamily="1" charset="-122"/>
                </a:rPr>
                <a:t>1973</a:t>
              </a:r>
              <a:r>
                <a:rPr lang="zh-CN" altLang="en-US" sz="2400" b="1" dirty="0">
                  <a:solidFill>
                    <a:srgbClr val="FFFFFF"/>
                  </a:solidFill>
                  <a:effectLst>
                    <a:outerShdw blurRad="38100" dist="38100" dir="2700000">
                      <a:srgbClr val="C0C0C0"/>
                    </a:outerShdw>
                  </a:effectLst>
                  <a:latin typeface="Arial" panose="020B0604020202020204" pitchFamily="34" charset="0"/>
                  <a:ea typeface="黑体" panose="02010600030101010101" pitchFamily="1" charset="-122"/>
                </a:rPr>
                <a:t>年复出</a:t>
              </a:r>
              <a:endParaRPr lang="zh-CN" altLang="en-US" sz="2400" b="1" dirty="0">
                <a:solidFill>
                  <a:srgbClr val="FFFFFF"/>
                </a:solidFill>
                <a:effectLst>
                  <a:outerShdw blurRad="38100" dist="38100" dir="2700000">
                    <a:srgbClr val="C0C0C0"/>
                  </a:outerShdw>
                </a:effectLst>
                <a:latin typeface="Arial" panose="020B0604020202020204" pitchFamily="34" charset="0"/>
                <a:ea typeface="黑体" panose="02010600030101010101" pitchFamily="1" charset="-122"/>
              </a:endParaRPr>
            </a:p>
          </p:txBody>
        </p:sp>
      </p:grpSp>
      <p:pic>
        <p:nvPicPr>
          <p:cNvPr id="19471" name="Picture 15" descr="05"/>
          <p:cNvPicPr>
            <a:picLocks noChangeAspect="1"/>
          </p:cNvPicPr>
          <p:nvPr/>
        </p:nvPicPr>
        <p:blipFill>
          <a:blip r:embed="rId7">
            <a:lum contrast="16000"/>
          </a:blip>
          <a:stretch>
            <a:fillRect/>
          </a:stretch>
        </p:blipFill>
        <p:spPr>
          <a:xfrm>
            <a:off x="1884363" y="765175"/>
            <a:ext cx="8459787" cy="5461000"/>
          </a:xfrm>
          <a:prstGeom prst="rect">
            <a:avLst/>
          </a:prstGeom>
          <a:noFill/>
          <a:ln w="9525">
            <a:noFill/>
          </a:ln>
        </p:spPr>
      </p:pic>
      <p:pic>
        <p:nvPicPr>
          <p:cNvPr id="19472" name="Picture 16" descr="07"/>
          <p:cNvPicPr>
            <a:picLocks noChangeAspect="1"/>
          </p:cNvPicPr>
          <p:nvPr/>
        </p:nvPicPr>
        <p:blipFill>
          <a:blip r:embed="rId8">
            <a:lum contrast="16000"/>
          </a:blip>
          <a:stretch>
            <a:fillRect/>
          </a:stretch>
        </p:blipFill>
        <p:spPr>
          <a:xfrm>
            <a:off x="3216275" y="765175"/>
            <a:ext cx="4856163" cy="5545138"/>
          </a:xfrm>
          <a:prstGeom prst="rect">
            <a:avLst/>
          </a:prstGeom>
          <a:noFill/>
          <a:ln w="9525">
            <a:noFill/>
          </a:ln>
        </p:spPr>
      </p:pic>
      <p:pic>
        <p:nvPicPr>
          <p:cNvPr id="19473" name="Picture 17" descr="06"/>
          <p:cNvPicPr>
            <a:picLocks noChangeAspect="1"/>
          </p:cNvPicPr>
          <p:nvPr/>
        </p:nvPicPr>
        <p:blipFill>
          <a:blip r:embed="rId9">
            <a:lum bright="4001" contrast="20000"/>
          </a:blip>
          <a:stretch>
            <a:fillRect/>
          </a:stretch>
        </p:blipFill>
        <p:spPr>
          <a:xfrm>
            <a:off x="2063750" y="620713"/>
            <a:ext cx="8064500" cy="5761037"/>
          </a:xfrm>
          <a:prstGeom prst="rect">
            <a:avLst/>
          </a:prstGeom>
          <a:noFill/>
          <a:ln w="9525">
            <a:noFill/>
          </a:ln>
        </p:spPr>
      </p:pic>
      <p:pic>
        <p:nvPicPr>
          <p:cNvPr id="19474" name="Picture 18" descr="07"/>
          <p:cNvPicPr>
            <a:picLocks noChangeAspect="1"/>
          </p:cNvPicPr>
          <p:nvPr/>
        </p:nvPicPr>
        <p:blipFill>
          <a:blip r:embed="rId10">
            <a:lum bright="4001" contrast="20000"/>
          </a:blip>
          <a:stretch>
            <a:fillRect/>
          </a:stretch>
        </p:blipFill>
        <p:spPr>
          <a:xfrm>
            <a:off x="1919288" y="549275"/>
            <a:ext cx="8353425" cy="5762625"/>
          </a:xfrm>
          <a:prstGeom prst="rect">
            <a:avLst/>
          </a:prstGeom>
          <a:noFill/>
          <a:ln w="9525">
            <a:noFill/>
          </a:ln>
        </p:spPr>
      </p:pic>
      <p:pic>
        <p:nvPicPr>
          <p:cNvPr id="19475" name="Picture 19" descr="08"/>
          <p:cNvPicPr>
            <a:picLocks noChangeAspect="1"/>
          </p:cNvPicPr>
          <p:nvPr/>
        </p:nvPicPr>
        <p:blipFill>
          <a:blip r:embed="rId11">
            <a:lum contrast="16000"/>
          </a:blip>
          <a:stretch>
            <a:fillRect/>
          </a:stretch>
        </p:blipFill>
        <p:spPr>
          <a:xfrm>
            <a:off x="1992313" y="549275"/>
            <a:ext cx="8064500" cy="5976938"/>
          </a:xfrm>
          <a:prstGeom prst="rect">
            <a:avLst/>
          </a:prstGeom>
          <a:noFill/>
          <a:ln w="9525">
            <a:noFill/>
          </a:ln>
        </p:spPr>
      </p:pic>
      <p:pic>
        <p:nvPicPr>
          <p:cNvPr id="19476" name="Picture 20" descr="09"/>
          <p:cNvPicPr>
            <a:picLocks noChangeAspect="1"/>
          </p:cNvPicPr>
          <p:nvPr/>
        </p:nvPicPr>
        <p:blipFill>
          <a:blip r:embed="rId12">
            <a:lum bright="4001" contrast="18000"/>
          </a:blip>
          <a:stretch>
            <a:fillRect/>
          </a:stretch>
        </p:blipFill>
        <p:spPr>
          <a:xfrm>
            <a:off x="2063750" y="620713"/>
            <a:ext cx="7632700" cy="5759450"/>
          </a:xfrm>
          <a:prstGeom prst="rect">
            <a:avLst/>
          </a:prstGeom>
          <a:noFill/>
          <a:ln w="9525">
            <a:noFill/>
          </a:ln>
        </p:spPr>
      </p:pic>
      <p:pic>
        <p:nvPicPr>
          <p:cNvPr id="19477" name="Picture 21" descr="图片8"/>
          <p:cNvPicPr>
            <a:picLocks noChangeAspect="1"/>
          </p:cNvPicPr>
          <p:nvPr/>
        </p:nvPicPr>
        <p:blipFill>
          <a:blip r:embed="rId13"/>
          <a:stretch>
            <a:fillRect/>
          </a:stretch>
        </p:blipFill>
        <p:spPr>
          <a:xfrm>
            <a:off x="2352675" y="620713"/>
            <a:ext cx="7488238" cy="5761037"/>
          </a:xfrm>
          <a:prstGeom prst="rect">
            <a:avLst/>
          </a:prstGeom>
          <a:noFill/>
          <a:ln w="9525">
            <a:noFill/>
          </a:ln>
        </p:spPr>
      </p:pic>
      <p:grpSp>
        <p:nvGrpSpPr>
          <p:cNvPr id="19478" name="组合 19477"/>
          <p:cNvGrpSpPr/>
          <p:nvPr/>
        </p:nvGrpSpPr>
        <p:grpSpPr>
          <a:xfrm>
            <a:off x="2063750" y="692150"/>
            <a:ext cx="7802563" cy="5419725"/>
            <a:chOff x="0" y="0"/>
            <a:chExt cx="4915" cy="3414"/>
          </a:xfrm>
        </p:grpSpPr>
        <p:pic>
          <p:nvPicPr>
            <p:cNvPr id="19479" name="Picture 23" descr="10"/>
            <p:cNvPicPr>
              <a:picLocks noChangeAspect="1"/>
            </p:cNvPicPr>
            <p:nvPr/>
          </p:nvPicPr>
          <p:blipFill>
            <a:blip r:embed="rId14">
              <a:lum contrast="16000"/>
            </a:blip>
            <a:stretch>
              <a:fillRect/>
            </a:stretch>
          </p:blipFill>
          <p:spPr>
            <a:xfrm>
              <a:off x="0" y="0"/>
              <a:ext cx="2298" cy="3130"/>
            </a:xfrm>
            <a:prstGeom prst="rect">
              <a:avLst/>
            </a:prstGeom>
            <a:noFill/>
            <a:ln w="9525">
              <a:noFill/>
            </a:ln>
          </p:spPr>
        </p:pic>
        <p:pic>
          <p:nvPicPr>
            <p:cNvPr id="19480" name="Picture 24" descr="11"/>
            <p:cNvPicPr>
              <a:picLocks noChangeAspect="1"/>
            </p:cNvPicPr>
            <p:nvPr/>
          </p:nvPicPr>
          <p:blipFill>
            <a:blip r:embed="rId15">
              <a:lum contrast="16000"/>
            </a:blip>
            <a:stretch>
              <a:fillRect/>
            </a:stretch>
          </p:blipFill>
          <p:spPr>
            <a:xfrm>
              <a:off x="2449" y="0"/>
              <a:ext cx="2466" cy="3130"/>
            </a:xfrm>
            <a:prstGeom prst="rect">
              <a:avLst/>
            </a:prstGeom>
            <a:noFill/>
            <a:ln w="9525">
              <a:noFill/>
            </a:ln>
          </p:spPr>
        </p:pic>
        <p:sp>
          <p:nvSpPr>
            <p:cNvPr id="19481" name="Text Box 25"/>
            <p:cNvSpPr txBox="1"/>
            <p:nvPr/>
          </p:nvSpPr>
          <p:spPr>
            <a:xfrm>
              <a:off x="214" y="3085"/>
              <a:ext cx="4639" cy="329"/>
            </a:xfrm>
            <a:prstGeom prst="rect">
              <a:avLst/>
            </a:prstGeom>
            <a:noFill/>
            <a:ln w="9525">
              <a:noFill/>
            </a:ln>
          </p:spPr>
          <p:txBody>
            <a:bodyPr>
              <a:spAutoFit/>
            </a:bodyPr>
            <a:p>
              <a:r>
                <a:rPr lang="zh-CN" altLang="en-US" sz="2800" b="1" dirty="0">
                  <a:solidFill>
                    <a:srgbClr val="FFFF00"/>
                  </a:solidFill>
                  <a:effectLst>
                    <a:outerShdw blurRad="38100" dist="38100" dir="2700000">
                      <a:srgbClr val="C0C0C0"/>
                    </a:outerShdw>
                  </a:effectLst>
                  <a:latin typeface="Arial" panose="020B0604020202020204" pitchFamily="34" charset="0"/>
                  <a:ea typeface="黑体" panose="02010600030101010101" pitchFamily="1" charset="-122"/>
                </a:rPr>
                <a:t>邓小平</a:t>
              </a:r>
              <a:r>
                <a:rPr lang="en-US" altLang="x-none" sz="2800" b="1" dirty="0">
                  <a:solidFill>
                    <a:srgbClr val="FFFF00"/>
                  </a:solidFill>
                  <a:effectLst>
                    <a:outerShdw blurRad="38100" dist="38100" dir="2700000">
                      <a:srgbClr val="C0C0C0"/>
                    </a:outerShdw>
                  </a:effectLst>
                  <a:latin typeface="Arial" panose="020B0604020202020204" pitchFamily="34" charset="0"/>
                  <a:ea typeface="黑体" panose="02010600030101010101" pitchFamily="1" charset="-122"/>
                </a:rPr>
                <a:t>8</a:t>
              </a:r>
              <a:r>
                <a:rPr lang="zh-CN" altLang="en-US" sz="2800" b="1" dirty="0">
                  <a:solidFill>
                    <a:srgbClr val="FFFF00"/>
                  </a:solidFill>
                  <a:effectLst>
                    <a:outerShdw blurRad="38100" dist="38100" dir="2700000">
                      <a:srgbClr val="C0C0C0"/>
                    </a:outerShdw>
                  </a:effectLst>
                  <a:latin typeface="Arial" panose="020B0604020202020204" pitchFamily="34" charset="0"/>
                  <a:ea typeface="黑体" panose="02010600030101010101" pitchFamily="1" charset="-122"/>
                </a:rPr>
                <a:t>次登上美国</a:t>
              </a:r>
              <a:r>
                <a:rPr lang="en-US" altLang="x-none" sz="2800" b="1" dirty="0">
                  <a:solidFill>
                    <a:srgbClr val="FFFF00"/>
                  </a:solidFill>
                  <a:effectLst>
                    <a:outerShdw blurRad="38100" dist="38100" dir="2700000">
                      <a:srgbClr val="C0C0C0"/>
                    </a:outerShdw>
                  </a:effectLst>
                  <a:latin typeface="Arial" panose="020B0604020202020204" pitchFamily="34" charset="0"/>
                  <a:ea typeface="黑体" panose="02010600030101010101" pitchFamily="1" charset="-122"/>
                </a:rPr>
                <a:t>《</a:t>
              </a:r>
              <a:r>
                <a:rPr lang="zh-CN" altLang="en-US" sz="2800" b="1" dirty="0">
                  <a:solidFill>
                    <a:srgbClr val="FFFF00"/>
                  </a:solidFill>
                  <a:effectLst>
                    <a:outerShdw blurRad="38100" dist="38100" dir="2700000">
                      <a:srgbClr val="C0C0C0"/>
                    </a:outerShdw>
                  </a:effectLst>
                  <a:latin typeface="Arial" panose="020B0604020202020204" pitchFamily="34" charset="0"/>
                  <a:ea typeface="黑体" panose="02010600030101010101" pitchFamily="1" charset="-122"/>
                </a:rPr>
                <a:t>时代周刊</a:t>
              </a:r>
              <a:r>
                <a:rPr lang="en-US" altLang="x-none" sz="2800" b="1" dirty="0">
                  <a:solidFill>
                    <a:srgbClr val="FFFF00"/>
                  </a:solidFill>
                  <a:effectLst>
                    <a:outerShdw blurRad="38100" dist="38100" dir="2700000">
                      <a:srgbClr val="C0C0C0"/>
                    </a:outerShdw>
                  </a:effectLst>
                  <a:latin typeface="Arial" panose="020B0604020202020204" pitchFamily="34" charset="0"/>
                  <a:ea typeface="黑体" panose="02010600030101010101" pitchFamily="1" charset="-122"/>
                </a:rPr>
                <a:t>》</a:t>
              </a:r>
              <a:r>
                <a:rPr lang="zh-CN" altLang="en-US" sz="2800" b="1" dirty="0">
                  <a:solidFill>
                    <a:srgbClr val="FFFF00"/>
                  </a:solidFill>
                  <a:effectLst>
                    <a:outerShdw blurRad="38100" dist="38100" dir="2700000">
                      <a:srgbClr val="C0C0C0"/>
                    </a:outerShdw>
                  </a:effectLst>
                  <a:latin typeface="Arial" panose="020B0604020202020204" pitchFamily="34" charset="0"/>
                  <a:ea typeface="黑体" panose="02010600030101010101" pitchFamily="1" charset="-122"/>
                </a:rPr>
                <a:t>杂志封面</a:t>
              </a:r>
              <a:endParaRPr lang="zh-CN" altLang="en-US" sz="2800" b="1" dirty="0">
                <a:solidFill>
                  <a:srgbClr val="FFFF00"/>
                </a:solidFill>
                <a:effectLst>
                  <a:outerShdw blurRad="38100" dist="38100" dir="2700000">
                    <a:srgbClr val="C0C0C0"/>
                  </a:outerShdw>
                </a:effectLst>
                <a:latin typeface="Arial" panose="020B0604020202020204" pitchFamily="34" charset="0"/>
                <a:ea typeface="黑体" panose="02010600030101010101" pitchFamily="1" charset="-122"/>
              </a:endParaRPr>
            </a:p>
          </p:txBody>
        </p:sp>
      </p:grpSp>
      <p:pic>
        <p:nvPicPr>
          <p:cNvPr id="19482" name="Picture 26" descr="12"/>
          <p:cNvPicPr>
            <a:picLocks noChangeAspect="1"/>
          </p:cNvPicPr>
          <p:nvPr/>
        </p:nvPicPr>
        <p:blipFill>
          <a:blip r:embed="rId16">
            <a:lum contrast="16000"/>
          </a:blip>
          <a:stretch>
            <a:fillRect/>
          </a:stretch>
        </p:blipFill>
        <p:spPr>
          <a:xfrm>
            <a:off x="1992313" y="620713"/>
            <a:ext cx="8064500" cy="5688012"/>
          </a:xfrm>
          <a:prstGeom prst="rect">
            <a:avLst/>
          </a:prstGeom>
          <a:noFill/>
          <a:ln w="9525">
            <a:noFill/>
          </a:ln>
        </p:spPr>
      </p:pic>
    </p:spTree>
  </p:cSld>
  <p:clrMapOvr>
    <a:masterClrMapping/>
  </p:clrMapOvr>
  <p:transition advTm="9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2000" fill="hold"/>
                                        <p:tgtEl>
                                          <p:spTgt spid="19460"/>
                                        </p:tgtEl>
                                        <p:attrNameLst>
                                          <p:attrName>ppt_x</p:attrName>
                                        </p:attrNameLst>
                                      </p:cBhvr>
                                      <p:tavLst>
                                        <p:tav tm="0">
                                          <p:val>
                                            <p:strVal val="1+#ppt_w/2"/>
                                          </p:val>
                                        </p:tav>
                                        <p:tav tm="100000">
                                          <p:val>
                                            <p:strVal val="#ppt_x"/>
                                          </p:val>
                                        </p:tav>
                                      </p:tavLst>
                                    </p:anim>
                                    <p:anim calcmode="lin" valueType="num">
                                      <p:cBhvr additive="base">
                                        <p:cTn id="8" dur="2000" fill="hold"/>
                                        <p:tgtEl>
                                          <p:spTgt spid="1946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additive="base">
                                        <p:cTn id="12" dur="2000" fill="hold"/>
                                        <p:tgtEl>
                                          <p:spTgt spid="19458"/>
                                        </p:tgtEl>
                                        <p:attrNameLst>
                                          <p:attrName>ppt_x</p:attrName>
                                        </p:attrNameLst>
                                      </p:cBhvr>
                                      <p:tavLst>
                                        <p:tav tm="0">
                                          <p:val>
                                            <p:strVal val="1+#ppt_w/2"/>
                                          </p:val>
                                        </p:tav>
                                        <p:tav tm="100000">
                                          <p:val>
                                            <p:strVal val="#ppt_x"/>
                                          </p:val>
                                        </p:tav>
                                      </p:tavLst>
                                    </p:anim>
                                    <p:anim calcmode="lin" valueType="num">
                                      <p:cBhvr additive="base">
                                        <p:cTn id="13" dur="20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8" fill="hold" nodeType="clickEffect">
                                  <p:stCondLst>
                                    <p:cond delay="0"/>
                                  </p:stCondLst>
                                  <p:childTnLst>
                                    <p:anim calcmode="lin" valueType="num">
                                      <p:cBhvr additive="base">
                                        <p:cTn id="17" dur="2000"/>
                                        <p:tgtEl>
                                          <p:spTgt spid="19460"/>
                                        </p:tgtEl>
                                        <p:attrNameLst>
                                          <p:attrName>ppt_x</p:attrName>
                                        </p:attrNameLst>
                                      </p:cBhvr>
                                      <p:tavLst>
                                        <p:tav tm="0">
                                          <p:val>
                                            <p:strVal val="ppt_x"/>
                                          </p:val>
                                        </p:tav>
                                        <p:tav tm="100000">
                                          <p:val>
                                            <p:strVal val="0-ppt_w/2"/>
                                          </p:val>
                                        </p:tav>
                                      </p:tavLst>
                                    </p:anim>
                                    <p:anim calcmode="lin" valueType="num">
                                      <p:cBhvr additive="base">
                                        <p:cTn id="18" dur="2000"/>
                                        <p:tgtEl>
                                          <p:spTgt spid="19460"/>
                                        </p:tgtEl>
                                        <p:attrNameLst>
                                          <p:attrName>ppt_y</p:attrName>
                                        </p:attrNameLst>
                                      </p:cBhvr>
                                      <p:tavLst>
                                        <p:tav tm="0">
                                          <p:val>
                                            <p:strVal val="ppt_y"/>
                                          </p:val>
                                        </p:tav>
                                        <p:tav tm="100000">
                                          <p:val>
                                            <p:strVal val="ppt_y"/>
                                          </p:val>
                                        </p:tav>
                                      </p:tavLst>
                                    </p:anim>
                                    <p:set>
                                      <p:cBhvr>
                                        <p:cTn id="19" dur="1" fill="hold">
                                          <p:stCondLst>
                                            <p:cond delay="1996"/>
                                          </p:stCondLst>
                                        </p:cTn>
                                        <p:tgtEl>
                                          <p:spTgt spid="19460"/>
                                        </p:tgtEl>
                                        <p:attrNameLst>
                                          <p:attrName>style.visibility</p:attrName>
                                        </p:attrNameLst>
                                      </p:cBhvr>
                                      <p:to>
                                        <p:strVal val="hidden"/>
                                      </p:to>
                                    </p:set>
                                  </p:childTnLst>
                                </p:cTn>
                              </p:par>
                              <p:par>
                                <p:cTn id="20" presetID="2" presetClass="exit" presetSubtype="8" fill="hold" nodeType="withEffect">
                                  <p:stCondLst>
                                    <p:cond delay="0"/>
                                  </p:stCondLst>
                                  <p:childTnLst>
                                    <p:anim calcmode="lin" valueType="num">
                                      <p:cBhvr additive="base">
                                        <p:cTn id="21" dur="2000"/>
                                        <p:tgtEl>
                                          <p:spTgt spid="19458"/>
                                        </p:tgtEl>
                                        <p:attrNameLst>
                                          <p:attrName>ppt_x</p:attrName>
                                        </p:attrNameLst>
                                      </p:cBhvr>
                                      <p:tavLst>
                                        <p:tav tm="0">
                                          <p:val>
                                            <p:strVal val="ppt_x"/>
                                          </p:val>
                                        </p:tav>
                                        <p:tav tm="100000">
                                          <p:val>
                                            <p:strVal val="0-ppt_w/2"/>
                                          </p:val>
                                        </p:tav>
                                      </p:tavLst>
                                    </p:anim>
                                    <p:anim calcmode="lin" valueType="num">
                                      <p:cBhvr additive="base">
                                        <p:cTn id="22" dur="2000"/>
                                        <p:tgtEl>
                                          <p:spTgt spid="19458"/>
                                        </p:tgtEl>
                                        <p:attrNameLst>
                                          <p:attrName>ppt_y</p:attrName>
                                        </p:attrNameLst>
                                      </p:cBhvr>
                                      <p:tavLst>
                                        <p:tav tm="0">
                                          <p:val>
                                            <p:strVal val="ppt_y"/>
                                          </p:val>
                                        </p:tav>
                                        <p:tav tm="100000">
                                          <p:val>
                                            <p:strVal val="ppt_y"/>
                                          </p:val>
                                        </p:tav>
                                      </p:tavLst>
                                    </p:anim>
                                    <p:set>
                                      <p:cBhvr>
                                        <p:cTn id="23" dur="1" fill="hold">
                                          <p:stCondLst>
                                            <p:cond delay="1996"/>
                                          </p:stCondLst>
                                        </p:cTn>
                                        <p:tgtEl>
                                          <p:spTgt spid="19458"/>
                                        </p:tgtEl>
                                        <p:attrNameLst>
                                          <p:attrName>style.visibility</p:attrName>
                                        </p:attrNameLst>
                                      </p:cBhvr>
                                      <p:to>
                                        <p:strVal val="hidden"/>
                                      </p:to>
                                    </p:se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9463"/>
                                        </p:tgtEl>
                                        <p:attrNameLst>
                                          <p:attrName>style.visibility</p:attrName>
                                        </p:attrNameLst>
                                      </p:cBhvr>
                                      <p:to>
                                        <p:strVal val="visible"/>
                                      </p:to>
                                    </p:set>
                                    <p:anim calcmode="lin" valueType="num">
                                      <p:cBhvr additive="base">
                                        <p:cTn id="27" dur="2000" fill="hold"/>
                                        <p:tgtEl>
                                          <p:spTgt spid="19463"/>
                                        </p:tgtEl>
                                        <p:attrNameLst>
                                          <p:attrName>ppt_x</p:attrName>
                                        </p:attrNameLst>
                                      </p:cBhvr>
                                      <p:tavLst>
                                        <p:tav tm="0">
                                          <p:val>
                                            <p:strVal val="1+#ppt_w/2"/>
                                          </p:val>
                                        </p:tav>
                                        <p:tav tm="100000">
                                          <p:val>
                                            <p:strVal val="#ppt_x"/>
                                          </p:val>
                                        </p:tav>
                                      </p:tavLst>
                                    </p:anim>
                                    <p:anim calcmode="lin" valueType="num">
                                      <p:cBhvr additive="base">
                                        <p:cTn id="28" dur="20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nodeType="clickEffect">
                                  <p:stCondLst>
                                    <p:cond delay="0"/>
                                  </p:stCondLst>
                                  <p:childTnLst>
                                    <p:anim calcmode="lin" valueType="num">
                                      <p:cBhvr additive="base">
                                        <p:cTn id="32" dur="2000"/>
                                        <p:tgtEl>
                                          <p:spTgt spid="19463"/>
                                        </p:tgtEl>
                                        <p:attrNameLst>
                                          <p:attrName>ppt_x</p:attrName>
                                        </p:attrNameLst>
                                      </p:cBhvr>
                                      <p:tavLst>
                                        <p:tav tm="0">
                                          <p:val>
                                            <p:strVal val="ppt_x"/>
                                          </p:val>
                                        </p:tav>
                                        <p:tav tm="100000">
                                          <p:val>
                                            <p:strVal val="0-ppt_w/2"/>
                                          </p:val>
                                        </p:tav>
                                      </p:tavLst>
                                    </p:anim>
                                    <p:anim calcmode="lin" valueType="num">
                                      <p:cBhvr additive="base">
                                        <p:cTn id="33" dur="2000"/>
                                        <p:tgtEl>
                                          <p:spTgt spid="19463"/>
                                        </p:tgtEl>
                                        <p:attrNameLst>
                                          <p:attrName>ppt_y</p:attrName>
                                        </p:attrNameLst>
                                      </p:cBhvr>
                                      <p:tavLst>
                                        <p:tav tm="0">
                                          <p:val>
                                            <p:strVal val="ppt_y"/>
                                          </p:val>
                                        </p:tav>
                                        <p:tav tm="100000">
                                          <p:val>
                                            <p:strVal val="ppt_y"/>
                                          </p:val>
                                        </p:tav>
                                      </p:tavLst>
                                    </p:anim>
                                    <p:set>
                                      <p:cBhvr>
                                        <p:cTn id="34" dur="1" fill="hold">
                                          <p:stCondLst>
                                            <p:cond delay="1996"/>
                                          </p:stCondLst>
                                        </p:cTn>
                                        <p:tgtEl>
                                          <p:spTgt spid="19463"/>
                                        </p:tgtEl>
                                        <p:attrNameLst>
                                          <p:attrName>style.visibility</p:attrName>
                                        </p:attrNameLst>
                                      </p:cBhvr>
                                      <p:to>
                                        <p:strVal val="hidden"/>
                                      </p:to>
                                    </p:set>
                                  </p:childTnLst>
                                </p:cTn>
                              </p:par>
                            </p:childTnLst>
                          </p:cTn>
                        </p:par>
                        <p:par>
                          <p:cTn id="35" fill="hold">
                            <p:stCondLst>
                              <p:cond delay="2000"/>
                            </p:stCondLst>
                            <p:childTnLst>
                              <p:par>
                                <p:cTn id="36" presetID="2" presetClass="entr" presetSubtype="2" fill="hold" nodeType="afterEffect">
                                  <p:stCondLst>
                                    <p:cond delay="0"/>
                                  </p:stCondLst>
                                  <p:childTnLst>
                                    <p:set>
                                      <p:cBhvr>
                                        <p:cTn id="37" dur="1" fill="hold">
                                          <p:stCondLst>
                                            <p:cond delay="0"/>
                                          </p:stCondLst>
                                        </p:cTn>
                                        <p:tgtEl>
                                          <p:spTgt spid="19466"/>
                                        </p:tgtEl>
                                        <p:attrNameLst>
                                          <p:attrName>style.visibility</p:attrName>
                                        </p:attrNameLst>
                                      </p:cBhvr>
                                      <p:to>
                                        <p:strVal val="visible"/>
                                      </p:to>
                                    </p:set>
                                    <p:anim calcmode="lin" valueType="num">
                                      <p:cBhvr additive="base">
                                        <p:cTn id="38" dur="2000" fill="hold"/>
                                        <p:tgtEl>
                                          <p:spTgt spid="19466"/>
                                        </p:tgtEl>
                                        <p:attrNameLst>
                                          <p:attrName>ppt_x</p:attrName>
                                        </p:attrNameLst>
                                      </p:cBhvr>
                                      <p:tavLst>
                                        <p:tav tm="0">
                                          <p:val>
                                            <p:strVal val="1+#ppt_w/2"/>
                                          </p:val>
                                        </p:tav>
                                        <p:tav tm="100000">
                                          <p:val>
                                            <p:strVal val="#ppt_x"/>
                                          </p:val>
                                        </p:tav>
                                      </p:tavLst>
                                    </p:anim>
                                    <p:anim calcmode="lin" valueType="num">
                                      <p:cBhvr additive="base">
                                        <p:cTn id="39" dur="2000" fill="hold"/>
                                        <p:tgtEl>
                                          <p:spTgt spid="1946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8" fill="hold" nodeType="clickEffect">
                                  <p:stCondLst>
                                    <p:cond delay="0"/>
                                  </p:stCondLst>
                                  <p:childTnLst>
                                    <p:anim calcmode="lin" valueType="num">
                                      <p:cBhvr additive="base">
                                        <p:cTn id="43" dur="2000"/>
                                        <p:tgtEl>
                                          <p:spTgt spid="19466"/>
                                        </p:tgtEl>
                                        <p:attrNameLst>
                                          <p:attrName>ppt_x</p:attrName>
                                        </p:attrNameLst>
                                      </p:cBhvr>
                                      <p:tavLst>
                                        <p:tav tm="0">
                                          <p:val>
                                            <p:strVal val="ppt_x"/>
                                          </p:val>
                                        </p:tav>
                                        <p:tav tm="100000">
                                          <p:val>
                                            <p:strVal val="0-ppt_w/2"/>
                                          </p:val>
                                        </p:tav>
                                      </p:tavLst>
                                    </p:anim>
                                    <p:anim calcmode="lin" valueType="num">
                                      <p:cBhvr additive="base">
                                        <p:cTn id="44" dur="2000"/>
                                        <p:tgtEl>
                                          <p:spTgt spid="19466"/>
                                        </p:tgtEl>
                                        <p:attrNameLst>
                                          <p:attrName>ppt_y</p:attrName>
                                        </p:attrNameLst>
                                      </p:cBhvr>
                                      <p:tavLst>
                                        <p:tav tm="0">
                                          <p:val>
                                            <p:strVal val="ppt_y"/>
                                          </p:val>
                                        </p:tav>
                                        <p:tav tm="100000">
                                          <p:val>
                                            <p:strVal val="ppt_y"/>
                                          </p:val>
                                        </p:tav>
                                      </p:tavLst>
                                    </p:anim>
                                    <p:set>
                                      <p:cBhvr>
                                        <p:cTn id="45" dur="1" fill="hold">
                                          <p:stCondLst>
                                            <p:cond delay="1996"/>
                                          </p:stCondLst>
                                        </p:cTn>
                                        <p:tgtEl>
                                          <p:spTgt spid="19466"/>
                                        </p:tgtEl>
                                        <p:attrNameLst>
                                          <p:attrName>style.visibility</p:attrName>
                                        </p:attrNameLst>
                                      </p:cBhvr>
                                      <p:to>
                                        <p:strVal val="hidden"/>
                                      </p:to>
                                    </p:set>
                                  </p:childTnLst>
                                </p:cTn>
                              </p:par>
                            </p:childTnLst>
                          </p:cTn>
                        </p:par>
                        <p:par>
                          <p:cTn id="46" fill="hold">
                            <p:stCondLst>
                              <p:cond delay="2000"/>
                            </p:stCondLst>
                            <p:childTnLst>
                              <p:par>
                                <p:cTn id="47" presetID="2" presetClass="entr" presetSubtype="2" fill="hold" nodeType="afterEffect">
                                  <p:stCondLst>
                                    <p:cond delay="0"/>
                                  </p:stCondLst>
                                  <p:childTnLst>
                                    <p:set>
                                      <p:cBhvr>
                                        <p:cTn id="48" dur="1" fill="hold">
                                          <p:stCondLst>
                                            <p:cond delay="0"/>
                                          </p:stCondLst>
                                        </p:cTn>
                                        <p:tgtEl>
                                          <p:spTgt spid="19467"/>
                                        </p:tgtEl>
                                        <p:attrNameLst>
                                          <p:attrName>style.visibility</p:attrName>
                                        </p:attrNameLst>
                                      </p:cBhvr>
                                      <p:to>
                                        <p:strVal val="visible"/>
                                      </p:to>
                                    </p:set>
                                    <p:anim calcmode="lin" valueType="num">
                                      <p:cBhvr additive="base">
                                        <p:cTn id="49" dur="2000" fill="hold"/>
                                        <p:tgtEl>
                                          <p:spTgt spid="19467"/>
                                        </p:tgtEl>
                                        <p:attrNameLst>
                                          <p:attrName>ppt_x</p:attrName>
                                        </p:attrNameLst>
                                      </p:cBhvr>
                                      <p:tavLst>
                                        <p:tav tm="0">
                                          <p:val>
                                            <p:strVal val="1+#ppt_w/2"/>
                                          </p:val>
                                        </p:tav>
                                        <p:tav tm="100000">
                                          <p:val>
                                            <p:strVal val="#ppt_x"/>
                                          </p:val>
                                        </p:tav>
                                      </p:tavLst>
                                    </p:anim>
                                    <p:anim calcmode="lin" valueType="num">
                                      <p:cBhvr additive="base">
                                        <p:cTn id="50" dur="2000" fill="hold"/>
                                        <p:tgtEl>
                                          <p:spTgt spid="1946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8" fill="hold" nodeType="clickEffect">
                                  <p:stCondLst>
                                    <p:cond delay="0"/>
                                  </p:stCondLst>
                                  <p:childTnLst>
                                    <p:anim calcmode="lin" valueType="num">
                                      <p:cBhvr additive="base">
                                        <p:cTn id="54" dur="2000"/>
                                        <p:tgtEl>
                                          <p:spTgt spid="19467"/>
                                        </p:tgtEl>
                                        <p:attrNameLst>
                                          <p:attrName>ppt_x</p:attrName>
                                        </p:attrNameLst>
                                      </p:cBhvr>
                                      <p:tavLst>
                                        <p:tav tm="0">
                                          <p:val>
                                            <p:strVal val="ppt_x"/>
                                          </p:val>
                                        </p:tav>
                                        <p:tav tm="100000">
                                          <p:val>
                                            <p:strVal val="0-ppt_w/2"/>
                                          </p:val>
                                        </p:tav>
                                      </p:tavLst>
                                    </p:anim>
                                    <p:anim calcmode="lin" valueType="num">
                                      <p:cBhvr additive="base">
                                        <p:cTn id="55" dur="2000"/>
                                        <p:tgtEl>
                                          <p:spTgt spid="19467"/>
                                        </p:tgtEl>
                                        <p:attrNameLst>
                                          <p:attrName>ppt_y</p:attrName>
                                        </p:attrNameLst>
                                      </p:cBhvr>
                                      <p:tavLst>
                                        <p:tav tm="0">
                                          <p:val>
                                            <p:strVal val="ppt_y"/>
                                          </p:val>
                                        </p:tav>
                                        <p:tav tm="100000">
                                          <p:val>
                                            <p:strVal val="ppt_y"/>
                                          </p:val>
                                        </p:tav>
                                      </p:tavLst>
                                    </p:anim>
                                    <p:set>
                                      <p:cBhvr>
                                        <p:cTn id="56" dur="1" fill="hold">
                                          <p:stCondLst>
                                            <p:cond delay="1996"/>
                                          </p:stCondLst>
                                        </p:cTn>
                                        <p:tgtEl>
                                          <p:spTgt spid="19467"/>
                                        </p:tgtEl>
                                        <p:attrNameLst>
                                          <p:attrName>style.visibility</p:attrName>
                                        </p:attrNameLst>
                                      </p:cBhvr>
                                      <p:to>
                                        <p:strVal val="hidden"/>
                                      </p:to>
                                    </p:set>
                                  </p:childTnLst>
                                </p:cTn>
                              </p:par>
                            </p:childTnLst>
                          </p:cTn>
                        </p:par>
                        <p:par>
                          <p:cTn id="57" fill="hold">
                            <p:stCondLst>
                              <p:cond delay="2000"/>
                            </p:stCondLst>
                            <p:childTnLst>
                              <p:par>
                                <p:cTn id="58" presetID="2" presetClass="entr" presetSubtype="2" fill="hold" nodeType="afterEffect">
                                  <p:stCondLst>
                                    <p:cond delay="0"/>
                                  </p:stCondLst>
                                  <p:childTnLst>
                                    <p:set>
                                      <p:cBhvr>
                                        <p:cTn id="59" dur="1" fill="hold">
                                          <p:stCondLst>
                                            <p:cond delay="0"/>
                                          </p:stCondLst>
                                        </p:cTn>
                                        <p:tgtEl>
                                          <p:spTgt spid="19468"/>
                                        </p:tgtEl>
                                        <p:attrNameLst>
                                          <p:attrName>style.visibility</p:attrName>
                                        </p:attrNameLst>
                                      </p:cBhvr>
                                      <p:to>
                                        <p:strVal val="visible"/>
                                      </p:to>
                                    </p:set>
                                    <p:anim calcmode="lin" valueType="num">
                                      <p:cBhvr additive="base">
                                        <p:cTn id="60" dur="2000" fill="hold"/>
                                        <p:tgtEl>
                                          <p:spTgt spid="19468"/>
                                        </p:tgtEl>
                                        <p:attrNameLst>
                                          <p:attrName>ppt_x</p:attrName>
                                        </p:attrNameLst>
                                      </p:cBhvr>
                                      <p:tavLst>
                                        <p:tav tm="0">
                                          <p:val>
                                            <p:strVal val="1+#ppt_w/2"/>
                                          </p:val>
                                        </p:tav>
                                        <p:tav tm="100000">
                                          <p:val>
                                            <p:strVal val="#ppt_x"/>
                                          </p:val>
                                        </p:tav>
                                      </p:tavLst>
                                    </p:anim>
                                    <p:anim calcmode="lin" valueType="num">
                                      <p:cBhvr additive="base">
                                        <p:cTn id="61" dur="2000" fill="hold"/>
                                        <p:tgtEl>
                                          <p:spTgt spid="19468"/>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8" fill="hold" nodeType="clickEffect">
                                  <p:stCondLst>
                                    <p:cond delay="0"/>
                                  </p:stCondLst>
                                  <p:childTnLst>
                                    <p:anim calcmode="lin" valueType="num">
                                      <p:cBhvr additive="base">
                                        <p:cTn id="65" dur="2000"/>
                                        <p:tgtEl>
                                          <p:spTgt spid="19468"/>
                                        </p:tgtEl>
                                        <p:attrNameLst>
                                          <p:attrName>ppt_x</p:attrName>
                                        </p:attrNameLst>
                                      </p:cBhvr>
                                      <p:tavLst>
                                        <p:tav tm="0">
                                          <p:val>
                                            <p:strVal val="ppt_x"/>
                                          </p:val>
                                        </p:tav>
                                        <p:tav tm="100000">
                                          <p:val>
                                            <p:strVal val="0-ppt_w/2"/>
                                          </p:val>
                                        </p:tav>
                                      </p:tavLst>
                                    </p:anim>
                                    <p:anim calcmode="lin" valueType="num">
                                      <p:cBhvr additive="base">
                                        <p:cTn id="66" dur="2000"/>
                                        <p:tgtEl>
                                          <p:spTgt spid="19468"/>
                                        </p:tgtEl>
                                        <p:attrNameLst>
                                          <p:attrName>ppt_y</p:attrName>
                                        </p:attrNameLst>
                                      </p:cBhvr>
                                      <p:tavLst>
                                        <p:tav tm="0">
                                          <p:val>
                                            <p:strVal val="ppt_y"/>
                                          </p:val>
                                        </p:tav>
                                        <p:tav tm="100000">
                                          <p:val>
                                            <p:strVal val="ppt_y"/>
                                          </p:val>
                                        </p:tav>
                                      </p:tavLst>
                                    </p:anim>
                                    <p:set>
                                      <p:cBhvr>
                                        <p:cTn id="67" dur="1" fill="hold">
                                          <p:stCondLst>
                                            <p:cond delay="1996"/>
                                          </p:stCondLst>
                                        </p:cTn>
                                        <p:tgtEl>
                                          <p:spTgt spid="19468"/>
                                        </p:tgtEl>
                                        <p:attrNameLst>
                                          <p:attrName>style.visibility</p:attrName>
                                        </p:attrNameLst>
                                      </p:cBhvr>
                                      <p:to>
                                        <p:strVal val="hidden"/>
                                      </p:to>
                                    </p:set>
                                  </p:childTnLst>
                                </p:cTn>
                              </p:par>
                            </p:childTnLst>
                          </p:cTn>
                        </p:par>
                        <p:par>
                          <p:cTn id="68" fill="hold">
                            <p:stCondLst>
                              <p:cond delay="2000"/>
                            </p:stCondLst>
                            <p:childTnLst>
                              <p:par>
                                <p:cTn id="69" presetID="2" presetClass="entr" presetSubtype="2" fill="hold" nodeType="afterEffect">
                                  <p:stCondLst>
                                    <p:cond delay="0"/>
                                  </p:stCondLst>
                                  <p:childTnLst>
                                    <p:set>
                                      <p:cBhvr>
                                        <p:cTn id="70" dur="1" fill="hold">
                                          <p:stCondLst>
                                            <p:cond delay="0"/>
                                          </p:stCondLst>
                                        </p:cTn>
                                        <p:tgtEl>
                                          <p:spTgt spid="19471"/>
                                        </p:tgtEl>
                                        <p:attrNameLst>
                                          <p:attrName>style.visibility</p:attrName>
                                        </p:attrNameLst>
                                      </p:cBhvr>
                                      <p:to>
                                        <p:strVal val="visible"/>
                                      </p:to>
                                    </p:set>
                                    <p:anim calcmode="lin" valueType="num">
                                      <p:cBhvr additive="base">
                                        <p:cTn id="71" dur="2000" fill="hold"/>
                                        <p:tgtEl>
                                          <p:spTgt spid="19471"/>
                                        </p:tgtEl>
                                        <p:attrNameLst>
                                          <p:attrName>ppt_x</p:attrName>
                                        </p:attrNameLst>
                                      </p:cBhvr>
                                      <p:tavLst>
                                        <p:tav tm="0">
                                          <p:val>
                                            <p:strVal val="1+#ppt_w/2"/>
                                          </p:val>
                                        </p:tav>
                                        <p:tav tm="100000">
                                          <p:val>
                                            <p:strVal val="#ppt_x"/>
                                          </p:val>
                                        </p:tav>
                                      </p:tavLst>
                                    </p:anim>
                                    <p:anim calcmode="lin" valueType="num">
                                      <p:cBhvr additive="base">
                                        <p:cTn id="72" dur="2000" fill="hold"/>
                                        <p:tgtEl>
                                          <p:spTgt spid="1947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8" fill="hold" nodeType="clickEffect">
                                  <p:stCondLst>
                                    <p:cond delay="0"/>
                                  </p:stCondLst>
                                  <p:childTnLst>
                                    <p:anim calcmode="lin" valueType="num">
                                      <p:cBhvr additive="base">
                                        <p:cTn id="76" dur="2000"/>
                                        <p:tgtEl>
                                          <p:spTgt spid="19471"/>
                                        </p:tgtEl>
                                        <p:attrNameLst>
                                          <p:attrName>ppt_x</p:attrName>
                                        </p:attrNameLst>
                                      </p:cBhvr>
                                      <p:tavLst>
                                        <p:tav tm="0">
                                          <p:val>
                                            <p:strVal val="ppt_x"/>
                                          </p:val>
                                        </p:tav>
                                        <p:tav tm="100000">
                                          <p:val>
                                            <p:strVal val="0-ppt_w/2"/>
                                          </p:val>
                                        </p:tav>
                                      </p:tavLst>
                                    </p:anim>
                                    <p:anim calcmode="lin" valueType="num">
                                      <p:cBhvr additive="base">
                                        <p:cTn id="77" dur="2000"/>
                                        <p:tgtEl>
                                          <p:spTgt spid="19471"/>
                                        </p:tgtEl>
                                        <p:attrNameLst>
                                          <p:attrName>ppt_y</p:attrName>
                                        </p:attrNameLst>
                                      </p:cBhvr>
                                      <p:tavLst>
                                        <p:tav tm="0">
                                          <p:val>
                                            <p:strVal val="ppt_y"/>
                                          </p:val>
                                        </p:tav>
                                        <p:tav tm="100000">
                                          <p:val>
                                            <p:strVal val="ppt_y"/>
                                          </p:val>
                                        </p:tav>
                                      </p:tavLst>
                                    </p:anim>
                                    <p:set>
                                      <p:cBhvr>
                                        <p:cTn id="78" dur="1" fill="hold">
                                          <p:stCondLst>
                                            <p:cond delay="1996"/>
                                          </p:stCondLst>
                                        </p:cTn>
                                        <p:tgtEl>
                                          <p:spTgt spid="19471"/>
                                        </p:tgtEl>
                                        <p:attrNameLst>
                                          <p:attrName>style.visibility</p:attrName>
                                        </p:attrNameLst>
                                      </p:cBhvr>
                                      <p:to>
                                        <p:strVal val="hidden"/>
                                      </p:to>
                                    </p:set>
                                  </p:childTnLst>
                                </p:cTn>
                              </p:par>
                            </p:childTnLst>
                          </p:cTn>
                        </p:par>
                        <p:par>
                          <p:cTn id="79" fill="hold">
                            <p:stCondLst>
                              <p:cond delay="2000"/>
                            </p:stCondLst>
                            <p:childTnLst>
                              <p:par>
                                <p:cTn id="80" presetID="2" presetClass="entr" presetSubtype="2" fill="hold" nodeType="afterEffect">
                                  <p:stCondLst>
                                    <p:cond delay="0"/>
                                  </p:stCondLst>
                                  <p:childTnLst>
                                    <p:set>
                                      <p:cBhvr>
                                        <p:cTn id="81" dur="1" fill="hold">
                                          <p:stCondLst>
                                            <p:cond delay="0"/>
                                          </p:stCondLst>
                                        </p:cTn>
                                        <p:tgtEl>
                                          <p:spTgt spid="19472"/>
                                        </p:tgtEl>
                                        <p:attrNameLst>
                                          <p:attrName>style.visibility</p:attrName>
                                        </p:attrNameLst>
                                      </p:cBhvr>
                                      <p:to>
                                        <p:strVal val="visible"/>
                                      </p:to>
                                    </p:set>
                                    <p:anim calcmode="lin" valueType="num">
                                      <p:cBhvr additive="base">
                                        <p:cTn id="82" dur="2000" fill="hold"/>
                                        <p:tgtEl>
                                          <p:spTgt spid="19472"/>
                                        </p:tgtEl>
                                        <p:attrNameLst>
                                          <p:attrName>ppt_x</p:attrName>
                                        </p:attrNameLst>
                                      </p:cBhvr>
                                      <p:tavLst>
                                        <p:tav tm="0">
                                          <p:val>
                                            <p:strVal val="1+#ppt_w/2"/>
                                          </p:val>
                                        </p:tav>
                                        <p:tav tm="100000">
                                          <p:val>
                                            <p:strVal val="#ppt_x"/>
                                          </p:val>
                                        </p:tav>
                                      </p:tavLst>
                                    </p:anim>
                                    <p:anim calcmode="lin" valueType="num">
                                      <p:cBhvr additive="base">
                                        <p:cTn id="83" dur="2000" fill="hold"/>
                                        <p:tgtEl>
                                          <p:spTgt spid="19472"/>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xit" presetSubtype="8" fill="hold" nodeType="clickEffect">
                                  <p:stCondLst>
                                    <p:cond delay="0"/>
                                  </p:stCondLst>
                                  <p:childTnLst>
                                    <p:anim calcmode="lin" valueType="num">
                                      <p:cBhvr additive="base">
                                        <p:cTn id="87" dur="2000"/>
                                        <p:tgtEl>
                                          <p:spTgt spid="19472"/>
                                        </p:tgtEl>
                                        <p:attrNameLst>
                                          <p:attrName>ppt_x</p:attrName>
                                        </p:attrNameLst>
                                      </p:cBhvr>
                                      <p:tavLst>
                                        <p:tav tm="0">
                                          <p:val>
                                            <p:strVal val="ppt_x"/>
                                          </p:val>
                                        </p:tav>
                                        <p:tav tm="100000">
                                          <p:val>
                                            <p:strVal val="0-ppt_w/2"/>
                                          </p:val>
                                        </p:tav>
                                      </p:tavLst>
                                    </p:anim>
                                    <p:anim calcmode="lin" valueType="num">
                                      <p:cBhvr additive="base">
                                        <p:cTn id="88" dur="2000"/>
                                        <p:tgtEl>
                                          <p:spTgt spid="19472"/>
                                        </p:tgtEl>
                                        <p:attrNameLst>
                                          <p:attrName>ppt_y</p:attrName>
                                        </p:attrNameLst>
                                      </p:cBhvr>
                                      <p:tavLst>
                                        <p:tav tm="0">
                                          <p:val>
                                            <p:strVal val="ppt_y"/>
                                          </p:val>
                                        </p:tav>
                                        <p:tav tm="100000">
                                          <p:val>
                                            <p:strVal val="ppt_y"/>
                                          </p:val>
                                        </p:tav>
                                      </p:tavLst>
                                    </p:anim>
                                    <p:set>
                                      <p:cBhvr>
                                        <p:cTn id="89" dur="1" fill="hold">
                                          <p:stCondLst>
                                            <p:cond delay="1996"/>
                                          </p:stCondLst>
                                        </p:cTn>
                                        <p:tgtEl>
                                          <p:spTgt spid="19472"/>
                                        </p:tgtEl>
                                        <p:attrNameLst>
                                          <p:attrName>style.visibility</p:attrName>
                                        </p:attrNameLst>
                                      </p:cBhvr>
                                      <p:to>
                                        <p:strVal val="hidden"/>
                                      </p:to>
                                    </p:set>
                                  </p:childTnLst>
                                </p:cTn>
                              </p:par>
                            </p:childTnLst>
                          </p:cTn>
                        </p:par>
                        <p:par>
                          <p:cTn id="90" fill="hold">
                            <p:stCondLst>
                              <p:cond delay="2000"/>
                            </p:stCondLst>
                            <p:childTnLst>
                              <p:par>
                                <p:cTn id="91" presetID="2" presetClass="entr" presetSubtype="2" fill="hold" nodeType="afterEffect">
                                  <p:stCondLst>
                                    <p:cond delay="0"/>
                                  </p:stCondLst>
                                  <p:childTnLst>
                                    <p:set>
                                      <p:cBhvr>
                                        <p:cTn id="92" dur="1" fill="hold">
                                          <p:stCondLst>
                                            <p:cond delay="0"/>
                                          </p:stCondLst>
                                        </p:cTn>
                                        <p:tgtEl>
                                          <p:spTgt spid="19473"/>
                                        </p:tgtEl>
                                        <p:attrNameLst>
                                          <p:attrName>style.visibility</p:attrName>
                                        </p:attrNameLst>
                                      </p:cBhvr>
                                      <p:to>
                                        <p:strVal val="visible"/>
                                      </p:to>
                                    </p:set>
                                    <p:anim calcmode="lin" valueType="num">
                                      <p:cBhvr additive="base">
                                        <p:cTn id="93" dur="2000" fill="hold"/>
                                        <p:tgtEl>
                                          <p:spTgt spid="19473"/>
                                        </p:tgtEl>
                                        <p:attrNameLst>
                                          <p:attrName>ppt_x</p:attrName>
                                        </p:attrNameLst>
                                      </p:cBhvr>
                                      <p:tavLst>
                                        <p:tav tm="0">
                                          <p:val>
                                            <p:strVal val="1+#ppt_w/2"/>
                                          </p:val>
                                        </p:tav>
                                        <p:tav tm="100000">
                                          <p:val>
                                            <p:strVal val="#ppt_x"/>
                                          </p:val>
                                        </p:tav>
                                      </p:tavLst>
                                    </p:anim>
                                    <p:anim calcmode="lin" valueType="num">
                                      <p:cBhvr additive="base">
                                        <p:cTn id="94" dur="2000" fill="hold"/>
                                        <p:tgtEl>
                                          <p:spTgt spid="19473"/>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xit" presetSubtype="8" fill="hold" nodeType="clickEffect">
                                  <p:stCondLst>
                                    <p:cond delay="0"/>
                                  </p:stCondLst>
                                  <p:childTnLst>
                                    <p:anim calcmode="lin" valueType="num">
                                      <p:cBhvr additive="base">
                                        <p:cTn id="98" dur="2000"/>
                                        <p:tgtEl>
                                          <p:spTgt spid="19473"/>
                                        </p:tgtEl>
                                        <p:attrNameLst>
                                          <p:attrName>ppt_x</p:attrName>
                                        </p:attrNameLst>
                                      </p:cBhvr>
                                      <p:tavLst>
                                        <p:tav tm="0">
                                          <p:val>
                                            <p:strVal val="ppt_x"/>
                                          </p:val>
                                        </p:tav>
                                        <p:tav tm="100000">
                                          <p:val>
                                            <p:strVal val="0-ppt_w/2"/>
                                          </p:val>
                                        </p:tav>
                                      </p:tavLst>
                                    </p:anim>
                                    <p:anim calcmode="lin" valueType="num">
                                      <p:cBhvr additive="base">
                                        <p:cTn id="99" dur="2000"/>
                                        <p:tgtEl>
                                          <p:spTgt spid="19473"/>
                                        </p:tgtEl>
                                        <p:attrNameLst>
                                          <p:attrName>ppt_y</p:attrName>
                                        </p:attrNameLst>
                                      </p:cBhvr>
                                      <p:tavLst>
                                        <p:tav tm="0">
                                          <p:val>
                                            <p:strVal val="ppt_y"/>
                                          </p:val>
                                        </p:tav>
                                        <p:tav tm="100000">
                                          <p:val>
                                            <p:strVal val="ppt_y"/>
                                          </p:val>
                                        </p:tav>
                                      </p:tavLst>
                                    </p:anim>
                                    <p:set>
                                      <p:cBhvr>
                                        <p:cTn id="100" dur="1" fill="hold">
                                          <p:stCondLst>
                                            <p:cond delay="1996"/>
                                          </p:stCondLst>
                                        </p:cTn>
                                        <p:tgtEl>
                                          <p:spTgt spid="19473"/>
                                        </p:tgtEl>
                                        <p:attrNameLst>
                                          <p:attrName>style.visibility</p:attrName>
                                        </p:attrNameLst>
                                      </p:cBhvr>
                                      <p:to>
                                        <p:strVal val="hidden"/>
                                      </p:to>
                                    </p:set>
                                  </p:childTnLst>
                                </p:cTn>
                              </p:par>
                            </p:childTnLst>
                          </p:cTn>
                        </p:par>
                        <p:par>
                          <p:cTn id="101" fill="hold">
                            <p:stCondLst>
                              <p:cond delay="2000"/>
                            </p:stCondLst>
                            <p:childTnLst>
                              <p:par>
                                <p:cTn id="102" presetID="2" presetClass="entr" presetSubtype="2" fill="hold" nodeType="afterEffect">
                                  <p:stCondLst>
                                    <p:cond delay="0"/>
                                  </p:stCondLst>
                                  <p:childTnLst>
                                    <p:set>
                                      <p:cBhvr>
                                        <p:cTn id="103" dur="1" fill="hold">
                                          <p:stCondLst>
                                            <p:cond delay="0"/>
                                          </p:stCondLst>
                                        </p:cTn>
                                        <p:tgtEl>
                                          <p:spTgt spid="19474"/>
                                        </p:tgtEl>
                                        <p:attrNameLst>
                                          <p:attrName>style.visibility</p:attrName>
                                        </p:attrNameLst>
                                      </p:cBhvr>
                                      <p:to>
                                        <p:strVal val="visible"/>
                                      </p:to>
                                    </p:set>
                                    <p:anim calcmode="lin" valueType="num">
                                      <p:cBhvr additive="base">
                                        <p:cTn id="104" dur="2000" fill="hold"/>
                                        <p:tgtEl>
                                          <p:spTgt spid="19474"/>
                                        </p:tgtEl>
                                        <p:attrNameLst>
                                          <p:attrName>ppt_x</p:attrName>
                                        </p:attrNameLst>
                                      </p:cBhvr>
                                      <p:tavLst>
                                        <p:tav tm="0">
                                          <p:val>
                                            <p:strVal val="1+#ppt_w/2"/>
                                          </p:val>
                                        </p:tav>
                                        <p:tav tm="100000">
                                          <p:val>
                                            <p:strVal val="#ppt_x"/>
                                          </p:val>
                                        </p:tav>
                                      </p:tavLst>
                                    </p:anim>
                                    <p:anim calcmode="lin" valueType="num">
                                      <p:cBhvr additive="base">
                                        <p:cTn id="105" dur="2000" fill="hold"/>
                                        <p:tgtEl>
                                          <p:spTgt spid="19474"/>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xit" presetSubtype="8" fill="hold" nodeType="clickEffect">
                                  <p:stCondLst>
                                    <p:cond delay="0"/>
                                  </p:stCondLst>
                                  <p:childTnLst>
                                    <p:anim calcmode="lin" valueType="num">
                                      <p:cBhvr additive="base">
                                        <p:cTn id="109" dur="2000"/>
                                        <p:tgtEl>
                                          <p:spTgt spid="19474"/>
                                        </p:tgtEl>
                                        <p:attrNameLst>
                                          <p:attrName>ppt_x</p:attrName>
                                        </p:attrNameLst>
                                      </p:cBhvr>
                                      <p:tavLst>
                                        <p:tav tm="0">
                                          <p:val>
                                            <p:strVal val="ppt_x"/>
                                          </p:val>
                                        </p:tav>
                                        <p:tav tm="100000">
                                          <p:val>
                                            <p:strVal val="0-ppt_w/2"/>
                                          </p:val>
                                        </p:tav>
                                      </p:tavLst>
                                    </p:anim>
                                    <p:anim calcmode="lin" valueType="num">
                                      <p:cBhvr additive="base">
                                        <p:cTn id="110" dur="2000"/>
                                        <p:tgtEl>
                                          <p:spTgt spid="19474"/>
                                        </p:tgtEl>
                                        <p:attrNameLst>
                                          <p:attrName>ppt_y</p:attrName>
                                        </p:attrNameLst>
                                      </p:cBhvr>
                                      <p:tavLst>
                                        <p:tav tm="0">
                                          <p:val>
                                            <p:strVal val="ppt_y"/>
                                          </p:val>
                                        </p:tav>
                                        <p:tav tm="100000">
                                          <p:val>
                                            <p:strVal val="ppt_y"/>
                                          </p:val>
                                        </p:tav>
                                      </p:tavLst>
                                    </p:anim>
                                    <p:set>
                                      <p:cBhvr>
                                        <p:cTn id="111" dur="1" fill="hold">
                                          <p:stCondLst>
                                            <p:cond delay="1996"/>
                                          </p:stCondLst>
                                        </p:cTn>
                                        <p:tgtEl>
                                          <p:spTgt spid="19474"/>
                                        </p:tgtEl>
                                        <p:attrNameLst>
                                          <p:attrName>style.visibility</p:attrName>
                                        </p:attrNameLst>
                                      </p:cBhvr>
                                      <p:to>
                                        <p:strVal val="hidden"/>
                                      </p:to>
                                    </p:set>
                                  </p:childTnLst>
                                </p:cTn>
                              </p:par>
                            </p:childTnLst>
                          </p:cTn>
                        </p:par>
                        <p:par>
                          <p:cTn id="112" fill="hold">
                            <p:stCondLst>
                              <p:cond delay="2000"/>
                            </p:stCondLst>
                            <p:childTnLst>
                              <p:par>
                                <p:cTn id="113" presetID="2" presetClass="entr" presetSubtype="2" fill="hold" nodeType="afterEffect">
                                  <p:stCondLst>
                                    <p:cond delay="0"/>
                                  </p:stCondLst>
                                  <p:childTnLst>
                                    <p:set>
                                      <p:cBhvr>
                                        <p:cTn id="114" dur="1" fill="hold">
                                          <p:stCondLst>
                                            <p:cond delay="0"/>
                                          </p:stCondLst>
                                        </p:cTn>
                                        <p:tgtEl>
                                          <p:spTgt spid="19475"/>
                                        </p:tgtEl>
                                        <p:attrNameLst>
                                          <p:attrName>style.visibility</p:attrName>
                                        </p:attrNameLst>
                                      </p:cBhvr>
                                      <p:to>
                                        <p:strVal val="visible"/>
                                      </p:to>
                                    </p:set>
                                    <p:anim calcmode="lin" valueType="num">
                                      <p:cBhvr additive="base">
                                        <p:cTn id="115" dur="2000" fill="hold"/>
                                        <p:tgtEl>
                                          <p:spTgt spid="19475"/>
                                        </p:tgtEl>
                                        <p:attrNameLst>
                                          <p:attrName>ppt_x</p:attrName>
                                        </p:attrNameLst>
                                      </p:cBhvr>
                                      <p:tavLst>
                                        <p:tav tm="0">
                                          <p:val>
                                            <p:strVal val="1+#ppt_w/2"/>
                                          </p:val>
                                        </p:tav>
                                        <p:tav tm="100000">
                                          <p:val>
                                            <p:strVal val="#ppt_x"/>
                                          </p:val>
                                        </p:tav>
                                      </p:tavLst>
                                    </p:anim>
                                    <p:anim calcmode="lin" valueType="num">
                                      <p:cBhvr additive="base">
                                        <p:cTn id="116" dur="2000" fill="hold"/>
                                        <p:tgtEl>
                                          <p:spTgt spid="19475"/>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xit" presetSubtype="8" fill="hold" nodeType="clickEffect">
                                  <p:stCondLst>
                                    <p:cond delay="0"/>
                                  </p:stCondLst>
                                  <p:childTnLst>
                                    <p:anim calcmode="lin" valueType="num">
                                      <p:cBhvr additive="base">
                                        <p:cTn id="120" dur="2000"/>
                                        <p:tgtEl>
                                          <p:spTgt spid="19475"/>
                                        </p:tgtEl>
                                        <p:attrNameLst>
                                          <p:attrName>ppt_x</p:attrName>
                                        </p:attrNameLst>
                                      </p:cBhvr>
                                      <p:tavLst>
                                        <p:tav tm="0">
                                          <p:val>
                                            <p:strVal val="ppt_x"/>
                                          </p:val>
                                        </p:tav>
                                        <p:tav tm="100000">
                                          <p:val>
                                            <p:strVal val="0-ppt_w/2"/>
                                          </p:val>
                                        </p:tav>
                                      </p:tavLst>
                                    </p:anim>
                                    <p:anim calcmode="lin" valueType="num">
                                      <p:cBhvr additive="base">
                                        <p:cTn id="121" dur="2000"/>
                                        <p:tgtEl>
                                          <p:spTgt spid="19475"/>
                                        </p:tgtEl>
                                        <p:attrNameLst>
                                          <p:attrName>ppt_y</p:attrName>
                                        </p:attrNameLst>
                                      </p:cBhvr>
                                      <p:tavLst>
                                        <p:tav tm="0">
                                          <p:val>
                                            <p:strVal val="ppt_y"/>
                                          </p:val>
                                        </p:tav>
                                        <p:tav tm="100000">
                                          <p:val>
                                            <p:strVal val="ppt_y"/>
                                          </p:val>
                                        </p:tav>
                                      </p:tavLst>
                                    </p:anim>
                                    <p:set>
                                      <p:cBhvr>
                                        <p:cTn id="122" dur="1" fill="hold">
                                          <p:stCondLst>
                                            <p:cond delay="1996"/>
                                          </p:stCondLst>
                                        </p:cTn>
                                        <p:tgtEl>
                                          <p:spTgt spid="19475"/>
                                        </p:tgtEl>
                                        <p:attrNameLst>
                                          <p:attrName>style.visibility</p:attrName>
                                        </p:attrNameLst>
                                      </p:cBhvr>
                                      <p:to>
                                        <p:strVal val="hidden"/>
                                      </p:to>
                                    </p:set>
                                  </p:childTnLst>
                                </p:cTn>
                              </p:par>
                            </p:childTnLst>
                          </p:cTn>
                        </p:par>
                        <p:par>
                          <p:cTn id="123" fill="hold">
                            <p:stCondLst>
                              <p:cond delay="2000"/>
                            </p:stCondLst>
                            <p:childTnLst>
                              <p:par>
                                <p:cTn id="124" presetID="2" presetClass="entr" presetSubtype="2" fill="hold" nodeType="afterEffect">
                                  <p:stCondLst>
                                    <p:cond delay="0"/>
                                  </p:stCondLst>
                                  <p:childTnLst>
                                    <p:set>
                                      <p:cBhvr>
                                        <p:cTn id="125" dur="1" fill="hold">
                                          <p:stCondLst>
                                            <p:cond delay="0"/>
                                          </p:stCondLst>
                                        </p:cTn>
                                        <p:tgtEl>
                                          <p:spTgt spid="19476"/>
                                        </p:tgtEl>
                                        <p:attrNameLst>
                                          <p:attrName>style.visibility</p:attrName>
                                        </p:attrNameLst>
                                      </p:cBhvr>
                                      <p:to>
                                        <p:strVal val="visible"/>
                                      </p:to>
                                    </p:set>
                                    <p:anim calcmode="lin" valueType="num">
                                      <p:cBhvr additive="base">
                                        <p:cTn id="126" dur="2000" fill="hold"/>
                                        <p:tgtEl>
                                          <p:spTgt spid="19476"/>
                                        </p:tgtEl>
                                        <p:attrNameLst>
                                          <p:attrName>ppt_x</p:attrName>
                                        </p:attrNameLst>
                                      </p:cBhvr>
                                      <p:tavLst>
                                        <p:tav tm="0">
                                          <p:val>
                                            <p:strVal val="1+#ppt_w/2"/>
                                          </p:val>
                                        </p:tav>
                                        <p:tav tm="100000">
                                          <p:val>
                                            <p:strVal val="#ppt_x"/>
                                          </p:val>
                                        </p:tav>
                                      </p:tavLst>
                                    </p:anim>
                                    <p:anim calcmode="lin" valueType="num">
                                      <p:cBhvr additive="base">
                                        <p:cTn id="127" dur="2000" fill="hold"/>
                                        <p:tgtEl>
                                          <p:spTgt spid="19476"/>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xit" presetSubtype="8" fill="hold" nodeType="clickEffect">
                                  <p:stCondLst>
                                    <p:cond delay="0"/>
                                  </p:stCondLst>
                                  <p:childTnLst>
                                    <p:anim calcmode="lin" valueType="num">
                                      <p:cBhvr additive="base">
                                        <p:cTn id="131" dur="2000"/>
                                        <p:tgtEl>
                                          <p:spTgt spid="19476"/>
                                        </p:tgtEl>
                                        <p:attrNameLst>
                                          <p:attrName>ppt_x</p:attrName>
                                        </p:attrNameLst>
                                      </p:cBhvr>
                                      <p:tavLst>
                                        <p:tav tm="0">
                                          <p:val>
                                            <p:strVal val="ppt_x"/>
                                          </p:val>
                                        </p:tav>
                                        <p:tav tm="100000">
                                          <p:val>
                                            <p:strVal val="0-ppt_w/2"/>
                                          </p:val>
                                        </p:tav>
                                      </p:tavLst>
                                    </p:anim>
                                    <p:anim calcmode="lin" valueType="num">
                                      <p:cBhvr additive="base">
                                        <p:cTn id="132" dur="2000"/>
                                        <p:tgtEl>
                                          <p:spTgt spid="19476"/>
                                        </p:tgtEl>
                                        <p:attrNameLst>
                                          <p:attrName>ppt_y</p:attrName>
                                        </p:attrNameLst>
                                      </p:cBhvr>
                                      <p:tavLst>
                                        <p:tav tm="0">
                                          <p:val>
                                            <p:strVal val="ppt_y"/>
                                          </p:val>
                                        </p:tav>
                                        <p:tav tm="100000">
                                          <p:val>
                                            <p:strVal val="ppt_y"/>
                                          </p:val>
                                        </p:tav>
                                      </p:tavLst>
                                    </p:anim>
                                    <p:set>
                                      <p:cBhvr>
                                        <p:cTn id="133" dur="1" fill="hold">
                                          <p:stCondLst>
                                            <p:cond delay="1996"/>
                                          </p:stCondLst>
                                        </p:cTn>
                                        <p:tgtEl>
                                          <p:spTgt spid="19476"/>
                                        </p:tgtEl>
                                        <p:attrNameLst>
                                          <p:attrName>style.visibility</p:attrName>
                                        </p:attrNameLst>
                                      </p:cBhvr>
                                      <p:to>
                                        <p:strVal val="hidden"/>
                                      </p:to>
                                    </p:set>
                                  </p:childTnLst>
                                </p:cTn>
                              </p:par>
                            </p:childTnLst>
                          </p:cTn>
                        </p:par>
                        <p:par>
                          <p:cTn id="134" fill="hold">
                            <p:stCondLst>
                              <p:cond delay="2000"/>
                            </p:stCondLst>
                            <p:childTnLst>
                              <p:par>
                                <p:cTn id="135" presetID="2" presetClass="entr" presetSubtype="2" fill="hold" nodeType="afterEffect">
                                  <p:stCondLst>
                                    <p:cond delay="0"/>
                                  </p:stCondLst>
                                  <p:childTnLst>
                                    <p:set>
                                      <p:cBhvr>
                                        <p:cTn id="136" dur="1" fill="hold">
                                          <p:stCondLst>
                                            <p:cond delay="0"/>
                                          </p:stCondLst>
                                        </p:cTn>
                                        <p:tgtEl>
                                          <p:spTgt spid="19477"/>
                                        </p:tgtEl>
                                        <p:attrNameLst>
                                          <p:attrName>style.visibility</p:attrName>
                                        </p:attrNameLst>
                                      </p:cBhvr>
                                      <p:to>
                                        <p:strVal val="visible"/>
                                      </p:to>
                                    </p:set>
                                    <p:anim calcmode="lin" valueType="num">
                                      <p:cBhvr additive="base">
                                        <p:cTn id="137" dur="2000" fill="hold"/>
                                        <p:tgtEl>
                                          <p:spTgt spid="19477"/>
                                        </p:tgtEl>
                                        <p:attrNameLst>
                                          <p:attrName>ppt_x</p:attrName>
                                        </p:attrNameLst>
                                      </p:cBhvr>
                                      <p:tavLst>
                                        <p:tav tm="0">
                                          <p:val>
                                            <p:strVal val="1+#ppt_w/2"/>
                                          </p:val>
                                        </p:tav>
                                        <p:tav tm="100000">
                                          <p:val>
                                            <p:strVal val="#ppt_x"/>
                                          </p:val>
                                        </p:tav>
                                      </p:tavLst>
                                    </p:anim>
                                    <p:anim calcmode="lin" valueType="num">
                                      <p:cBhvr additive="base">
                                        <p:cTn id="138" dur="2000" fill="hold"/>
                                        <p:tgtEl>
                                          <p:spTgt spid="19477"/>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xit" presetSubtype="8" fill="hold" nodeType="clickEffect">
                                  <p:stCondLst>
                                    <p:cond delay="0"/>
                                  </p:stCondLst>
                                  <p:childTnLst>
                                    <p:anim calcmode="lin" valueType="num">
                                      <p:cBhvr additive="base">
                                        <p:cTn id="142" dur="2000"/>
                                        <p:tgtEl>
                                          <p:spTgt spid="19477"/>
                                        </p:tgtEl>
                                        <p:attrNameLst>
                                          <p:attrName>ppt_x</p:attrName>
                                        </p:attrNameLst>
                                      </p:cBhvr>
                                      <p:tavLst>
                                        <p:tav tm="0">
                                          <p:val>
                                            <p:strVal val="ppt_x"/>
                                          </p:val>
                                        </p:tav>
                                        <p:tav tm="100000">
                                          <p:val>
                                            <p:strVal val="0-ppt_w/2"/>
                                          </p:val>
                                        </p:tav>
                                      </p:tavLst>
                                    </p:anim>
                                    <p:anim calcmode="lin" valueType="num">
                                      <p:cBhvr additive="base">
                                        <p:cTn id="143" dur="2000"/>
                                        <p:tgtEl>
                                          <p:spTgt spid="19477"/>
                                        </p:tgtEl>
                                        <p:attrNameLst>
                                          <p:attrName>ppt_y</p:attrName>
                                        </p:attrNameLst>
                                      </p:cBhvr>
                                      <p:tavLst>
                                        <p:tav tm="0">
                                          <p:val>
                                            <p:strVal val="ppt_y"/>
                                          </p:val>
                                        </p:tav>
                                        <p:tav tm="100000">
                                          <p:val>
                                            <p:strVal val="ppt_y"/>
                                          </p:val>
                                        </p:tav>
                                      </p:tavLst>
                                    </p:anim>
                                    <p:set>
                                      <p:cBhvr>
                                        <p:cTn id="144" dur="1" fill="hold">
                                          <p:stCondLst>
                                            <p:cond delay="1996"/>
                                          </p:stCondLst>
                                        </p:cTn>
                                        <p:tgtEl>
                                          <p:spTgt spid="19477"/>
                                        </p:tgtEl>
                                        <p:attrNameLst>
                                          <p:attrName>style.visibility</p:attrName>
                                        </p:attrNameLst>
                                      </p:cBhvr>
                                      <p:to>
                                        <p:strVal val="hidden"/>
                                      </p:to>
                                    </p:set>
                                  </p:childTnLst>
                                </p:cTn>
                              </p:par>
                            </p:childTnLst>
                          </p:cTn>
                        </p:par>
                        <p:par>
                          <p:cTn id="145" fill="hold">
                            <p:stCondLst>
                              <p:cond delay="2000"/>
                            </p:stCondLst>
                            <p:childTnLst>
                              <p:par>
                                <p:cTn id="146" presetID="2" presetClass="entr" presetSubtype="4" fill="hold" nodeType="afterEffect">
                                  <p:stCondLst>
                                    <p:cond delay="0"/>
                                  </p:stCondLst>
                                  <p:childTnLst>
                                    <p:set>
                                      <p:cBhvr>
                                        <p:cTn id="147" dur="1" fill="hold">
                                          <p:stCondLst>
                                            <p:cond delay="0"/>
                                          </p:stCondLst>
                                        </p:cTn>
                                        <p:tgtEl>
                                          <p:spTgt spid="19478"/>
                                        </p:tgtEl>
                                        <p:attrNameLst>
                                          <p:attrName>style.visibility</p:attrName>
                                        </p:attrNameLst>
                                      </p:cBhvr>
                                      <p:to>
                                        <p:strVal val="visible"/>
                                      </p:to>
                                    </p:set>
                                    <p:anim calcmode="lin" valueType="num">
                                      <p:cBhvr additive="base">
                                        <p:cTn id="148" dur="2000" fill="hold"/>
                                        <p:tgtEl>
                                          <p:spTgt spid="19478"/>
                                        </p:tgtEl>
                                        <p:attrNameLst>
                                          <p:attrName>ppt_x</p:attrName>
                                        </p:attrNameLst>
                                      </p:cBhvr>
                                      <p:tavLst>
                                        <p:tav tm="0">
                                          <p:val>
                                            <p:strVal val="#ppt_x"/>
                                          </p:val>
                                        </p:tav>
                                        <p:tav tm="100000">
                                          <p:val>
                                            <p:strVal val="#ppt_x"/>
                                          </p:val>
                                        </p:tav>
                                      </p:tavLst>
                                    </p:anim>
                                    <p:anim calcmode="lin" valueType="num">
                                      <p:cBhvr additive="base">
                                        <p:cTn id="149" dur="2000" fill="hold"/>
                                        <p:tgtEl>
                                          <p:spTgt spid="19478"/>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xit" presetSubtype="1" fill="hold" nodeType="clickEffect">
                                  <p:stCondLst>
                                    <p:cond delay="0"/>
                                  </p:stCondLst>
                                  <p:childTnLst>
                                    <p:anim calcmode="lin" valueType="num">
                                      <p:cBhvr additive="base">
                                        <p:cTn id="153" dur="2000"/>
                                        <p:tgtEl>
                                          <p:spTgt spid="19478"/>
                                        </p:tgtEl>
                                        <p:attrNameLst>
                                          <p:attrName>ppt_x</p:attrName>
                                        </p:attrNameLst>
                                      </p:cBhvr>
                                      <p:tavLst>
                                        <p:tav tm="0">
                                          <p:val>
                                            <p:strVal val="ppt_x"/>
                                          </p:val>
                                        </p:tav>
                                        <p:tav tm="100000">
                                          <p:val>
                                            <p:strVal val="ppt_x"/>
                                          </p:val>
                                        </p:tav>
                                      </p:tavLst>
                                    </p:anim>
                                    <p:anim calcmode="lin" valueType="num">
                                      <p:cBhvr additive="base">
                                        <p:cTn id="154" dur="2000"/>
                                        <p:tgtEl>
                                          <p:spTgt spid="19478"/>
                                        </p:tgtEl>
                                        <p:attrNameLst>
                                          <p:attrName>ppt_y</p:attrName>
                                        </p:attrNameLst>
                                      </p:cBhvr>
                                      <p:tavLst>
                                        <p:tav tm="0">
                                          <p:val>
                                            <p:strVal val="ppt_y"/>
                                          </p:val>
                                        </p:tav>
                                        <p:tav tm="100000">
                                          <p:val>
                                            <p:strVal val="0-ppt_h/2"/>
                                          </p:val>
                                        </p:tav>
                                      </p:tavLst>
                                    </p:anim>
                                    <p:set>
                                      <p:cBhvr>
                                        <p:cTn id="155" dur="1" fill="hold">
                                          <p:stCondLst>
                                            <p:cond delay="1996"/>
                                          </p:stCondLst>
                                        </p:cTn>
                                        <p:tgtEl>
                                          <p:spTgt spid="19478"/>
                                        </p:tgtEl>
                                        <p:attrNameLst>
                                          <p:attrName>style.visibility</p:attrName>
                                        </p:attrNameLst>
                                      </p:cBhvr>
                                      <p:to>
                                        <p:strVal val="hidden"/>
                                      </p:to>
                                    </p:set>
                                  </p:childTnLst>
                                </p:cTn>
                              </p:par>
                              <p:par>
                                <p:cTn id="156" presetID="2" presetClass="entr" presetSubtype="2" fill="hold" nodeType="withEffect">
                                  <p:stCondLst>
                                    <p:cond delay="0"/>
                                  </p:stCondLst>
                                  <p:childTnLst>
                                    <p:set>
                                      <p:cBhvr>
                                        <p:cTn id="157" dur="1" fill="hold">
                                          <p:stCondLst>
                                            <p:cond delay="0"/>
                                          </p:stCondLst>
                                        </p:cTn>
                                        <p:tgtEl>
                                          <p:spTgt spid="19482"/>
                                        </p:tgtEl>
                                        <p:attrNameLst>
                                          <p:attrName>style.visibility</p:attrName>
                                        </p:attrNameLst>
                                      </p:cBhvr>
                                      <p:to>
                                        <p:strVal val="visible"/>
                                      </p:to>
                                    </p:set>
                                    <p:anim calcmode="lin" valueType="num">
                                      <p:cBhvr additive="base">
                                        <p:cTn id="158" dur="2000" fill="hold"/>
                                        <p:tgtEl>
                                          <p:spTgt spid="19482"/>
                                        </p:tgtEl>
                                        <p:attrNameLst>
                                          <p:attrName>ppt_x</p:attrName>
                                        </p:attrNameLst>
                                      </p:cBhvr>
                                      <p:tavLst>
                                        <p:tav tm="0">
                                          <p:val>
                                            <p:strVal val="1+#ppt_w/2"/>
                                          </p:val>
                                        </p:tav>
                                        <p:tav tm="100000">
                                          <p:val>
                                            <p:strVal val="#ppt_x"/>
                                          </p:val>
                                        </p:tav>
                                      </p:tavLst>
                                    </p:anim>
                                    <p:anim calcmode="lin" valueType="num">
                                      <p:cBhvr additive="base">
                                        <p:cTn id="159" dur="2000" fill="hold"/>
                                        <p:tgtEl>
                                          <p:spTgt spid="19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 Box 2"/>
          <p:cNvSpPr txBox="1"/>
          <p:nvPr/>
        </p:nvSpPr>
        <p:spPr>
          <a:xfrm>
            <a:off x="1911350" y="908050"/>
            <a:ext cx="8992235" cy="5631180"/>
          </a:xfrm>
          <a:prstGeom prst="rect">
            <a:avLst/>
          </a:prstGeom>
          <a:noFill/>
          <a:ln w="9525">
            <a:noFill/>
          </a:ln>
        </p:spPr>
        <p:txBody>
          <a:bodyPr wrap="square">
            <a:spAutoFit/>
          </a:bodyPr>
          <a:p>
            <a:pPr algn="ctr"/>
            <a:r>
              <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rPr>
              <a:t>邓小平（</a:t>
            </a:r>
            <a:r>
              <a:rPr lang="en-US" altLang="x-none" sz="4000" b="1" dirty="0">
                <a:effectLst>
                  <a:outerShdw blurRad="38100" dist="38100" dir="2700000">
                    <a:srgbClr val="C0C0C0"/>
                  </a:outerShdw>
                </a:effectLst>
                <a:latin typeface="隶书" panose="02010509060101010101" pitchFamily="1" charset="-122"/>
                <a:ea typeface="隶书" panose="02010509060101010101" pitchFamily="1" charset="-122"/>
              </a:rPr>
              <a:t>1904—1997</a:t>
            </a:r>
            <a:r>
              <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rPr>
              <a:t>）的“三落三起”</a:t>
            </a:r>
            <a:endPar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endParaRPr>
          </a:p>
          <a:p>
            <a:pPr algn="ctr"/>
            <a:endPar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endParaRPr>
          </a:p>
          <a:p>
            <a:r>
              <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rPr>
              <a:t>　　</a:t>
            </a:r>
            <a:r>
              <a:rPr lang="en-US" altLang="x-none" sz="4000" b="1" dirty="0">
                <a:effectLst>
                  <a:outerShdw blurRad="38100" dist="38100" dir="2700000">
                    <a:srgbClr val="C0C0C0"/>
                  </a:outerShdw>
                </a:effectLst>
                <a:latin typeface="隶书" panose="02010509060101010101" pitchFamily="1" charset="-122"/>
                <a:ea typeface="隶书" panose="02010509060101010101" pitchFamily="1" charset="-122"/>
              </a:rPr>
              <a:t>1933</a:t>
            </a:r>
            <a:r>
              <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rPr>
              <a:t>年，由于毛泽东受排挤而被解除党内职务。后被王稼祥任命为政治局秘书，是为一落一起。</a:t>
            </a:r>
            <a:endPar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endParaRPr>
          </a:p>
          <a:p>
            <a:r>
              <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rPr>
              <a:t>　　文革爆发后被打倒。</a:t>
            </a:r>
            <a:r>
              <a:rPr lang="en-US" altLang="x-none" sz="4000" b="1" dirty="0">
                <a:effectLst>
                  <a:outerShdw blurRad="38100" dist="38100" dir="2700000">
                    <a:srgbClr val="C0C0C0"/>
                  </a:outerShdw>
                </a:effectLst>
                <a:latin typeface="隶书" panose="02010509060101010101" pitchFamily="1" charset="-122"/>
                <a:ea typeface="隶书" panose="02010509060101010101" pitchFamily="1" charset="-122"/>
              </a:rPr>
              <a:t>1973</a:t>
            </a:r>
            <a:r>
              <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rPr>
              <a:t>年，周恩来推荐下复出，是为二落二起。</a:t>
            </a:r>
            <a:endPar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endParaRPr>
          </a:p>
          <a:p>
            <a:r>
              <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rPr>
              <a:t>　　</a:t>
            </a:r>
            <a:r>
              <a:rPr lang="en-US" altLang="x-none" sz="4000" b="1" dirty="0">
                <a:effectLst>
                  <a:outerShdw blurRad="38100" dist="38100" dir="2700000">
                    <a:srgbClr val="C0C0C0"/>
                  </a:outerShdw>
                </a:effectLst>
                <a:latin typeface="隶书" panose="02010509060101010101" pitchFamily="1" charset="-122"/>
                <a:ea typeface="隶书" panose="02010509060101010101" pitchFamily="1" charset="-122"/>
              </a:rPr>
              <a:t>1976</a:t>
            </a:r>
            <a:r>
              <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rPr>
              <a:t>年再次被打倒。</a:t>
            </a:r>
            <a:r>
              <a:rPr lang="en-US" altLang="x-none" sz="4000" b="1" dirty="0">
                <a:effectLst>
                  <a:outerShdw blurRad="38100" dist="38100" dir="2700000">
                    <a:srgbClr val="C0C0C0"/>
                  </a:outerShdw>
                </a:effectLst>
                <a:latin typeface="隶书" panose="02010509060101010101" pitchFamily="1" charset="-122"/>
                <a:ea typeface="隶书" panose="02010509060101010101" pitchFamily="1" charset="-122"/>
              </a:rPr>
              <a:t>1977</a:t>
            </a:r>
            <a:r>
              <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rPr>
              <a:t>年复出，是为三落三起。</a:t>
            </a:r>
            <a:endParaRPr lang="zh-CN" altLang="en-US" sz="4000" b="1" dirty="0">
              <a:effectLst>
                <a:outerShdw blurRad="38100" dist="38100" dir="2700000">
                  <a:srgbClr val="C0C0C0"/>
                </a:outerShdw>
              </a:effectLst>
              <a:latin typeface="隶书" panose="02010509060101010101" pitchFamily="1" charset="-122"/>
              <a:ea typeface="隶书" panose="02010509060101010101" pitchFamily="1"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ext Box 3"/>
          <p:cNvSpPr txBox="1"/>
          <p:nvPr/>
        </p:nvSpPr>
        <p:spPr>
          <a:xfrm>
            <a:off x="1708785" y="993140"/>
            <a:ext cx="8748713" cy="5734050"/>
          </a:xfrm>
          <a:prstGeom prst="rect">
            <a:avLst/>
          </a:prstGeom>
          <a:noFill/>
          <a:ln w="9525">
            <a:noFill/>
          </a:ln>
        </p:spPr>
        <p:txBody>
          <a:bodyPr>
            <a:spAutoFit/>
          </a:bodyPr>
          <a:p>
            <a:pPr>
              <a:lnSpc>
                <a:spcPct val="115000"/>
              </a:lnSpc>
              <a:buFont typeface="Wingdings" panose="05000000000000000000" pitchFamily="2" charset="2"/>
              <a:buChar char="l"/>
            </a:pPr>
            <a:r>
              <a:rPr lang="zh-CN" altLang="en-US" sz="2800" b="1" dirty="0">
                <a:gradFill>
                  <a:gsLst>
                    <a:gs pos="21000">
                      <a:srgbClr val="53575C"/>
                    </a:gs>
                    <a:gs pos="88000">
                      <a:srgbClr val="C5C7CA"/>
                    </a:gs>
                  </a:gsLst>
                  <a:lin ang="5400000"/>
                </a:gradFill>
                <a:effectLst/>
                <a:latin typeface="华文新魏" panose="02010800040101010101" pitchFamily="2" charset="-122"/>
                <a:ea typeface="华文新魏" panose="02010800040101010101" pitchFamily="2" charset="-122"/>
              </a:rPr>
              <a:t>我是中国人民的儿子，我深情地爱着我的祖国和人们。</a:t>
            </a:r>
            <a:endParaRPr lang="zh-CN" altLang="en-US" sz="2800" b="1" dirty="0">
              <a:gradFill>
                <a:gsLst>
                  <a:gs pos="21000">
                    <a:srgbClr val="53575C"/>
                  </a:gs>
                  <a:gs pos="88000">
                    <a:srgbClr val="C5C7CA"/>
                  </a:gs>
                </a:gsLst>
                <a:lin ang="5400000"/>
              </a:gradFill>
              <a:effectLst/>
              <a:latin typeface="华文新魏" panose="02010800040101010101" pitchFamily="2" charset="-122"/>
              <a:ea typeface="华文新魏" panose="02010800040101010101" pitchFamily="2" charset="-122"/>
            </a:endParaRPr>
          </a:p>
          <a:p>
            <a:pPr>
              <a:lnSpc>
                <a:spcPct val="120000"/>
              </a:lnSpc>
              <a:buFont typeface="Wingdings" panose="05000000000000000000" pitchFamily="2" charset="2"/>
              <a:buChar char="l"/>
            </a:pPr>
            <a:r>
              <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科学技术是第一生产力。</a:t>
            </a:r>
            <a:endPar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fontAlgn="b">
              <a:lnSpc>
                <a:spcPct val="120000"/>
              </a:lnSpc>
              <a:buFont typeface="Wingdings" panose="05000000000000000000" pitchFamily="2" charset="2"/>
              <a:buChar char="l"/>
            </a:pPr>
            <a:r>
              <a:rPr lang="zh-CN" altLang="en-US" sz="2800" b="1" dirty="0">
                <a:solidFill>
                  <a:srgbClr val="FF00FF"/>
                </a:solidFill>
                <a:effectLst>
                  <a:outerShdw blurRad="38100" dist="38100" dir="2700000">
                    <a:srgbClr val="C0C0C0"/>
                  </a:outerShdw>
                </a:effectLst>
                <a:latin typeface="华文新魏" panose="02010800040101010101" pitchFamily="2" charset="-122"/>
                <a:ea typeface="华文新魏" panose="02010800040101010101" pitchFamily="2" charset="-122"/>
              </a:rPr>
              <a:t>不管白猫黑猫，捉住老鼠就是好猫。</a:t>
            </a:r>
            <a:endParaRPr lang="zh-CN" altLang="en-US" sz="2800" b="1" dirty="0">
              <a:solidFill>
                <a:srgbClr val="FF00FF"/>
              </a:solidFill>
              <a:effectLst>
                <a:outerShdw blurRad="38100" dist="38100" dir="2700000">
                  <a:srgbClr val="C0C0C0"/>
                </a:outerShdw>
              </a:effectLst>
              <a:latin typeface="华文新魏" panose="02010800040101010101" pitchFamily="2" charset="-122"/>
              <a:ea typeface="华文新魏" panose="02010800040101010101" pitchFamily="2" charset="-122"/>
            </a:endParaRPr>
          </a:p>
          <a:p>
            <a:pPr fontAlgn="b">
              <a:lnSpc>
                <a:spcPct val="120000"/>
              </a:lnSpc>
              <a:buFont typeface="Wingdings" panose="05000000000000000000" pitchFamily="2" charset="2"/>
              <a:buChar char="l"/>
            </a:pPr>
            <a:r>
              <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新魏" panose="02010800040101010101" pitchFamily="2" charset="-122"/>
                <a:ea typeface="华文新魏" panose="02010800040101010101" pitchFamily="2" charset="-122"/>
              </a:rPr>
              <a:t>和平与发展是当今时代的主题。</a:t>
            </a:r>
            <a:endParaRPr lang="zh-CN" alt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新魏" panose="02010800040101010101" pitchFamily="2" charset="-122"/>
              <a:ea typeface="华文新魏" panose="02010800040101010101" pitchFamily="2" charset="-122"/>
            </a:endParaRPr>
          </a:p>
          <a:p>
            <a:pPr>
              <a:lnSpc>
                <a:spcPct val="120000"/>
              </a:lnSpc>
              <a:buFont typeface="Wingdings" panose="05000000000000000000" pitchFamily="2" charset="2"/>
              <a:buChar char="l"/>
            </a:pPr>
            <a:r>
              <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贫穷不是社会主义。</a:t>
            </a:r>
            <a:endPar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nSpc>
                <a:spcPct val="120000"/>
              </a:lnSpc>
              <a:buFont typeface="Wingdings" panose="05000000000000000000" pitchFamily="2" charset="2"/>
              <a:buChar char="l"/>
            </a:pPr>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华文新魏" panose="02010800040101010101" pitchFamily="2" charset="-122"/>
                <a:ea typeface="华文新魏" panose="02010800040101010101" pitchFamily="2" charset="-122"/>
              </a:rPr>
              <a:t>社会主义的本质，是解放生产力，发展生产力，消灭</a:t>
            </a: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华文新魏" panose="02010800040101010101" pitchFamily="2" charset="-122"/>
              <a:ea typeface="华文新魏" panose="02010800040101010101" pitchFamily="2" charset="-122"/>
            </a:endParaRPr>
          </a:p>
          <a:p>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华文新魏" panose="02010800040101010101" pitchFamily="2" charset="-122"/>
                <a:ea typeface="华文新魏" panose="02010800040101010101" pitchFamily="2" charset="-122"/>
              </a:rPr>
              <a:t>剥削，消除两极分化，最终达到共同富裕。</a:t>
            </a: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华文新魏" panose="02010800040101010101" pitchFamily="2" charset="-122"/>
              <a:ea typeface="华文新魏" panose="02010800040101010101" pitchFamily="2" charset="-122"/>
            </a:endParaRPr>
          </a:p>
          <a:p>
            <a:pPr>
              <a:lnSpc>
                <a:spcPct val="125000"/>
              </a:lnSpc>
              <a:buFont typeface="Wingdings" panose="05000000000000000000" pitchFamily="2" charset="2"/>
              <a:buChar char="l"/>
            </a:pPr>
            <a:r>
              <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计划多一点还是市场多一点，不是社会主义与资本主</a:t>
            </a:r>
            <a:endPar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义的本质区别。计划经济不等于社会主义，资本主义</a:t>
            </a:r>
            <a:endPar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也有计划；市场经济不等于资本主义，社会主义也有</a:t>
            </a:r>
            <a:endPar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r>
              <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市场。计划和市场都是经济手段。</a:t>
            </a:r>
            <a:endParaRPr lang="zh-CN" altLang="en-US" sz="2800" b="1" dirty="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a:lnSpc>
                <a:spcPct val="70000"/>
              </a:lnSpc>
            </a:pPr>
            <a:r>
              <a:rPr lang="zh-CN" altLang="en-US" sz="2800" b="1" dirty="0">
                <a:solidFill>
                  <a:srgbClr val="FFFF00"/>
                </a:solidFill>
                <a:effectLst>
                  <a:outerShdw blurRad="38100" dist="38100" dir="2700000">
                    <a:srgbClr val="C0C0C0"/>
                  </a:outerShdw>
                </a:effectLst>
                <a:latin typeface="华文新魏" panose="02010800040101010101" pitchFamily="2" charset="-122"/>
                <a:ea typeface="华文新魏" panose="02010800040101010101" pitchFamily="2" charset="-122"/>
              </a:rPr>
              <a:t>　　</a:t>
            </a:r>
            <a:r>
              <a:rPr lang="en-US" altLang="x-none" sz="2800" b="1" dirty="0">
                <a:solidFill>
                  <a:srgbClr val="FFFF00"/>
                </a:solidFill>
                <a:effectLst>
                  <a:outerShdw blurRad="38100" dist="38100" dir="2700000">
                    <a:srgbClr val="C0C0C0"/>
                  </a:outerShdw>
                </a:effectLst>
                <a:latin typeface="华文新魏" panose="02010800040101010101" pitchFamily="2" charset="-122"/>
                <a:ea typeface="华文新魏" panose="02010800040101010101" pitchFamily="2" charset="-122"/>
              </a:rPr>
              <a:t>……</a:t>
            </a:r>
            <a:endParaRPr lang="en-US" altLang="x-none" sz="2800" b="1" dirty="0">
              <a:solidFill>
                <a:srgbClr val="FFFF00"/>
              </a:solidFill>
              <a:effectLst>
                <a:outerShdw blurRad="38100" dist="38100" dir="2700000">
                  <a:srgbClr val="C0C0C0"/>
                </a:outerShdw>
              </a:effectLst>
              <a:latin typeface="华文新魏" panose="02010800040101010101" pitchFamily="2" charset="-122"/>
              <a:ea typeface="华文新魏" panose="02010800040101010101" pitchFamily="2" charset="-122"/>
            </a:endParaRPr>
          </a:p>
        </p:txBody>
      </p:sp>
      <p:sp>
        <p:nvSpPr>
          <p:cNvPr id="21507" name="WordArt 4"/>
          <p:cNvSpPr>
            <a:spLocks noTextEdit="1"/>
          </p:cNvSpPr>
          <p:nvPr/>
        </p:nvSpPr>
        <p:spPr>
          <a:xfrm>
            <a:off x="4316413" y="277813"/>
            <a:ext cx="3533775" cy="514350"/>
          </a:xfrm>
          <a:prstGeom prst="rect">
            <a:avLst/>
          </a:prstGeom>
        </p:spPr>
        <p:txBody>
          <a:bodyPr wrap="none" fromWordArt="1">
            <a:prstTxWarp prst="textPlain">
              <a:avLst>
                <a:gd name="adj" fmla="val 50000"/>
              </a:avLst>
            </a:prstTxWarp>
            <a:normAutofit fontScale="60000"/>
          </a:bodyPr>
          <a:p>
            <a:pPr algn="ctr" eaLnBrk="0" hangingPunct="0"/>
            <a:r>
              <a:rPr lang="zh-CN" altLang="en-US" sz="4000">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8999"/>
                    </a:srgbClr>
                  </a:outerShdw>
                </a:effectLst>
                <a:latin typeface="华文新魏" panose="02010800040101010101" pitchFamily="2" charset="-122"/>
                <a:ea typeface="华文新魏" panose="02010800040101010101" pitchFamily="2" charset="-122"/>
              </a:rPr>
              <a:t>邓小平语录摘选</a:t>
            </a:r>
            <a:endParaRPr lang="zh-CN" altLang="en-US" sz="4000">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8999"/>
                  </a:srgbClr>
                </a:outerShdw>
              </a:effectLst>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1506">
                                            <p:txEl>
                                              <p:charRg st="0" end="25"/>
                                            </p:txEl>
                                          </p:spTgt>
                                        </p:tgtEl>
                                        <p:attrNameLst>
                                          <p:attrName>style.visibility</p:attrName>
                                        </p:attrNameLst>
                                      </p:cBhvr>
                                      <p:to>
                                        <p:strVal val="visible"/>
                                      </p:to>
                                    </p:set>
                                    <p:anim calcmode="lin" valueType="num">
                                      <p:cBhvr>
                                        <p:cTn id="7" dur="1000" fill="hold"/>
                                        <p:tgtEl>
                                          <p:spTgt spid="21506">
                                            <p:txEl>
                                              <p:charRg st="0" end="25"/>
                                            </p:txEl>
                                          </p:spTgt>
                                        </p:tgtEl>
                                        <p:attrNameLst>
                                          <p:attrName>ppt_w</p:attrName>
                                        </p:attrNameLst>
                                      </p:cBhvr>
                                      <p:tavLst>
                                        <p:tav tm="0">
                                          <p:val>
                                            <p:fltVal val="0.000000"/>
                                          </p:val>
                                        </p:tav>
                                        <p:tav tm="100000">
                                          <p:val>
                                            <p:strVal val="#ppt_w"/>
                                          </p:val>
                                        </p:tav>
                                      </p:tavLst>
                                    </p:anim>
                                    <p:anim calcmode="lin" valueType="num">
                                      <p:cBhvr>
                                        <p:cTn id="8" dur="1000" fill="hold"/>
                                        <p:tgtEl>
                                          <p:spTgt spid="21506">
                                            <p:txEl>
                                              <p:charRg st="0" end="25"/>
                                            </p:txEl>
                                          </p:spTgt>
                                        </p:tgtEl>
                                        <p:attrNameLst>
                                          <p:attrName>ppt_h</p:attrName>
                                        </p:attrNameLst>
                                      </p:cBhvr>
                                      <p:tavLst>
                                        <p:tav tm="0">
                                          <p:val>
                                            <p:fltVal val="0.000000"/>
                                          </p:val>
                                        </p:tav>
                                        <p:tav tm="100000">
                                          <p:val>
                                            <p:strVal val="#ppt_h"/>
                                          </p:val>
                                        </p:tav>
                                      </p:tavLst>
                                    </p:anim>
                                    <p:anim calcmode="lin" valueType="num">
                                      <p:cBhvr>
                                        <p:cTn id="9" dur="1000" fill="hold"/>
                                        <p:tgtEl>
                                          <p:spTgt spid="21506">
                                            <p:txEl>
                                              <p:charRg st="0" end="25"/>
                                            </p:txEl>
                                          </p:spTgt>
                                        </p:tgtEl>
                                        <p:attrNameLst>
                                          <p:attrName>style.rotation</p:attrName>
                                        </p:attrNameLst>
                                      </p:cBhvr>
                                      <p:tavLst>
                                        <p:tav tm="0">
                                          <p:val>
                                            <p:fltVal val="90.000000"/>
                                          </p:val>
                                        </p:tav>
                                        <p:tav tm="100000">
                                          <p:val>
                                            <p:fltVal val="0.000000"/>
                                          </p:val>
                                        </p:tav>
                                      </p:tavLst>
                                    </p:anim>
                                    <p:animEffect transition="in" filter="fade">
                                      <p:cBhvr>
                                        <p:cTn id="10" dur="1000"/>
                                        <p:tgtEl>
                                          <p:spTgt spid="21506">
                                            <p:txEl>
                                              <p:charRg st="0" end="25"/>
                                            </p:txEl>
                                          </p:spTgt>
                                        </p:tgtEl>
                                      </p:cBhvr>
                                    </p:animEffect>
                                  </p:childTnLst>
                                </p:cTn>
                              </p:par>
                            </p:childTnLst>
                          </p:cTn>
                        </p:par>
                        <p:par>
                          <p:cTn id="11" fill="hold">
                            <p:stCondLst>
                              <p:cond delay="215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21506">
                                            <p:txEl>
                                              <p:charRg st="25" end="37"/>
                                            </p:txEl>
                                          </p:spTgt>
                                        </p:tgtEl>
                                        <p:attrNameLst>
                                          <p:attrName>style.visibility</p:attrName>
                                        </p:attrNameLst>
                                      </p:cBhvr>
                                      <p:to>
                                        <p:strVal val="visible"/>
                                      </p:to>
                                    </p:set>
                                    <p:anim calcmode="lin" valueType="num">
                                      <p:cBhvr>
                                        <p:cTn id="14" dur="1000" fill="hold"/>
                                        <p:tgtEl>
                                          <p:spTgt spid="21506">
                                            <p:txEl>
                                              <p:charRg st="25" end="37"/>
                                            </p:txEl>
                                          </p:spTgt>
                                        </p:tgtEl>
                                        <p:attrNameLst>
                                          <p:attrName>ppt_w</p:attrName>
                                        </p:attrNameLst>
                                      </p:cBhvr>
                                      <p:tavLst>
                                        <p:tav tm="0">
                                          <p:val>
                                            <p:fltVal val="0.000000"/>
                                          </p:val>
                                        </p:tav>
                                        <p:tav tm="100000">
                                          <p:val>
                                            <p:strVal val="#ppt_w"/>
                                          </p:val>
                                        </p:tav>
                                      </p:tavLst>
                                    </p:anim>
                                    <p:anim calcmode="lin" valueType="num">
                                      <p:cBhvr>
                                        <p:cTn id="15" dur="1000" fill="hold"/>
                                        <p:tgtEl>
                                          <p:spTgt spid="21506">
                                            <p:txEl>
                                              <p:charRg st="25" end="37"/>
                                            </p:txEl>
                                          </p:spTgt>
                                        </p:tgtEl>
                                        <p:attrNameLst>
                                          <p:attrName>ppt_h</p:attrName>
                                        </p:attrNameLst>
                                      </p:cBhvr>
                                      <p:tavLst>
                                        <p:tav tm="0">
                                          <p:val>
                                            <p:fltVal val="0.000000"/>
                                          </p:val>
                                        </p:tav>
                                        <p:tav tm="100000">
                                          <p:val>
                                            <p:strVal val="#ppt_h"/>
                                          </p:val>
                                        </p:tav>
                                      </p:tavLst>
                                    </p:anim>
                                    <p:anim calcmode="lin" valueType="num">
                                      <p:cBhvr>
                                        <p:cTn id="16" dur="1000" fill="hold"/>
                                        <p:tgtEl>
                                          <p:spTgt spid="21506">
                                            <p:txEl>
                                              <p:charRg st="25" end="37"/>
                                            </p:txEl>
                                          </p:spTgt>
                                        </p:tgtEl>
                                        <p:attrNameLst>
                                          <p:attrName>style.rotation</p:attrName>
                                        </p:attrNameLst>
                                      </p:cBhvr>
                                      <p:tavLst>
                                        <p:tav tm="0">
                                          <p:val>
                                            <p:fltVal val="90.000000"/>
                                          </p:val>
                                        </p:tav>
                                        <p:tav tm="100000">
                                          <p:val>
                                            <p:fltVal val="0.000000"/>
                                          </p:val>
                                        </p:tav>
                                      </p:tavLst>
                                    </p:anim>
                                    <p:animEffect transition="in" filter="fade">
                                      <p:cBhvr>
                                        <p:cTn id="17" dur="1000"/>
                                        <p:tgtEl>
                                          <p:spTgt spid="21506">
                                            <p:txEl>
                                              <p:charRg st="25" end="37"/>
                                            </p:txEl>
                                          </p:spTgt>
                                        </p:tgtEl>
                                      </p:cBhvr>
                                    </p:animEffect>
                                  </p:childTnLst>
                                </p:cTn>
                              </p:par>
                            </p:childTnLst>
                          </p:cTn>
                        </p:par>
                        <p:par>
                          <p:cTn id="18" fill="hold">
                            <p:stCondLst>
                              <p:cond delay="365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21506">
                                            <p:txEl>
                                              <p:charRg st="37" end="54"/>
                                            </p:txEl>
                                          </p:spTgt>
                                        </p:tgtEl>
                                        <p:attrNameLst>
                                          <p:attrName>style.visibility</p:attrName>
                                        </p:attrNameLst>
                                      </p:cBhvr>
                                      <p:to>
                                        <p:strVal val="visible"/>
                                      </p:to>
                                    </p:set>
                                    <p:anim calcmode="lin" valueType="num">
                                      <p:cBhvr>
                                        <p:cTn id="21" dur="1000" fill="hold"/>
                                        <p:tgtEl>
                                          <p:spTgt spid="21506">
                                            <p:txEl>
                                              <p:charRg st="37" end="54"/>
                                            </p:txEl>
                                          </p:spTgt>
                                        </p:tgtEl>
                                        <p:attrNameLst>
                                          <p:attrName>ppt_w</p:attrName>
                                        </p:attrNameLst>
                                      </p:cBhvr>
                                      <p:tavLst>
                                        <p:tav tm="0">
                                          <p:val>
                                            <p:fltVal val="0.000000"/>
                                          </p:val>
                                        </p:tav>
                                        <p:tav tm="100000">
                                          <p:val>
                                            <p:strVal val="#ppt_w"/>
                                          </p:val>
                                        </p:tav>
                                      </p:tavLst>
                                    </p:anim>
                                    <p:anim calcmode="lin" valueType="num">
                                      <p:cBhvr>
                                        <p:cTn id="22" dur="1000" fill="hold"/>
                                        <p:tgtEl>
                                          <p:spTgt spid="21506">
                                            <p:txEl>
                                              <p:charRg st="37" end="54"/>
                                            </p:txEl>
                                          </p:spTgt>
                                        </p:tgtEl>
                                        <p:attrNameLst>
                                          <p:attrName>ppt_h</p:attrName>
                                        </p:attrNameLst>
                                      </p:cBhvr>
                                      <p:tavLst>
                                        <p:tav tm="0">
                                          <p:val>
                                            <p:fltVal val="0.000000"/>
                                          </p:val>
                                        </p:tav>
                                        <p:tav tm="100000">
                                          <p:val>
                                            <p:strVal val="#ppt_h"/>
                                          </p:val>
                                        </p:tav>
                                      </p:tavLst>
                                    </p:anim>
                                    <p:anim calcmode="lin" valueType="num">
                                      <p:cBhvr>
                                        <p:cTn id="23" dur="1000" fill="hold"/>
                                        <p:tgtEl>
                                          <p:spTgt spid="21506">
                                            <p:txEl>
                                              <p:charRg st="37" end="54"/>
                                            </p:txEl>
                                          </p:spTgt>
                                        </p:tgtEl>
                                        <p:attrNameLst>
                                          <p:attrName>style.rotation</p:attrName>
                                        </p:attrNameLst>
                                      </p:cBhvr>
                                      <p:tavLst>
                                        <p:tav tm="0">
                                          <p:val>
                                            <p:fltVal val="90.000000"/>
                                          </p:val>
                                        </p:tav>
                                        <p:tav tm="100000">
                                          <p:val>
                                            <p:fltVal val="0.000000"/>
                                          </p:val>
                                        </p:tav>
                                      </p:tavLst>
                                    </p:anim>
                                    <p:animEffect transition="in" filter="fade">
                                      <p:cBhvr>
                                        <p:cTn id="24" dur="1000"/>
                                        <p:tgtEl>
                                          <p:spTgt spid="21506">
                                            <p:txEl>
                                              <p:charRg st="37" end="54"/>
                                            </p:txEl>
                                          </p:spTgt>
                                        </p:tgtEl>
                                      </p:cBhvr>
                                    </p:animEffect>
                                  </p:childTnLst>
                                </p:cTn>
                              </p:par>
                            </p:childTnLst>
                          </p:cTn>
                        </p:par>
                        <p:par>
                          <p:cTn id="25" fill="hold">
                            <p:stCondLst>
                              <p:cond delay="54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21506">
                                            <p:txEl>
                                              <p:charRg st="54" end="69"/>
                                            </p:txEl>
                                          </p:spTgt>
                                        </p:tgtEl>
                                        <p:attrNameLst>
                                          <p:attrName>style.visibility</p:attrName>
                                        </p:attrNameLst>
                                      </p:cBhvr>
                                      <p:to>
                                        <p:strVal val="visible"/>
                                      </p:to>
                                    </p:set>
                                    <p:anim calcmode="lin" valueType="num">
                                      <p:cBhvr>
                                        <p:cTn id="28" dur="1000" fill="hold"/>
                                        <p:tgtEl>
                                          <p:spTgt spid="21506">
                                            <p:txEl>
                                              <p:charRg st="54" end="69"/>
                                            </p:txEl>
                                          </p:spTgt>
                                        </p:tgtEl>
                                        <p:attrNameLst>
                                          <p:attrName>ppt_w</p:attrName>
                                        </p:attrNameLst>
                                      </p:cBhvr>
                                      <p:tavLst>
                                        <p:tav tm="0">
                                          <p:val>
                                            <p:fltVal val="0.000000"/>
                                          </p:val>
                                        </p:tav>
                                        <p:tav tm="100000">
                                          <p:val>
                                            <p:strVal val="#ppt_w"/>
                                          </p:val>
                                        </p:tav>
                                      </p:tavLst>
                                    </p:anim>
                                    <p:anim calcmode="lin" valueType="num">
                                      <p:cBhvr>
                                        <p:cTn id="29" dur="1000" fill="hold"/>
                                        <p:tgtEl>
                                          <p:spTgt spid="21506">
                                            <p:txEl>
                                              <p:charRg st="54" end="69"/>
                                            </p:txEl>
                                          </p:spTgt>
                                        </p:tgtEl>
                                        <p:attrNameLst>
                                          <p:attrName>ppt_h</p:attrName>
                                        </p:attrNameLst>
                                      </p:cBhvr>
                                      <p:tavLst>
                                        <p:tav tm="0">
                                          <p:val>
                                            <p:fltVal val="0.000000"/>
                                          </p:val>
                                        </p:tav>
                                        <p:tav tm="100000">
                                          <p:val>
                                            <p:strVal val="#ppt_h"/>
                                          </p:val>
                                        </p:tav>
                                      </p:tavLst>
                                    </p:anim>
                                    <p:anim calcmode="lin" valueType="num">
                                      <p:cBhvr>
                                        <p:cTn id="30" dur="1000" fill="hold"/>
                                        <p:tgtEl>
                                          <p:spTgt spid="21506">
                                            <p:txEl>
                                              <p:charRg st="54" end="69"/>
                                            </p:txEl>
                                          </p:spTgt>
                                        </p:tgtEl>
                                        <p:attrNameLst>
                                          <p:attrName>style.rotation</p:attrName>
                                        </p:attrNameLst>
                                      </p:cBhvr>
                                      <p:tavLst>
                                        <p:tav tm="0">
                                          <p:val>
                                            <p:fltVal val="90.000000"/>
                                          </p:val>
                                        </p:tav>
                                        <p:tav tm="100000">
                                          <p:val>
                                            <p:fltVal val="0.000000"/>
                                          </p:val>
                                        </p:tav>
                                      </p:tavLst>
                                    </p:anim>
                                    <p:animEffect transition="in" filter="fade">
                                      <p:cBhvr>
                                        <p:cTn id="31" dur="1000"/>
                                        <p:tgtEl>
                                          <p:spTgt spid="21506">
                                            <p:txEl>
                                              <p:charRg st="54" end="69"/>
                                            </p:txEl>
                                          </p:spTgt>
                                        </p:tgtEl>
                                      </p:cBhvr>
                                    </p:animEffect>
                                  </p:childTnLst>
                                </p:cTn>
                              </p:par>
                            </p:childTnLst>
                          </p:cTn>
                        </p:par>
                        <p:par>
                          <p:cTn id="32" fill="hold">
                            <p:stCondLst>
                              <p:cond delay="7050"/>
                            </p:stCondLst>
                            <p:childTnLst>
                              <p:par>
                                <p:cTn id="33" presetID="31" presetClass="entr" presetSubtype="0" fill="hold" grpId="0" nodeType="afterEffect">
                                  <p:stCondLst>
                                    <p:cond delay="0"/>
                                  </p:stCondLst>
                                  <p:iterate type="lt">
                                    <p:tmPct val="5000"/>
                                  </p:iterate>
                                  <p:childTnLst>
                                    <p:set>
                                      <p:cBhvr>
                                        <p:cTn id="34" dur="1" fill="hold">
                                          <p:stCondLst>
                                            <p:cond delay="0"/>
                                          </p:stCondLst>
                                        </p:cTn>
                                        <p:tgtEl>
                                          <p:spTgt spid="21506">
                                            <p:txEl>
                                              <p:charRg st="69" end="79"/>
                                            </p:txEl>
                                          </p:spTgt>
                                        </p:tgtEl>
                                        <p:attrNameLst>
                                          <p:attrName>style.visibility</p:attrName>
                                        </p:attrNameLst>
                                      </p:cBhvr>
                                      <p:to>
                                        <p:strVal val="visible"/>
                                      </p:to>
                                    </p:set>
                                    <p:anim calcmode="lin" valueType="num">
                                      <p:cBhvr>
                                        <p:cTn id="35" dur="1000" fill="hold"/>
                                        <p:tgtEl>
                                          <p:spTgt spid="21506">
                                            <p:txEl>
                                              <p:charRg st="69" end="79"/>
                                            </p:txEl>
                                          </p:spTgt>
                                        </p:tgtEl>
                                        <p:attrNameLst>
                                          <p:attrName>ppt_w</p:attrName>
                                        </p:attrNameLst>
                                      </p:cBhvr>
                                      <p:tavLst>
                                        <p:tav tm="0">
                                          <p:val>
                                            <p:fltVal val="0.000000"/>
                                          </p:val>
                                        </p:tav>
                                        <p:tav tm="100000">
                                          <p:val>
                                            <p:strVal val="#ppt_w"/>
                                          </p:val>
                                        </p:tav>
                                      </p:tavLst>
                                    </p:anim>
                                    <p:anim calcmode="lin" valueType="num">
                                      <p:cBhvr>
                                        <p:cTn id="36" dur="1000" fill="hold"/>
                                        <p:tgtEl>
                                          <p:spTgt spid="21506">
                                            <p:txEl>
                                              <p:charRg st="69" end="79"/>
                                            </p:txEl>
                                          </p:spTgt>
                                        </p:tgtEl>
                                        <p:attrNameLst>
                                          <p:attrName>ppt_h</p:attrName>
                                        </p:attrNameLst>
                                      </p:cBhvr>
                                      <p:tavLst>
                                        <p:tav tm="0">
                                          <p:val>
                                            <p:fltVal val="0.000000"/>
                                          </p:val>
                                        </p:tav>
                                        <p:tav tm="100000">
                                          <p:val>
                                            <p:strVal val="#ppt_h"/>
                                          </p:val>
                                        </p:tav>
                                      </p:tavLst>
                                    </p:anim>
                                    <p:anim calcmode="lin" valueType="num">
                                      <p:cBhvr>
                                        <p:cTn id="37" dur="1000" fill="hold"/>
                                        <p:tgtEl>
                                          <p:spTgt spid="21506">
                                            <p:txEl>
                                              <p:charRg st="69" end="79"/>
                                            </p:txEl>
                                          </p:spTgt>
                                        </p:tgtEl>
                                        <p:attrNameLst>
                                          <p:attrName>style.rotation</p:attrName>
                                        </p:attrNameLst>
                                      </p:cBhvr>
                                      <p:tavLst>
                                        <p:tav tm="0">
                                          <p:val>
                                            <p:fltVal val="90.000000"/>
                                          </p:val>
                                        </p:tav>
                                        <p:tav tm="100000">
                                          <p:val>
                                            <p:fltVal val="0.000000"/>
                                          </p:val>
                                        </p:tav>
                                      </p:tavLst>
                                    </p:anim>
                                    <p:animEffect transition="in" filter="fade">
                                      <p:cBhvr>
                                        <p:cTn id="38" dur="1000"/>
                                        <p:tgtEl>
                                          <p:spTgt spid="21506">
                                            <p:txEl>
                                              <p:charRg st="69" end="79"/>
                                            </p:txEl>
                                          </p:spTgt>
                                        </p:tgtEl>
                                      </p:cBhvr>
                                    </p:animEffect>
                                  </p:childTnLst>
                                </p:cTn>
                              </p:par>
                            </p:childTnLst>
                          </p:cTn>
                        </p:par>
                        <p:par>
                          <p:cTn id="39" fill="hold">
                            <p:stCondLst>
                              <p:cond delay="8450"/>
                            </p:stCondLst>
                            <p:childTnLst>
                              <p:par>
                                <p:cTn id="40" presetID="31" presetClass="entr" presetSubtype="0" fill="hold" grpId="0" nodeType="afterEffect">
                                  <p:stCondLst>
                                    <p:cond delay="0"/>
                                  </p:stCondLst>
                                  <p:iterate type="lt">
                                    <p:tmPct val="5000"/>
                                  </p:iterate>
                                  <p:childTnLst>
                                    <p:set>
                                      <p:cBhvr>
                                        <p:cTn id="41" dur="1" fill="hold">
                                          <p:stCondLst>
                                            <p:cond delay="0"/>
                                          </p:stCondLst>
                                        </p:cTn>
                                        <p:tgtEl>
                                          <p:spTgt spid="21506">
                                            <p:txEl>
                                              <p:charRg st="79" end="103"/>
                                            </p:txEl>
                                          </p:spTgt>
                                        </p:tgtEl>
                                        <p:attrNameLst>
                                          <p:attrName>style.visibility</p:attrName>
                                        </p:attrNameLst>
                                      </p:cBhvr>
                                      <p:to>
                                        <p:strVal val="visible"/>
                                      </p:to>
                                    </p:set>
                                    <p:anim calcmode="lin" valueType="num">
                                      <p:cBhvr>
                                        <p:cTn id="42" dur="1000" fill="hold"/>
                                        <p:tgtEl>
                                          <p:spTgt spid="21506">
                                            <p:txEl>
                                              <p:charRg st="79" end="103"/>
                                            </p:txEl>
                                          </p:spTgt>
                                        </p:tgtEl>
                                        <p:attrNameLst>
                                          <p:attrName>ppt_w</p:attrName>
                                        </p:attrNameLst>
                                      </p:cBhvr>
                                      <p:tavLst>
                                        <p:tav tm="0">
                                          <p:val>
                                            <p:fltVal val="0.000000"/>
                                          </p:val>
                                        </p:tav>
                                        <p:tav tm="100000">
                                          <p:val>
                                            <p:strVal val="#ppt_w"/>
                                          </p:val>
                                        </p:tav>
                                      </p:tavLst>
                                    </p:anim>
                                    <p:anim calcmode="lin" valueType="num">
                                      <p:cBhvr>
                                        <p:cTn id="43" dur="1000" fill="hold"/>
                                        <p:tgtEl>
                                          <p:spTgt spid="21506">
                                            <p:txEl>
                                              <p:charRg st="79" end="103"/>
                                            </p:txEl>
                                          </p:spTgt>
                                        </p:tgtEl>
                                        <p:attrNameLst>
                                          <p:attrName>ppt_h</p:attrName>
                                        </p:attrNameLst>
                                      </p:cBhvr>
                                      <p:tavLst>
                                        <p:tav tm="0">
                                          <p:val>
                                            <p:fltVal val="0.000000"/>
                                          </p:val>
                                        </p:tav>
                                        <p:tav tm="100000">
                                          <p:val>
                                            <p:strVal val="#ppt_h"/>
                                          </p:val>
                                        </p:tav>
                                      </p:tavLst>
                                    </p:anim>
                                    <p:anim calcmode="lin" valueType="num">
                                      <p:cBhvr>
                                        <p:cTn id="44" dur="1000" fill="hold"/>
                                        <p:tgtEl>
                                          <p:spTgt spid="21506">
                                            <p:txEl>
                                              <p:charRg st="79" end="103"/>
                                            </p:txEl>
                                          </p:spTgt>
                                        </p:tgtEl>
                                        <p:attrNameLst>
                                          <p:attrName>style.rotation</p:attrName>
                                        </p:attrNameLst>
                                      </p:cBhvr>
                                      <p:tavLst>
                                        <p:tav tm="0">
                                          <p:val>
                                            <p:fltVal val="90.000000"/>
                                          </p:val>
                                        </p:tav>
                                        <p:tav tm="100000">
                                          <p:val>
                                            <p:fltVal val="0.000000"/>
                                          </p:val>
                                        </p:tav>
                                      </p:tavLst>
                                    </p:anim>
                                    <p:animEffect transition="in" filter="fade">
                                      <p:cBhvr>
                                        <p:cTn id="45" dur="1000"/>
                                        <p:tgtEl>
                                          <p:spTgt spid="21506">
                                            <p:txEl>
                                              <p:charRg st="79" end="103"/>
                                            </p:txEl>
                                          </p:spTgt>
                                        </p:tgtEl>
                                      </p:cBhvr>
                                    </p:animEffect>
                                  </p:childTnLst>
                                </p:cTn>
                              </p:par>
                            </p:childTnLst>
                          </p:cTn>
                        </p:par>
                        <p:par>
                          <p:cTn id="46" fill="hold">
                            <p:stCondLst>
                              <p:cond delay="10549"/>
                            </p:stCondLst>
                            <p:childTnLst>
                              <p:par>
                                <p:cTn id="47" presetID="31" presetClass="entr" presetSubtype="0" fill="hold" grpId="0" nodeType="afterEffect">
                                  <p:stCondLst>
                                    <p:cond delay="0"/>
                                  </p:stCondLst>
                                  <p:iterate type="lt">
                                    <p:tmPct val="5000"/>
                                  </p:iterate>
                                  <p:childTnLst>
                                    <p:set>
                                      <p:cBhvr>
                                        <p:cTn id="48" dur="1" fill="hold">
                                          <p:stCondLst>
                                            <p:cond delay="0"/>
                                          </p:stCondLst>
                                        </p:cTn>
                                        <p:tgtEl>
                                          <p:spTgt spid="21506">
                                            <p:txEl>
                                              <p:charRg st="103" end="123"/>
                                            </p:txEl>
                                          </p:spTgt>
                                        </p:tgtEl>
                                        <p:attrNameLst>
                                          <p:attrName>style.visibility</p:attrName>
                                        </p:attrNameLst>
                                      </p:cBhvr>
                                      <p:to>
                                        <p:strVal val="visible"/>
                                      </p:to>
                                    </p:set>
                                    <p:anim calcmode="lin" valueType="num">
                                      <p:cBhvr>
                                        <p:cTn id="49" dur="1000" fill="hold"/>
                                        <p:tgtEl>
                                          <p:spTgt spid="21506">
                                            <p:txEl>
                                              <p:charRg st="103" end="123"/>
                                            </p:txEl>
                                          </p:spTgt>
                                        </p:tgtEl>
                                        <p:attrNameLst>
                                          <p:attrName>ppt_w</p:attrName>
                                        </p:attrNameLst>
                                      </p:cBhvr>
                                      <p:tavLst>
                                        <p:tav tm="0">
                                          <p:val>
                                            <p:fltVal val="0.000000"/>
                                          </p:val>
                                        </p:tav>
                                        <p:tav tm="100000">
                                          <p:val>
                                            <p:strVal val="#ppt_w"/>
                                          </p:val>
                                        </p:tav>
                                      </p:tavLst>
                                    </p:anim>
                                    <p:anim calcmode="lin" valueType="num">
                                      <p:cBhvr>
                                        <p:cTn id="50" dur="1000" fill="hold"/>
                                        <p:tgtEl>
                                          <p:spTgt spid="21506">
                                            <p:txEl>
                                              <p:charRg st="103" end="123"/>
                                            </p:txEl>
                                          </p:spTgt>
                                        </p:tgtEl>
                                        <p:attrNameLst>
                                          <p:attrName>ppt_h</p:attrName>
                                        </p:attrNameLst>
                                      </p:cBhvr>
                                      <p:tavLst>
                                        <p:tav tm="0">
                                          <p:val>
                                            <p:fltVal val="0.000000"/>
                                          </p:val>
                                        </p:tav>
                                        <p:tav tm="100000">
                                          <p:val>
                                            <p:strVal val="#ppt_h"/>
                                          </p:val>
                                        </p:tav>
                                      </p:tavLst>
                                    </p:anim>
                                    <p:anim calcmode="lin" valueType="num">
                                      <p:cBhvr>
                                        <p:cTn id="51" dur="1000" fill="hold"/>
                                        <p:tgtEl>
                                          <p:spTgt spid="21506">
                                            <p:txEl>
                                              <p:charRg st="103" end="123"/>
                                            </p:txEl>
                                          </p:spTgt>
                                        </p:tgtEl>
                                        <p:attrNameLst>
                                          <p:attrName>style.rotation</p:attrName>
                                        </p:attrNameLst>
                                      </p:cBhvr>
                                      <p:tavLst>
                                        <p:tav tm="0">
                                          <p:val>
                                            <p:fltVal val="90.000000"/>
                                          </p:val>
                                        </p:tav>
                                        <p:tav tm="100000">
                                          <p:val>
                                            <p:fltVal val="0.000000"/>
                                          </p:val>
                                        </p:tav>
                                      </p:tavLst>
                                    </p:anim>
                                    <p:animEffect transition="in" filter="fade">
                                      <p:cBhvr>
                                        <p:cTn id="52" dur="1000"/>
                                        <p:tgtEl>
                                          <p:spTgt spid="21506">
                                            <p:txEl>
                                              <p:charRg st="103" end="123"/>
                                            </p:txEl>
                                          </p:spTgt>
                                        </p:tgtEl>
                                      </p:cBhvr>
                                    </p:animEffect>
                                  </p:childTnLst>
                                </p:cTn>
                              </p:par>
                            </p:childTnLst>
                          </p:cTn>
                        </p:par>
                        <p:par>
                          <p:cTn id="53" fill="hold">
                            <p:stCondLst>
                              <p:cond delay="12450"/>
                            </p:stCondLst>
                            <p:childTnLst>
                              <p:par>
                                <p:cTn id="54" presetID="31" presetClass="entr" presetSubtype="0" fill="hold" grpId="0" nodeType="afterEffect">
                                  <p:stCondLst>
                                    <p:cond delay="0"/>
                                  </p:stCondLst>
                                  <p:iterate type="lt">
                                    <p:tmPct val="5000"/>
                                  </p:iterate>
                                  <p:childTnLst>
                                    <p:set>
                                      <p:cBhvr>
                                        <p:cTn id="55" dur="1" fill="hold">
                                          <p:stCondLst>
                                            <p:cond delay="0"/>
                                          </p:stCondLst>
                                        </p:cTn>
                                        <p:tgtEl>
                                          <p:spTgt spid="21506">
                                            <p:txEl>
                                              <p:charRg st="123" end="147"/>
                                            </p:txEl>
                                          </p:spTgt>
                                        </p:tgtEl>
                                        <p:attrNameLst>
                                          <p:attrName>style.visibility</p:attrName>
                                        </p:attrNameLst>
                                      </p:cBhvr>
                                      <p:to>
                                        <p:strVal val="visible"/>
                                      </p:to>
                                    </p:set>
                                    <p:anim calcmode="lin" valueType="num">
                                      <p:cBhvr>
                                        <p:cTn id="56" dur="1000" fill="hold"/>
                                        <p:tgtEl>
                                          <p:spTgt spid="21506">
                                            <p:txEl>
                                              <p:charRg st="123" end="147"/>
                                            </p:txEl>
                                          </p:spTgt>
                                        </p:tgtEl>
                                        <p:attrNameLst>
                                          <p:attrName>ppt_w</p:attrName>
                                        </p:attrNameLst>
                                      </p:cBhvr>
                                      <p:tavLst>
                                        <p:tav tm="0">
                                          <p:val>
                                            <p:fltVal val="0.000000"/>
                                          </p:val>
                                        </p:tav>
                                        <p:tav tm="100000">
                                          <p:val>
                                            <p:strVal val="#ppt_w"/>
                                          </p:val>
                                        </p:tav>
                                      </p:tavLst>
                                    </p:anim>
                                    <p:anim calcmode="lin" valueType="num">
                                      <p:cBhvr>
                                        <p:cTn id="57" dur="1000" fill="hold"/>
                                        <p:tgtEl>
                                          <p:spTgt spid="21506">
                                            <p:txEl>
                                              <p:charRg st="123" end="147"/>
                                            </p:txEl>
                                          </p:spTgt>
                                        </p:tgtEl>
                                        <p:attrNameLst>
                                          <p:attrName>ppt_h</p:attrName>
                                        </p:attrNameLst>
                                      </p:cBhvr>
                                      <p:tavLst>
                                        <p:tav tm="0">
                                          <p:val>
                                            <p:fltVal val="0.000000"/>
                                          </p:val>
                                        </p:tav>
                                        <p:tav tm="100000">
                                          <p:val>
                                            <p:strVal val="#ppt_h"/>
                                          </p:val>
                                        </p:tav>
                                      </p:tavLst>
                                    </p:anim>
                                    <p:anim calcmode="lin" valueType="num">
                                      <p:cBhvr>
                                        <p:cTn id="58" dur="1000" fill="hold"/>
                                        <p:tgtEl>
                                          <p:spTgt spid="21506">
                                            <p:txEl>
                                              <p:charRg st="123" end="147"/>
                                            </p:txEl>
                                          </p:spTgt>
                                        </p:tgtEl>
                                        <p:attrNameLst>
                                          <p:attrName>style.rotation</p:attrName>
                                        </p:attrNameLst>
                                      </p:cBhvr>
                                      <p:tavLst>
                                        <p:tav tm="0">
                                          <p:val>
                                            <p:fltVal val="90.000000"/>
                                          </p:val>
                                        </p:tav>
                                        <p:tav tm="100000">
                                          <p:val>
                                            <p:fltVal val="0.000000"/>
                                          </p:val>
                                        </p:tav>
                                      </p:tavLst>
                                    </p:anim>
                                    <p:animEffect transition="in" filter="fade">
                                      <p:cBhvr>
                                        <p:cTn id="59" dur="1000"/>
                                        <p:tgtEl>
                                          <p:spTgt spid="21506">
                                            <p:txEl>
                                              <p:charRg st="123" end="147"/>
                                            </p:txEl>
                                          </p:spTgt>
                                        </p:tgtEl>
                                      </p:cBhvr>
                                    </p:animEffect>
                                  </p:childTnLst>
                                </p:cTn>
                              </p:par>
                            </p:childTnLst>
                          </p:cTn>
                        </p:par>
                        <p:par>
                          <p:cTn id="60" fill="hold">
                            <p:stCondLst>
                              <p:cond delay="14549"/>
                            </p:stCondLst>
                            <p:childTnLst>
                              <p:par>
                                <p:cTn id="61" presetID="31" presetClass="entr" presetSubtype="0" fill="hold" grpId="0" nodeType="afterEffect">
                                  <p:stCondLst>
                                    <p:cond delay="0"/>
                                  </p:stCondLst>
                                  <p:iterate type="lt">
                                    <p:tmPct val="5000"/>
                                  </p:iterate>
                                  <p:childTnLst>
                                    <p:set>
                                      <p:cBhvr>
                                        <p:cTn id="62" dur="1" fill="hold">
                                          <p:stCondLst>
                                            <p:cond delay="0"/>
                                          </p:stCondLst>
                                        </p:cTn>
                                        <p:tgtEl>
                                          <p:spTgt spid="21506">
                                            <p:txEl>
                                              <p:charRg st="147" end="171"/>
                                            </p:txEl>
                                          </p:spTgt>
                                        </p:tgtEl>
                                        <p:attrNameLst>
                                          <p:attrName>style.visibility</p:attrName>
                                        </p:attrNameLst>
                                      </p:cBhvr>
                                      <p:to>
                                        <p:strVal val="visible"/>
                                      </p:to>
                                    </p:set>
                                    <p:anim calcmode="lin" valueType="num">
                                      <p:cBhvr>
                                        <p:cTn id="63" dur="1000" fill="hold"/>
                                        <p:tgtEl>
                                          <p:spTgt spid="21506">
                                            <p:txEl>
                                              <p:charRg st="147" end="171"/>
                                            </p:txEl>
                                          </p:spTgt>
                                        </p:tgtEl>
                                        <p:attrNameLst>
                                          <p:attrName>ppt_w</p:attrName>
                                        </p:attrNameLst>
                                      </p:cBhvr>
                                      <p:tavLst>
                                        <p:tav tm="0">
                                          <p:val>
                                            <p:fltVal val="0.000000"/>
                                          </p:val>
                                        </p:tav>
                                        <p:tav tm="100000">
                                          <p:val>
                                            <p:strVal val="#ppt_w"/>
                                          </p:val>
                                        </p:tav>
                                      </p:tavLst>
                                    </p:anim>
                                    <p:anim calcmode="lin" valueType="num">
                                      <p:cBhvr>
                                        <p:cTn id="64" dur="1000" fill="hold"/>
                                        <p:tgtEl>
                                          <p:spTgt spid="21506">
                                            <p:txEl>
                                              <p:charRg st="147" end="171"/>
                                            </p:txEl>
                                          </p:spTgt>
                                        </p:tgtEl>
                                        <p:attrNameLst>
                                          <p:attrName>ppt_h</p:attrName>
                                        </p:attrNameLst>
                                      </p:cBhvr>
                                      <p:tavLst>
                                        <p:tav tm="0">
                                          <p:val>
                                            <p:fltVal val="0.000000"/>
                                          </p:val>
                                        </p:tav>
                                        <p:tav tm="100000">
                                          <p:val>
                                            <p:strVal val="#ppt_h"/>
                                          </p:val>
                                        </p:tav>
                                      </p:tavLst>
                                    </p:anim>
                                    <p:anim calcmode="lin" valueType="num">
                                      <p:cBhvr>
                                        <p:cTn id="65" dur="1000" fill="hold"/>
                                        <p:tgtEl>
                                          <p:spTgt spid="21506">
                                            <p:txEl>
                                              <p:charRg st="147" end="171"/>
                                            </p:txEl>
                                          </p:spTgt>
                                        </p:tgtEl>
                                        <p:attrNameLst>
                                          <p:attrName>style.rotation</p:attrName>
                                        </p:attrNameLst>
                                      </p:cBhvr>
                                      <p:tavLst>
                                        <p:tav tm="0">
                                          <p:val>
                                            <p:fltVal val="90.000000"/>
                                          </p:val>
                                        </p:tav>
                                        <p:tav tm="100000">
                                          <p:val>
                                            <p:fltVal val="0.000000"/>
                                          </p:val>
                                        </p:tav>
                                      </p:tavLst>
                                    </p:anim>
                                    <p:animEffect transition="in" filter="fade">
                                      <p:cBhvr>
                                        <p:cTn id="66" dur="1000"/>
                                        <p:tgtEl>
                                          <p:spTgt spid="21506">
                                            <p:txEl>
                                              <p:charRg st="147" end="171"/>
                                            </p:txEl>
                                          </p:spTgt>
                                        </p:tgtEl>
                                      </p:cBhvr>
                                    </p:animEffect>
                                  </p:childTnLst>
                                </p:cTn>
                              </p:par>
                            </p:childTnLst>
                          </p:cTn>
                        </p:par>
                        <p:par>
                          <p:cTn id="67" fill="hold">
                            <p:stCondLst>
                              <p:cond delay="16649"/>
                            </p:stCondLst>
                            <p:childTnLst>
                              <p:par>
                                <p:cTn id="68" presetID="31" presetClass="entr" presetSubtype="0" fill="hold" grpId="0" nodeType="afterEffect">
                                  <p:stCondLst>
                                    <p:cond delay="0"/>
                                  </p:stCondLst>
                                  <p:iterate type="lt">
                                    <p:tmPct val="5000"/>
                                  </p:iterate>
                                  <p:childTnLst>
                                    <p:set>
                                      <p:cBhvr>
                                        <p:cTn id="69" dur="1" fill="hold">
                                          <p:stCondLst>
                                            <p:cond delay="0"/>
                                          </p:stCondLst>
                                        </p:cTn>
                                        <p:tgtEl>
                                          <p:spTgt spid="21506">
                                            <p:txEl>
                                              <p:charRg st="171" end="195"/>
                                            </p:txEl>
                                          </p:spTgt>
                                        </p:tgtEl>
                                        <p:attrNameLst>
                                          <p:attrName>style.visibility</p:attrName>
                                        </p:attrNameLst>
                                      </p:cBhvr>
                                      <p:to>
                                        <p:strVal val="visible"/>
                                      </p:to>
                                    </p:set>
                                    <p:anim calcmode="lin" valueType="num">
                                      <p:cBhvr>
                                        <p:cTn id="70" dur="1000" fill="hold"/>
                                        <p:tgtEl>
                                          <p:spTgt spid="21506">
                                            <p:txEl>
                                              <p:charRg st="171" end="195"/>
                                            </p:txEl>
                                          </p:spTgt>
                                        </p:tgtEl>
                                        <p:attrNameLst>
                                          <p:attrName>ppt_w</p:attrName>
                                        </p:attrNameLst>
                                      </p:cBhvr>
                                      <p:tavLst>
                                        <p:tav tm="0">
                                          <p:val>
                                            <p:fltVal val="0.000000"/>
                                          </p:val>
                                        </p:tav>
                                        <p:tav tm="100000">
                                          <p:val>
                                            <p:strVal val="#ppt_w"/>
                                          </p:val>
                                        </p:tav>
                                      </p:tavLst>
                                    </p:anim>
                                    <p:anim calcmode="lin" valueType="num">
                                      <p:cBhvr>
                                        <p:cTn id="71" dur="1000" fill="hold"/>
                                        <p:tgtEl>
                                          <p:spTgt spid="21506">
                                            <p:txEl>
                                              <p:charRg st="171" end="195"/>
                                            </p:txEl>
                                          </p:spTgt>
                                        </p:tgtEl>
                                        <p:attrNameLst>
                                          <p:attrName>ppt_h</p:attrName>
                                        </p:attrNameLst>
                                      </p:cBhvr>
                                      <p:tavLst>
                                        <p:tav tm="0">
                                          <p:val>
                                            <p:fltVal val="0.000000"/>
                                          </p:val>
                                        </p:tav>
                                        <p:tav tm="100000">
                                          <p:val>
                                            <p:strVal val="#ppt_h"/>
                                          </p:val>
                                        </p:tav>
                                      </p:tavLst>
                                    </p:anim>
                                    <p:anim calcmode="lin" valueType="num">
                                      <p:cBhvr>
                                        <p:cTn id="72" dur="1000" fill="hold"/>
                                        <p:tgtEl>
                                          <p:spTgt spid="21506">
                                            <p:txEl>
                                              <p:charRg st="171" end="195"/>
                                            </p:txEl>
                                          </p:spTgt>
                                        </p:tgtEl>
                                        <p:attrNameLst>
                                          <p:attrName>style.rotation</p:attrName>
                                        </p:attrNameLst>
                                      </p:cBhvr>
                                      <p:tavLst>
                                        <p:tav tm="0">
                                          <p:val>
                                            <p:fltVal val="90.000000"/>
                                          </p:val>
                                        </p:tav>
                                        <p:tav tm="100000">
                                          <p:val>
                                            <p:fltVal val="0.000000"/>
                                          </p:val>
                                        </p:tav>
                                      </p:tavLst>
                                    </p:anim>
                                    <p:animEffect transition="in" filter="fade">
                                      <p:cBhvr>
                                        <p:cTn id="73" dur="1000"/>
                                        <p:tgtEl>
                                          <p:spTgt spid="21506">
                                            <p:txEl>
                                              <p:charRg st="171" end="195"/>
                                            </p:txEl>
                                          </p:spTgt>
                                        </p:tgtEl>
                                      </p:cBhvr>
                                    </p:animEffect>
                                  </p:childTnLst>
                                </p:cTn>
                              </p:par>
                            </p:childTnLst>
                          </p:cTn>
                        </p:par>
                        <p:par>
                          <p:cTn id="74" fill="hold">
                            <p:stCondLst>
                              <p:cond delay="18749"/>
                            </p:stCondLst>
                            <p:childTnLst>
                              <p:par>
                                <p:cTn id="75" presetID="31" presetClass="entr" presetSubtype="0" fill="hold" grpId="0" nodeType="afterEffect">
                                  <p:stCondLst>
                                    <p:cond delay="0"/>
                                  </p:stCondLst>
                                  <p:iterate type="lt">
                                    <p:tmPct val="5000"/>
                                  </p:iterate>
                                  <p:childTnLst>
                                    <p:set>
                                      <p:cBhvr>
                                        <p:cTn id="76" dur="1" fill="hold">
                                          <p:stCondLst>
                                            <p:cond delay="0"/>
                                          </p:stCondLst>
                                        </p:cTn>
                                        <p:tgtEl>
                                          <p:spTgt spid="21506">
                                            <p:txEl>
                                              <p:charRg st="195" end="211"/>
                                            </p:txEl>
                                          </p:spTgt>
                                        </p:tgtEl>
                                        <p:attrNameLst>
                                          <p:attrName>style.visibility</p:attrName>
                                        </p:attrNameLst>
                                      </p:cBhvr>
                                      <p:to>
                                        <p:strVal val="visible"/>
                                      </p:to>
                                    </p:set>
                                    <p:anim calcmode="lin" valueType="num">
                                      <p:cBhvr>
                                        <p:cTn id="77" dur="1000" fill="hold"/>
                                        <p:tgtEl>
                                          <p:spTgt spid="21506">
                                            <p:txEl>
                                              <p:charRg st="195" end="211"/>
                                            </p:txEl>
                                          </p:spTgt>
                                        </p:tgtEl>
                                        <p:attrNameLst>
                                          <p:attrName>ppt_w</p:attrName>
                                        </p:attrNameLst>
                                      </p:cBhvr>
                                      <p:tavLst>
                                        <p:tav tm="0">
                                          <p:val>
                                            <p:fltVal val="0.000000"/>
                                          </p:val>
                                        </p:tav>
                                        <p:tav tm="100000">
                                          <p:val>
                                            <p:strVal val="#ppt_w"/>
                                          </p:val>
                                        </p:tav>
                                      </p:tavLst>
                                    </p:anim>
                                    <p:anim calcmode="lin" valueType="num">
                                      <p:cBhvr>
                                        <p:cTn id="78" dur="1000" fill="hold"/>
                                        <p:tgtEl>
                                          <p:spTgt spid="21506">
                                            <p:txEl>
                                              <p:charRg st="195" end="211"/>
                                            </p:txEl>
                                          </p:spTgt>
                                        </p:tgtEl>
                                        <p:attrNameLst>
                                          <p:attrName>ppt_h</p:attrName>
                                        </p:attrNameLst>
                                      </p:cBhvr>
                                      <p:tavLst>
                                        <p:tav tm="0">
                                          <p:val>
                                            <p:fltVal val="0.000000"/>
                                          </p:val>
                                        </p:tav>
                                        <p:tav tm="100000">
                                          <p:val>
                                            <p:strVal val="#ppt_h"/>
                                          </p:val>
                                        </p:tav>
                                      </p:tavLst>
                                    </p:anim>
                                    <p:anim calcmode="lin" valueType="num">
                                      <p:cBhvr>
                                        <p:cTn id="79" dur="1000" fill="hold"/>
                                        <p:tgtEl>
                                          <p:spTgt spid="21506">
                                            <p:txEl>
                                              <p:charRg st="195" end="211"/>
                                            </p:txEl>
                                          </p:spTgt>
                                        </p:tgtEl>
                                        <p:attrNameLst>
                                          <p:attrName>style.rotation</p:attrName>
                                        </p:attrNameLst>
                                      </p:cBhvr>
                                      <p:tavLst>
                                        <p:tav tm="0">
                                          <p:val>
                                            <p:fltVal val="90.000000"/>
                                          </p:val>
                                        </p:tav>
                                        <p:tav tm="100000">
                                          <p:val>
                                            <p:fltVal val="0.000000"/>
                                          </p:val>
                                        </p:tav>
                                      </p:tavLst>
                                    </p:anim>
                                    <p:animEffect transition="in" filter="fade">
                                      <p:cBhvr>
                                        <p:cTn id="80" dur="1000"/>
                                        <p:tgtEl>
                                          <p:spTgt spid="21506">
                                            <p:txEl>
                                              <p:charRg st="195" end="211"/>
                                            </p:txEl>
                                          </p:spTgt>
                                        </p:tgtEl>
                                      </p:cBhvr>
                                    </p:animEffect>
                                  </p:childTnLst>
                                </p:cTn>
                              </p:par>
                            </p:childTnLst>
                          </p:cTn>
                        </p:par>
                        <p:par>
                          <p:cTn id="81" fill="hold">
                            <p:stCondLst>
                              <p:cond delay="20449"/>
                            </p:stCondLst>
                            <p:childTnLst>
                              <p:par>
                                <p:cTn id="82" presetID="31" presetClass="entr" presetSubtype="0" fill="hold" grpId="0" nodeType="afterEffect">
                                  <p:stCondLst>
                                    <p:cond delay="0"/>
                                  </p:stCondLst>
                                  <p:iterate type="lt">
                                    <p:tmPct val="5000"/>
                                  </p:iterate>
                                  <p:childTnLst>
                                    <p:set>
                                      <p:cBhvr>
                                        <p:cTn id="83" dur="1" fill="hold">
                                          <p:stCondLst>
                                            <p:cond delay="0"/>
                                          </p:stCondLst>
                                        </p:cTn>
                                        <p:tgtEl>
                                          <p:spTgt spid="21506">
                                            <p:txEl>
                                              <p:charRg st="211" end="216"/>
                                            </p:txEl>
                                          </p:spTgt>
                                        </p:tgtEl>
                                        <p:attrNameLst>
                                          <p:attrName>style.visibility</p:attrName>
                                        </p:attrNameLst>
                                      </p:cBhvr>
                                      <p:to>
                                        <p:strVal val="visible"/>
                                      </p:to>
                                    </p:set>
                                    <p:anim calcmode="lin" valueType="num">
                                      <p:cBhvr>
                                        <p:cTn id="84" dur="1000" fill="hold"/>
                                        <p:tgtEl>
                                          <p:spTgt spid="21506">
                                            <p:txEl>
                                              <p:charRg st="211" end="216"/>
                                            </p:txEl>
                                          </p:spTgt>
                                        </p:tgtEl>
                                        <p:attrNameLst>
                                          <p:attrName>ppt_w</p:attrName>
                                        </p:attrNameLst>
                                      </p:cBhvr>
                                      <p:tavLst>
                                        <p:tav tm="0">
                                          <p:val>
                                            <p:fltVal val="0.000000"/>
                                          </p:val>
                                        </p:tav>
                                        <p:tav tm="100000">
                                          <p:val>
                                            <p:strVal val="#ppt_w"/>
                                          </p:val>
                                        </p:tav>
                                      </p:tavLst>
                                    </p:anim>
                                    <p:anim calcmode="lin" valueType="num">
                                      <p:cBhvr>
                                        <p:cTn id="85" dur="1000" fill="hold"/>
                                        <p:tgtEl>
                                          <p:spTgt spid="21506">
                                            <p:txEl>
                                              <p:charRg st="211" end="216"/>
                                            </p:txEl>
                                          </p:spTgt>
                                        </p:tgtEl>
                                        <p:attrNameLst>
                                          <p:attrName>ppt_h</p:attrName>
                                        </p:attrNameLst>
                                      </p:cBhvr>
                                      <p:tavLst>
                                        <p:tav tm="0">
                                          <p:val>
                                            <p:fltVal val="0.000000"/>
                                          </p:val>
                                        </p:tav>
                                        <p:tav tm="100000">
                                          <p:val>
                                            <p:strVal val="#ppt_h"/>
                                          </p:val>
                                        </p:tav>
                                      </p:tavLst>
                                    </p:anim>
                                    <p:anim calcmode="lin" valueType="num">
                                      <p:cBhvr>
                                        <p:cTn id="86" dur="1000" fill="hold"/>
                                        <p:tgtEl>
                                          <p:spTgt spid="21506">
                                            <p:txEl>
                                              <p:charRg st="211" end="216"/>
                                            </p:txEl>
                                          </p:spTgt>
                                        </p:tgtEl>
                                        <p:attrNameLst>
                                          <p:attrName>style.rotation</p:attrName>
                                        </p:attrNameLst>
                                      </p:cBhvr>
                                      <p:tavLst>
                                        <p:tav tm="0">
                                          <p:val>
                                            <p:fltVal val="90.000000"/>
                                          </p:val>
                                        </p:tav>
                                        <p:tav tm="100000">
                                          <p:val>
                                            <p:fltVal val="0.000000"/>
                                          </p:val>
                                        </p:tav>
                                      </p:tavLst>
                                    </p:anim>
                                    <p:animEffect transition="in" filter="fade">
                                      <p:cBhvr>
                                        <p:cTn id="87" dur="1000"/>
                                        <p:tgtEl>
                                          <p:spTgt spid="21506">
                                            <p:txEl>
                                              <p:charRg st="211" end="2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1276"/>
          <a:stretch>
            <a:fillRect/>
          </a:stretch>
        </p:blipFill>
        <p:spPr>
          <a:xfrm>
            <a:off x="-9513" y="1112522"/>
            <a:ext cx="3357060" cy="2401835"/>
          </a:xfrm>
          <a:prstGeom prst="rect">
            <a:avLst/>
          </a:prstGeom>
        </p:spPr>
      </p:pic>
      <p:sp>
        <p:nvSpPr>
          <p:cNvPr id="14" name="TextBox 76"/>
          <p:cNvSpPr txBox="1"/>
          <p:nvPr/>
        </p:nvSpPr>
        <p:spPr>
          <a:xfrm>
            <a:off x="2734310" y="581660"/>
            <a:ext cx="6654165" cy="1014730"/>
          </a:xfrm>
          <a:prstGeom prst="rect">
            <a:avLst/>
          </a:prstGeom>
          <a:noFill/>
        </p:spPr>
        <p:txBody>
          <a:bodyPr wrap="square" rtlCol="0">
            <a:spAutoFit/>
          </a:bodyPr>
          <a:lstStyle/>
          <a:p>
            <a:pPr algn="ctr"/>
            <a:r>
              <a:rPr lang="zh-CN" altLang="en-US" sz="6000" dirty="0">
                <a:solidFill>
                  <a:srgbClr val="1C8A4E"/>
                </a:solidFill>
                <a:latin typeface="汉仪南宫体简" panose="02010609000101010101" pitchFamily="49" charset="-122"/>
                <a:ea typeface="汉仪南宫体简" panose="02010609000101010101" pitchFamily="49" charset="-122"/>
              </a:rPr>
              <a:t>什么是邓小平理论？</a:t>
            </a:r>
            <a:endParaRPr lang="zh-CN" altLang="en-US" sz="6000" dirty="0">
              <a:solidFill>
                <a:srgbClr val="1C8A4E"/>
              </a:solidFill>
              <a:latin typeface="汉仪南宫体简" panose="02010609000101010101" pitchFamily="49" charset="-122"/>
              <a:ea typeface="汉仪南宫体简" panose="02010609000101010101" pitchFamily="49" charset="-122"/>
            </a:endParaRPr>
          </a:p>
        </p:txBody>
      </p:sp>
      <p:sp>
        <p:nvSpPr>
          <p:cNvPr id="16" name="TextBox 76"/>
          <p:cNvSpPr txBox="1"/>
          <p:nvPr/>
        </p:nvSpPr>
        <p:spPr>
          <a:xfrm>
            <a:off x="2802890" y="2734310"/>
            <a:ext cx="6585585" cy="3415030"/>
          </a:xfrm>
          <a:prstGeom prst="rect">
            <a:avLst/>
          </a:prstGeom>
          <a:noFill/>
          <a:effectLst/>
        </p:spPr>
        <p:txBody>
          <a:bodyPr wrap="square" rtlCol="0">
            <a:spAutoFit/>
          </a:bodyPr>
          <a:lstStyle/>
          <a:p>
            <a:pPr algn="ctr"/>
            <a:r>
              <a:rPr lang="zh-CN" altLang="en-US" sz="3600" dirty="0">
                <a:solidFill>
                  <a:srgbClr val="FF0000"/>
                </a:solidFill>
                <a:latin typeface="汉仪南宫体简" panose="02010609000101010101" pitchFamily="49" charset="-122"/>
                <a:ea typeface="汉仪南宫体简" panose="02010609000101010101" pitchFamily="49" charset="-122"/>
              </a:rPr>
              <a:t>邓小平理论是马克思列宁主义同当代中国实践和时代特征相结合的产物，是毛泽东思想在新的历史条件下的继承和发展，是当代中国的马克思主义，是中国共产党集体智慧的结晶。</a:t>
            </a:r>
            <a:endParaRPr lang="zh-CN" altLang="en-US" sz="3600" dirty="0">
              <a:solidFill>
                <a:srgbClr val="FF0000"/>
              </a:solidFill>
              <a:latin typeface="汉仪南宫体简" panose="02010609000101010101" pitchFamily="49" charset="-122"/>
              <a:ea typeface="汉仪南宫体简" panose="02010609000101010101" pitchFamily="49" charset="-122"/>
            </a:endParaRPr>
          </a:p>
        </p:txBody>
      </p:sp>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1276"/>
          <a:stretch>
            <a:fillRect/>
          </a:stretch>
        </p:blipFill>
        <p:spPr>
          <a:xfrm flipH="1">
            <a:off x="8834940" y="1112521"/>
            <a:ext cx="3357060" cy="2401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31018"/>
          <a:stretch>
            <a:fillRect/>
          </a:stretch>
        </p:blipFill>
        <p:spPr>
          <a:xfrm flipH="1">
            <a:off x="533397" y="170703"/>
            <a:ext cx="3037605" cy="1930967"/>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276"/>
          <a:stretch>
            <a:fillRect/>
          </a:stretch>
        </p:blipFill>
        <p:spPr>
          <a:xfrm flipH="1">
            <a:off x="9876155" y="4951888"/>
            <a:ext cx="2228850" cy="1594648"/>
          </a:xfrm>
          <a:prstGeom prst="rect">
            <a:avLst/>
          </a:prstGeom>
        </p:spPr>
      </p:pic>
      <p:sp>
        <p:nvSpPr>
          <p:cNvPr id="28" name="Text Box 3"/>
          <p:cNvSpPr>
            <a:spLocks noChangeArrowheads="1"/>
          </p:cNvSpPr>
          <p:nvPr/>
        </p:nvSpPr>
        <p:spPr bwMode="auto">
          <a:xfrm>
            <a:off x="10647871" y="736450"/>
            <a:ext cx="861774" cy="1502976"/>
          </a:xfrm>
          <a:prstGeom prst="rect">
            <a:avLst/>
          </a:prstGeom>
          <a:noFill/>
          <a:effectLst/>
        </p:spPr>
        <p:txBody>
          <a:bodyPr vert="eaVert" wrap="none">
            <a:spAutoFit/>
          </a:bodyPr>
          <a:lstStyle/>
          <a:p>
            <a:pPr>
              <a:spcBef>
                <a:spcPct val="0"/>
              </a:spcBef>
            </a:pPr>
            <a:r>
              <a:rPr lang="zh-CN" altLang="en-US" sz="4400"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Calibri" panose="020F0502020204030204" pitchFamily="34" charset="0"/>
              </a:rPr>
              <a:t>目 录</a:t>
            </a:r>
            <a:endParaRPr lang="en-US" altLang="zh-CN" sz="4400" dirty="0" smtClean="0">
              <a:solidFill>
                <a:schemeClr val="tx1">
                  <a:lumMod val="75000"/>
                  <a:lumOff val="25000"/>
                </a:schemeClr>
              </a:solidFill>
              <a:latin typeface="汉仪南宫体简" panose="02010609000101010101" pitchFamily="49" charset="-122"/>
              <a:ea typeface="汉仪南宫体简" panose="02010609000101010101" pitchFamily="49" charset="-122"/>
              <a:sym typeface="Calibri" panose="020F0502020204030204" pitchFamily="34" charset="0"/>
            </a:endParaRPr>
          </a:p>
        </p:txBody>
      </p:sp>
      <p:sp>
        <p:nvSpPr>
          <p:cNvPr id="29" name="文本框 28"/>
          <p:cNvSpPr txBox="1"/>
          <p:nvPr/>
        </p:nvSpPr>
        <p:spPr>
          <a:xfrm>
            <a:off x="11232646" y="774155"/>
            <a:ext cx="553998" cy="1427567"/>
          </a:xfrm>
          <a:prstGeom prst="rect">
            <a:avLst/>
          </a:prstGeom>
          <a:noFill/>
        </p:spPr>
        <p:txBody>
          <a:bodyPr vert="eaVert" wrap="square" rtlCol="0">
            <a:spAutoFit/>
          </a:bodyPr>
          <a:lstStyle/>
          <a:p>
            <a:pPr algn="ctr"/>
            <a:r>
              <a:rPr lang="en-US" altLang="zh-CN" sz="2400" dirty="0" smtClean="0">
                <a:solidFill>
                  <a:schemeClr val="tx1">
                    <a:lumMod val="75000"/>
                    <a:lumOff val="25000"/>
                  </a:schemeClr>
                </a:solidFill>
                <a:latin typeface="汉仪南宫体简" panose="02010609000101010101" pitchFamily="49" charset="-122"/>
                <a:ea typeface="汉仪南宫体简" panose="02010609000101010101" pitchFamily="49" charset="-122"/>
              </a:rPr>
              <a:t>CONTENT</a:t>
            </a:r>
            <a:endParaRPr lang="zh-CN" altLang="en-US" sz="2400" dirty="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
        <p:nvSpPr>
          <p:cNvPr id="30" name="椭圆 1"/>
          <p:cNvSpPr>
            <a:spLocks noChangeArrowheads="1"/>
          </p:cNvSpPr>
          <p:nvPr/>
        </p:nvSpPr>
        <p:spPr bwMode="auto">
          <a:xfrm>
            <a:off x="3571270" y="2291496"/>
            <a:ext cx="727831" cy="727831"/>
          </a:xfrm>
          <a:prstGeom prst="roundRect">
            <a:avLst/>
          </a:prstGeom>
          <a:solidFill>
            <a:srgbClr val="EE7A2B"/>
          </a:solidFill>
          <a:ln w="19050">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chemeClr val="bg1"/>
              </a:solidFill>
              <a:latin typeface="汉仪南宫体简" panose="02010609000101010101" pitchFamily="49" charset="-122"/>
              <a:ea typeface="汉仪南宫体简" panose="02010609000101010101" pitchFamily="49" charset="-122"/>
            </a:endParaRPr>
          </a:p>
        </p:txBody>
      </p:sp>
      <p:sp>
        <p:nvSpPr>
          <p:cNvPr id="31" name="TextBox 32"/>
          <p:cNvSpPr txBox="1">
            <a:spLocks noChangeArrowheads="1"/>
          </p:cNvSpPr>
          <p:nvPr/>
        </p:nvSpPr>
        <p:spPr bwMode="auto">
          <a:xfrm>
            <a:off x="3637003" y="2363321"/>
            <a:ext cx="59503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dirty="0" smtClean="0">
                <a:solidFill>
                  <a:schemeClr val="bg1"/>
                </a:solidFill>
                <a:latin typeface="汉仪南宫体简" panose="02010609000101010101" pitchFamily="49" charset="-122"/>
                <a:ea typeface="汉仪南宫体简" panose="02010609000101010101" pitchFamily="49" charset="-122"/>
              </a:rPr>
              <a:t>肆</a:t>
            </a:r>
            <a:endParaRPr lang="zh-CN" altLang="en-US" sz="3200" dirty="0">
              <a:solidFill>
                <a:schemeClr val="bg1"/>
              </a:solidFill>
              <a:latin typeface="汉仪南宫体简" panose="02010609000101010101" pitchFamily="49" charset="-122"/>
              <a:ea typeface="汉仪南宫体简" panose="02010609000101010101" pitchFamily="49" charset="-122"/>
            </a:endParaRPr>
          </a:p>
        </p:txBody>
      </p:sp>
      <p:sp>
        <p:nvSpPr>
          <p:cNvPr id="33" name="TextBox 76"/>
          <p:cNvSpPr txBox="1"/>
          <p:nvPr/>
        </p:nvSpPr>
        <p:spPr>
          <a:xfrm>
            <a:off x="3571240" y="3081020"/>
            <a:ext cx="613410" cy="2753995"/>
          </a:xfrm>
          <a:prstGeom prst="rect">
            <a:avLst/>
          </a:prstGeom>
          <a:noFill/>
          <a:effectLst/>
        </p:spPr>
        <p:txBody>
          <a:bodyPr vert="eaVert" wrap="square" rtlCol="0">
            <a:spAutoFit/>
          </a:bodyPr>
          <a:lstStyle/>
          <a:p>
            <a:r>
              <a:rPr lang="zh-CN" altLang="en-US" sz="2800" b="1" dirty="0" smtClean="0">
                <a:solidFill>
                  <a:srgbClr val="EE7A2B"/>
                </a:solidFill>
                <a:latin typeface="汉仪南宫体简" panose="02010609000101010101" pitchFamily="49" charset="-122"/>
                <a:ea typeface="汉仪南宫体简" panose="02010609000101010101" pitchFamily="49" charset="-122"/>
              </a:rPr>
              <a:t>（四）精髓</a:t>
            </a:r>
            <a:endParaRPr lang="zh-CN" altLang="en-US" sz="2800" b="1" dirty="0" smtClean="0">
              <a:solidFill>
                <a:srgbClr val="EE7A2B"/>
              </a:solidFill>
              <a:latin typeface="汉仪南宫体简" panose="02010609000101010101" pitchFamily="49" charset="-122"/>
              <a:ea typeface="汉仪南宫体简" panose="02010609000101010101" pitchFamily="49" charset="-122"/>
            </a:endParaRPr>
          </a:p>
        </p:txBody>
      </p:sp>
      <p:sp>
        <p:nvSpPr>
          <p:cNvPr id="34" name="椭圆 1"/>
          <p:cNvSpPr>
            <a:spLocks noChangeArrowheads="1"/>
          </p:cNvSpPr>
          <p:nvPr/>
        </p:nvSpPr>
        <p:spPr bwMode="auto">
          <a:xfrm>
            <a:off x="5187267" y="2239426"/>
            <a:ext cx="727831" cy="727831"/>
          </a:xfrm>
          <a:prstGeom prst="roundRect">
            <a:avLst/>
          </a:prstGeom>
          <a:solidFill>
            <a:srgbClr val="1C8A4E"/>
          </a:solidFill>
          <a:ln w="19050">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chemeClr val="bg1"/>
              </a:solidFill>
              <a:latin typeface="汉仪南宫体简" panose="02010609000101010101" pitchFamily="49" charset="-122"/>
              <a:ea typeface="汉仪南宫体简" panose="02010609000101010101" pitchFamily="49" charset="-122"/>
            </a:endParaRPr>
          </a:p>
        </p:txBody>
      </p:sp>
      <p:sp>
        <p:nvSpPr>
          <p:cNvPr id="35" name="TextBox 32"/>
          <p:cNvSpPr txBox="1">
            <a:spLocks noChangeArrowheads="1"/>
          </p:cNvSpPr>
          <p:nvPr/>
        </p:nvSpPr>
        <p:spPr bwMode="auto">
          <a:xfrm>
            <a:off x="5250460" y="2317601"/>
            <a:ext cx="59503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dirty="0" smtClean="0">
                <a:solidFill>
                  <a:schemeClr val="bg1"/>
                </a:solidFill>
                <a:latin typeface="汉仪南宫体简" panose="02010609000101010101" pitchFamily="49" charset="-122"/>
                <a:ea typeface="汉仪南宫体简" panose="02010609000101010101" pitchFamily="49" charset="-122"/>
              </a:rPr>
              <a:t>叁</a:t>
            </a:r>
            <a:endParaRPr lang="zh-CN" altLang="en-US" sz="3200" dirty="0">
              <a:solidFill>
                <a:schemeClr val="bg1"/>
              </a:solidFill>
              <a:latin typeface="汉仪南宫体简" panose="02010609000101010101" pitchFamily="49" charset="-122"/>
              <a:ea typeface="汉仪南宫体简" panose="02010609000101010101" pitchFamily="49" charset="-122"/>
            </a:endParaRPr>
          </a:p>
        </p:txBody>
      </p:sp>
      <p:sp>
        <p:nvSpPr>
          <p:cNvPr id="37" name="TextBox 76"/>
          <p:cNvSpPr txBox="1"/>
          <p:nvPr/>
        </p:nvSpPr>
        <p:spPr>
          <a:xfrm>
            <a:off x="5301688" y="3045432"/>
            <a:ext cx="613410" cy="2754306"/>
          </a:xfrm>
          <a:prstGeom prst="rect">
            <a:avLst/>
          </a:prstGeom>
          <a:noFill/>
          <a:effectLst/>
        </p:spPr>
        <p:txBody>
          <a:bodyPr vert="eaVert" wrap="square" rtlCol="0">
            <a:spAutoFit/>
          </a:bodyPr>
          <a:lstStyle/>
          <a:p>
            <a:r>
              <a:rPr lang="zh-CN" altLang="en-US" sz="2800" b="1" dirty="0" smtClean="0">
                <a:solidFill>
                  <a:srgbClr val="1C8A4E"/>
                </a:solidFill>
                <a:latin typeface="汉仪南宫体简" panose="02010609000101010101" pitchFamily="49" charset="-122"/>
                <a:ea typeface="汉仪南宫体简" panose="02010609000101010101" pitchFamily="49" charset="-122"/>
              </a:rPr>
              <a:t>（三）实质</a:t>
            </a:r>
            <a:endParaRPr lang="zh-CN" altLang="en-US" sz="2800" b="1" dirty="0" smtClean="0">
              <a:solidFill>
                <a:srgbClr val="1C8A4E"/>
              </a:solidFill>
              <a:latin typeface="汉仪南宫体简" panose="02010609000101010101" pitchFamily="49" charset="-122"/>
              <a:ea typeface="汉仪南宫体简" panose="02010609000101010101" pitchFamily="49" charset="-122"/>
            </a:endParaRPr>
          </a:p>
        </p:txBody>
      </p:sp>
      <p:sp>
        <p:nvSpPr>
          <p:cNvPr id="38" name="椭圆 1"/>
          <p:cNvSpPr>
            <a:spLocks noChangeArrowheads="1"/>
          </p:cNvSpPr>
          <p:nvPr/>
        </p:nvSpPr>
        <p:spPr bwMode="auto">
          <a:xfrm>
            <a:off x="7202679" y="2239426"/>
            <a:ext cx="727831" cy="727831"/>
          </a:xfrm>
          <a:prstGeom prst="roundRect">
            <a:avLst/>
          </a:prstGeom>
          <a:solidFill>
            <a:srgbClr val="EE7A2B"/>
          </a:solidFill>
          <a:ln w="19050">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chemeClr val="bg1"/>
              </a:solidFill>
              <a:latin typeface="汉仪南宫体简" panose="02010609000101010101" pitchFamily="49" charset="-122"/>
              <a:ea typeface="汉仪南宫体简" panose="02010609000101010101" pitchFamily="49" charset="-122"/>
            </a:endParaRPr>
          </a:p>
        </p:txBody>
      </p:sp>
      <p:sp>
        <p:nvSpPr>
          <p:cNvPr id="39" name="TextBox 32"/>
          <p:cNvSpPr txBox="1">
            <a:spLocks noChangeArrowheads="1"/>
          </p:cNvSpPr>
          <p:nvPr/>
        </p:nvSpPr>
        <p:spPr bwMode="auto">
          <a:xfrm>
            <a:off x="7265872" y="2317601"/>
            <a:ext cx="59503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dirty="0" smtClean="0">
                <a:solidFill>
                  <a:schemeClr val="bg1"/>
                </a:solidFill>
                <a:latin typeface="汉仪南宫体简" panose="02010609000101010101" pitchFamily="49" charset="-122"/>
                <a:ea typeface="汉仪南宫体简" panose="02010609000101010101" pitchFamily="49" charset="-122"/>
              </a:rPr>
              <a:t>贰</a:t>
            </a:r>
            <a:endParaRPr lang="zh-CN" altLang="en-US" sz="3200" dirty="0">
              <a:solidFill>
                <a:schemeClr val="bg1"/>
              </a:solidFill>
              <a:latin typeface="汉仪南宫体简" panose="02010609000101010101" pitchFamily="49" charset="-122"/>
              <a:ea typeface="汉仪南宫体简" panose="02010609000101010101" pitchFamily="49" charset="-122"/>
            </a:endParaRPr>
          </a:p>
        </p:txBody>
      </p:sp>
      <p:sp>
        <p:nvSpPr>
          <p:cNvPr id="41" name="TextBox 76"/>
          <p:cNvSpPr txBox="1"/>
          <p:nvPr/>
        </p:nvSpPr>
        <p:spPr>
          <a:xfrm>
            <a:off x="7317100" y="3045432"/>
            <a:ext cx="613410" cy="2754306"/>
          </a:xfrm>
          <a:prstGeom prst="rect">
            <a:avLst/>
          </a:prstGeom>
          <a:noFill/>
          <a:effectLst/>
        </p:spPr>
        <p:txBody>
          <a:bodyPr vert="eaVert" wrap="square" rtlCol="0">
            <a:spAutoFit/>
          </a:bodyPr>
          <a:lstStyle/>
          <a:p>
            <a:r>
              <a:rPr lang="zh-CN" altLang="en-US" sz="2800" b="1" dirty="0" smtClean="0">
                <a:solidFill>
                  <a:srgbClr val="EE7A2B"/>
                </a:solidFill>
                <a:latin typeface="汉仪南宫体简" panose="02010609000101010101" pitchFamily="49" charset="-122"/>
                <a:ea typeface="汉仪南宫体简" panose="02010609000101010101" pitchFamily="49" charset="-122"/>
              </a:rPr>
              <a:t>（二）意义</a:t>
            </a:r>
            <a:endParaRPr lang="zh-CN" altLang="en-US" sz="2800" b="1" dirty="0" smtClean="0">
              <a:solidFill>
                <a:srgbClr val="EE7A2B"/>
              </a:solidFill>
              <a:latin typeface="汉仪南宫体简" panose="02010609000101010101" pitchFamily="49" charset="-122"/>
              <a:ea typeface="汉仪南宫体简" panose="02010609000101010101" pitchFamily="49" charset="-122"/>
            </a:endParaRPr>
          </a:p>
        </p:txBody>
      </p:sp>
      <p:sp>
        <p:nvSpPr>
          <p:cNvPr id="42" name="椭圆 1"/>
          <p:cNvSpPr>
            <a:spLocks noChangeArrowheads="1"/>
          </p:cNvSpPr>
          <p:nvPr/>
        </p:nvSpPr>
        <p:spPr bwMode="auto">
          <a:xfrm>
            <a:off x="9218091" y="2239426"/>
            <a:ext cx="727831" cy="727831"/>
          </a:xfrm>
          <a:prstGeom prst="roundRect">
            <a:avLst/>
          </a:prstGeom>
          <a:solidFill>
            <a:srgbClr val="1C8A4E"/>
          </a:solidFill>
          <a:ln w="19050">
            <a:noFill/>
          </a:ln>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chemeClr val="bg1"/>
              </a:solidFill>
              <a:latin typeface="汉仪南宫体简" panose="02010609000101010101" pitchFamily="49" charset="-122"/>
              <a:ea typeface="汉仪南宫体简" panose="02010609000101010101" pitchFamily="49" charset="-122"/>
            </a:endParaRPr>
          </a:p>
        </p:txBody>
      </p:sp>
      <p:sp>
        <p:nvSpPr>
          <p:cNvPr id="43" name="TextBox 32"/>
          <p:cNvSpPr txBox="1">
            <a:spLocks noChangeArrowheads="1"/>
          </p:cNvSpPr>
          <p:nvPr/>
        </p:nvSpPr>
        <p:spPr bwMode="auto">
          <a:xfrm>
            <a:off x="9281284" y="2317601"/>
            <a:ext cx="59503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dirty="0" smtClean="0">
                <a:solidFill>
                  <a:schemeClr val="bg1"/>
                </a:solidFill>
                <a:latin typeface="汉仪南宫体简" panose="02010609000101010101" pitchFamily="49" charset="-122"/>
                <a:ea typeface="汉仪南宫体简" panose="02010609000101010101" pitchFamily="49" charset="-122"/>
              </a:rPr>
              <a:t>壹</a:t>
            </a:r>
            <a:endParaRPr lang="zh-CN" altLang="en-US" sz="3200" dirty="0">
              <a:solidFill>
                <a:schemeClr val="bg1"/>
              </a:solidFill>
              <a:latin typeface="汉仪南宫体简" panose="02010609000101010101" pitchFamily="49" charset="-122"/>
              <a:ea typeface="汉仪南宫体简" panose="02010609000101010101" pitchFamily="49" charset="-122"/>
            </a:endParaRPr>
          </a:p>
        </p:txBody>
      </p:sp>
      <p:sp>
        <p:nvSpPr>
          <p:cNvPr id="45" name="TextBox 76"/>
          <p:cNvSpPr txBox="1"/>
          <p:nvPr/>
        </p:nvSpPr>
        <p:spPr>
          <a:xfrm>
            <a:off x="9333147" y="3045432"/>
            <a:ext cx="613410" cy="2754306"/>
          </a:xfrm>
          <a:prstGeom prst="rect">
            <a:avLst/>
          </a:prstGeom>
          <a:noFill/>
          <a:effectLst/>
        </p:spPr>
        <p:txBody>
          <a:bodyPr vert="eaVert" wrap="square" rtlCol="0">
            <a:spAutoFit/>
          </a:bodyPr>
          <a:lstStyle/>
          <a:p>
            <a:r>
              <a:rPr lang="zh-CN" altLang="en-US" sz="2800" b="1" dirty="0" smtClean="0">
                <a:solidFill>
                  <a:srgbClr val="1C8A4E"/>
                </a:solidFill>
                <a:latin typeface="汉仪南宫体简" panose="02010609000101010101" pitchFamily="49" charset="-122"/>
                <a:ea typeface="汉仪南宫体简" panose="02010609000101010101" pitchFamily="49" charset="-122"/>
              </a:rPr>
              <a:t>（一）过程</a:t>
            </a:r>
            <a:endParaRPr lang="zh-CN" altLang="en-US" sz="2800" b="1" dirty="0" smtClean="0">
              <a:solidFill>
                <a:srgbClr val="1C8A4E"/>
              </a:solidFill>
              <a:latin typeface="汉仪南宫体简" panose="02010609000101010101" pitchFamily="49" charset="-122"/>
              <a:ea typeface="汉仪南宫体简" panose="0201060900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6"/>
          <p:cNvSpPr txBox="1"/>
          <p:nvPr/>
        </p:nvSpPr>
        <p:spPr>
          <a:xfrm>
            <a:off x="336550" y="304800"/>
            <a:ext cx="5793740" cy="768350"/>
          </a:xfrm>
          <a:prstGeom prst="rect">
            <a:avLst/>
          </a:prstGeom>
          <a:noFill/>
        </p:spPr>
        <p:txBody>
          <a:bodyPr wrap="square" rtlCol="0">
            <a:spAutoFit/>
          </a:bodyPr>
          <a:lstStyle/>
          <a:p>
            <a:pPr algn="ctr"/>
            <a:r>
              <a:rPr lang="zh-CN" altLang="en-US" sz="4400" b="1" dirty="0" smtClean="0">
                <a:solidFill>
                  <a:srgbClr val="1C8A4E"/>
                </a:solidFill>
                <a:latin typeface="汉仪南宫体简" panose="02010609000101010101" pitchFamily="49" charset="-122"/>
                <a:ea typeface="汉仪南宫体简" panose="02010609000101010101" pitchFamily="49" charset="-122"/>
              </a:rPr>
              <a:t>（一）过程：</a:t>
            </a:r>
            <a:r>
              <a:rPr lang="en-US" altLang="zh-CN" sz="4400" b="1" dirty="0" smtClean="0">
                <a:solidFill>
                  <a:srgbClr val="1C8A4E"/>
                </a:solidFill>
                <a:latin typeface="汉仪南宫体简" panose="02010609000101010101" pitchFamily="49" charset="-122"/>
                <a:ea typeface="汉仪南宫体简" panose="02010609000101010101" pitchFamily="49" charset="-122"/>
              </a:rPr>
              <a:t>1.</a:t>
            </a:r>
            <a:r>
              <a:rPr lang="zh-CN" altLang="en-US" sz="4400" b="1" dirty="0" smtClean="0">
                <a:solidFill>
                  <a:srgbClr val="1C8A4E"/>
                </a:solidFill>
                <a:latin typeface="汉仪南宫体简" panose="02010609000101010101" pitchFamily="49" charset="-122"/>
                <a:ea typeface="汉仪南宫体简" panose="02010609000101010101" pitchFamily="49" charset="-122"/>
              </a:rPr>
              <a:t>创建</a:t>
            </a:r>
            <a:r>
              <a:rPr lang="zh-CN" altLang="en-US" sz="4400" dirty="0" smtClean="0">
                <a:solidFill>
                  <a:srgbClr val="1C8A4E"/>
                </a:solidFill>
                <a:latin typeface="汉仪南宫体简" panose="02010609000101010101" pitchFamily="49" charset="-122"/>
                <a:ea typeface="汉仪南宫体简" panose="02010609000101010101" pitchFamily="49" charset="-122"/>
              </a:rPr>
              <a:t>：</a:t>
            </a:r>
            <a:endParaRPr lang="zh-CN" altLang="en-US" sz="4400" dirty="0" smtClean="0">
              <a:solidFill>
                <a:srgbClr val="1C8A4E"/>
              </a:solidFill>
              <a:latin typeface="汉仪南宫体简" panose="02010609000101010101" pitchFamily="49" charset="-122"/>
              <a:ea typeface="汉仪南宫体简" panose="02010609000101010101" pitchFamily="49"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46897"/>
          <a:stretch>
            <a:fillRect/>
          </a:stretch>
        </p:blipFill>
        <p:spPr>
          <a:xfrm>
            <a:off x="0" y="148263"/>
            <a:ext cx="758709" cy="680315"/>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 r="47060"/>
          <a:stretch>
            <a:fillRect/>
          </a:stretch>
        </p:blipFill>
        <p:spPr>
          <a:xfrm>
            <a:off x="11249024" y="5819739"/>
            <a:ext cx="942976" cy="781085"/>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9159" b="9187"/>
          <a:stretch>
            <a:fillRect/>
          </a:stretch>
        </p:blipFill>
        <p:spPr>
          <a:xfrm>
            <a:off x="8039131" y="147837"/>
            <a:ext cx="4152962" cy="2613639"/>
          </a:xfrm>
          <a:prstGeom prst="rect">
            <a:avLst/>
          </a:prstGeom>
        </p:spPr>
      </p:pic>
      <p:sp>
        <p:nvSpPr>
          <p:cNvPr id="20" name="TextBox 76"/>
          <p:cNvSpPr txBox="1"/>
          <p:nvPr/>
        </p:nvSpPr>
        <p:spPr>
          <a:xfrm>
            <a:off x="586740" y="1132205"/>
            <a:ext cx="2807335" cy="645160"/>
          </a:xfrm>
          <a:prstGeom prst="rect">
            <a:avLst/>
          </a:prstGeom>
          <a:noFill/>
        </p:spPr>
        <p:txBody>
          <a:bodyPr wrap="square" rtlCol="0">
            <a:spAutoFit/>
          </a:bodyPr>
          <a:lstStyle/>
          <a:p>
            <a:pPr indent="0">
              <a:buFont typeface="Wingdings" panose="05000000000000000000" pitchFamily="2" charset="2"/>
              <a:buNone/>
            </a:pPr>
            <a:r>
              <a:rPr lang="zh-CN" altLang="en-US" sz="3600" b="1" dirty="0">
                <a:solidFill>
                  <a:srgbClr val="EE7A2B"/>
                </a:solidFill>
                <a:latin typeface="汉仪南宫体简" panose="02010609000101010101" pitchFamily="49" charset="-122"/>
                <a:ea typeface="汉仪南宫体简" panose="02010609000101010101" pitchFamily="49" charset="-122"/>
              </a:rPr>
              <a:t>（</a:t>
            </a:r>
            <a:r>
              <a:rPr lang="en-US" altLang="zh-CN" sz="3600" b="1" dirty="0">
                <a:solidFill>
                  <a:srgbClr val="EE7A2B"/>
                </a:solidFill>
                <a:latin typeface="汉仪南宫体简" panose="02010609000101010101" pitchFamily="49" charset="-122"/>
                <a:ea typeface="汉仪南宫体简" panose="02010609000101010101" pitchFamily="49" charset="-122"/>
              </a:rPr>
              <a:t>1</a:t>
            </a:r>
            <a:r>
              <a:rPr lang="zh-CN" altLang="en-US" sz="3600" b="1" dirty="0">
                <a:solidFill>
                  <a:srgbClr val="EE7A2B"/>
                </a:solidFill>
                <a:latin typeface="汉仪南宫体简" panose="02010609000101010101" pitchFamily="49" charset="-122"/>
                <a:ea typeface="汉仪南宫体简" panose="02010609000101010101" pitchFamily="49" charset="-122"/>
              </a:rPr>
              <a:t>）背景：</a:t>
            </a:r>
            <a:endParaRPr lang="zh-CN" altLang="en-US" sz="3600" b="1" dirty="0">
              <a:solidFill>
                <a:srgbClr val="EE7A2B"/>
              </a:solidFill>
              <a:latin typeface="汉仪南宫体简" panose="02010609000101010101" pitchFamily="49" charset="-122"/>
              <a:ea typeface="汉仪南宫体简" panose="02010609000101010101" pitchFamily="49" charset="-122"/>
            </a:endParaRPr>
          </a:p>
        </p:txBody>
      </p:sp>
      <p:sp>
        <p:nvSpPr>
          <p:cNvPr id="21" name="文本框 20"/>
          <p:cNvSpPr txBox="1"/>
          <p:nvPr/>
        </p:nvSpPr>
        <p:spPr>
          <a:xfrm>
            <a:off x="891540" y="1788795"/>
            <a:ext cx="7146925" cy="4569460"/>
          </a:xfrm>
          <a:prstGeom prst="rect">
            <a:avLst/>
          </a:prstGeom>
          <a:noFill/>
        </p:spPr>
        <p:txBody>
          <a:bodyPr wrap="square" rtlCol="0">
            <a:spAutoFit/>
          </a:bodyPr>
          <a:lstStyle/>
          <a:p>
            <a:pPr>
              <a:lnSpc>
                <a:spcPct val="130000"/>
              </a:lnSpc>
            </a:pPr>
            <a:r>
              <a:rPr lang="zh-CN" altLang="en-US" sz="2800" b="1" dirty="0" smtClean="0">
                <a:solidFill>
                  <a:schemeClr val="tx1">
                    <a:lumMod val="75000"/>
                    <a:lumOff val="25000"/>
                  </a:schemeClr>
                </a:solidFill>
                <a:latin typeface="Calibri" panose="020F0502020204030204" pitchFamily="34" charset="0"/>
                <a:ea typeface="汉仪南宫体简" panose="02010609000101010101" pitchFamily="49" charset="-122"/>
              </a:rPr>
              <a:t>①</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文化大革命结束后，</a:t>
            </a:r>
            <a:r>
              <a:rPr lang="zh-CN" altLang="en-US" sz="2800" b="1" dirty="0" smtClean="0">
                <a:solidFill>
                  <a:srgbClr val="FF0000"/>
                </a:solidFill>
                <a:latin typeface="汉仪南宫体简" panose="02010609000101010101" pitchFamily="49" charset="-122"/>
                <a:ea typeface="汉仪南宫体简" panose="02010609000101010101" pitchFamily="49" charset="-122"/>
              </a:rPr>
              <a:t>百废待兴</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，中国国人民急切地期待着中国迅速摆脱困境；</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Calibri" panose="020F0502020204030204" pitchFamily="34" charset="0"/>
                <a:ea typeface="汉仪南宫体简" panose="02010609000101010101" pitchFamily="49" charset="-122"/>
              </a:rPr>
              <a:t>②</a:t>
            </a:r>
            <a:r>
              <a:rPr lang="zh-CN" altLang="en-US" sz="2800" b="1" dirty="0" smtClean="0">
                <a:solidFill>
                  <a:srgbClr val="FF0000"/>
                </a:solidFill>
                <a:latin typeface="汉仪南宫体简" panose="02010609000101010101" pitchFamily="49" charset="-122"/>
                <a:ea typeface="汉仪南宫体简" panose="02010609000101010101" pitchFamily="49" charset="-122"/>
              </a:rPr>
              <a:t>左倾错误</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长期影响，个人崇拜的束缚，进入徘徊时期。</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Calibri" panose="020F0502020204030204" pitchFamily="34" charset="0"/>
                <a:ea typeface="汉仪南宫体简" panose="02010609000101010101" pitchFamily="49" charset="-122"/>
              </a:rPr>
              <a:t>③</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邓小平疾呼</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实事求是，理论与实际相结合，一切从实际出发</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a:p>
            <a:pPr>
              <a:lnSpc>
                <a:spcPct val="130000"/>
              </a:lnSpc>
            </a:pPr>
            <a:r>
              <a:rPr lang="zh-CN" altLang="en-US" sz="2800" b="1" dirty="0" smtClean="0">
                <a:solidFill>
                  <a:schemeClr val="tx1">
                    <a:lumMod val="75000"/>
                    <a:lumOff val="25000"/>
                  </a:schemeClr>
                </a:solidFill>
                <a:latin typeface="宋体" panose="02010600030101010101" pitchFamily="2" charset="-122"/>
                <a:ea typeface="宋体" panose="02010600030101010101" pitchFamily="2" charset="-122"/>
              </a:rPr>
              <a:t>④</a:t>
            </a:r>
            <a:r>
              <a:rPr lang="en-US" altLang="zh-CN"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1978</a:t>
            </a:r>
            <a:r>
              <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rPr>
              <a:t>年关于真理标准问题的讨论，为解放思想创造条。</a:t>
            </a:r>
            <a:endParaRPr lang="zh-CN" altLang="en-US" sz="2800" b="1" dirty="0" smtClean="0">
              <a:solidFill>
                <a:schemeClr val="tx1">
                  <a:lumMod val="75000"/>
                  <a:lumOff val="25000"/>
                </a:schemeClr>
              </a:solidFill>
              <a:latin typeface="汉仪南宫体简" panose="02010609000101010101" pitchFamily="49" charset="-122"/>
              <a:ea typeface="汉仪南宫体简" panose="02010609000101010101" pitchFamily="49" charset="-122"/>
            </a:endParaRPr>
          </a:p>
        </p:txBody>
      </p:sp>
      <p:sp>
        <p:nvSpPr>
          <p:cNvPr id="3" name="矩形 2"/>
          <p:cNvSpPr/>
          <p:nvPr/>
        </p:nvSpPr>
        <p:spPr>
          <a:xfrm>
            <a:off x="7816215" y="304615"/>
            <a:ext cx="4152962" cy="2613639"/>
          </a:xfrm>
          <a:prstGeom prst="rect">
            <a:avLst/>
          </a:prstGeom>
          <a:noFill/>
          <a:ln w="38100">
            <a:solidFill>
              <a:srgbClr val="EE7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 calcmode="lin" valueType="num">
                                      <p:cBhvr additive="base">
                                        <p:cTn id="2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 calcmode="lin" valueType="num">
                                      <p:cBhvr additive="base">
                                        <p:cTn id="31"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3" end="3"/>
                                            </p:txEl>
                                          </p:spTgt>
                                        </p:tgtEl>
                                        <p:attrNameLst>
                                          <p:attrName>style.visibility</p:attrName>
                                        </p:attrNameLst>
                                      </p:cBhvr>
                                      <p:to>
                                        <p:strVal val="visible"/>
                                      </p:to>
                                    </p:set>
                                    <p:anim calcmode="lin" valueType="num">
                                      <p:cBhvr additive="base">
                                        <p:cTn id="37"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2977</Words>
  <Application>WPS 演示</Application>
  <PresentationFormat>宽屏</PresentationFormat>
  <Paragraphs>300</Paragraphs>
  <Slides>25</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25</vt:i4>
      </vt:variant>
    </vt:vector>
  </HeadingPairs>
  <TitlesOfParts>
    <vt:vector size="48" baseType="lpstr">
      <vt:lpstr>Arial</vt:lpstr>
      <vt:lpstr>宋体</vt:lpstr>
      <vt:lpstr>Wingdings</vt:lpstr>
      <vt:lpstr>华文行楷</vt:lpstr>
      <vt:lpstr>汉仪南宫体简</vt:lpstr>
      <vt:lpstr>Calibri</vt:lpstr>
      <vt:lpstr>黑体</vt:lpstr>
      <vt:lpstr>隶书</vt:lpstr>
      <vt:lpstr>华文新魏</vt:lpstr>
      <vt:lpstr>华文隶书</vt:lpstr>
      <vt:lpstr>微软雅黑</vt:lpstr>
      <vt:lpstr/>
      <vt:lpstr>Arial Unicode MS</vt:lpstr>
      <vt:lpstr>Calibri Light</vt:lpstr>
      <vt:lpstr>Arial Black</vt:lpstr>
      <vt:lpstr>Verdana</vt:lpstr>
      <vt:lpstr>楷体_GB2312</vt:lpstr>
      <vt:lpstr>Courier New</vt:lpstr>
      <vt:lpstr>方正兰亭超细黑简体</vt:lpstr>
      <vt:lpstr>汉仪旗黑-55S</vt:lpstr>
      <vt:lpstr>新宋体</vt:lpstr>
      <vt:lpstr>仿宋_GB2312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赵春波</dc:creator>
  <cp:lastModifiedBy>踏雪寻梅</cp:lastModifiedBy>
  <cp:revision>40</cp:revision>
  <dcterms:created xsi:type="dcterms:W3CDTF">2017-03-14T02:44:00Z</dcterms:created>
  <dcterms:modified xsi:type="dcterms:W3CDTF">2018-11-08T07:30:53Z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