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23" r:id="rId3"/>
    <p:sldId id="279" r:id="rId4"/>
    <p:sldId id="316" r:id="rId5"/>
    <p:sldId id="271" r:id="rId6"/>
    <p:sldId id="302" r:id="rId7"/>
    <p:sldId id="297" r:id="rId8"/>
    <p:sldId id="344" r:id="rId9"/>
    <p:sldId id="273" r:id="rId10"/>
    <p:sldId id="363" r:id="rId11"/>
    <p:sldId id="364" r:id="rId12"/>
    <p:sldId id="366" r:id="rId13"/>
    <p:sldId id="285" r:id="rId14"/>
    <p:sldId id="365" r:id="rId15"/>
    <p:sldId id="321" r:id="rId16"/>
    <p:sldId id="320" r:id="rId17"/>
    <p:sldId id="307" r:id="rId18"/>
    <p:sldId id="360" r:id="rId19"/>
    <p:sldId id="361" r:id="rId20"/>
    <p:sldId id="362" r:id="rId21"/>
  </p:sldIdLst>
  <p:sldSz cx="12601575" cy="6858000"/>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3333CC"/>
    <a:srgbClr val="3333FF"/>
    <a:srgbClr val="66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44"/>
    <p:restoredTop sz="92447"/>
  </p:normalViewPr>
  <p:slideViewPr>
    <p:cSldViewPr showGuides="1">
      <p:cViewPr varScale="1">
        <p:scale>
          <a:sx n="68" d="100"/>
          <a:sy n="68" d="100"/>
        </p:scale>
        <p:origin x="720" y="66"/>
      </p:cViewPr>
      <p:guideLst>
        <p:guide orient="horz" pos="2182"/>
        <p:guide pos="396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idx="2"/>
          </p:nvPr>
        </p:nvSpPr>
        <p:spPr>
          <a:xfrm>
            <a:off x="279400" y="685800"/>
            <a:ext cx="6299200" cy="3429000"/>
          </a:xfrm>
          <a:prstGeom prst="rect">
            <a:avLst/>
          </a:prstGeom>
          <a:noFill/>
          <a:ln w="9525" cap="flat" cmpd="sng">
            <a:solidFill>
              <a:srgbClr val="000000"/>
            </a:solidFill>
            <a:prstDash val="solid"/>
            <a:miter/>
            <a:headEnd type="none" w="med" len="med"/>
            <a:tailEnd type="none" w="med" len="med"/>
          </a:ln>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CCB51338-D7E1-416C-AF9A-F02D2E571179}"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2050" name="Freeform 2"/>
          <p:cNvSpPr/>
          <p:nvPr/>
        </p:nvSpPr>
        <p:spPr>
          <a:xfrm>
            <a:off x="6561138" y="20638"/>
            <a:ext cx="6116637" cy="4038600"/>
          </a:xfrm>
          <a:custGeom>
            <a:avLst/>
            <a:gdLst/>
            <a:ahLst/>
            <a:cxnLst>
              <a:cxn ang="0">
                <a:pos x="2147483646" y="264126065"/>
              </a:cxn>
              <a:cxn ang="0">
                <a:pos x="1380489122"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1056496135"/>
              </a:cxn>
              <a:cxn ang="0">
                <a:pos x="2147483646" y="1914905847"/>
              </a:cxn>
              <a:cxn ang="0">
                <a:pos x="2147483646" y="726346679"/>
              </a:cxn>
              <a:cxn ang="0">
                <a:pos x="2147483646" y="132063033"/>
              </a:cxn>
              <a:cxn ang="0">
                <a:pos x="2147483646" y="264126065"/>
              </a:cxn>
            </a:cxnLst>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alpha val="100000"/>
            </a:schemeClr>
          </a:solidFill>
          <a:ln w="0">
            <a:noFill/>
          </a:ln>
        </p:spPr>
        <p:txBody>
          <a:bodyPr/>
          <a:p>
            <a:endParaRPr lang="zh-CN" altLang="en-US"/>
          </a:p>
        </p:txBody>
      </p:sp>
      <p:grpSp>
        <p:nvGrpSpPr>
          <p:cNvPr id="2051" name="Group 3"/>
          <p:cNvGrpSpPr/>
          <p:nvPr/>
        </p:nvGrpSpPr>
        <p:grpSpPr>
          <a:xfrm>
            <a:off x="6300788" y="28575"/>
            <a:ext cx="6554787" cy="4338638"/>
            <a:chOff x="2918" y="18"/>
            <a:chExt cx="2958" cy="2699"/>
          </a:xfrm>
        </p:grpSpPr>
        <p:sp>
          <p:nvSpPr>
            <p:cNvPr id="2217" name="Freeform 4"/>
            <p:cNvSpPr/>
            <p:nvPr/>
          </p:nvSpPr>
          <p:spPr>
            <a:xfrm>
              <a:off x="3060" y="18"/>
              <a:ext cx="490" cy="187"/>
            </a:xfrm>
            <a:custGeom>
              <a:avLst/>
              <a:gdLst/>
              <a:ahLst/>
              <a:cxnLst>
                <a:cxn ang="0">
                  <a:pos x="1814" y="637"/>
                </a:cxn>
                <a:cxn ang="0">
                  <a:pos x="2324" y="510"/>
                </a:cxn>
                <a:cxn ang="0">
                  <a:pos x="2349" y="435"/>
                </a:cxn>
                <a:cxn ang="0">
                  <a:pos x="2248" y="0"/>
                </a:cxn>
                <a:cxn ang="0">
                  <a:pos x="636" y="0"/>
                </a:cxn>
                <a:cxn ang="0">
                  <a:pos x="258" y="561"/>
                </a:cxn>
                <a:cxn ang="0">
                  <a:pos x="1814" y="637"/>
                </a:cxn>
              </a:cxnLst>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alpha val="100000"/>
              </a:schemeClr>
            </a:solidFill>
            <a:ln w="0">
              <a:noFill/>
            </a:ln>
          </p:spPr>
          <p:txBody>
            <a:bodyPr/>
            <a:p>
              <a:endParaRPr lang="zh-CN" altLang="en-US"/>
            </a:p>
          </p:txBody>
        </p:sp>
        <p:sp>
          <p:nvSpPr>
            <p:cNvPr id="2218" name="Freeform 5"/>
            <p:cNvSpPr>
              <a:spLocks noEditPoints="1"/>
            </p:cNvSpPr>
            <p:nvPr/>
          </p:nvSpPr>
          <p:spPr>
            <a:xfrm>
              <a:off x="2918" y="18"/>
              <a:ext cx="2958" cy="2699"/>
            </a:xfrm>
            <a:custGeom>
              <a:avLst/>
              <a:gdLst/>
              <a:ahLst/>
              <a:cxnLst>
                <a:cxn ang="0">
                  <a:pos x="12884" y="25"/>
                </a:cxn>
                <a:cxn ang="0">
                  <a:pos x="4015" y="0"/>
                </a:cxn>
                <a:cxn ang="0">
                  <a:pos x="5754" y="536"/>
                </a:cxn>
                <a:cxn ang="0">
                  <a:pos x="4450" y="996"/>
                </a:cxn>
                <a:cxn ang="0">
                  <a:pos x="5294" y="1814"/>
                </a:cxn>
                <a:cxn ang="0">
                  <a:pos x="1891" y="1531"/>
                </a:cxn>
                <a:cxn ang="0">
                  <a:pos x="662" y="1607"/>
                </a:cxn>
                <a:cxn ang="0">
                  <a:pos x="5087" y="12439"/>
                </a:cxn>
                <a:cxn ang="0">
                  <a:pos x="3681" y="8714"/>
                </a:cxn>
                <a:cxn ang="0">
                  <a:pos x="2685" y="9603"/>
                </a:cxn>
                <a:cxn ang="0">
                  <a:pos x="2402" y="11114"/>
                </a:cxn>
                <a:cxn ang="0">
                  <a:pos x="3170" y="6768"/>
                </a:cxn>
                <a:cxn ang="0">
                  <a:pos x="3914" y="5823"/>
                </a:cxn>
                <a:cxn ang="0">
                  <a:pos x="5345" y="6055"/>
                </a:cxn>
                <a:cxn ang="0">
                  <a:pos x="4809" y="7819"/>
                </a:cxn>
                <a:cxn ang="0">
                  <a:pos x="4910" y="10088"/>
                </a:cxn>
                <a:cxn ang="0">
                  <a:pos x="13167" y="12338"/>
                </a:cxn>
                <a:cxn ang="0">
                  <a:pos x="11610" y="10907"/>
                </a:cxn>
                <a:cxn ang="0">
                  <a:pos x="10866" y="8815"/>
                </a:cxn>
                <a:cxn ang="0">
                  <a:pos x="10123" y="6899"/>
                </a:cxn>
                <a:cxn ang="0">
                  <a:pos x="11761" y="6540"/>
                </a:cxn>
                <a:cxn ang="0">
                  <a:pos x="10406" y="5696"/>
                </a:cxn>
                <a:cxn ang="0">
                  <a:pos x="11225" y="5772"/>
                </a:cxn>
                <a:cxn ang="0">
                  <a:pos x="11200" y="5337"/>
                </a:cxn>
                <a:cxn ang="0">
                  <a:pos x="9612" y="5388"/>
                </a:cxn>
                <a:cxn ang="0">
                  <a:pos x="9127" y="8764"/>
                </a:cxn>
                <a:cxn ang="0">
                  <a:pos x="8874" y="5873"/>
                </a:cxn>
                <a:cxn ang="0">
                  <a:pos x="8464" y="4650"/>
                </a:cxn>
                <a:cxn ang="0">
                  <a:pos x="8874" y="3472"/>
                </a:cxn>
                <a:cxn ang="0">
                  <a:pos x="8667" y="2527"/>
                </a:cxn>
                <a:cxn ang="0">
                  <a:pos x="8464" y="1582"/>
                </a:cxn>
                <a:cxn ang="0">
                  <a:pos x="9435" y="2633"/>
                </a:cxn>
                <a:cxn ang="0">
                  <a:pos x="10608" y="1203"/>
                </a:cxn>
                <a:cxn ang="0">
                  <a:pos x="10457" y="2426"/>
                </a:cxn>
                <a:cxn ang="0">
                  <a:pos x="10254" y="3321"/>
                </a:cxn>
                <a:cxn ang="0">
                  <a:pos x="10254" y="4625"/>
                </a:cxn>
                <a:cxn ang="0">
                  <a:pos x="14264" y="4625"/>
                </a:cxn>
                <a:cxn ang="0">
                  <a:pos x="14163" y="1941"/>
                </a:cxn>
                <a:cxn ang="0">
                  <a:pos x="6366" y="1764"/>
                </a:cxn>
                <a:cxn ang="0">
                  <a:pos x="7494" y="2376"/>
                </a:cxn>
                <a:cxn ang="0">
                  <a:pos x="4374" y="4984"/>
                </a:cxn>
                <a:cxn ang="0">
                  <a:pos x="1765" y="2502"/>
                </a:cxn>
                <a:cxn ang="0">
                  <a:pos x="4884" y="2709"/>
                </a:cxn>
                <a:cxn ang="0">
                  <a:pos x="5623" y="2684"/>
                </a:cxn>
                <a:cxn ang="0">
                  <a:pos x="7721" y="3093"/>
                </a:cxn>
                <a:cxn ang="0">
                  <a:pos x="7059" y="6540"/>
                </a:cxn>
                <a:cxn ang="0">
                  <a:pos x="6649" y="3498"/>
                </a:cxn>
                <a:cxn ang="0">
                  <a:pos x="4374" y="4984"/>
                </a:cxn>
                <a:cxn ang="0">
                  <a:pos x="5704" y="5747"/>
                </a:cxn>
                <a:cxn ang="0">
                  <a:pos x="6315" y="4038"/>
                </a:cxn>
                <a:cxn ang="0">
                  <a:pos x="8333" y="7460"/>
                </a:cxn>
                <a:cxn ang="0">
                  <a:pos x="5496" y="8198"/>
                </a:cxn>
                <a:cxn ang="0">
                  <a:pos x="7898" y="7076"/>
                </a:cxn>
                <a:cxn ang="0">
                  <a:pos x="8131" y="3396"/>
                </a:cxn>
                <a:cxn ang="0">
                  <a:pos x="8004" y="5443"/>
                </a:cxn>
                <a:cxn ang="0">
                  <a:pos x="7645" y="3680"/>
                </a:cxn>
                <a:cxn ang="0">
                  <a:pos x="12965" y="4574"/>
                </a:cxn>
                <a:cxn ang="0">
                  <a:pos x="11786" y="4139"/>
                </a:cxn>
              </a:cxnLst>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alpha val="100000"/>
              </a:schemeClr>
            </a:solidFill>
            <a:ln w="0">
              <a:noFill/>
            </a:ln>
          </p:spPr>
          <p:txBody>
            <a:bodyPr/>
            <a:p>
              <a:endParaRPr lang="zh-CN" altLang="en-US"/>
            </a:p>
          </p:txBody>
        </p:sp>
        <p:sp>
          <p:nvSpPr>
            <p:cNvPr id="2219" name="Freeform 6"/>
            <p:cNvSpPr/>
            <p:nvPr/>
          </p:nvSpPr>
          <p:spPr>
            <a:xfrm>
              <a:off x="3621" y="1287"/>
              <a:ext cx="238" cy="283"/>
            </a:xfrm>
            <a:custGeom>
              <a:avLst/>
              <a:gdLst/>
              <a:ahLst/>
              <a:cxnLst>
                <a:cxn ang="0">
                  <a:pos x="1028" y="384"/>
                </a:cxn>
                <a:cxn ang="0">
                  <a:pos x="694" y="1430"/>
                </a:cxn>
                <a:cxn ang="0">
                  <a:pos x="1028" y="384"/>
                </a:cxn>
              </a:cxnLst>
              <a:pathLst>
                <a:path w="47" h="56">
                  <a:moveTo>
                    <a:pt x="40" y="15"/>
                  </a:moveTo>
                  <a:cubicBezTo>
                    <a:pt x="37" y="0"/>
                    <a:pt x="0" y="23"/>
                    <a:pt x="27" y="56"/>
                  </a:cubicBezTo>
                  <a:cubicBezTo>
                    <a:pt x="27" y="56"/>
                    <a:pt x="47" y="49"/>
                    <a:pt x="40" y="15"/>
                  </a:cubicBezTo>
                  <a:close/>
                </a:path>
              </a:pathLst>
            </a:custGeom>
            <a:solidFill>
              <a:schemeClr val="bg1">
                <a:alpha val="100000"/>
              </a:schemeClr>
            </a:solidFill>
            <a:ln w="0">
              <a:noFill/>
            </a:ln>
          </p:spPr>
          <p:txBody>
            <a:bodyPr/>
            <a:p>
              <a:endParaRPr lang="zh-CN" altLang="en-US"/>
            </a:p>
          </p:txBody>
        </p:sp>
        <p:sp>
          <p:nvSpPr>
            <p:cNvPr id="2220" name="Freeform 7"/>
            <p:cNvSpPr/>
            <p:nvPr/>
          </p:nvSpPr>
          <p:spPr>
            <a:xfrm>
              <a:off x="3403" y="1403"/>
              <a:ext cx="208" cy="379"/>
            </a:xfrm>
            <a:custGeom>
              <a:avLst/>
              <a:gdLst/>
              <a:ahLst/>
              <a:cxnLst>
                <a:cxn ang="0">
                  <a:pos x="487" y="687"/>
                </a:cxn>
                <a:cxn ang="0">
                  <a:pos x="309" y="1764"/>
                </a:cxn>
                <a:cxn ang="0">
                  <a:pos x="1030" y="1147"/>
                </a:cxn>
                <a:cxn ang="0">
                  <a:pos x="954" y="611"/>
                </a:cxn>
                <a:cxn ang="0">
                  <a:pos x="487" y="687"/>
                </a:cxn>
              </a:cxnLst>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alpha val="100000"/>
              </a:schemeClr>
            </a:solidFill>
            <a:ln w="0">
              <a:noFill/>
            </a:ln>
          </p:spPr>
          <p:txBody>
            <a:bodyPr/>
            <a:p>
              <a:endParaRPr lang="zh-CN" altLang="en-US"/>
            </a:p>
          </p:txBody>
        </p:sp>
        <p:sp>
          <p:nvSpPr>
            <p:cNvPr id="2221" name="Freeform 8"/>
            <p:cNvSpPr/>
            <p:nvPr/>
          </p:nvSpPr>
          <p:spPr>
            <a:xfrm>
              <a:off x="3272" y="645"/>
              <a:ext cx="683" cy="318"/>
            </a:xfrm>
            <a:custGeom>
              <a:avLst/>
              <a:gdLst/>
              <a:ahLst/>
              <a:cxnLst>
                <a:cxn ang="0">
                  <a:pos x="2869" y="101"/>
                </a:cxn>
                <a:cxn ang="0">
                  <a:pos x="612" y="101"/>
                </a:cxn>
                <a:cxn ang="0">
                  <a:pos x="51" y="636"/>
                </a:cxn>
                <a:cxn ang="0">
                  <a:pos x="1538" y="1479"/>
                </a:cxn>
                <a:cxn ang="0">
                  <a:pos x="2459" y="1378"/>
                </a:cxn>
                <a:cxn ang="0">
                  <a:pos x="2894" y="1353"/>
                </a:cxn>
                <a:cxn ang="0">
                  <a:pos x="2869" y="101"/>
                </a:cxn>
              </a:cxnLst>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alpha val="100000"/>
              </a:schemeClr>
            </a:solidFill>
            <a:ln w="0">
              <a:noFill/>
            </a:ln>
          </p:spPr>
          <p:txBody>
            <a:bodyPr/>
            <a:p>
              <a:endParaRPr lang="zh-CN" altLang="en-US"/>
            </a:p>
          </p:txBody>
        </p:sp>
        <p:sp>
          <p:nvSpPr>
            <p:cNvPr id="2222" name="Freeform 9"/>
            <p:cNvSpPr/>
            <p:nvPr/>
          </p:nvSpPr>
          <p:spPr>
            <a:xfrm>
              <a:off x="4046" y="1545"/>
              <a:ext cx="490" cy="515"/>
            </a:xfrm>
            <a:custGeom>
              <a:avLst/>
              <a:gdLst/>
              <a:ahLst/>
              <a:cxnLst>
                <a:cxn ang="0">
                  <a:pos x="1707" y="126"/>
                </a:cxn>
                <a:cxn ang="0">
                  <a:pos x="793" y="126"/>
                </a:cxn>
                <a:cxn ang="0">
                  <a:pos x="308" y="1454"/>
                </a:cxn>
                <a:cxn ang="0">
                  <a:pos x="2016" y="1580"/>
                </a:cxn>
                <a:cxn ang="0">
                  <a:pos x="1707" y="126"/>
                </a:cxn>
              </a:cxnLst>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alpha val="100000"/>
              </a:schemeClr>
            </a:solidFill>
            <a:ln w="0">
              <a:noFill/>
            </a:ln>
          </p:spPr>
          <p:txBody>
            <a:bodyPr/>
            <a:p>
              <a:endParaRPr lang="zh-CN" altLang="en-US"/>
            </a:p>
          </p:txBody>
        </p:sp>
        <p:sp>
          <p:nvSpPr>
            <p:cNvPr id="2223" name="Freeform 10"/>
            <p:cNvSpPr/>
            <p:nvPr/>
          </p:nvSpPr>
          <p:spPr>
            <a:xfrm>
              <a:off x="5173" y="1024"/>
              <a:ext cx="501" cy="96"/>
            </a:xfrm>
            <a:custGeom>
              <a:avLst/>
              <a:gdLst/>
              <a:ahLst/>
              <a:cxnLst>
                <a:cxn ang="0">
                  <a:pos x="385" y="0"/>
                </a:cxn>
                <a:cxn ang="0">
                  <a:pos x="1022" y="384"/>
                </a:cxn>
                <a:cxn ang="0">
                  <a:pos x="385" y="0"/>
                </a:cxn>
              </a:cxnLst>
              <a:pathLst>
                <a:path w="99" h="19">
                  <a:moveTo>
                    <a:pt x="15" y="0"/>
                  </a:moveTo>
                  <a:cubicBezTo>
                    <a:pt x="0" y="0"/>
                    <a:pt x="19" y="19"/>
                    <a:pt x="40" y="15"/>
                  </a:cubicBezTo>
                  <a:cubicBezTo>
                    <a:pt x="99" y="1"/>
                    <a:pt x="15" y="0"/>
                    <a:pt x="15" y="0"/>
                  </a:cubicBezTo>
                  <a:close/>
                </a:path>
              </a:pathLst>
            </a:custGeom>
            <a:solidFill>
              <a:schemeClr val="bg1">
                <a:alpha val="100000"/>
              </a:schemeClr>
            </a:solidFill>
            <a:ln w="0">
              <a:noFill/>
            </a:ln>
          </p:spPr>
          <p:txBody>
            <a:bodyPr/>
            <a:p>
              <a:endParaRPr lang="zh-CN" altLang="en-US"/>
            </a:p>
          </p:txBody>
        </p:sp>
        <p:sp>
          <p:nvSpPr>
            <p:cNvPr id="2224" name="Freeform 11"/>
            <p:cNvSpPr/>
            <p:nvPr/>
          </p:nvSpPr>
          <p:spPr>
            <a:xfrm>
              <a:off x="5340" y="1004"/>
              <a:ext cx="385" cy="237"/>
            </a:xfrm>
            <a:custGeom>
              <a:avLst/>
              <a:gdLst/>
              <a:ahLst/>
              <a:cxnLst>
                <a:cxn ang="0">
                  <a:pos x="537" y="943"/>
                </a:cxn>
                <a:cxn ang="0">
                  <a:pos x="1798" y="434"/>
                </a:cxn>
                <a:cxn ang="0">
                  <a:pos x="1231" y="76"/>
                </a:cxn>
                <a:cxn ang="0">
                  <a:pos x="486" y="812"/>
                </a:cxn>
                <a:cxn ang="0">
                  <a:pos x="537" y="943"/>
                </a:cxn>
              </a:cxnLst>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alpha val="100000"/>
              </a:schemeClr>
            </a:solidFill>
            <a:ln w="0">
              <a:noFill/>
            </a:ln>
          </p:spPr>
          <p:txBody>
            <a:bodyPr/>
            <a:p>
              <a:endParaRPr lang="zh-CN" altLang="en-US"/>
            </a:p>
          </p:txBody>
        </p:sp>
        <p:sp>
          <p:nvSpPr>
            <p:cNvPr id="2225" name="Freeform 12"/>
            <p:cNvSpPr/>
            <p:nvPr/>
          </p:nvSpPr>
          <p:spPr>
            <a:xfrm>
              <a:off x="5325" y="1201"/>
              <a:ext cx="415" cy="187"/>
            </a:xfrm>
            <a:custGeom>
              <a:avLst/>
              <a:gdLst/>
              <a:ahLst/>
              <a:cxnLst>
                <a:cxn ang="0">
                  <a:pos x="1842" y="152"/>
                </a:cxn>
                <a:cxn ang="0">
                  <a:pos x="612" y="435"/>
                </a:cxn>
                <a:cxn ang="0">
                  <a:pos x="435" y="662"/>
                </a:cxn>
                <a:cxn ang="0">
                  <a:pos x="1948" y="586"/>
                </a:cxn>
                <a:cxn ang="0">
                  <a:pos x="2100" y="510"/>
                </a:cxn>
                <a:cxn ang="0">
                  <a:pos x="2100" y="0"/>
                </a:cxn>
                <a:cxn ang="0">
                  <a:pos x="1842" y="152"/>
                </a:cxn>
              </a:cxnLst>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alpha val="100000"/>
              </a:schemeClr>
            </a:solidFill>
            <a:ln w="0">
              <a:noFill/>
            </a:ln>
          </p:spPr>
          <p:txBody>
            <a:bodyPr/>
            <a:p>
              <a:endParaRPr lang="zh-CN" altLang="en-US"/>
            </a:p>
          </p:txBody>
        </p:sp>
        <p:sp>
          <p:nvSpPr>
            <p:cNvPr id="2226" name="Freeform 13"/>
            <p:cNvSpPr/>
            <p:nvPr/>
          </p:nvSpPr>
          <p:spPr>
            <a:xfrm>
              <a:off x="5001" y="1378"/>
              <a:ext cx="698" cy="167"/>
            </a:xfrm>
            <a:custGeom>
              <a:avLst/>
              <a:gdLst/>
              <a:ahLst/>
              <a:cxnLst>
                <a:cxn ang="0">
                  <a:pos x="536" y="25"/>
                </a:cxn>
                <a:cxn ang="0">
                  <a:pos x="202" y="359"/>
                </a:cxn>
                <a:cxn ang="0">
                  <a:pos x="1457" y="562"/>
                </a:cxn>
                <a:cxn ang="0">
                  <a:pos x="2994" y="587"/>
                </a:cxn>
                <a:cxn ang="0">
                  <a:pos x="2918" y="202"/>
                </a:cxn>
                <a:cxn ang="0">
                  <a:pos x="2099" y="76"/>
                </a:cxn>
                <a:cxn ang="0">
                  <a:pos x="536" y="25"/>
                </a:cxn>
              </a:cxnLst>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alpha val="100000"/>
              </a:schemeClr>
            </a:solidFill>
            <a:ln w="0">
              <a:noFill/>
            </a:ln>
          </p:spPr>
          <p:txBody>
            <a:bodyPr/>
            <a:p>
              <a:endParaRPr lang="zh-CN" altLang="en-US"/>
            </a:p>
          </p:txBody>
        </p:sp>
        <p:sp>
          <p:nvSpPr>
            <p:cNvPr id="2227" name="Freeform 14"/>
            <p:cNvSpPr/>
            <p:nvPr/>
          </p:nvSpPr>
          <p:spPr>
            <a:xfrm>
              <a:off x="5077" y="1540"/>
              <a:ext cx="567" cy="146"/>
            </a:xfrm>
            <a:custGeom>
              <a:avLst/>
              <a:gdLst/>
              <a:ahLst/>
              <a:cxnLst>
                <a:cxn ang="0">
                  <a:pos x="2511" y="483"/>
                </a:cxn>
                <a:cxn ang="0">
                  <a:pos x="2638" y="101"/>
                </a:cxn>
                <a:cxn ang="0">
                  <a:pos x="1898" y="252"/>
                </a:cxn>
                <a:cxn ang="0">
                  <a:pos x="921" y="151"/>
                </a:cxn>
                <a:cxn ang="0">
                  <a:pos x="51" y="101"/>
                </a:cxn>
                <a:cxn ang="0">
                  <a:pos x="2511" y="483"/>
                </a:cxn>
              </a:cxnLst>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alpha val="100000"/>
              </a:schemeClr>
            </a:solidFill>
            <a:ln w="0">
              <a:noFill/>
            </a:ln>
          </p:spPr>
          <p:txBody>
            <a:bodyPr/>
            <a:p>
              <a:endParaRPr lang="zh-CN" altLang="en-US"/>
            </a:p>
          </p:txBody>
        </p:sp>
        <p:sp>
          <p:nvSpPr>
            <p:cNvPr id="2228" name="Freeform 15"/>
            <p:cNvSpPr/>
            <p:nvPr/>
          </p:nvSpPr>
          <p:spPr>
            <a:xfrm>
              <a:off x="5042" y="1656"/>
              <a:ext cx="581" cy="480"/>
            </a:xfrm>
            <a:custGeom>
              <a:avLst/>
              <a:gdLst/>
              <a:ahLst/>
              <a:cxnLst>
                <a:cxn ang="0">
                  <a:pos x="76" y="1354"/>
                </a:cxn>
                <a:cxn ang="0">
                  <a:pos x="662" y="1379"/>
                </a:cxn>
                <a:cxn ang="0">
                  <a:pos x="1278" y="1965"/>
                </a:cxn>
                <a:cxn ang="0">
                  <a:pos x="1506" y="2142"/>
                </a:cxn>
                <a:cxn ang="0">
                  <a:pos x="2066" y="1329"/>
                </a:cxn>
                <a:cxn ang="0">
                  <a:pos x="2834" y="1329"/>
                </a:cxn>
                <a:cxn ang="0">
                  <a:pos x="2016" y="687"/>
                </a:cxn>
                <a:cxn ang="0">
                  <a:pos x="945" y="409"/>
                </a:cxn>
                <a:cxn ang="0">
                  <a:pos x="308" y="1046"/>
                </a:cxn>
                <a:cxn ang="0">
                  <a:pos x="76" y="1354"/>
                </a:cxn>
              </a:cxnLst>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alpha val="100000"/>
              </a:schemeClr>
            </a:solidFill>
            <a:ln w="0">
              <a:noFill/>
            </a:ln>
          </p:spPr>
          <p:txBody>
            <a:bodyPr/>
            <a:p>
              <a:endParaRPr lang="zh-CN" altLang="en-US"/>
            </a:p>
          </p:txBody>
        </p:sp>
        <p:sp>
          <p:nvSpPr>
            <p:cNvPr id="2229" name="Freeform 16"/>
            <p:cNvSpPr/>
            <p:nvPr/>
          </p:nvSpPr>
          <p:spPr>
            <a:xfrm>
              <a:off x="5421" y="1464"/>
              <a:ext cx="329" cy="854"/>
            </a:xfrm>
            <a:custGeom>
              <a:avLst/>
              <a:gdLst/>
              <a:ahLst/>
              <a:cxnLst>
                <a:cxn ang="0">
                  <a:pos x="1306" y="1021"/>
                </a:cxn>
                <a:cxn ang="0">
                  <a:pos x="562" y="1253"/>
                </a:cxn>
                <a:cxn ang="0">
                  <a:pos x="562" y="1506"/>
                </a:cxn>
                <a:cxn ang="0">
                  <a:pos x="1281" y="2299"/>
                </a:cxn>
                <a:cxn ang="0">
                  <a:pos x="871" y="3012"/>
                </a:cxn>
                <a:cxn ang="0">
                  <a:pos x="0" y="3780"/>
                </a:cxn>
                <a:cxn ang="0">
                  <a:pos x="435" y="3957"/>
                </a:cxn>
                <a:cxn ang="0">
                  <a:pos x="1205" y="4240"/>
                </a:cxn>
                <a:cxn ang="0">
                  <a:pos x="1615" y="4139"/>
                </a:cxn>
                <a:cxn ang="0">
                  <a:pos x="1665" y="0"/>
                </a:cxn>
                <a:cxn ang="0">
                  <a:pos x="1306" y="1021"/>
                </a:cxn>
              </a:cxnLst>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alpha val="100000"/>
              </a:schemeClr>
            </a:solidFill>
            <a:ln w="0">
              <a:noFill/>
            </a:ln>
          </p:spPr>
          <p:txBody>
            <a:bodyPr/>
            <a:p>
              <a:endParaRPr lang="zh-CN" altLang="en-US"/>
            </a:p>
          </p:txBody>
        </p:sp>
      </p:grpSp>
      <p:grpSp>
        <p:nvGrpSpPr>
          <p:cNvPr id="2052" name="Group 17"/>
          <p:cNvGrpSpPr/>
          <p:nvPr/>
        </p:nvGrpSpPr>
        <p:grpSpPr>
          <a:xfrm>
            <a:off x="763588" y="36513"/>
            <a:ext cx="10875962" cy="6821487"/>
            <a:chOff x="349" y="23"/>
            <a:chExt cx="4971" cy="4297"/>
          </a:xfrm>
        </p:grpSpPr>
        <p:sp>
          <p:nvSpPr>
            <p:cNvPr id="269" name="Rectangle 18"/>
            <p:cNvSpPr>
              <a:spLocks noChangeArrowheads="1"/>
            </p:cNvSpPr>
            <p:nvPr/>
          </p:nvSpPr>
          <p:spPr bwMode="auto">
            <a:xfrm>
              <a:off x="384"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3" name="Freeform 19"/>
            <p:cNvSpPr>
              <a:spLocks noEditPoints="1"/>
            </p:cNvSpPr>
            <p:nvPr/>
          </p:nvSpPr>
          <p:spPr>
            <a:xfrm>
              <a:off x="384" y="225"/>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74" name="Freeform 20"/>
            <p:cNvSpPr>
              <a:spLocks noEditPoints="1"/>
            </p:cNvSpPr>
            <p:nvPr/>
          </p:nvSpPr>
          <p:spPr>
            <a:xfrm>
              <a:off x="384" y="630"/>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75" name="Freeform 21"/>
            <p:cNvSpPr>
              <a:spLocks noEditPoints="1"/>
            </p:cNvSpPr>
            <p:nvPr/>
          </p:nvSpPr>
          <p:spPr>
            <a:xfrm>
              <a:off x="384" y="1034"/>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76" name="Freeform 22"/>
            <p:cNvSpPr>
              <a:spLocks noEditPoints="1"/>
            </p:cNvSpPr>
            <p:nvPr/>
          </p:nvSpPr>
          <p:spPr>
            <a:xfrm>
              <a:off x="384" y="1438"/>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77" name="Freeform 23"/>
            <p:cNvSpPr>
              <a:spLocks noEditPoints="1"/>
            </p:cNvSpPr>
            <p:nvPr/>
          </p:nvSpPr>
          <p:spPr>
            <a:xfrm>
              <a:off x="384" y="1843"/>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78" name="Freeform 24"/>
            <p:cNvSpPr>
              <a:spLocks noEditPoints="1"/>
            </p:cNvSpPr>
            <p:nvPr/>
          </p:nvSpPr>
          <p:spPr>
            <a:xfrm>
              <a:off x="384" y="2247"/>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79" name="Freeform 25"/>
            <p:cNvSpPr>
              <a:spLocks noEditPoints="1"/>
            </p:cNvSpPr>
            <p:nvPr/>
          </p:nvSpPr>
          <p:spPr>
            <a:xfrm>
              <a:off x="384" y="2652"/>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80" name="Freeform 26"/>
            <p:cNvSpPr>
              <a:spLocks noEditPoints="1"/>
            </p:cNvSpPr>
            <p:nvPr/>
          </p:nvSpPr>
          <p:spPr>
            <a:xfrm>
              <a:off x="384" y="3056"/>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81" name="Freeform 27"/>
            <p:cNvSpPr>
              <a:spLocks noEditPoints="1"/>
            </p:cNvSpPr>
            <p:nvPr/>
          </p:nvSpPr>
          <p:spPr>
            <a:xfrm>
              <a:off x="384" y="3461"/>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82" name="Freeform 28"/>
            <p:cNvSpPr>
              <a:spLocks noEditPoints="1"/>
            </p:cNvSpPr>
            <p:nvPr/>
          </p:nvSpPr>
          <p:spPr>
            <a:xfrm>
              <a:off x="384" y="3865"/>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80" name="Rectangle 29"/>
            <p:cNvSpPr>
              <a:spLocks noChangeArrowheads="1"/>
            </p:cNvSpPr>
            <p:nvPr/>
          </p:nvSpPr>
          <p:spPr bwMode="auto">
            <a:xfrm>
              <a:off x="384"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1" name="Rectangle 30"/>
            <p:cNvSpPr>
              <a:spLocks noChangeArrowheads="1"/>
            </p:cNvSpPr>
            <p:nvPr/>
          </p:nvSpPr>
          <p:spPr bwMode="auto">
            <a:xfrm>
              <a:off x="829"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5" name="Freeform 31"/>
            <p:cNvSpPr>
              <a:spLocks noEditPoints="1"/>
            </p:cNvSpPr>
            <p:nvPr/>
          </p:nvSpPr>
          <p:spPr>
            <a:xfrm>
              <a:off x="829" y="225"/>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86" name="Freeform 32"/>
            <p:cNvSpPr>
              <a:spLocks noEditPoints="1"/>
            </p:cNvSpPr>
            <p:nvPr/>
          </p:nvSpPr>
          <p:spPr>
            <a:xfrm>
              <a:off x="829" y="630"/>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87" name="Freeform 33"/>
            <p:cNvSpPr>
              <a:spLocks noEditPoints="1"/>
            </p:cNvSpPr>
            <p:nvPr/>
          </p:nvSpPr>
          <p:spPr>
            <a:xfrm>
              <a:off x="829" y="1034"/>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88" name="Freeform 34"/>
            <p:cNvSpPr>
              <a:spLocks noEditPoints="1"/>
            </p:cNvSpPr>
            <p:nvPr/>
          </p:nvSpPr>
          <p:spPr>
            <a:xfrm>
              <a:off x="829" y="1438"/>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89" name="Freeform 35"/>
            <p:cNvSpPr>
              <a:spLocks noEditPoints="1"/>
            </p:cNvSpPr>
            <p:nvPr/>
          </p:nvSpPr>
          <p:spPr>
            <a:xfrm>
              <a:off x="829" y="1843"/>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90" name="Freeform 36"/>
            <p:cNvSpPr>
              <a:spLocks noEditPoints="1"/>
            </p:cNvSpPr>
            <p:nvPr/>
          </p:nvSpPr>
          <p:spPr>
            <a:xfrm>
              <a:off x="829" y="2247"/>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91" name="Freeform 37"/>
            <p:cNvSpPr>
              <a:spLocks noEditPoints="1"/>
            </p:cNvSpPr>
            <p:nvPr/>
          </p:nvSpPr>
          <p:spPr>
            <a:xfrm>
              <a:off x="829" y="2652"/>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92" name="Freeform 38"/>
            <p:cNvSpPr>
              <a:spLocks noEditPoints="1"/>
            </p:cNvSpPr>
            <p:nvPr/>
          </p:nvSpPr>
          <p:spPr>
            <a:xfrm>
              <a:off x="829" y="3056"/>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93" name="Freeform 39"/>
            <p:cNvSpPr>
              <a:spLocks noEditPoints="1"/>
            </p:cNvSpPr>
            <p:nvPr/>
          </p:nvSpPr>
          <p:spPr>
            <a:xfrm>
              <a:off x="829" y="3461"/>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94" name="Freeform 40"/>
            <p:cNvSpPr>
              <a:spLocks noEditPoints="1"/>
            </p:cNvSpPr>
            <p:nvPr/>
          </p:nvSpPr>
          <p:spPr>
            <a:xfrm>
              <a:off x="829" y="3865"/>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92" name="Rectangle 41"/>
            <p:cNvSpPr>
              <a:spLocks noChangeArrowheads="1"/>
            </p:cNvSpPr>
            <p:nvPr/>
          </p:nvSpPr>
          <p:spPr bwMode="auto">
            <a:xfrm>
              <a:off x="829"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3" name="Rectangle 42"/>
            <p:cNvSpPr>
              <a:spLocks noChangeArrowheads="1"/>
            </p:cNvSpPr>
            <p:nvPr/>
          </p:nvSpPr>
          <p:spPr bwMode="auto">
            <a:xfrm>
              <a:off x="1279"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7" name="Freeform 43"/>
            <p:cNvSpPr>
              <a:spLocks noEditPoints="1"/>
            </p:cNvSpPr>
            <p:nvPr/>
          </p:nvSpPr>
          <p:spPr>
            <a:xfrm>
              <a:off x="1279" y="225"/>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98" name="Freeform 44"/>
            <p:cNvSpPr>
              <a:spLocks noEditPoints="1"/>
            </p:cNvSpPr>
            <p:nvPr/>
          </p:nvSpPr>
          <p:spPr>
            <a:xfrm>
              <a:off x="1279" y="630"/>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099" name="Freeform 45"/>
            <p:cNvSpPr>
              <a:spLocks noEditPoints="1"/>
            </p:cNvSpPr>
            <p:nvPr/>
          </p:nvSpPr>
          <p:spPr>
            <a:xfrm>
              <a:off x="1279" y="1034"/>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00" name="Freeform 46"/>
            <p:cNvSpPr>
              <a:spLocks noEditPoints="1"/>
            </p:cNvSpPr>
            <p:nvPr/>
          </p:nvSpPr>
          <p:spPr>
            <a:xfrm>
              <a:off x="1279" y="1438"/>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01" name="Freeform 47"/>
            <p:cNvSpPr>
              <a:spLocks noEditPoints="1"/>
            </p:cNvSpPr>
            <p:nvPr/>
          </p:nvSpPr>
          <p:spPr>
            <a:xfrm>
              <a:off x="1279" y="1843"/>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02" name="Freeform 48"/>
            <p:cNvSpPr>
              <a:spLocks noEditPoints="1"/>
            </p:cNvSpPr>
            <p:nvPr/>
          </p:nvSpPr>
          <p:spPr>
            <a:xfrm>
              <a:off x="1279" y="2247"/>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03" name="Freeform 49"/>
            <p:cNvSpPr>
              <a:spLocks noEditPoints="1"/>
            </p:cNvSpPr>
            <p:nvPr/>
          </p:nvSpPr>
          <p:spPr>
            <a:xfrm>
              <a:off x="1279" y="2652"/>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04" name="Freeform 50"/>
            <p:cNvSpPr>
              <a:spLocks noEditPoints="1"/>
            </p:cNvSpPr>
            <p:nvPr/>
          </p:nvSpPr>
          <p:spPr>
            <a:xfrm>
              <a:off x="1279" y="3056"/>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05" name="Freeform 51"/>
            <p:cNvSpPr>
              <a:spLocks noEditPoints="1"/>
            </p:cNvSpPr>
            <p:nvPr/>
          </p:nvSpPr>
          <p:spPr>
            <a:xfrm>
              <a:off x="1279" y="3461"/>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06" name="Freeform 52"/>
            <p:cNvSpPr>
              <a:spLocks noEditPoints="1"/>
            </p:cNvSpPr>
            <p:nvPr/>
          </p:nvSpPr>
          <p:spPr>
            <a:xfrm>
              <a:off x="1279" y="3865"/>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04" name="Rectangle 53"/>
            <p:cNvSpPr>
              <a:spLocks noChangeArrowheads="1"/>
            </p:cNvSpPr>
            <p:nvPr/>
          </p:nvSpPr>
          <p:spPr bwMode="auto">
            <a:xfrm>
              <a:off x="1279"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5" name="Rectangle 54"/>
            <p:cNvSpPr>
              <a:spLocks noChangeArrowheads="1"/>
            </p:cNvSpPr>
            <p:nvPr/>
          </p:nvSpPr>
          <p:spPr bwMode="auto">
            <a:xfrm>
              <a:off x="1724"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9" name="Freeform 55"/>
            <p:cNvSpPr>
              <a:spLocks noEditPoints="1"/>
            </p:cNvSpPr>
            <p:nvPr/>
          </p:nvSpPr>
          <p:spPr>
            <a:xfrm>
              <a:off x="1724" y="225"/>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10" name="Freeform 56"/>
            <p:cNvSpPr>
              <a:spLocks noEditPoints="1"/>
            </p:cNvSpPr>
            <p:nvPr/>
          </p:nvSpPr>
          <p:spPr>
            <a:xfrm>
              <a:off x="1724" y="630"/>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11" name="Freeform 57"/>
            <p:cNvSpPr>
              <a:spLocks noEditPoints="1"/>
            </p:cNvSpPr>
            <p:nvPr/>
          </p:nvSpPr>
          <p:spPr>
            <a:xfrm>
              <a:off x="1724" y="1034"/>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12" name="Freeform 58"/>
            <p:cNvSpPr>
              <a:spLocks noEditPoints="1"/>
            </p:cNvSpPr>
            <p:nvPr/>
          </p:nvSpPr>
          <p:spPr>
            <a:xfrm>
              <a:off x="1724" y="1438"/>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13" name="Freeform 59"/>
            <p:cNvSpPr>
              <a:spLocks noEditPoints="1"/>
            </p:cNvSpPr>
            <p:nvPr/>
          </p:nvSpPr>
          <p:spPr>
            <a:xfrm>
              <a:off x="1724" y="1843"/>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14" name="Freeform 60"/>
            <p:cNvSpPr>
              <a:spLocks noEditPoints="1"/>
            </p:cNvSpPr>
            <p:nvPr/>
          </p:nvSpPr>
          <p:spPr>
            <a:xfrm>
              <a:off x="1724" y="2247"/>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15" name="Freeform 61"/>
            <p:cNvSpPr>
              <a:spLocks noEditPoints="1"/>
            </p:cNvSpPr>
            <p:nvPr/>
          </p:nvSpPr>
          <p:spPr>
            <a:xfrm>
              <a:off x="1724" y="2652"/>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16" name="Freeform 62"/>
            <p:cNvSpPr>
              <a:spLocks noEditPoints="1"/>
            </p:cNvSpPr>
            <p:nvPr/>
          </p:nvSpPr>
          <p:spPr>
            <a:xfrm>
              <a:off x="1724" y="3056"/>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17" name="Freeform 63"/>
            <p:cNvSpPr>
              <a:spLocks noEditPoints="1"/>
            </p:cNvSpPr>
            <p:nvPr/>
          </p:nvSpPr>
          <p:spPr>
            <a:xfrm>
              <a:off x="1724" y="3461"/>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18" name="Freeform 64"/>
            <p:cNvSpPr>
              <a:spLocks noEditPoints="1"/>
            </p:cNvSpPr>
            <p:nvPr/>
          </p:nvSpPr>
          <p:spPr>
            <a:xfrm>
              <a:off x="1724" y="3865"/>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6" name="Rectangle 65"/>
            <p:cNvSpPr>
              <a:spLocks noChangeArrowheads="1"/>
            </p:cNvSpPr>
            <p:nvPr/>
          </p:nvSpPr>
          <p:spPr bwMode="auto">
            <a:xfrm>
              <a:off x="1724"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 name="Rectangle 66"/>
            <p:cNvSpPr>
              <a:spLocks noChangeArrowheads="1"/>
            </p:cNvSpPr>
            <p:nvPr/>
          </p:nvSpPr>
          <p:spPr bwMode="auto">
            <a:xfrm>
              <a:off x="2169"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21" name="Freeform 67"/>
            <p:cNvSpPr>
              <a:spLocks noEditPoints="1"/>
            </p:cNvSpPr>
            <p:nvPr/>
          </p:nvSpPr>
          <p:spPr>
            <a:xfrm>
              <a:off x="2169" y="225"/>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22" name="Freeform 68"/>
            <p:cNvSpPr>
              <a:spLocks noEditPoints="1"/>
            </p:cNvSpPr>
            <p:nvPr/>
          </p:nvSpPr>
          <p:spPr>
            <a:xfrm>
              <a:off x="2169" y="630"/>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23" name="Freeform 69"/>
            <p:cNvSpPr>
              <a:spLocks noEditPoints="1"/>
            </p:cNvSpPr>
            <p:nvPr/>
          </p:nvSpPr>
          <p:spPr>
            <a:xfrm>
              <a:off x="2169" y="1034"/>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24" name="Freeform 70"/>
            <p:cNvSpPr>
              <a:spLocks noEditPoints="1"/>
            </p:cNvSpPr>
            <p:nvPr/>
          </p:nvSpPr>
          <p:spPr>
            <a:xfrm>
              <a:off x="2169" y="1438"/>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25" name="Freeform 71"/>
            <p:cNvSpPr>
              <a:spLocks noEditPoints="1"/>
            </p:cNvSpPr>
            <p:nvPr/>
          </p:nvSpPr>
          <p:spPr>
            <a:xfrm>
              <a:off x="2169" y="1843"/>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26" name="Freeform 72"/>
            <p:cNvSpPr>
              <a:spLocks noEditPoints="1"/>
            </p:cNvSpPr>
            <p:nvPr/>
          </p:nvSpPr>
          <p:spPr>
            <a:xfrm>
              <a:off x="2169" y="2247"/>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27" name="Freeform 73"/>
            <p:cNvSpPr>
              <a:spLocks noEditPoints="1"/>
            </p:cNvSpPr>
            <p:nvPr/>
          </p:nvSpPr>
          <p:spPr>
            <a:xfrm>
              <a:off x="2169" y="2652"/>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28" name="Freeform 74"/>
            <p:cNvSpPr>
              <a:spLocks noEditPoints="1"/>
            </p:cNvSpPr>
            <p:nvPr/>
          </p:nvSpPr>
          <p:spPr>
            <a:xfrm>
              <a:off x="2169" y="3056"/>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29" name="Freeform 75"/>
            <p:cNvSpPr>
              <a:spLocks noEditPoints="1"/>
            </p:cNvSpPr>
            <p:nvPr/>
          </p:nvSpPr>
          <p:spPr>
            <a:xfrm>
              <a:off x="2169" y="3461"/>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30" name="Freeform 76"/>
            <p:cNvSpPr>
              <a:spLocks noEditPoints="1"/>
            </p:cNvSpPr>
            <p:nvPr/>
          </p:nvSpPr>
          <p:spPr>
            <a:xfrm>
              <a:off x="2169" y="3865"/>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8" name="Rectangle 77"/>
            <p:cNvSpPr>
              <a:spLocks noChangeArrowheads="1"/>
            </p:cNvSpPr>
            <p:nvPr/>
          </p:nvSpPr>
          <p:spPr bwMode="auto">
            <a:xfrm>
              <a:off x="2169"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9" name="Rectangle 78"/>
            <p:cNvSpPr>
              <a:spLocks noChangeArrowheads="1"/>
            </p:cNvSpPr>
            <p:nvPr/>
          </p:nvSpPr>
          <p:spPr bwMode="auto">
            <a:xfrm>
              <a:off x="262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33" name="Freeform 79"/>
            <p:cNvSpPr>
              <a:spLocks noEditPoints="1"/>
            </p:cNvSpPr>
            <p:nvPr/>
          </p:nvSpPr>
          <p:spPr>
            <a:xfrm>
              <a:off x="2620"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34" name="Freeform 80"/>
            <p:cNvSpPr>
              <a:spLocks noEditPoints="1"/>
            </p:cNvSpPr>
            <p:nvPr/>
          </p:nvSpPr>
          <p:spPr>
            <a:xfrm>
              <a:off x="2620"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35" name="Freeform 81"/>
            <p:cNvSpPr>
              <a:spLocks noEditPoints="1"/>
            </p:cNvSpPr>
            <p:nvPr/>
          </p:nvSpPr>
          <p:spPr>
            <a:xfrm>
              <a:off x="2620"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36" name="Freeform 82"/>
            <p:cNvSpPr>
              <a:spLocks noEditPoints="1"/>
            </p:cNvSpPr>
            <p:nvPr/>
          </p:nvSpPr>
          <p:spPr>
            <a:xfrm>
              <a:off x="2620"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37" name="Freeform 83"/>
            <p:cNvSpPr>
              <a:spLocks noEditPoints="1"/>
            </p:cNvSpPr>
            <p:nvPr/>
          </p:nvSpPr>
          <p:spPr>
            <a:xfrm>
              <a:off x="2620"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38" name="Freeform 84"/>
            <p:cNvSpPr>
              <a:spLocks noEditPoints="1"/>
            </p:cNvSpPr>
            <p:nvPr/>
          </p:nvSpPr>
          <p:spPr>
            <a:xfrm>
              <a:off x="2620"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39" name="Freeform 85"/>
            <p:cNvSpPr>
              <a:spLocks noEditPoints="1"/>
            </p:cNvSpPr>
            <p:nvPr/>
          </p:nvSpPr>
          <p:spPr>
            <a:xfrm>
              <a:off x="2620"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40" name="Freeform 86"/>
            <p:cNvSpPr>
              <a:spLocks noEditPoints="1"/>
            </p:cNvSpPr>
            <p:nvPr/>
          </p:nvSpPr>
          <p:spPr>
            <a:xfrm>
              <a:off x="2620"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41" name="Freeform 87"/>
            <p:cNvSpPr>
              <a:spLocks noEditPoints="1"/>
            </p:cNvSpPr>
            <p:nvPr/>
          </p:nvSpPr>
          <p:spPr>
            <a:xfrm>
              <a:off x="2620"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42" name="Freeform 88"/>
            <p:cNvSpPr>
              <a:spLocks noEditPoints="1"/>
            </p:cNvSpPr>
            <p:nvPr/>
          </p:nvSpPr>
          <p:spPr>
            <a:xfrm>
              <a:off x="2620"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40" name="Rectangle 89"/>
            <p:cNvSpPr>
              <a:spLocks noChangeArrowheads="1"/>
            </p:cNvSpPr>
            <p:nvPr/>
          </p:nvSpPr>
          <p:spPr bwMode="auto">
            <a:xfrm>
              <a:off x="262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1" name="Rectangle 90"/>
            <p:cNvSpPr>
              <a:spLocks noChangeArrowheads="1"/>
            </p:cNvSpPr>
            <p:nvPr/>
          </p:nvSpPr>
          <p:spPr bwMode="auto">
            <a:xfrm>
              <a:off x="3065"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45" name="Freeform 91"/>
            <p:cNvSpPr>
              <a:spLocks noEditPoints="1"/>
            </p:cNvSpPr>
            <p:nvPr/>
          </p:nvSpPr>
          <p:spPr>
            <a:xfrm>
              <a:off x="3065"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46" name="Freeform 92"/>
            <p:cNvSpPr>
              <a:spLocks noEditPoints="1"/>
            </p:cNvSpPr>
            <p:nvPr/>
          </p:nvSpPr>
          <p:spPr>
            <a:xfrm>
              <a:off x="3065"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47" name="Freeform 93"/>
            <p:cNvSpPr>
              <a:spLocks noEditPoints="1"/>
            </p:cNvSpPr>
            <p:nvPr/>
          </p:nvSpPr>
          <p:spPr>
            <a:xfrm>
              <a:off x="3065"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48" name="Freeform 94"/>
            <p:cNvSpPr>
              <a:spLocks noEditPoints="1"/>
            </p:cNvSpPr>
            <p:nvPr/>
          </p:nvSpPr>
          <p:spPr>
            <a:xfrm>
              <a:off x="3065"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49" name="Freeform 95"/>
            <p:cNvSpPr>
              <a:spLocks noEditPoints="1"/>
            </p:cNvSpPr>
            <p:nvPr/>
          </p:nvSpPr>
          <p:spPr>
            <a:xfrm>
              <a:off x="3065"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50" name="Freeform 96"/>
            <p:cNvSpPr>
              <a:spLocks noEditPoints="1"/>
            </p:cNvSpPr>
            <p:nvPr/>
          </p:nvSpPr>
          <p:spPr>
            <a:xfrm>
              <a:off x="3065"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51" name="Freeform 97"/>
            <p:cNvSpPr>
              <a:spLocks noEditPoints="1"/>
            </p:cNvSpPr>
            <p:nvPr/>
          </p:nvSpPr>
          <p:spPr>
            <a:xfrm>
              <a:off x="3065"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52" name="Freeform 98"/>
            <p:cNvSpPr>
              <a:spLocks noEditPoints="1"/>
            </p:cNvSpPr>
            <p:nvPr/>
          </p:nvSpPr>
          <p:spPr>
            <a:xfrm>
              <a:off x="3065"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53" name="Freeform 99"/>
            <p:cNvSpPr>
              <a:spLocks noEditPoints="1"/>
            </p:cNvSpPr>
            <p:nvPr/>
          </p:nvSpPr>
          <p:spPr>
            <a:xfrm>
              <a:off x="3065"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54" name="Freeform 100"/>
            <p:cNvSpPr>
              <a:spLocks noEditPoints="1"/>
            </p:cNvSpPr>
            <p:nvPr/>
          </p:nvSpPr>
          <p:spPr>
            <a:xfrm>
              <a:off x="3065"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52" name="Rectangle 101"/>
            <p:cNvSpPr>
              <a:spLocks noChangeArrowheads="1"/>
            </p:cNvSpPr>
            <p:nvPr/>
          </p:nvSpPr>
          <p:spPr bwMode="auto">
            <a:xfrm>
              <a:off x="3065"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3" name="Rectangle 102"/>
            <p:cNvSpPr>
              <a:spLocks noChangeArrowheads="1"/>
            </p:cNvSpPr>
            <p:nvPr/>
          </p:nvSpPr>
          <p:spPr bwMode="auto">
            <a:xfrm>
              <a:off x="351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7" name="Freeform 103"/>
            <p:cNvSpPr>
              <a:spLocks noEditPoints="1"/>
            </p:cNvSpPr>
            <p:nvPr/>
          </p:nvSpPr>
          <p:spPr>
            <a:xfrm>
              <a:off x="3510"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58" name="Freeform 104"/>
            <p:cNvSpPr>
              <a:spLocks noEditPoints="1"/>
            </p:cNvSpPr>
            <p:nvPr/>
          </p:nvSpPr>
          <p:spPr>
            <a:xfrm>
              <a:off x="3510"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59" name="Freeform 105"/>
            <p:cNvSpPr>
              <a:spLocks noEditPoints="1"/>
            </p:cNvSpPr>
            <p:nvPr/>
          </p:nvSpPr>
          <p:spPr>
            <a:xfrm>
              <a:off x="3510"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60" name="Freeform 106"/>
            <p:cNvSpPr>
              <a:spLocks noEditPoints="1"/>
            </p:cNvSpPr>
            <p:nvPr/>
          </p:nvSpPr>
          <p:spPr>
            <a:xfrm>
              <a:off x="3510"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61" name="Freeform 107"/>
            <p:cNvSpPr>
              <a:spLocks noEditPoints="1"/>
            </p:cNvSpPr>
            <p:nvPr/>
          </p:nvSpPr>
          <p:spPr>
            <a:xfrm>
              <a:off x="3510"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62" name="Freeform 108"/>
            <p:cNvSpPr>
              <a:spLocks noEditPoints="1"/>
            </p:cNvSpPr>
            <p:nvPr/>
          </p:nvSpPr>
          <p:spPr>
            <a:xfrm>
              <a:off x="3510"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63" name="Freeform 109"/>
            <p:cNvSpPr>
              <a:spLocks noEditPoints="1"/>
            </p:cNvSpPr>
            <p:nvPr/>
          </p:nvSpPr>
          <p:spPr>
            <a:xfrm>
              <a:off x="3510"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64" name="Freeform 110"/>
            <p:cNvSpPr>
              <a:spLocks noEditPoints="1"/>
            </p:cNvSpPr>
            <p:nvPr/>
          </p:nvSpPr>
          <p:spPr>
            <a:xfrm>
              <a:off x="3510"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65" name="Freeform 111"/>
            <p:cNvSpPr>
              <a:spLocks noEditPoints="1"/>
            </p:cNvSpPr>
            <p:nvPr/>
          </p:nvSpPr>
          <p:spPr>
            <a:xfrm>
              <a:off x="3510"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66" name="Freeform 112"/>
            <p:cNvSpPr>
              <a:spLocks noEditPoints="1"/>
            </p:cNvSpPr>
            <p:nvPr/>
          </p:nvSpPr>
          <p:spPr>
            <a:xfrm>
              <a:off x="3510"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64" name="Rectangle 113"/>
            <p:cNvSpPr>
              <a:spLocks noChangeArrowheads="1"/>
            </p:cNvSpPr>
            <p:nvPr/>
          </p:nvSpPr>
          <p:spPr bwMode="auto">
            <a:xfrm>
              <a:off x="351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5" name="Rectangle 114"/>
            <p:cNvSpPr>
              <a:spLocks noChangeArrowheads="1"/>
            </p:cNvSpPr>
            <p:nvPr/>
          </p:nvSpPr>
          <p:spPr bwMode="auto">
            <a:xfrm>
              <a:off x="396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69" name="Freeform 115"/>
            <p:cNvSpPr>
              <a:spLocks noEditPoints="1"/>
            </p:cNvSpPr>
            <p:nvPr/>
          </p:nvSpPr>
          <p:spPr>
            <a:xfrm>
              <a:off x="3960"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70" name="Freeform 116"/>
            <p:cNvSpPr>
              <a:spLocks noEditPoints="1"/>
            </p:cNvSpPr>
            <p:nvPr/>
          </p:nvSpPr>
          <p:spPr>
            <a:xfrm>
              <a:off x="3960"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71" name="Freeform 117"/>
            <p:cNvSpPr>
              <a:spLocks noEditPoints="1"/>
            </p:cNvSpPr>
            <p:nvPr/>
          </p:nvSpPr>
          <p:spPr>
            <a:xfrm>
              <a:off x="3960"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72" name="Freeform 118"/>
            <p:cNvSpPr>
              <a:spLocks noEditPoints="1"/>
            </p:cNvSpPr>
            <p:nvPr/>
          </p:nvSpPr>
          <p:spPr>
            <a:xfrm>
              <a:off x="3960"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73" name="Freeform 119"/>
            <p:cNvSpPr>
              <a:spLocks noEditPoints="1"/>
            </p:cNvSpPr>
            <p:nvPr/>
          </p:nvSpPr>
          <p:spPr>
            <a:xfrm>
              <a:off x="3960"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74" name="Freeform 120"/>
            <p:cNvSpPr>
              <a:spLocks noEditPoints="1"/>
            </p:cNvSpPr>
            <p:nvPr/>
          </p:nvSpPr>
          <p:spPr>
            <a:xfrm>
              <a:off x="3960"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75" name="Freeform 121"/>
            <p:cNvSpPr>
              <a:spLocks noEditPoints="1"/>
            </p:cNvSpPr>
            <p:nvPr/>
          </p:nvSpPr>
          <p:spPr>
            <a:xfrm>
              <a:off x="3960"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76" name="Freeform 122"/>
            <p:cNvSpPr>
              <a:spLocks noEditPoints="1"/>
            </p:cNvSpPr>
            <p:nvPr/>
          </p:nvSpPr>
          <p:spPr>
            <a:xfrm>
              <a:off x="3960"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77" name="Freeform 123"/>
            <p:cNvSpPr>
              <a:spLocks noEditPoints="1"/>
            </p:cNvSpPr>
            <p:nvPr/>
          </p:nvSpPr>
          <p:spPr>
            <a:xfrm>
              <a:off x="3960"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78" name="Freeform 124"/>
            <p:cNvSpPr>
              <a:spLocks noEditPoints="1"/>
            </p:cNvSpPr>
            <p:nvPr/>
          </p:nvSpPr>
          <p:spPr>
            <a:xfrm>
              <a:off x="3960"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76" name="Rectangle 125"/>
            <p:cNvSpPr>
              <a:spLocks noChangeArrowheads="1"/>
            </p:cNvSpPr>
            <p:nvPr/>
          </p:nvSpPr>
          <p:spPr bwMode="auto">
            <a:xfrm>
              <a:off x="396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7" name="Rectangle 126"/>
            <p:cNvSpPr>
              <a:spLocks noChangeArrowheads="1"/>
            </p:cNvSpPr>
            <p:nvPr/>
          </p:nvSpPr>
          <p:spPr bwMode="auto">
            <a:xfrm>
              <a:off x="4405"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81" name="Freeform 127"/>
            <p:cNvSpPr>
              <a:spLocks noEditPoints="1"/>
            </p:cNvSpPr>
            <p:nvPr/>
          </p:nvSpPr>
          <p:spPr>
            <a:xfrm>
              <a:off x="4405"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82" name="Freeform 128"/>
            <p:cNvSpPr>
              <a:spLocks noEditPoints="1"/>
            </p:cNvSpPr>
            <p:nvPr/>
          </p:nvSpPr>
          <p:spPr>
            <a:xfrm>
              <a:off x="4405"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83" name="Freeform 129"/>
            <p:cNvSpPr>
              <a:spLocks noEditPoints="1"/>
            </p:cNvSpPr>
            <p:nvPr/>
          </p:nvSpPr>
          <p:spPr>
            <a:xfrm>
              <a:off x="4405"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84" name="Freeform 130"/>
            <p:cNvSpPr>
              <a:spLocks noEditPoints="1"/>
            </p:cNvSpPr>
            <p:nvPr/>
          </p:nvSpPr>
          <p:spPr>
            <a:xfrm>
              <a:off x="4405"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85" name="Freeform 131"/>
            <p:cNvSpPr>
              <a:spLocks noEditPoints="1"/>
            </p:cNvSpPr>
            <p:nvPr/>
          </p:nvSpPr>
          <p:spPr>
            <a:xfrm>
              <a:off x="4405"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86" name="Freeform 132"/>
            <p:cNvSpPr>
              <a:spLocks noEditPoints="1"/>
            </p:cNvSpPr>
            <p:nvPr/>
          </p:nvSpPr>
          <p:spPr>
            <a:xfrm>
              <a:off x="4405"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87" name="Freeform 133"/>
            <p:cNvSpPr>
              <a:spLocks noEditPoints="1"/>
            </p:cNvSpPr>
            <p:nvPr/>
          </p:nvSpPr>
          <p:spPr>
            <a:xfrm>
              <a:off x="4405"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88" name="Freeform 134"/>
            <p:cNvSpPr>
              <a:spLocks noEditPoints="1"/>
            </p:cNvSpPr>
            <p:nvPr/>
          </p:nvSpPr>
          <p:spPr>
            <a:xfrm>
              <a:off x="4405"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89" name="Freeform 135"/>
            <p:cNvSpPr>
              <a:spLocks noEditPoints="1"/>
            </p:cNvSpPr>
            <p:nvPr/>
          </p:nvSpPr>
          <p:spPr>
            <a:xfrm>
              <a:off x="4405"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90" name="Freeform 136"/>
            <p:cNvSpPr>
              <a:spLocks noEditPoints="1"/>
            </p:cNvSpPr>
            <p:nvPr/>
          </p:nvSpPr>
          <p:spPr>
            <a:xfrm>
              <a:off x="4405"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88" name="Rectangle 137"/>
            <p:cNvSpPr>
              <a:spLocks noChangeArrowheads="1"/>
            </p:cNvSpPr>
            <p:nvPr/>
          </p:nvSpPr>
          <p:spPr bwMode="auto">
            <a:xfrm>
              <a:off x="4405"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9" name="Rectangle 138"/>
            <p:cNvSpPr>
              <a:spLocks noChangeArrowheads="1"/>
            </p:cNvSpPr>
            <p:nvPr/>
          </p:nvSpPr>
          <p:spPr bwMode="auto">
            <a:xfrm>
              <a:off x="485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93" name="Freeform 139"/>
            <p:cNvSpPr>
              <a:spLocks noEditPoints="1"/>
            </p:cNvSpPr>
            <p:nvPr/>
          </p:nvSpPr>
          <p:spPr>
            <a:xfrm>
              <a:off x="4850"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94" name="Freeform 140"/>
            <p:cNvSpPr>
              <a:spLocks noEditPoints="1"/>
            </p:cNvSpPr>
            <p:nvPr/>
          </p:nvSpPr>
          <p:spPr>
            <a:xfrm>
              <a:off x="4850"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95" name="Freeform 141"/>
            <p:cNvSpPr>
              <a:spLocks noEditPoints="1"/>
            </p:cNvSpPr>
            <p:nvPr/>
          </p:nvSpPr>
          <p:spPr>
            <a:xfrm>
              <a:off x="4850"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96" name="Freeform 142"/>
            <p:cNvSpPr>
              <a:spLocks noEditPoints="1"/>
            </p:cNvSpPr>
            <p:nvPr/>
          </p:nvSpPr>
          <p:spPr>
            <a:xfrm>
              <a:off x="4850"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97" name="Freeform 143"/>
            <p:cNvSpPr>
              <a:spLocks noEditPoints="1"/>
            </p:cNvSpPr>
            <p:nvPr/>
          </p:nvSpPr>
          <p:spPr>
            <a:xfrm>
              <a:off x="4850"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98" name="Freeform 144"/>
            <p:cNvSpPr>
              <a:spLocks noEditPoints="1"/>
            </p:cNvSpPr>
            <p:nvPr/>
          </p:nvSpPr>
          <p:spPr>
            <a:xfrm>
              <a:off x="4850"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199" name="Freeform 145"/>
            <p:cNvSpPr>
              <a:spLocks noEditPoints="1"/>
            </p:cNvSpPr>
            <p:nvPr/>
          </p:nvSpPr>
          <p:spPr>
            <a:xfrm>
              <a:off x="4850"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00" name="Freeform 146"/>
            <p:cNvSpPr>
              <a:spLocks noEditPoints="1"/>
            </p:cNvSpPr>
            <p:nvPr/>
          </p:nvSpPr>
          <p:spPr>
            <a:xfrm>
              <a:off x="4850"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01" name="Freeform 147"/>
            <p:cNvSpPr>
              <a:spLocks noEditPoints="1"/>
            </p:cNvSpPr>
            <p:nvPr/>
          </p:nvSpPr>
          <p:spPr>
            <a:xfrm>
              <a:off x="4850"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02" name="Freeform 148"/>
            <p:cNvSpPr>
              <a:spLocks noEditPoints="1"/>
            </p:cNvSpPr>
            <p:nvPr/>
          </p:nvSpPr>
          <p:spPr>
            <a:xfrm>
              <a:off x="4850"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400" name="Rectangle 149"/>
            <p:cNvSpPr>
              <a:spLocks noChangeArrowheads="1"/>
            </p:cNvSpPr>
            <p:nvPr/>
          </p:nvSpPr>
          <p:spPr bwMode="auto">
            <a:xfrm>
              <a:off x="485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1" name="Rectangle 150"/>
            <p:cNvSpPr>
              <a:spLocks noChangeArrowheads="1"/>
            </p:cNvSpPr>
            <p:nvPr/>
          </p:nvSpPr>
          <p:spPr bwMode="auto">
            <a:xfrm>
              <a:off x="530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05" name="Freeform 151"/>
            <p:cNvSpPr>
              <a:spLocks noEditPoints="1"/>
            </p:cNvSpPr>
            <p:nvPr/>
          </p:nvSpPr>
          <p:spPr>
            <a:xfrm>
              <a:off x="5300"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06" name="Freeform 152"/>
            <p:cNvSpPr>
              <a:spLocks noEditPoints="1"/>
            </p:cNvSpPr>
            <p:nvPr/>
          </p:nvSpPr>
          <p:spPr>
            <a:xfrm>
              <a:off x="5300"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07" name="Freeform 153"/>
            <p:cNvSpPr>
              <a:spLocks noEditPoints="1"/>
            </p:cNvSpPr>
            <p:nvPr/>
          </p:nvSpPr>
          <p:spPr>
            <a:xfrm>
              <a:off x="5300"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08" name="Freeform 154"/>
            <p:cNvSpPr>
              <a:spLocks noEditPoints="1"/>
            </p:cNvSpPr>
            <p:nvPr/>
          </p:nvSpPr>
          <p:spPr>
            <a:xfrm>
              <a:off x="5300"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09" name="Freeform 155"/>
            <p:cNvSpPr>
              <a:spLocks noEditPoints="1"/>
            </p:cNvSpPr>
            <p:nvPr/>
          </p:nvSpPr>
          <p:spPr>
            <a:xfrm>
              <a:off x="5300"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10" name="Freeform 156"/>
            <p:cNvSpPr>
              <a:spLocks noEditPoints="1"/>
            </p:cNvSpPr>
            <p:nvPr/>
          </p:nvSpPr>
          <p:spPr>
            <a:xfrm>
              <a:off x="5300"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11" name="Freeform 157"/>
            <p:cNvSpPr>
              <a:spLocks noEditPoints="1"/>
            </p:cNvSpPr>
            <p:nvPr/>
          </p:nvSpPr>
          <p:spPr>
            <a:xfrm>
              <a:off x="5300"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12" name="Freeform 158"/>
            <p:cNvSpPr>
              <a:spLocks noEditPoints="1"/>
            </p:cNvSpPr>
            <p:nvPr/>
          </p:nvSpPr>
          <p:spPr>
            <a:xfrm>
              <a:off x="5300"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13" name="Freeform 159"/>
            <p:cNvSpPr>
              <a:spLocks noEditPoints="1"/>
            </p:cNvSpPr>
            <p:nvPr/>
          </p:nvSpPr>
          <p:spPr>
            <a:xfrm>
              <a:off x="5300"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2214" name="Freeform 160"/>
            <p:cNvSpPr>
              <a:spLocks noEditPoints="1"/>
            </p:cNvSpPr>
            <p:nvPr/>
          </p:nvSpPr>
          <p:spPr>
            <a:xfrm>
              <a:off x="5300"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412" name="Rectangle 161"/>
            <p:cNvSpPr>
              <a:spLocks noChangeArrowheads="1"/>
            </p:cNvSpPr>
            <p:nvPr/>
          </p:nvSpPr>
          <p:spPr bwMode="auto">
            <a:xfrm>
              <a:off x="530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16" name="Freeform 162"/>
            <p:cNvSpPr/>
            <p:nvPr/>
          </p:nvSpPr>
          <p:spPr>
            <a:xfrm>
              <a:off x="349" y="3304"/>
              <a:ext cx="20" cy="10"/>
            </a:xfrm>
            <a:custGeom>
              <a:avLst/>
              <a:gdLst/>
              <a:ahLst/>
              <a:cxnLst>
                <a:cxn ang="0">
                  <a:pos x="0" y="25"/>
                </a:cxn>
                <a:cxn ang="0">
                  <a:pos x="0" y="25"/>
                </a:cxn>
              </a:cxnLst>
              <a:pathLst>
                <a:path w="4" h="2">
                  <a:moveTo>
                    <a:pt x="0" y="1"/>
                  </a:moveTo>
                  <a:cubicBezTo>
                    <a:pt x="1" y="2"/>
                    <a:pt x="4" y="0"/>
                    <a:pt x="0" y="1"/>
                  </a:cubicBezTo>
                  <a:close/>
                </a:path>
              </a:pathLst>
            </a:custGeom>
            <a:solidFill>
              <a:schemeClr val="bg2">
                <a:alpha val="50195"/>
              </a:schemeClr>
            </a:solidFill>
            <a:ln w="0">
              <a:noFill/>
            </a:ln>
          </p:spPr>
          <p:txBody>
            <a:bodyPr/>
            <a:p>
              <a:endParaRPr lang="zh-CN" altLang="en-US"/>
            </a:p>
          </p:txBody>
        </p:sp>
      </p:grpSp>
      <p:grpSp>
        <p:nvGrpSpPr>
          <p:cNvPr id="2053" name="Group 168"/>
          <p:cNvGrpSpPr/>
          <p:nvPr/>
        </p:nvGrpSpPr>
        <p:grpSpPr>
          <a:xfrm>
            <a:off x="209550" y="4724400"/>
            <a:ext cx="2324100" cy="1557338"/>
            <a:chOff x="96" y="2784"/>
            <a:chExt cx="1062" cy="981"/>
          </a:xfrm>
        </p:grpSpPr>
        <p:sp>
          <p:nvSpPr>
            <p:cNvPr id="2059" name="Freeform 169"/>
            <p:cNvSpPr/>
            <p:nvPr userDrawn="1"/>
          </p:nvSpPr>
          <p:spPr>
            <a:xfrm>
              <a:off x="121" y="2784"/>
              <a:ext cx="207" cy="81"/>
            </a:xfrm>
            <a:custGeom>
              <a:avLst/>
              <a:gdLst/>
              <a:ahLst/>
              <a:cxnLst>
                <a:cxn ang="0">
                  <a:pos x="762" y="309"/>
                </a:cxn>
                <a:cxn ang="0">
                  <a:pos x="944" y="258"/>
                </a:cxn>
                <a:cxn ang="0">
                  <a:pos x="969" y="233"/>
                </a:cxn>
                <a:cxn ang="0">
                  <a:pos x="793" y="25"/>
                </a:cxn>
                <a:cxn ang="0">
                  <a:pos x="202" y="284"/>
                </a:cxn>
                <a:cxn ang="0">
                  <a:pos x="762" y="309"/>
                </a:cxn>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alpha val="100000"/>
              </a:schemeClr>
            </a:solidFill>
            <a:ln w="0">
              <a:noFill/>
            </a:ln>
          </p:spPr>
          <p:txBody>
            <a:bodyPr/>
            <a:p>
              <a:endParaRPr lang="zh-CN" altLang="en-US"/>
            </a:p>
          </p:txBody>
        </p:sp>
        <p:sp>
          <p:nvSpPr>
            <p:cNvPr id="2060" name="Freeform 170"/>
            <p:cNvSpPr>
              <a:spLocks noEditPoints="1"/>
            </p:cNvSpPr>
            <p:nvPr userDrawn="1"/>
          </p:nvSpPr>
          <p:spPr>
            <a:xfrm>
              <a:off x="96" y="2789"/>
              <a:ext cx="1062" cy="976"/>
            </a:xfrm>
            <a:custGeom>
              <a:avLst/>
              <a:gdLst/>
              <a:ahLst/>
              <a:cxnLst>
                <a:cxn ang="0">
                  <a:pos x="4167" y="3965"/>
                </a:cxn>
                <a:cxn ang="0">
                  <a:pos x="3889" y="3196"/>
                </a:cxn>
                <a:cxn ang="0">
                  <a:pos x="3631" y="2534"/>
                </a:cxn>
                <a:cxn ang="0">
                  <a:pos x="4218" y="2377"/>
                </a:cxn>
                <a:cxn ang="0">
                  <a:pos x="3732" y="2099"/>
                </a:cxn>
                <a:cxn ang="0">
                  <a:pos x="4015" y="2124"/>
                </a:cxn>
                <a:cxn ang="0">
                  <a:pos x="4015" y="1967"/>
                </a:cxn>
                <a:cxn ang="0">
                  <a:pos x="3454" y="1992"/>
                </a:cxn>
                <a:cxn ang="0">
                  <a:pos x="3272" y="3196"/>
                </a:cxn>
                <a:cxn ang="0">
                  <a:pos x="3171" y="2149"/>
                </a:cxn>
                <a:cxn ang="0">
                  <a:pos x="3019" y="1714"/>
                </a:cxn>
                <a:cxn ang="0">
                  <a:pos x="3171" y="1305"/>
                </a:cxn>
                <a:cxn ang="0">
                  <a:pos x="3095" y="946"/>
                </a:cxn>
                <a:cxn ang="0">
                  <a:pos x="3044" y="612"/>
                </a:cxn>
                <a:cxn ang="0">
                  <a:pos x="3378" y="996"/>
                </a:cxn>
                <a:cxn ang="0">
                  <a:pos x="3813" y="460"/>
                </a:cxn>
                <a:cxn ang="0">
                  <a:pos x="3757" y="920"/>
                </a:cxn>
                <a:cxn ang="0">
                  <a:pos x="3656" y="1229"/>
                </a:cxn>
                <a:cxn ang="0">
                  <a:pos x="3682" y="1714"/>
                </a:cxn>
                <a:cxn ang="0">
                  <a:pos x="5087" y="743"/>
                </a:cxn>
                <a:cxn ang="0">
                  <a:pos x="2301" y="25"/>
                </a:cxn>
                <a:cxn ang="0">
                  <a:pos x="1431" y="202"/>
                </a:cxn>
                <a:cxn ang="0">
                  <a:pos x="2175" y="308"/>
                </a:cxn>
                <a:cxn ang="0">
                  <a:pos x="1532" y="561"/>
                </a:cxn>
                <a:cxn ang="0">
                  <a:pos x="1482" y="743"/>
                </a:cxn>
                <a:cxn ang="0">
                  <a:pos x="971" y="435"/>
                </a:cxn>
                <a:cxn ang="0">
                  <a:pos x="334" y="2943"/>
                </a:cxn>
                <a:cxn ang="0">
                  <a:pos x="1558" y="3732"/>
                </a:cxn>
                <a:cxn ang="0">
                  <a:pos x="1153" y="3403"/>
                </a:cxn>
                <a:cxn ang="0">
                  <a:pos x="895" y="3707"/>
                </a:cxn>
                <a:cxn ang="0">
                  <a:pos x="819" y="3272"/>
                </a:cxn>
                <a:cxn ang="0">
                  <a:pos x="1178" y="2200"/>
                </a:cxn>
                <a:cxn ang="0">
                  <a:pos x="1714" y="2124"/>
                </a:cxn>
                <a:cxn ang="0">
                  <a:pos x="1816" y="2427"/>
                </a:cxn>
                <a:cxn ang="0">
                  <a:pos x="1558" y="3095"/>
                </a:cxn>
                <a:cxn ang="0">
                  <a:pos x="2326" y="4602"/>
                </a:cxn>
                <a:cxn ang="0">
                  <a:pos x="4759" y="4243"/>
                </a:cxn>
                <a:cxn ang="0">
                  <a:pos x="4653" y="1689"/>
                </a:cxn>
                <a:cxn ang="0">
                  <a:pos x="4218" y="1532"/>
                </a:cxn>
                <a:cxn ang="0">
                  <a:pos x="2888" y="1558"/>
                </a:cxn>
                <a:cxn ang="0">
                  <a:pos x="2761" y="2225"/>
                </a:cxn>
                <a:cxn ang="0">
                  <a:pos x="2918" y="1279"/>
                </a:cxn>
                <a:cxn ang="0">
                  <a:pos x="2276" y="662"/>
                </a:cxn>
                <a:cxn ang="0">
                  <a:pos x="2685" y="895"/>
                </a:cxn>
                <a:cxn ang="0">
                  <a:pos x="1558" y="1841"/>
                </a:cxn>
                <a:cxn ang="0">
                  <a:pos x="612" y="946"/>
                </a:cxn>
                <a:cxn ang="0">
                  <a:pos x="1740" y="1022"/>
                </a:cxn>
                <a:cxn ang="0">
                  <a:pos x="2023" y="1022"/>
                </a:cxn>
                <a:cxn ang="0">
                  <a:pos x="2761" y="1153"/>
                </a:cxn>
                <a:cxn ang="0">
                  <a:pos x="2534" y="2377"/>
                </a:cxn>
                <a:cxn ang="0">
                  <a:pos x="2377" y="1305"/>
                </a:cxn>
                <a:cxn ang="0">
                  <a:pos x="1558" y="1841"/>
                </a:cxn>
                <a:cxn ang="0">
                  <a:pos x="2048" y="2099"/>
                </a:cxn>
                <a:cxn ang="0">
                  <a:pos x="2250" y="1482"/>
                </a:cxn>
                <a:cxn ang="0">
                  <a:pos x="2609" y="3707"/>
                </a:cxn>
                <a:cxn ang="0">
                  <a:pos x="2099" y="2453"/>
                </a:cxn>
                <a:cxn ang="0">
                  <a:pos x="2994" y="2711"/>
                </a:cxn>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alpha val="100000"/>
              </a:schemeClr>
            </a:solidFill>
            <a:ln w="0">
              <a:noFill/>
            </a:ln>
          </p:spPr>
          <p:txBody>
            <a:bodyPr/>
            <a:p>
              <a:endParaRPr lang="zh-CN" altLang="en-US"/>
            </a:p>
          </p:txBody>
        </p:sp>
        <p:sp>
          <p:nvSpPr>
            <p:cNvPr id="2061" name="Freeform 171"/>
            <p:cNvSpPr/>
            <p:nvPr userDrawn="1"/>
          </p:nvSpPr>
          <p:spPr>
            <a:xfrm>
              <a:off x="348" y="3254"/>
              <a:ext cx="86" cy="102"/>
            </a:xfrm>
            <a:custGeom>
              <a:avLst/>
              <a:gdLst/>
              <a:ahLst/>
              <a:cxnLst>
                <a:cxn ang="0">
                  <a:pos x="359" y="133"/>
                </a:cxn>
                <a:cxn ang="0">
                  <a:pos x="233" y="520"/>
                </a:cxn>
                <a:cxn ang="0">
                  <a:pos x="359" y="133"/>
                </a:cxn>
              </a:cxnLst>
              <a:pathLst>
                <a:path w="17" h="20">
                  <a:moveTo>
                    <a:pt x="14" y="5"/>
                  </a:moveTo>
                  <a:cubicBezTo>
                    <a:pt x="13" y="0"/>
                    <a:pt x="0" y="8"/>
                    <a:pt x="9" y="20"/>
                  </a:cubicBezTo>
                  <a:cubicBezTo>
                    <a:pt x="9" y="20"/>
                    <a:pt x="17" y="17"/>
                    <a:pt x="14" y="5"/>
                  </a:cubicBezTo>
                  <a:close/>
                </a:path>
              </a:pathLst>
            </a:custGeom>
            <a:solidFill>
              <a:schemeClr val="folHlink">
                <a:alpha val="100000"/>
              </a:schemeClr>
            </a:solidFill>
            <a:ln w="0">
              <a:noFill/>
            </a:ln>
          </p:spPr>
          <p:txBody>
            <a:bodyPr/>
            <a:p>
              <a:endParaRPr lang="zh-CN" altLang="en-US"/>
            </a:p>
          </p:txBody>
        </p:sp>
        <p:sp>
          <p:nvSpPr>
            <p:cNvPr id="2062" name="Freeform 172"/>
            <p:cNvSpPr/>
            <p:nvPr userDrawn="1"/>
          </p:nvSpPr>
          <p:spPr>
            <a:xfrm>
              <a:off x="267" y="3295"/>
              <a:ext cx="76" cy="136"/>
            </a:xfrm>
            <a:custGeom>
              <a:avLst/>
              <a:gdLst/>
              <a:ahLst/>
              <a:cxnLst>
                <a:cxn ang="0">
                  <a:pos x="177" y="252"/>
                </a:cxn>
                <a:cxn ang="0">
                  <a:pos x="101" y="635"/>
                </a:cxn>
                <a:cxn ang="0">
                  <a:pos x="385" y="408"/>
                </a:cxn>
                <a:cxn ang="0">
                  <a:pos x="334" y="201"/>
                </a:cxn>
                <a:cxn ang="0">
                  <a:pos x="177" y="252"/>
                </a:cxn>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alpha val="100000"/>
              </a:schemeClr>
            </a:solidFill>
            <a:ln w="0">
              <a:noFill/>
            </a:ln>
          </p:spPr>
          <p:txBody>
            <a:bodyPr/>
            <a:p>
              <a:endParaRPr lang="zh-CN" altLang="en-US"/>
            </a:p>
          </p:txBody>
        </p:sp>
        <p:sp>
          <p:nvSpPr>
            <p:cNvPr id="2063" name="Freeform 173"/>
            <p:cNvSpPr/>
            <p:nvPr userDrawn="1"/>
          </p:nvSpPr>
          <p:spPr>
            <a:xfrm>
              <a:off x="222" y="3022"/>
              <a:ext cx="243" cy="116"/>
            </a:xfrm>
            <a:custGeom>
              <a:avLst/>
              <a:gdLst/>
              <a:ahLst/>
              <a:cxnLst>
                <a:cxn ang="0">
                  <a:pos x="1028" y="50"/>
                </a:cxn>
                <a:cxn ang="0">
                  <a:pos x="233" y="25"/>
                </a:cxn>
                <a:cxn ang="0">
                  <a:pos x="25" y="227"/>
                </a:cxn>
                <a:cxn ang="0">
                  <a:pos x="562" y="535"/>
                </a:cxn>
                <a:cxn ang="0">
                  <a:pos x="871" y="509"/>
                </a:cxn>
                <a:cxn ang="0">
                  <a:pos x="1028" y="484"/>
                </a:cxn>
                <a:cxn ang="0">
                  <a:pos x="1028" y="50"/>
                </a:cxn>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alpha val="100000"/>
              </a:schemeClr>
            </a:solidFill>
            <a:ln w="0">
              <a:noFill/>
            </a:ln>
          </p:spPr>
          <p:txBody>
            <a:bodyPr/>
            <a:p>
              <a:endParaRPr lang="zh-CN" altLang="en-US"/>
            </a:p>
          </p:txBody>
        </p:sp>
        <p:sp>
          <p:nvSpPr>
            <p:cNvPr id="2064" name="Freeform 174"/>
            <p:cNvSpPr/>
            <p:nvPr userDrawn="1"/>
          </p:nvSpPr>
          <p:spPr>
            <a:xfrm>
              <a:off x="500" y="3345"/>
              <a:ext cx="177" cy="187"/>
            </a:xfrm>
            <a:custGeom>
              <a:avLst/>
              <a:gdLst/>
              <a:ahLst/>
              <a:cxnLst>
                <a:cxn ang="0">
                  <a:pos x="612" y="51"/>
                </a:cxn>
                <a:cxn ang="0">
                  <a:pos x="283" y="51"/>
                </a:cxn>
                <a:cxn ang="0">
                  <a:pos x="101" y="510"/>
                </a:cxn>
                <a:cxn ang="0">
                  <a:pos x="718" y="561"/>
                </a:cxn>
                <a:cxn ang="0">
                  <a:pos x="612" y="51"/>
                </a:cxn>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alpha val="100000"/>
              </a:schemeClr>
            </a:solidFill>
            <a:ln w="0">
              <a:noFill/>
            </a:ln>
          </p:spPr>
          <p:txBody>
            <a:bodyPr/>
            <a:p>
              <a:endParaRPr lang="zh-CN" altLang="en-US"/>
            </a:p>
          </p:txBody>
        </p:sp>
        <p:sp>
          <p:nvSpPr>
            <p:cNvPr id="2065" name="Freeform 175"/>
            <p:cNvSpPr/>
            <p:nvPr userDrawn="1"/>
          </p:nvSpPr>
          <p:spPr>
            <a:xfrm>
              <a:off x="905" y="3158"/>
              <a:ext cx="177" cy="36"/>
            </a:xfrm>
            <a:custGeom>
              <a:avLst/>
              <a:gdLst/>
              <a:ahLst/>
              <a:cxnLst>
                <a:cxn ang="0">
                  <a:pos x="126" y="0"/>
                </a:cxn>
                <a:cxn ang="0">
                  <a:pos x="359" y="134"/>
                </a:cxn>
                <a:cxn ang="0">
                  <a:pos x="126" y="0"/>
                </a:cxn>
              </a:cxnLst>
              <a:pathLst>
                <a:path w="35" h="7">
                  <a:moveTo>
                    <a:pt x="5" y="0"/>
                  </a:moveTo>
                  <a:cubicBezTo>
                    <a:pt x="0" y="0"/>
                    <a:pt x="7" y="7"/>
                    <a:pt x="14" y="5"/>
                  </a:cubicBezTo>
                  <a:cubicBezTo>
                    <a:pt x="35" y="1"/>
                    <a:pt x="5" y="0"/>
                    <a:pt x="5" y="0"/>
                  </a:cubicBezTo>
                  <a:close/>
                </a:path>
              </a:pathLst>
            </a:custGeom>
            <a:solidFill>
              <a:schemeClr val="folHlink">
                <a:alpha val="100000"/>
              </a:schemeClr>
            </a:solidFill>
            <a:ln w="0">
              <a:noFill/>
            </a:ln>
          </p:spPr>
          <p:txBody>
            <a:bodyPr/>
            <a:p>
              <a:endParaRPr lang="zh-CN" altLang="en-US"/>
            </a:p>
          </p:txBody>
        </p:sp>
        <p:sp>
          <p:nvSpPr>
            <p:cNvPr id="2066" name="Freeform 176"/>
            <p:cNvSpPr/>
            <p:nvPr userDrawn="1"/>
          </p:nvSpPr>
          <p:spPr>
            <a:xfrm>
              <a:off x="965" y="3153"/>
              <a:ext cx="137" cy="81"/>
            </a:xfrm>
            <a:custGeom>
              <a:avLst/>
              <a:gdLst/>
              <a:ahLst/>
              <a:cxnLst>
                <a:cxn ang="0">
                  <a:pos x="183" y="334"/>
                </a:cxn>
                <a:cxn ang="0">
                  <a:pos x="644" y="152"/>
                </a:cxn>
                <a:cxn ang="0">
                  <a:pos x="436" y="25"/>
                </a:cxn>
                <a:cxn ang="0">
                  <a:pos x="183" y="284"/>
                </a:cxn>
                <a:cxn ang="0">
                  <a:pos x="183" y="334"/>
                </a:cxn>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alpha val="100000"/>
              </a:schemeClr>
            </a:solidFill>
            <a:ln w="0">
              <a:noFill/>
            </a:ln>
          </p:spPr>
          <p:txBody>
            <a:bodyPr/>
            <a:p>
              <a:endParaRPr lang="zh-CN" altLang="en-US"/>
            </a:p>
          </p:txBody>
        </p:sp>
        <p:sp>
          <p:nvSpPr>
            <p:cNvPr id="2067" name="Freeform 177"/>
            <p:cNvSpPr/>
            <p:nvPr userDrawn="1"/>
          </p:nvSpPr>
          <p:spPr>
            <a:xfrm>
              <a:off x="960" y="3204"/>
              <a:ext cx="177" cy="86"/>
            </a:xfrm>
            <a:custGeom>
              <a:avLst/>
              <a:gdLst/>
              <a:ahLst/>
              <a:cxnLst>
                <a:cxn ang="0">
                  <a:pos x="637" y="152"/>
                </a:cxn>
                <a:cxn ang="0">
                  <a:pos x="202" y="258"/>
                </a:cxn>
                <a:cxn ang="0">
                  <a:pos x="152" y="334"/>
                </a:cxn>
                <a:cxn ang="0">
                  <a:pos x="693" y="309"/>
                </a:cxn>
                <a:cxn ang="0">
                  <a:pos x="637" y="152"/>
                </a:cxn>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alpha val="100000"/>
              </a:schemeClr>
            </a:solidFill>
            <a:ln w="0">
              <a:noFill/>
            </a:ln>
          </p:spPr>
          <p:txBody>
            <a:bodyPr/>
            <a:p>
              <a:endParaRPr lang="zh-CN" altLang="en-US"/>
            </a:p>
          </p:txBody>
        </p:sp>
        <p:sp>
          <p:nvSpPr>
            <p:cNvPr id="2068" name="Freeform 178"/>
            <p:cNvSpPr/>
            <p:nvPr userDrawn="1"/>
          </p:nvSpPr>
          <p:spPr>
            <a:xfrm>
              <a:off x="844" y="3285"/>
              <a:ext cx="248" cy="60"/>
            </a:xfrm>
            <a:custGeom>
              <a:avLst/>
              <a:gdLst/>
              <a:ahLst/>
              <a:cxnLst>
                <a:cxn ang="0">
                  <a:pos x="1022" y="75"/>
                </a:cxn>
                <a:cxn ang="0">
                  <a:pos x="744" y="25"/>
                </a:cxn>
                <a:cxn ang="0">
                  <a:pos x="177" y="0"/>
                </a:cxn>
                <a:cxn ang="0">
                  <a:pos x="51" y="125"/>
                </a:cxn>
                <a:cxn ang="0">
                  <a:pos x="511" y="200"/>
                </a:cxn>
                <a:cxn ang="0">
                  <a:pos x="1053" y="200"/>
                </a:cxn>
                <a:cxn ang="0">
                  <a:pos x="1022" y="75"/>
                </a:cxn>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alpha val="100000"/>
              </a:schemeClr>
            </a:solidFill>
            <a:ln w="0">
              <a:noFill/>
            </a:ln>
          </p:spPr>
          <p:txBody>
            <a:bodyPr/>
            <a:p>
              <a:endParaRPr lang="zh-CN" altLang="en-US"/>
            </a:p>
          </p:txBody>
        </p:sp>
        <p:sp>
          <p:nvSpPr>
            <p:cNvPr id="2069" name="Freeform 179"/>
            <p:cNvSpPr/>
            <p:nvPr userDrawn="1"/>
          </p:nvSpPr>
          <p:spPr>
            <a:xfrm>
              <a:off x="869" y="3340"/>
              <a:ext cx="203" cy="56"/>
            </a:xfrm>
            <a:custGeom>
              <a:avLst/>
              <a:gdLst/>
              <a:ahLst/>
              <a:cxnLst>
                <a:cxn ang="0">
                  <a:pos x="954" y="51"/>
                </a:cxn>
                <a:cxn ang="0">
                  <a:pos x="670" y="102"/>
                </a:cxn>
                <a:cxn ang="0">
                  <a:pos x="335" y="76"/>
                </a:cxn>
                <a:cxn ang="0">
                  <a:pos x="25" y="51"/>
                </a:cxn>
                <a:cxn ang="0">
                  <a:pos x="903" y="209"/>
                </a:cxn>
                <a:cxn ang="0">
                  <a:pos x="954" y="51"/>
                </a:cxn>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alpha val="100000"/>
              </a:schemeClr>
            </a:solidFill>
            <a:ln w="0">
              <a:noFill/>
            </a:ln>
          </p:spPr>
          <p:txBody>
            <a:bodyPr/>
            <a:p>
              <a:endParaRPr lang="zh-CN" altLang="en-US"/>
            </a:p>
          </p:txBody>
        </p:sp>
        <p:sp>
          <p:nvSpPr>
            <p:cNvPr id="2070" name="Freeform 180"/>
            <p:cNvSpPr/>
            <p:nvPr userDrawn="1"/>
          </p:nvSpPr>
          <p:spPr>
            <a:xfrm>
              <a:off x="859" y="3386"/>
              <a:ext cx="207" cy="172"/>
            </a:xfrm>
            <a:custGeom>
              <a:avLst/>
              <a:gdLst/>
              <a:ahLst/>
              <a:cxnLst>
                <a:cxn ang="0">
                  <a:pos x="712" y="233"/>
                </a:cxn>
                <a:cxn ang="0">
                  <a:pos x="333" y="152"/>
                </a:cxn>
                <a:cxn ang="0">
                  <a:pos x="101" y="384"/>
                </a:cxn>
                <a:cxn ang="0">
                  <a:pos x="25" y="486"/>
                </a:cxn>
                <a:cxn ang="0">
                  <a:pos x="227" y="486"/>
                </a:cxn>
                <a:cxn ang="0">
                  <a:pos x="434" y="693"/>
                </a:cxn>
                <a:cxn ang="0">
                  <a:pos x="535" y="769"/>
                </a:cxn>
                <a:cxn ang="0">
                  <a:pos x="737" y="486"/>
                </a:cxn>
                <a:cxn ang="0">
                  <a:pos x="995" y="486"/>
                </a:cxn>
                <a:cxn ang="0">
                  <a:pos x="712" y="233"/>
                </a:cxn>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alpha val="100000"/>
              </a:schemeClr>
            </a:solidFill>
            <a:ln w="0">
              <a:noFill/>
            </a:ln>
          </p:spPr>
          <p:txBody>
            <a:bodyPr/>
            <a:p>
              <a:endParaRPr lang="zh-CN" altLang="en-US"/>
            </a:p>
          </p:txBody>
        </p:sp>
        <p:sp>
          <p:nvSpPr>
            <p:cNvPr id="2071" name="Freeform 181"/>
            <p:cNvSpPr/>
            <p:nvPr userDrawn="1"/>
          </p:nvSpPr>
          <p:spPr>
            <a:xfrm>
              <a:off x="996" y="3305"/>
              <a:ext cx="126" cy="318"/>
            </a:xfrm>
            <a:custGeom>
              <a:avLst/>
              <a:gdLst/>
              <a:ahLst/>
              <a:cxnLst>
                <a:cxn ang="0">
                  <a:pos x="559" y="50"/>
                </a:cxn>
                <a:cxn ang="0">
                  <a:pos x="459" y="434"/>
                </a:cxn>
                <a:cxn ang="0">
                  <a:pos x="176" y="510"/>
                </a:cxn>
                <a:cxn ang="0">
                  <a:pos x="176" y="586"/>
                </a:cxn>
                <a:cxn ang="0">
                  <a:pos x="433" y="868"/>
                </a:cxn>
                <a:cxn ang="0">
                  <a:pos x="302" y="1146"/>
                </a:cxn>
                <a:cxn ang="0">
                  <a:pos x="0" y="1403"/>
                </a:cxn>
                <a:cxn ang="0">
                  <a:pos x="126" y="1479"/>
                </a:cxn>
                <a:cxn ang="0">
                  <a:pos x="408" y="1580"/>
                </a:cxn>
                <a:cxn ang="0">
                  <a:pos x="585" y="1454"/>
                </a:cxn>
                <a:cxn ang="0">
                  <a:pos x="635" y="358"/>
                </a:cxn>
                <a:cxn ang="0">
                  <a:pos x="635" y="50"/>
                </a:cxn>
                <a:cxn ang="0">
                  <a:pos x="559" y="50"/>
                </a:cxn>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alpha val="100000"/>
              </a:schemeClr>
            </a:solidFill>
            <a:ln w="0">
              <a:noFill/>
            </a:ln>
          </p:spPr>
          <p:txBody>
            <a:bodyPr/>
            <a:p>
              <a:endParaRPr lang="zh-CN" altLang="en-US"/>
            </a:p>
          </p:txBody>
        </p:sp>
      </p:grpSp>
      <p:sp>
        <p:nvSpPr>
          <p:cNvPr id="84131" name="Rectangle 163"/>
          <p:cNvSpPr>
            <a:spLocks noGrp="1" noRot="1" noChangeArrowheads="1"/>
          </p:cNvSpPr>
          <p:nvPr>
            <p:ph type="ctrTitle"/>
          </p:nvPr>
        </p:nvSpPr>
        <p:spPr>
          <a:xfrm>
            <a:off x="944563" y="2057400"/>
            <a:ext cx="10712450" cy="1143000"/>
          </a:xfrm>
        </p:spPr>
        <p:txBody>
          <a:bodyPr/>
          <a:lstStyle>
            <a:lvl1pPr>
              <a:defRPr/>
            </a:lvl1pPr>
          </a:lstStyle>
          <a:p>
            <a:pPr lvl="0"/>
            <a:r>
              <a:rPr lang="zh-CN" altLang="en-US" noProof="0" smtClean="0"/>
              <a:t>单击此处编辑母版标题样式</a:t>
            </a:r>
            <a:endParaRPr lang="zh-CN" altLang="en-US" noProof="0" smtClean="0"/>
          </a:p>
        </p:txBody>
      </p:sp>
      <p:sp>
        <p:nvSpPr>
          <p:cNvPr id="84135" name="Rectangle 167"/>
          <p:cNvSpPr>
            <a:spLocks noGrp="1" noRot="1" noChangeArrowheads="1"/>
          </p:cNvSpPr>
          <p:nvPr>
            <p:ph type="subTitle" idx="1"/>
          </p:nvPr>
        </p:nvSpPr>
        <p:spPr>
          <a:xfrm>
            <a:off x="1890713" y="3505200"/>
            <a:ext cx="882015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endParaRPr lang="zh-CN" altLang="en-US" noProof="0" smtClean="0"/>
          </a:p>
        </p:txBody>
      </p:sp>
      <p:sp>
        <p:nvSpPr>
          <p:cNvPr id="428" name="Rectangle 164"/>
          <p:cNvSpPr>
            <a:spLocks noGrp="1" noChangeArrowheads="1"/>
          </p:cNvSpPr>
          <p:nvPr>
            <p:ph type="dt" sz="half" idx="2"/>
          </p:nvPr>
        </p:nvSpPr>
        <p:spPr bwMode="auto">
          <a:xfrm>
            <a:off x="415925" y="6248400"/>
            <a:ext cx="3154363"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mtClean="0"/>
            </a:lvl1pPr>
          </a:lstStyle>
          <a:p>
            <a:pPr marL="0" marR="0" indent="0" algn="l" defTabSz="914400" rtl="0" fontAlgn="base" latinLnBrk="0">
              <a:lnSpc>
                <a:spcPct val="100000"/>
              </a:lnSpc>
              <a:spcBef>
                <a:spcPct val="0"/>
              </a:spcBef>
              <a:spcAft>
                <a:spcPct val="0"/>
              </a:spcAft>
              <a:buClrTx/>
              <a:buSzTx/>
              <a:buFontTx/>
              <a:buNone/>
              <a:defRPr/>
            </a:pPr>
            <a:endParaRPr kumimoji="0" lang="en-US" altLang="zh-CN"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429" name="Rectangle 165"/>
          <p:cNvSpPr>
            <a:spLocks noGrp="1" noChangeArrowheads="1"/>
          </p:cNvSpPr>
          <p:nvPr>
            <p:ph type="ftr" sz="quarter" idx="3"/>
          </p:nvPr>
        </p:nvSpPr>
        <p:spPr bwMode="auto">
          <a:xfrm>
            <a:off x="4305300" y="6248400"/>
            <a:ext cx="3990975"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mtClean="0"/>
            </a:lvl1pPr>
          </a:lstStyle>
          <a:p>
            <a:pPr marL="0" marR="0" indent="0" defTabSz="914400" rtl="0" fontAlgn="base" latinLnBrk="0">
              <a:lnSpc>
                <a:spcPct val="100000"/>
              </a:lnSpc>
              <a:spcBef>
                <a:spcPct val="0"/>
              </a:spcBef>
              <a:spcAft>
                <a:spcPct val="0"/>
              </a:spcAft>
              <a:buClrTx/>
              <a:buSzTx/>
              <a:buFontTx/>
              <a:buNone/>
              <a:defRPr/>
            </a:pPr>
            <a:endParaRPr kumimoji="0" lang="en-US" altLang="zh-CN"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430" name="Rectangle 166"/>
          <p:cNvSpPr>
            <a:spLocks noGrp="1" noChangeArrowheads="1"/>
          </p:cNvSpPr>
          <p:nvPr>
            <p:ph type="sldNum" sz="quarter" idx="4"/>
          </p:nvPr>
        </p:nvSpPr>
        <p:spPr bwMode="auto">
          <a:xfrm>
            <a:off x="9031288" y="6248400"/>
            <a:ext cx="3154363"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mtClean="0"/>
            </a:lvl1pPr>
          </a:lstStyle>
          <a:p>
            <a:pPr marL="0" marR="0" indent="0" defTabSz="914400" rtl="0" fontAlgn="base" latinLnBrk="0">
              <a:lnSpc>
                <a:spcPct val="100000"/>
              </a:lnSpc>
              <a:spcBef>
                <a:spcPct val="0"/>
              </a:spcBef>
              <a:spcAft>
                <a:spcPct val="0"/>
              </a:spcAft>
              <a:buClrTx/>
              <a:buSzTx/>
              <a:buFontTx/>
              <a:buNone/>
              <a:defRPr/>
            </a:pPr>
            <a:fld id="{03617693-30F2-4382-86B7-BC3D0EEB6595}" type="slidenum">
              <a:rPr kumimoji="0" lang="en-US" altLang="zh-CN" b="0" i="0" kern="1200" cap="none" spc="0" normalizeH="0" baseline="0" noProof="0">
                <a:solidFill>
                  <a:schemeClr val="tx1"/>
                </a:solidFill>
                <a:latin typeface="Arial" panose="020B0604020202020204" pitchFamily="34" charset="0"/>
                <a:ea typeface="宋体" panose="02010600030101010101" pitchFamily="2" charset="-122"/>
                <a:cs typeface="+mn-cs"/>
              </a:rPr>
            </a:fld>
            <a:endParaRPr kumimoji="0" lang="en-US" altLang="zh-CN"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39250" y="228600"/>
            <a:ext cx="2941638"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1163" y="228600"/>
            <a:ext cx="8675687" cy="5870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60425" y="1709738"/>
            <a:ext cx="10868025"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60425" y="4589463"/>
            <a:ext cx="108680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9788" y="1600200"/>
            <a:ext cx="5541962"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534150" y="1600200"/>
            <a:ext cx="5541963"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68363" y="365125"/>
            <a:ext cx="10868025"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68363" y="1681163"/>
            <a:ext cx="53308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68363" y="2505075"/>
            <a:ext cx="533082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380163" y="1681163"/>
            <a:ext cx="53562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380163" y="2505075"/>
            <a:ext cx="535622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68363" y="457200"/>
            <a:ext cx="4064000"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357813" y="987425"/>
            <a:ext cx="63785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68363" y="2057400"/>
            <a:ext cx="406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68363" y="457200"/>
            <a:ext cx="4064000"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357813" y="987425"/>
            <a:ext cx="6378575"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68363" y="2057400"/>
            <a:ext cx="406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781050" y="0"/>
            <a:ext cx="10875963" cy="6821488"/>
            <a:chOff x="349" y="23"/>
            <a:chExt cx="4971" cy="4297"/>
          </a:xfrm>
        </p:grpSpPr>
        <p:sp>
          <p:nvSpPr>
            <p:cNvPr id="1132" name="Rectangle 3"/>
            <p:cNvSpPr>
              <a:spLocks noChangeArrowheads="1"/>
            </p:cNvSpPr>
            <p:nvPr/>
          </p:nvSpPr>
          <p:spPr bwMode="auto">
            <a:xfrm>
              <a:off x="384" y="23"/>
              <a:ext cx="21"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3" name="Freeform 4"/>
            <p:cNvSpPr>
              <a:spLocks noEditPoints="1"/>
            </p:cNvSpPr>
            <p:nvPr/>
          </p:nvSpPr>
          <p:spPr>
            <a:xfrm>
              <a:off x="384" y="225"/>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4" name="Freeform 5"/>
            <p:cNvSpPr>
              <a:spLocks noEditPoints="1"/>
            </p:cNvSpPr>
            <p:nvPr/>
          </p:nvSpPr>
          <p:spPr>
            <a:xfrm>
              <a:off x="384" y="630"/>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5" name="Freeform 6"/>
            <p:cNvSpPr>
              <a:spLocks noEditPoints="1"/>
            </p:cNvSpPr>
            <p:nvPr/>
          </p:nvSpPr>
          <p:spPr>
            <a:xfrm>
              <a:off x="384" y="1034"/>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6" name="Freeform 7"/>
            <p:cNvSpPr>
              <a:spLocks noEditPoints="1"/>
            </p:cNvSpPr>
            <p:nvPr/>
          </p:nvSpPr>
          <p:spPr>
            <a:xfrm>
              <a:off x="384" y="1438"/>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7" name="Freeform 8"/>
            <p:cNvSpPr>
              <a:spLocks noEditPoints="1"/>
            </p:cNvSpPr>
            <p:nvPr/>
          </p:nvSpPr>
          <p:spPr>
            <a:xfrm>
              <a:off x="384" y="1843"/>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8" name="Freeform 9"/>
            <p:cNvSpPr>
              <a:spLocks noEditPoints="1"/>
            </p:cNvSpPr>
            <p:nvPr/>
          </p:nvSpPr>
          <p:spPr>
            <a:xfrm>
              <a:off x="384" y="2247"/>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9" name="Freeform 10"/>
            <p:cNvSpPr>
              <a:spLocks noEditPoints="1"/>
            </p:cNvSpPr>
            <p:nvPr/>
          </p:nvSpPr>
          <p:spPr>
            <a:xfrm>
              <a:off x="384" y="2652"/>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0" name="Freeform 11"/>
            <p:cNvSpPr>
              <a:spLocks noEditPoints="1"/>
            </p:cNvSpPr>
            <p:nvPr/>
          </p:nvSpPr>
          <p:spPr>
            <a:xfrm>
              <a:off x="384" y="3056"/>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1" name="Freeform 12"/>
            <p:cNvSpPr>
              <a:spLocks noEditPoints="1"/>
            </p:cNvSpPr>
            <p:nvPr/>
          </p:nvSpPr>
          <p:spPr>
            <a:xfrm>
              <a:off x="384" y="3461"/>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2" name="Freeform 13"/>
            <p:cNvSpPr>
              <a:spLocks noEditPoints="1"/>
            </p:cNvSpPr>
            <p:nvPr/>
          </p:nvSpPr>
          <p:spPr>
            <a:xfrm>
              <a:off x="384" y="3865"/>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3" name="Rectangle 14"/>
            <p:cNvSpPr>
              <a:spLocks noChangeArrowheads="1"/>
            </p:cNvSpPr>
            <p:nvPr/>
          </p:nvSpPr>
          <p:spPr bwMode="auto">
            <a:xfrm>
              <a:off x="384" y="4269"/>
              <a:ext cx="21"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4" name="Rectangle 15"/>
            <p:cNvSpPr>
              <a:spLocks noChangeArrowheads="1"/>
            </p:cNvSpPr>
            <p:nvPr/>
          </p:nvSpPr>
          <p:spPr bwMode="auto">
            <a:xfrm>
              <a:off x="829" y="23"/>
              <a:ext cx="21"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5" name="Freeform 16"/>
            <p:cNvSpPr>
              <a:spLocks noEditPoints="1"/>
            </p:cNvSpPr>
            <p:nvPr/>
          </p:nvSpPr>
          <p:spPr>
            <a:xfrm>
              <a:off x="829" y="225"/>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6" name="Freeform 17"/>
            <p:cNvSpPr>
              <a:spLocks noEditPoints="1"/>
            </p:cNvSpPr>
            <p:nvPr/>
          </p:nvSpPr>
          <p:spPr>
            <a:xfrm>
              <a:off x="829" y="630"/>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7" name="Freeform 18"/>
            <p:cNvSpPr>
              <a:spLocks noEditPoints="1"/>
            </p:cNvSpPr>
            <p:nvPr/>
          </p:nvSpPr>
          <p:spPr>
            <a:xfrm>
              <a:off x="829" y="1034"/>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8" name="Freeform 19"/>
            <p:cNvSpPr>
              <a:spLocks noEditPoints="1"/>
            </p:cNvSpPr>
            <p:nvPr/>
          </p:nvSpPr>
          <p:spPr>
            <a:xfrm>
              <a:off x="829" y="1438"/>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9" name="Freeform 20"/>
            <p:cNvSpPr>
              <a:spLocks noEditPoints="1"/>
            </p:cNvSpPr>
            <p:nvPr/>
          </p:nvSpPr>
          <p:spPr>
            <a:xfrm>
              <a:off x="829" y="1843"/>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0" name="Freeform 21"/>
            <p:cNvSpPr>
              <a:spLocks noEditPoints="1"/>
            </p:cNvSpPr>
            <p:nvPr/>
          </p:nvSpPr>
          <p:spPr>
            <a:xfrm>
              <a:off x="829" y="2247"/>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1" name="Freeform 22"/>
            <p:cNvSpPr>
              <a:spLocks noEditPoints="1"/>
            </p:cNvSpPr>
            <p:nvPr/>
          </p:nvSpPr>
          <p:spPr>
            <a:xfrm>
              <a:off x="829" y="2652"/>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2" name="Freeform 23"/>
            <p:cNvSpPr>
              <a:spLocks noEditPoints="1"/>
            </p:cNvSpPr>
            <p:nvPr/>
          </p:nvSpPr>
          <p:spPr>
            <a:xfrm>
              <a:off x="829" y="3056"/>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3" name="Freeform 24"/>
            <p:cNvSpPr>
              <a:spLocks noEditPoints="1"/>
            </p:cNvSpPr>
            <p:nvPr/>
          </p:nvSpPr>
          <p:spPr>
            <a:xfrm>
              <a:off x="829" y="3461"/>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4" name="Freeform 25"/>
            <p:cNvSpPr>
              <a:spLocks noEditPoints="1"/>
            </p:cNvSpPr>
            <p:nvPr/>
          </p:nvSpPr>
          <p:spPr>
            <a:xfrm>
              <a:off x="829" y="3865"/>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5" name="Rectangle 26"/>
            <p:cNvSpPr>
              <a:spLocks noChangeArrowheads="1"/>
            </p:cNvSpPr>
            <p:nvPr/>
          </p:nvSpPr>
          <p:spPr bwMode="auto">
            <a:xfrm>
              <a:off x="829" y="4269"/>
              <a:ext cx="21"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6" name="Rectangle 27"/>
            <p:cNvSpPr>
              <a:spLocks noChangeArrowheads="1"/>
            </p:cNvSpPr>
            <p:nvPr/>
          </p:nvSpPr>
          <p:spPr bwMode="auto">
            <a:xfrm>
              <a:off x="1279" y="23"/>
              <a:ext cx="21"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7" name="Freeform 28"/>
            <p:cNvSpPr>
              <a:spLocks noEditPoints="1"/>
            </p:cNvSpPr>
            <p:nvPr/>
          </p:nvSpPr>
          <p:spPr>
            <a:xfrm>
              <a:off x="1279" y="225"/>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8" name="Freeform 29"/>
            <p:cNvSpPr>
              <a:spLocks noEditPoints="1"/>
            </p:cNvSpPr>
            <p:nvPr/>
          </p:nvSpPr>
          <p:spPr>
            <a:xfrm>
              <a:off x="1279" y="630"/>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9" name="Freeform 30"/>
            <p:cNvSpPr>
              <a:spLocks noEditPoints="1"/>
            </p:cNvSpPr>
            <p:nvPr/>
          </p:nvSpPr>
          <p:spPr>
            <a:xfrm>
              <a:off x="1279" y="1034"/>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0" name="Freeform 31"/>
            <p:cNvSpPr>
              <a:spLocks noEditPoints="1"/>
            </p:cNvSpPr>
            <p:nvPr/>
          </p:nvSpPr>
          <p:spPr>
            <a:xfrm>
              <a:off x="1279" y="1438"/>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1" name="Freeform 32"/>
            <p:cNvSpPr>
              <a:spLocks noEditPoints="1"/>
            </p:cNvSpPr>
            <p:nvPr/>
          </p:nvSpPr>
          <p:spPr>
            <a:xfrm>
              <a:off x="1279" y="1843"/>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2" name="Freeform 33"/>
            <p:cNvSpPr>
              <a:spLocks noEditPoints="1"/>
            </p:cNvSpPr>
            <p:nvPr/>
          </p:nvSpPr>
          <p:spPr>
            <a:xfrm>
              <a:off x="1279" y="2247"/>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3" name="Freeform 34"/>
            <p:cNvSpPr>
              <a:spLocks noEditPoints="1"/>
            </p:cNvSpPr>
            <p:nvPr/>
          </p:nvSpPr>
          <p:spPr>
            <a:xfrm>
              <a:off x="1279" y="2652"/>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4" name="Freeform 35"/>
            <p:cNvSpPr>
              <a:spLocks noEditPoints="1"/>
            </p:cNvSpPr>
            <p:nvPr/>
          </p:nvSpPr>
          <p:spPr>
            <a:xfrm>
              <a:off x="1279" y="3056"/>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5" name="Freeform 36"/>
            <p:cNvSpPr>
              <a:spLocks noEditPoints="1"/>
            </p:cNvSpPr>
            <p:nvPr/>
          </p:nvSpPr>
          <p:spPr>
            <a:xfrm>
              <a:off x="1279" y="3461"/>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6" name="Freeform 37"/>
            <p:cNvSpPr>
              <a:spLocks noEditPoints="1"/>
            </p:cNvSpPr>
            <p:nvPr/>
          </p:nvSpPr>
          <p:spPr>
            <a:xfrm>
              <a:off x="1279" y="3865"/>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7" name="Rectangle 38"/>
            <p:cNvSpPr>
              <a:spLocks noChangeArrowheads="1"/>
            </p:cNvSpPr>
            <p:nvPr/>
          </p:nvSpPr>
          <p:spPr bwMode="auto">
            <a:xfrm>
              <a:off x="1279" y="4269"/>
              <a:ext cx="21"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8" name="Rectangle 39"/>
            <p:cNvSpPr>
              <a:spLocks noChangeArrowheads="1"/>
            </p:cNvSpPr>
            <p:nvPr/>
          </p:nvSpPr>
          <p:spPr bwMode="auto">
            <a:xfrm>
              <a:off x="1724" y="23"/>
              <a:ext cx="21"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9" name="Freeform 40"/>
            <p:cNvSpPr>
              <a:spLocks noEditPoints="1"/>
            </p:cNvSpPr>
            <p:nvPr/>
          </p:nvSpPr>
          <p:spPr>
            <a:xfrm>
              <a:off x="1724" y="225"/>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0" name="Freeform 41"/>
            <p:cNvSpPr>
              <a:spLocks noEditPoints="1"/>
            </p:cNvSpPr>
            <p:nvPr/>
          </p:nvSpPr>
          <p:spPr>
            <a:xfrm>
              <a:off x="1724" y="630"/>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1" name="Freeform 42"/>
            <p:cNvSpPr>
              <a:spLocks noEditPoints="1"/>
            </p:cNvSpPr>
            <p:nvPr/>
          </p:nvSpPr>
          <p:spPr>
            <a:xfrm>
              <a:off x="1724" y="1034"/>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2" name="Freeform 43"/>
            <p:cNvSpPr>
              <a:spLocks noEditPoints="1"/>
            </p:cNvSpPr>
            <p:nvPr/>
          </p:nvSpPr>
          <p:spPr>
            <a:xfrm>
              <a:off x="1724" y="1438"/>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3" name="Freeform 44"/>
            <p:cNvSpPr>
              <a:spLocks noEditPoints="1"/>
            </p:cNvSpPr>
            <p:nvPr/>
          </p:nvSpPr>
          <p:spPr>
            <a:xfrm>
              <a:off x="1724" y="1843"/>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4" name="Freeform 45"/>
            <p:cNvSpPr>
              <a:spLocks noEditPoints="1"/>
            </p:cNvSpPr>
            <p:nvPr/>
          </p:nvSpPr>
          <p:spPr>
            <a:xfrm>
              <a:off x="1724" y="2247"/>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5" name="Freeform 46"/>
            <p:cNvSpPr>
              <a:spLocks noEditPoints="1"/>
            </p:cNvSpPr>
            <p:nvPr/>
          </p:nvSpPr>
          <p:spPr>
            <a:xfrm>
              <a:off x="1724" y="2652"/>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6" name="Freeform 47"/>
            <p:cNvSpPr>
              <a:spLocks noEditPoints="1"/>
            </p:cNvSpPr>
            <p:nvPr/>
          </p:nvSpPr>
          <p:spPr>
            <a:xfrm>
              <a:off x="1724" y="3056"/>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7" name="Freeform 48"/>
            <p:cNvSpPr>
              <a:spLocks noEditPoints="1"/>
            </p:cNvSpPr>
            <p:nvPr/>
          </p:nvSpPr>
          <p:spPr>
            <a:xfrm>
              <a:off x="1724" y="3461"/>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8" name="Freeform 49"/>
            <p:cNvSpPr>
              <a:spLocks noEditPoints="1"/>
            </p:cNvSpPr>
            <p:nvPr/>
          </p:nvSpPr>
          <p:spPr>
            <a:xfrm>
              <a:off x="1724" y="3865"/>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9" name="Rectangle 50"/>
            <p:cNvSpPr>
              <a:spLocks noChangeArrowheads="1"/>
            </p:cNvSpPr>
            <p:nvPr/>
          </p:nvSpPr>
          <p:spPr bwMode="auto">
            <a:xfrm>
              <a:off x="1724" y="4269"/>
              <a:ext cx="21"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0" name="Rectangle 51"/>
            <p:cNvSpPr>
              <a:spLocks noChangeArrowheads="1"/>
            </p:cNvSpPr>
            <p:nvPr/>
          </p:nvSpPr>
          <p:spPr bwMode="auto">
            <a:xfrm>
              <a:off x="2169" y="23"/>
              <a:ext cx="21"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1" name="Freeform 52"/>
            <p:cNvSpPr>
              <a:spLocks noEditPoints="1"/>
            </p:cNvSpPr>
            <p:nvPr/>
          </p:nvSpPr>
          <p:spPr>
            <a:xfrm>
              <a:off x="2169" y="225"/>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82" name="Freeform 53"/>
            <p:cNvSpPr>
              <a:spLocks noEditPoints="1"/>
            </p:cNvSpPr>
            <p:nvPr/>
          </p:nvSpPr>
          <p:spPr>
            <a:xfrm>
              <a:off x="2169" y="630"/>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83" name="Freeform 54"/>
            <p:cNvSpPr>
              <a:spLocks noEditPoints="1"/>
            </p:cNvSpPr>
            <p:nvPr/>
          </p:nvSpPr>
          <p:spPr>
            <a:xfrm>
              <a:off x="2169" y="1034"/>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84" name="Freeform 55"/>
            <p:cNvSpPr>
              <a:spLocks noEditPoints="1"/>
            </p:cNvSpPr>
            <p:nvPr/>
          </p:nvSpPr>
          <p:spPr>
            <a:xfrm>
              <a:off x="2169" y="1438"/>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85" name="Freeform 56"/>
            <p:cNvSpPr>
              <a:spLocks noEditPoints="1"/>
            </p:cNvSpPr>
            <p:nvPr/>
          </p:nvSpPr>
          <p:spPr>
            <a:xfrm>
              <a:off x="2169" y="1843"/>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86" name="Freeform 57"/>
            <p:cNvSpPr>
              <a:spLocks noEditPoints="1"/>
            </p:cNvSpPr>
            <p:nvPr/>
          </p:nvSpPr>
          <p:spPr>
            <a:xfrm>
              <a:off x="2169" y="2247"/>
              <a:ext cx="21" cy="304"/>
            </a:xfrm>
            <a:custGeom>
              <a:avLst/>
              <a:gdLst/>
              <a:ahLst/>
              <a:cxnLst>
                <a:cxn ang="0">
                  <a:pos x="0" y="0"/>
                </a:cxn>
                <a:cxn ang="0">
                  <a:pos x="0" y="512"/>
                </a:cxn>
                <a:cxn ang="0">
                  <a:pos x="110" y="512"/>
                </a:cxn>
                <a:cxn ang="0">
                  <a:pos x="110" y="0"/>
                </a:cxn>
                <a:cxn ang="0">
                  <a:pos x="0" y="0"/>
                </a:cxn>
                <a:cxn ang="0">
                  <a:pos x="0" y="1029"/>
                </a:cxn>
                <a:cxn ang="0">
                  <a:pos x="0" y="1540"/>
                </a:cxn>
                <a:cxn ang="0">
                  <a:pos x="110" y="1540"/>
                </a:cxn>
                <a:cxn ang="0">
                  <a:pos x="11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87" name="Freeform 58"/>
            <p:cNvSpPr>
              <a:spLocks noEditPoints="1"/>
            </p:cNvSpPr>
            <p:nvPr/>
          </p:nvSpPr>
          <p:spPr>
            <a:xfrm>
              <a:off x="2169" y="2652"/>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88" name="Freeform 59"/>
            <p:cNvSpPr>
              <a:spLocks noEditPoints="1"/>
            </p:cNvSpPr>
            <p:nvPr/>
          </p:nvSpPr>
          <p:spPr>
            <a:xfrm>
              <a:off x="2169" y="3056"/>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89" name="Freeform 60"/>
            <p:cNvSpPr>
              <a:spLocks noEditPoints="1"/>
            </p:cNvSpPr>
            <p:nvPr/>
          </p:nvSpPr>
          <p:spPr>
            <a:xfrm>
              <a:off x="2169" y="3461"/>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90" name="Freeform 61"/>
            <p:cNvSpPr>
              <a:spLocks noEditPoints="1"/>
            </p:cNvSpPr>
            <p:nvPr/>
          </p:nvSpPr>
          <p:spPr>
            <a:xfrm>
              <a:off x="2169" y="3865"/>
              <a:ext cx="21" cy="303"/>
            </a:xfrm>
            <a:custGeom>
              <a:avLst/>
              <a:gdLst/>
              <a:ahLst/>
              <a:cxnLst>
                <a:cxn ang="0">
                  <a:pos x="0" y="0"/>
                </a:cxn>
                <a:cxn ang="0">
                  <a:pos x="0" y="510"/>
                </a:cxn>
                <a:cxn ang="0">
                  <a:pos x="110" y="510"/>
                </a:cxn>
                <a:cxn ang="0">
                  <a:pos x="110" y="0"/>
                </a:cxn>
                <a:cxn ang="0">
                  <a:pos x="0" y="0"/>
                </a:cxn>
                <a:cxn ang="0">
                  <a:pos x="0" y="1020"/>
                </a:cxn>
                <a:cxn ang="0">
                  <a:pos x="0" y="1530"/>
                </a:cxn>
                <a:cxn ang="0">
                  <a:pos x="110" y="1530"/>
                </a:cxn>
                <a:cxn ang="0">
                  <a:pos x="11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91" name="Rectangle 62"/>
            <p:cNvSpPr>
              <a:spLocks noChangeArrowheads="1"/>
            </p:cNvSpPr>
            <p:nvPr/>
          </p:nvSpPr>
          <p:spPr bwMode="auto">
            <a:xfrm>
              <a:off x="2169" y="4269"/>
              <a:ext cx="21"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2" name="Rectangle 63"/>
            <p:cNvSpPr>
              <a:spLocks noChangeArrowheads="1"/>
            </p:cNvSpPr>
            <p:nvPr/>
          </p:nvSpPr>
          <p:spPr bwMode="auto">
            <a:xfrm>
              <a:off x="2620" y="23"/>
              <a:ext cx="20"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3" name="Freeform 64"/>
            <p:cNvSpPr>
              <a:spLocks noEditPoints="1"/>
            </p:cNvSpPr>
            <p:nvPr/>
          </p:nvSpPr>
          <p:spPr>
            <a:xfrm>
              <a:off x="2620"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94" name="Freeform 65"/>
            <p:cNvSpPr>
              <a:spLocks noEditPoints="1"/>
            </p:cNvSpPr>
            <p:nvPr/>
          </p:nvSpPr>
          <p:spPr>
            <a:xfrm>
              <a:off x="2620"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95" name="Freeform 66"/>
            <p:cNvSpPr>
              <a:spLocks noEditPoints="1"/>
            </p:cNvSpPr>
            <p:nvPr/>
          </p:nvSpPr>
          <p:spPr>
            <a:xfrm>
              <a:off x="2620"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96" name="Freeform 67"/>
            <p:cNvSpPr>
              <a:spLocks noEditPoints="1"/>
            </p:cNvSpPr>
            <p:nvPr/>
          </p:nvSpPr>
          <p:spPr>
            <a:xfrm>
              <a:off x="2620"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97" name="Freeform 68"/>
            <p:cNvSpPr>
              <a:spLocks noEditPoints="1"/>
            </p:cNvSpPr>
            <p:nvPr/>
          </p:nvSpPr>
          <p:spPr>
            <a:xfrm>
              <a:off x="2620"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98" name="Freeform 69"/>
            <p:cNvSpPr>
              <a:spLocks noEditPoints="1"/>
            </p:cNvSpPr>
            <p:nvPr/>
          </p:nvSpPr>
          <p:spPr>
            <a:xfrm>
              <a:off x="2620"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99" name="Freeform 70"/>
            <p:cNvSpPr>
              <a:spLocks noEditPoints="1"/>
            </p:cNvSpPr>
            <p:nvPr/>
          </p:nvSpPr>
          <p:spPr>
            <a:xfrm>
              <a:off x="2620"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00" name="Freeform 71"/>
            <p:cNvSpPr>
              <a:spLocks noEditPoints="1"/>
            </p:cNvSpPr>
            <p:nvPr/>
          </p:nvSpPr>
          <p:spPr>
            <a:xfrm>
              <a:off x="2620"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01" name="Freeform 72"/>
            <p:cNvSpPr>
              <a:spLocks noEditPoints="1"/>
            </p:cNvSpPr>
            <p:nvPr/>
          </p:nvSpPr>
          <p:spPr>
            <a:xfrm>
              <a:off x="2620"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02" name="Freeform 73"/>
            <p:cNvSpPr>
              <a:spLocks noEditPoints="1"/>
            </p:cNvSpPr>
            <p:nvPr/>
          </p:nvSpPr>
          <p:spPr>
            <a:xfrm>
              <a:off x="2620"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03" name="Rectangle 74"/>
            <p:cNvSpPr>
              <a:spLocks noChangeArrowheads="1"/>
            </p:cNvSpPr>
            <p:nvPr/>
          </p:nvSpPr>
          <p:spPr bwMode="auto">
            <a:xfrm>
              <a:off x="2620" y="4269"/>
              <a:ext cx="20"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4" name="Rectangle 75"/>
            <p:cNvSpPr>
              <a:spLocks noChangeArrowheads="1"/>
            </p:cNvSpPr>
            <p:nvPr/>
          </p:nvSpPr>
          <p:spPr bwMode="auto">
            <a:xfrm>
              <a:off x="3065" y="23"/>
              <a:ext cx="20"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5" name="Freeform 76"/>
            <p:cNvSpPr>
              <a:spLocks noEditPoints="1"/>
            </p:cNvSpPr>
            <p:nvPr/>
          </p:nvSpPr>
          <p:spPr>
            <a:xfrm>
              <a:off x="3065"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06" name="Freeform 77"/>
            <p:cNvSpPr>
              <a:spLocks noEditPoints="1"/>
            </p:cNvSpPr>
            <p:nvPr/>
          </p:nvSpPr>
          <p:spPr>
            <a:xfrm>
              <a:off x="3065"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07" name="Freeform 78"/>
            <p:cNvSpPr>
              <a:spLocks noEditPoints="1"/>
            </p:cNvSpPr>
            <p:nvPr/>
          </p:nvSpPr>
          <p:spPr>
            <a:xfrm>
              <a:off x="3065"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08" name="Freeform 79"/>
            <p:cNvSpPr>
              <a:spLocks noEditPoints="1"/>
            </p:cNvSpPr>
            <p:nvPr/>
          </p:nvSpPr>
          <p:spPr>
            <a:xfrm>
              <a:off x="3065"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09" name="Freeform 80"/>
            <p:cNvSpPr>
              <a:spLocks noEditPoints="1"/>
            </p:cNvSpPr>
            <p:nvPr/>
          </p:nvSpPr>
          <p:spPr>
            <a:xfrm>
              <a:off x="3065"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10" name="Freeform 81"/>
            <p:cNvSpPr>
              <a:spLocks noEditPoints="1"/>
            </p:cNvSpPr>
            <p:nvPr/>
          </p:nvSpPr>
          <p:spPr>
            <a:xfrm>
              <a:off x="3065"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11" name="Freeform 82"/>
            <p:cNvSpPr>
              <a:spLocks noEditPoints="1"/>
            </p:cNvSpPr>
            <p:nvPr/>
          </p:nvSpPr>
          <p:spPr>
            <a:xfrm>
              <a:off x="3065"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12" name="Freeform 83"/>
            <p:cNvSpPr>
              <a:spLocks noEditPoints="1"/>
            </p:cNvSpPr>
            <p:nvPr/>
          </p:nvSpPr>
          <p:spPr>
            <a:xfrm>
              <a:off x="3065"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13" name="Freeform 84"/>
            <p:cNvSpPr>
              <a:spLocks noEditPoints="1"/>
            </p:cNvSpPr>
            <p:nvPr/>
          </p:nvSpPr>
          <p:spPr>
            <a:xfrm>
              <a:off x="3065"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14" name="Freeform 85"/>
            <p:cNvSpPr>
              <a:spLocks noEditPoints="1"/>
            </p:cNvSpPr>
            <p:nvPr/>
          </p:nvSpPr>
          <p:spPr>
            <a:xfrm>
              <a:off x="3065"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15" name="Rectangle 86"/>
            <p:cNvSpPr>
              <a:spLocks noChangeArrowheads="1"/>
            </p:cNvSpPr>
            <p:nvPr/>
          </p:nvSpPr>
          <p:spPr bwMode="auto">
            <a:xfrm>
              <a:off x="3065" y="4269"/>
              <a:ext cx="20"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6" name="Rectangle 87"/>
            <p:cNvSpPr>
              <a:spLocks noChangeArrowheads="1"/>
            </p:cNvSpPr>
            <p:nvPr/>
          </p:nvSpPr>
          <p:spPr bwMode="auto">
            <a:xfrm>
              <a:off x="3510" y="23"/>
              <a:ext cx="20"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7" name="Freeform 88"/>
            <p:cNvSpPr>
              <a:spLocks noEditPoints="1"/>
            </p:cNvSpPr>
            <p:nvPr/>
          </p:nvSpPr>
          <p:spPr>
            <a:xfrm>
              <a:off x="3510"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18" name="Freeform 89"/>
            <p:cNvSpPr>
              <a:spLocks noEditPoints="1"/>
            </p:cNvSpPr>
            <p:nvPr/>
          </p:nvSpPr>
          <p:spPr>
            <a:xfrm>
              <a:off x="3510"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19" name="Freeform 90"/>
            <p:cNvSpPr>
              <a:spLocks noEditPoints="1"/>
            </p:cNvSpPr>
            <p:nvPr/>
          </p:nvSpPr>
          <p:spPr>
            <a:xfrm>
              <a:off x="3510"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20" name="Freeform 91"/>
            <p:cNvSpPr>
              <a:spLocks noEditPoints="1"/>
            </p:cNvSpPr>
            <p:nvPr/>
          </p:nvSpPr>
          <p:spPr>
            <a:xfrm>
              <a:off x="3510"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21" name="Freeform 92"/>
            <p:cNvSpPr>
              <a:spLocks noEditPoints="1"/>
            </p:cNvSpPr>
            <p:nvPr/>
          </p:nvSpPr>
          <p:spPr>
            <a:xfrm>
              <a:off x="3510"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22" name="Freeform 93"/>
            <p:cNvSpPr>
              <a:spLocks noEditPoints="1"/>
            </p:cNvSpPr>
            <p:nvPr/>
          </p:nvSpPr>
          <p:spPr>
            <a:xfrm>
              <a:off x="3510"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23" name="Freeform 94"/>
            <p:cNvSpPr>
              <a:spLocks noEditPoints="1"/>
            </p:cNvSpPr>
            <p:nvPr/>
          </p:nvSpPr>
          <p:spPr>
            <a:xfrm>
              <a:off x="3510"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24" name="Freeform 95"/>
            <p:cNvSpPr>
              <a:spLocks noEditPoints="1"/>
            </p:cNvSpPr>
            <p:nvPr/>
          </p:nvSpPr>
          <p:spPr>
            <a:xfrm>
              <a:off x="3510"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25" name="Freeform 96"/>
            <p:cNvSpPr>
              <a:spLocks noEditPoints="1"/>
            </p:cNvSpPr>
            <p:nvPr/>
          </p:nvSpPr>
          <p:spPr>
            <a:xfrm>
              <a:off x="3510"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26" name="Freeform 97"/>
            <p:cNvSpPr>
              <a:spLocks noEditPoints="1"/>
            </p:cNvSpPr>
            <p:nvPr/>
          </p:nvSpPr>
          <p:spPr>
            <a:xfrm>
              <a:off x="3510"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27" name="Rectangle 98"/>
            <p:cNvSpPr>
              <a:spLocks noChangeArrowheads="1"/>
            </p:cNvSpPr>
            <p:nvPr/>
          </p:nvSpPr>
          <p:spPr bwMode="auto">
            <a:xfrm>
              <a:off x="3510" y="4269"/>
              <a:ext cx="20"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8" name="Rectangle 99"/>
            <p:cNvSpPr>
              <a:spLocks noChangeArrowheads="1"/>
            </p:cNvSpPr>
            <p:nvPr/>
          </p:nvSpPr>
          <p:spPr bwMode="auto">
            <a:xfrm>
              <a:off x="3960" y="23"/>
              <a:ext cx="20"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 name="Freeform 100"/>
            <p:cNvSpPr>
              <a:spLocks noEditPoints="1"/>
            </p:cNvSpPr>
            <p:nvPr/>
          </p:nvSpPr>
          <p:spPr>
            <a:xfrm>
              <a:off x="3960"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30" name="Freeform 101"/>
            <p:cNvSpPr>
              <a:spLocks noEditPoints="1"/>
            </p:cNvSpPr>
            <p:nvPr/>
          </p:nvSpPr>
          <p:spPr>
            <a:xfrm>
              <a:off x="3960"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31" name="Freeform 102"/>
            <p:cNvSpPr>
              <a:spLocks noEditPoints="1"/>
            </p:cNvSpPr>
            <p:nvPr/>
          </p:nvSpPr>
          <p:spPr>
            <a:xfrm>
              <a:off x="3960"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32" name="Freeform 103"/>
            <p:cNvSpPr>
              <a:spLocks noEditPoints="1"/>
            </p:cNvSpPr>
            <p:nvPr/>
          </p:nvSpPr>
          <p:spPr>
            <a:xfrm>
              <a:off x="3960"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33" name="Freeform 104"/>
            <p:cNvSpPr>
              <a:spLocks noEditPoints="1"/>
            </p:cNvSpPr>
            <p:nvPr/>
          </p:nvSpPr>
          <p:spPr>
            <a:xfrm>
              <a:off x="3960"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34" name="Freeform 105"/>
            <p:cNvSpPr>
              <a:spLocks noEditPoints="1"/>
            </p:cNvSpPr>
            <p:nvPr/>
          </p:nvSpPr>
          <p:spPr>
            <a:xfrm>
              <a:off x="3960"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35" name="Freeform 106"/>
            <p:cNvSpPr>
              <a:spLocks noEditPoints="1"/>
            </p:cNvSpPr>
            <p:nvPr/>
          </p:nvSpPr>
          <p:spPr>
            <a:xfrm>
              <a:off x="3960"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36" name="Freeform 107"/>
            <p:cNvSpPr>
              <a:spLocks noEditPoints="1"/>
            </p:cNvSpPr>
            <p:nvPr/>
          </p:nvSpPr>
          <p:spPr>
            <a:xfrm>
              <a:off x="3960"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37" name="Freeform 108"/>
            <p:cNvSpPr>
              <a:spLocks noEditPoints="1"/>
            </p:cNvSpPr>
            <p:nvPr/>
          </p:nvSpPr>
          <p:spPr>
            <a:xfrm>
              <a:off x="3960"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38" name="Freeform 109"/>
            <p:cNvSpPr>
              <a:spLocks noEditPoints="1"/>
            </p:cNvSpPr>
            <p:nvPr/>
          </p:nvSpPr>
          <p:spPr>
            <a:xfrm>
              <a:off x="3960"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39" name="Rectangle 110"/>
            <p:cNvSpPr>
              <a:spLocks noChangeArrowheads="1"/>
            </p:cNvSpPr>
            <p:nvPr/>
          </p:nvSpPr>
          <p:spPr bwMode="auto">
            <a:xfrm>
              <a:off x="3960" y="4269"/>
              <a:ext cx="20"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0" name="Rectangle 111"/>
            <p:cNvSpPr>
              <a:spLocks noChangeArrowheads="1"/>
            </p:cNvSpPr>
            <p:nvPr/>
          </p:nvSpPr>
          <p:spPr bwMode="auto">
            <a:xfrm>
              <a:off x="4405" y="23"/>
              <a:ext cx="20"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1" name="Freeform 112"/>
            <p:cNvSpPr>
              <a:spLocks noEditPoints="1"/>
            </p:cNvSpPr>
            <p:nvPr/>
          </p:nvSpPr>
          <p:spPr>
            <a:xfrm>
              <a:off x="4405"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42" name="Freeform 113"/>
            <p:cNvSpPr>
              <a:spLocks noEditPoints="1"/>
            </p:cNvSpPr>
            <p:nvPr/>
          </p:nvSpPr>
          <p:spPr>
            <a:xfrm>
              <a:off x="4405"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43" name="Freeform 114"/>
            <p:cNvSpPr>
              <a:spLocks noEditPoints="1"/>
            </p:cNvSpPr>
            <p:nvPr/>
          </p:nvSpPr>
          <p:spPr>
            <a:xfrm>
              <a:off x="4405"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44" name="Freeform 115"/>
            <p:cNvSpPr>
              <a:spLocks noEditPoints="1"/>
            </p:cNvSpPr>
            <p:nvPr/>
          </p:nvSpPr>
          <p:spPr>
            <a:xfrm>
              <a:off x="4405"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45" name="Freeform 116"/>
            <p:cNvSpPr>
              <a:spLocks noEditPoints="1"/>
            </p:cNvSpPr>
            <p:nvPr/>
          </p:nvSpPr>
          <p:spPr>
            <a:xfrm>
              <a:off x="4405"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46" name="Freeform 117"/>
            <p:cNvSpPr>
              <a:spLocks noEditPoints="1"/>
            </p:cNvSpPr>
            <p:nvPr/>
          </p:nvSpPr>
          <p:spPr>
            <a:xfrm>
              <a:off x="4405"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47" name="Freeform 118"/>
            <p:cNvSpPr>
              <a:spLocks noEditPoints="1"/>
            </p:cNvSpPr>
            <p:nvPr/>
          </p:nvSpPr>
          <p:spPr>
            <a:xfrm>
              <a:off x="4405"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48" name="Freeform 119"/>
            <p:cNvSpPr>
              <a:spLocks noEditPoints="1"/>
            </p:cNvSpPr>
            <p:nvPr/>
          </p:nvSpPr>
          <p:spPr>
            <a:xfrm>
              <a:off x="4405"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49" name="Freeform 120"/>
            <p:cNvSpPr>
              <a:spLocks noEditPoints="1"/>
            </p:cNvSpPr>
            <p:nvPr/>
          </p:nvSpPr>
          <p:spPr>
            <a:xfrm>
              <a:off x="4405"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50" name="Freeform 121"/>
            <p:cNvSpPr>
              <a:spLocks noEditPoints="1"/>
            </p:cNvSpPr>
            <p:nvPr/>
          </p:nvSpPr>
          <p:spPr>
            <a:xfrm>
              <a:off x="4405"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51" name="Rectangle 122"/>
            <p:cNvSpPr>
              <a:spLocks noChangeArrowheads="1"/>
            </p:cNvSpPr>
            <p:nvPr/>
          </p:nvSpPr>
          <p:spPr bwMode="auto">
            <a:xfrm>
              <a:off x="4405" y="4269"/>
              <a:ext cx="20"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2" name="Rectangle 123"/>
            <p:cNvSpPr>
              <a:spLocks noChangeArrowheads="1"/>
            </p:cNvSpPr>
            <p:nvPr/>
          </p:nvSpPr>
          <p:spPr bwMode="auto">
            <a:xfrm>
              <a:off x="4850" y="23"/>
              <a:ext cx="20"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3" name="Freeform 124"/>
            <p:cNvSpPr>
              <a:spLocks noEditPoints="1"/>
            </p:cNvSpPr>
            <p:nvPr/>
          </p:nvSpPr>
          <p:spPr>
            <a:xfrm>
              <a:off x="4850"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54" name="Freeform 125"/>
            <p:cNvSpPr>
              <a:spLocks noEditPoints="1"/>
            </p:cNvSpPr>
            <p:nvPr/>
          </p:nvSpPr>
          <p:spPr>
            <a:xfrm>
              <a:off x="4850"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55" name="Freeform 126"/>
            <p:cNvSpPr>
              <a:spLocks noEditPoints="1"/>
            </p:cNvSpPr>
            <p:nvPr/>
          </p:nvSpPr>
          <p:spPr>
            <a:xfrm>
              <a:off x="4850"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56" name="Freeform 127"/>
            <p:cNvSpPr>
              <a:spLocks noEditPoints="1"/>
            </p:cNvSpPr>
            <p:nvPr/>
          </p:nvSpPr>
          <p:spPr>
            <a:xfrm>
              <a:off x="4850"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57" name="Freeform 128"/>
            <p:cNvSpPr>
              <a:spLocks noEditPoints="1"/>
            </p:cNvSpPr>
            <p:nvPr/>
          </p:nvSpPr>
          <p:spPr>
            <a:xfrm>
              <a:off x="4850"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58" name="Freeform 129"/>
            <p:cNvSpPr>
              <a:spLocks noEditPoints="1"/>
            </p:cNvSpPr>
            <p:nvPr/>
          </p:nvSpPr>
          <p:spPr>
            <a:xfrm>
              <a:off x="4850"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59" name="Freeform 130"/>
            <p:cNvSpPr>
              <a:spLocks noEditPoints="1"/>
            </p:cNvSpPr>
            <p:nvPr/>
          </p:nvSpPr>
          <p:spPr>
            <a:xfrm>
              <a:off x="4850"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60" name="Freeform 131"/>
            <p:cNvSpPr>
              <a:spLocks noEditPoints="1"/>
            </p:cNvSpPr>
            <p:nvPr/>
          </p:nvSpPr>
          <p:spPr>
            <a:xfrm>
              <a:off x="4850"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61" name="Freeform 132"/>
            <p:cNvSpPr>
              <a:spLocks noEditPoints="1"/>
            </p:cNvSpPr>
            <p:nvPr/>
          </p:nvSpPr>
          <p:spPr>
            <a:xfrm>
              <a:off x="4850"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62" name="Freeform 133"/>
            <p:cNvSpPr>
              <a:spLocks noEditPoints="1"/>
            </p:cNvSpPr>
            <p:nvPr/>
          </p:nvSpPr>
          <p:spPr>
            <a:xfrm>
              <a:off x="4850"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63" name="Rectangle 134"/>
            <p:cNvSpPr>
              <a:spLocks noChangeArrowheads="1"/>
            </p:cNvSpPr>
            <p:nvPr/>
          </p:nvSpPr>
          <p:spPr bwMode="auto">
            <a:xfrm>
              <a:off x="4850" y="4269"/>
              <a:ext cx="20"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4" name="Rectangle 135"/>
            <p:cNvSpPr>
              <a:spLocks noChangeArrowheads="1"/>
            </p:cNvSpPr>
            <p:nvPr/>
          </p:nvSpPr>
          <p:spPr bwMode="auto">
            <a:xfrm>
              <a:off x="5300" y="23"/>
              <a:ext cx="20" cy="10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5" name="Freeform 136"/>
            <p:cNvSpPr>
              <a:spLocks noEditPoints="1"/>
            </p:cNvSpPr>
            <p:nvPr/>
          </p:nvSpPr>
          <p:spPr>
            <a:xfrm>
              <a:off x="5300" y="225"/>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66" name="Freeform 137"/>
            <p:cNvSpPr>
              <a:spLocks noEditPoints="1"/>
            </p:cNvSpPr>
            <p:nvPr/>
          </p:nvSpPr>
          <p:spPr>
            <a:xfrm>
              <a:off x="5300" y="630"/>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67" name="Freeform 138"/>
            <p:cNvSpPr>
              <a:spLocks noEditPoints="1"/>
            </p:cNvSpPr>
            <p:nvPr/>
          </p:nvSpPr>
          <p:spPr>
            <a:xfrm>
              <a:off x="5300" y="1034"/>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68" name="Freeform 139"/>
            <p:cNvSpPr>
              <a:spLocks noEditPoints="1"/>
            </p:cNvSpPr>
            <p:nvPr/>
          </p:nvSpPr>
          <p:spPr>
            <a:xfrm>
              <a:off x="5300" y="1438"/>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69" name="Freeform 140"/>
            <p:cNvSpPr>
              <a:spLocks noEditPoints="1"/>
            </p:cNvSpPr>
            <p:nvPr/>
          </p:nvSpPr>
          <p:spPr>
            <a:xfrm>
              <a:off x="5300" y="1843"/>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70" name="Freeform 141"/>
            <p:cNvSpPr>
              <a:spLocks noEditPoints="1"/>
            </p:cNvSpPr>
            <p:nvPr/>
          </p:nvSpPr>
          <p:spPr>
            <a:xfrm>
              <a:off x="5300" y="2247"/>
              <a:ext cx="20" cy="304"/>
            </a:xfrm>
            <a:custGeom>
              <a:avLst/>
              <a:gdLst/>
              <a:ahLst/>
              <a:cxnLst>
                <a:cxn ang="0">
                  <a:pos x="0" y="0"/>
                </a:cxn>
                <a:cxn ang="0">
                  <a:pos x="0" y="512"/>
                </a:cxn>
                <a:cxn ang="0">
                  <a:pos x="100" y="512"/>
                </a:cxn>
                <a:cxn ang="0">
                  <a:pos x="100" y="0"/>
                </a:cxn>
                <a:cxn ang="0">
                  <a:pos x="0" y="0"/>
                </a:cxn>
                <a:cxn ang="0">
                  <a:pos x="0" y="1029"/>
                </a:cxn>
                <a:cxn ang="0">
                  <a:pos x="0" y="1540"/>
                </a:cxn>
                <a:cxn ang="0">
                  <a:pos x="100" y="1540"/>
                </a:cxn>
                <a:cxn ang="0">
                  <a:pos x="100" y="1029"/>
                </a:cxn>
                <a:cxn ang="0">
                  <a:pos x="0" y="1029"/>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71" name="Freeform 142"/>
            <p:cNvSpPr>
              <a:spLocks noEditPoints="1"/>
            </p:cNvSpPr>
            <p:nvPr/>
          </p:nvSpPr>
          <p:spPr>
            <a:xfrm>
              <a:off x="5300" y="2652"/>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72" name="Freeform 143"/>
            <p:cNvSpPr>
              <a:spLocks noEditPoints="1"/>
            </p:cNvSpPr>
            <p:nvPr/>
          </p:nvSpPr>
          <p:spPr>
            <a:xfrm>
              <a:off x="5300" y="3056"/>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73" name="Freeform 144"/>
            <p:cNvSpPr>
              <a:spLocks noEditPoints="1"/>
            </p:cNvSpPr>
            <p:nvPr/>
          </p:nvSpPr>
          <p:spPr>
            <a:xfrm>
              <a:off x="5300" y="3461"/>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74" name="Freeform 145"/>
            <p:cNvSpPr>
              <a:spLocks noEditPoints="1"/>
            </p:cNvSpPr>
            <p:nvPr/>
          </p:nvSpPr>
          <p:spPr>
            <a:xfrm>
              <a:off x="5300" y="3865"/>
              <a:ext cx="20" cy="303"/>
            </a:xfrm>
            <a:custGeom>
              <a:avLst/>
              <a:gdLst/>
              <a:ahLst/>
              <a:cxnLst>
                <a:cxn ang="0">
                  <a:pos x="0" y="0"/>
                </a:cxn>
                <a:cxn ang="0">
                  <a:pos x="0" y="510"/>
                </a:cxn>
                <a:cxn ang="0">
                  <a:pos x="100" y="510"/>
                </a:cxn>
                <a:cxn ang="0">
                  <a:pos x="100" y="0"/>
                </a:cxn>
                <a:cxn ang="0">
                  <a:pos x="0" y="0"/>
                </a:cxn>
                <a:cxn ang="0">
                  <a:pos x="0" y="1020"/>
                </a:cxn>
                <a:cxn ang="0">
                  <a:pos x="0" y="1530"/>
                </a:cxn>
                <a:cxn ang="0">
                  <a:pos x="100" y="1530"/>
                </a:cxn>
                <a:cxn ang="0">
                  <a:pos x="100" y="1020"/>
                </a:cxn>
                <a:cxn ang="0">
                  <a:pos x="0" y="102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275" name="Rectangle 146"/>
            <p:cNvSpPr>
              <a:spLocks noChangeArrowheads="1"/>
            </p:cNvSpPr>
            <p:nvPr/>
          </p:nvSpPr>
          <p:spPr bwMode="auto">
            <a:xfrm>
              <a:off x="5300" y="4269"/>
              <a:ext cx="20" cy="51"/>
            </a:xfrm>
            <a:prstGeom prst="rect">
              <a:avLst/>
            </a:prstGeom>
            <a:solidFill>
              <a:schemeClr val="bg2">
                <a:alpha val="59999"/>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76" name="Freeform 147"/>
            <p:cNvSpPr/>
            <p:nvPr/>
          </p:nvSpPr>
          <p:spPr>
            <a:xfrm>
              <a:off x="349" y="3304"/>
              <a:ext cx="20" cy="10"/>
            </a:xfrm>
            <a:custGeom>
              <a:avLst/>
              <a:gdLst/>
              <a:ahLst/>
              <a:cxnLst>
                <a:cxn ang="0">
                  <a:pos x="0" y="25"/>
                </a:cxn>
                <a:cxn ang="0">
                  <a:pos x="0" y="25"/>
                </a:cxn>
              </a:cxnLst>
              <a:pathLst>
                <a:path w="4" h="2">
                  <a:moveTo>
                    <a:pt x="0" y="1"/>
                  </a:moveTo>
                  <a:cubicBezTo>
                    <a:pt x="1" y="2"/>
                    <a:pt x="4" y="0"/>
                    <a:pt x="0" y="1"/>
                  </a:cubicBezTo>
                  <a:close/>
                </a:path>
              </a:pathLst>
            </a:custGeom>
            <a:solidFill>
              <a:schemeClr val="bg2">
                <a:alpha val="59999"/>
              </a:schemeClr>
            </a:solidFill>
            <a:ln w="0">
              <a:noFill/>
            </a:ln>
          </p:spPr>
          <p:txBody>
            <a:bodyPr/>
            <a:p>
              <a:endParaRPr lang="zh-CN" altLang="en-US"/>
            </a:p>
          </p:txBody>
        </p:sp>
      </p:grpSp>
      <p:grpSp>
        <p:nvGrpSpPr>
          <p:cNvPr id="1027" name="Group 148"/>
          <p:cNvGrpSpPr/>
          <p:nvPr/>
        </p:nvGrpSpPr>
        <p:grpSpPr>
          <a:xfrm>
            <a:off x="1470025" y="3444875"/>
            <a:ext cx="735013" cy="492125"/>
            <a:chOff x="96" y="2784"/>
            <a:chExt cx="1062" cy="981"/>
          </a:xfrm>
        </p:grpSpPr>
        <p:sp>
          <p:nvSpPr>
            <p:cNvPr id="1119" name="Freeform 149"/>
            <p:cNvSpPr/>
            <p:nvPr userDrawn="1"/>
          </p:nvSpPr>
          <p:spPr>
            <a:xfrm>
              <a:off x="121" y="2784"/>
              <a:ext cx="207" cy="81"/>
            </a:xfrm>
            <a:custGeom>
              <a:avLst/>
              <a:gdLst/>
              <a:ahLst/>
              <a:cxnLst>
                <a:cxn ang="0">
                  <a:pos x="762" y="309"/>
                </a:cxn>
                <a:cxn ang="0">
                  <a:pos x="944" y="258"/>
                </a:cxn>
                <a:cxn ang="0">
                  <a:pos x="969" y="233"/>
                </a:cxn>
                <a:cxn ang="0">
                  <a:pos x="793" y="25"/>
                </a:cxn>
                <a:cxn ang="0">
                  <a:pos x="202" y="284"/>
                </a:cxn>
                <a:cxn ang="0">
                  <a:pos x="762" y="309"/>
                </a:cxn>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0">
              <a:noFill/>
            </a:ln>
          </p:spPr>
          <p:txBody>
            <a:bodyPr/>
            <a:p>
              <a:endParaRPr lang="zh-CN" altLang="en-US"/>
            </a:p>
          </p:txBody>
        </p:sp>
        <p:sp>
          <p:nvSpPr>
            <p:cNvPr id="1120" name="Freeform 150"/>
            <p:cNvSpPr>
              <a:spLocks noEditPoints="1"/>
            </p:cNvSpPr>
            <p:nvPr userDrawn="1"/>
          </p:nvSpPr>
          <p:spPr>
            <a:xfrm>
              <a:off x="96" y="2789"/>
              <a:ext cx="1062" cy="976"/>
            </a:xfrm>
            <a:custGeom>
              <a:avLst/>
              <a:gdLst/>
              <a:ahLst/>
              <a:cxnLst>
                <a:cxn ang="0">
                  <a:pos x="4167" y="3965"/>
                </a:cxn>
                <a:cxn ang="0">
                  <a:pos x="3889" y="3196"/>
                </a:cxn>
                <a:cxn ang="0">
                  <a:pos x="3631" y="2534"/>
                </a:cxn>
                <a:cxn ang="0">
                  <a:pos x="4218" y="2377"/>
                </a:cxn>
                <a:cxn ang="0">
                  <a:pos x="3732" y="2099"/>
                </a:cxn>
                <a:cxn ang="0">
                  <a:pos x="4015" y="2124"/>
                </a:cxn>
                <a:cxn ang="0">
                  <a:pos x="4015" y="1967"/>
                </a:cxn>
                <a:cxn ang="0">
                  <a:pos x="3454" y="1992"/>
                </a:cxn>
                <a:cxn ang="0">
                  <a:pos x="3272" y="3196"/>
                </a:cxn>
                <a:cxn ang="0">
                  <a:pos x="3171" y="2149"/>
                </a:cxn>
                <a:cxn ang="0">
                  <a:pos x="3019" y="1714"/>
                </a:cxn>
                <a:cxn ang="0">
                  <a:pos x="3171" y="1305"/>
                </a:cxn>
                <a:cxn ang="0">
                  <a:pos x="3095" y="946"/>
                </a:cxn>
                <a:cxn ang="0">
                  <a:pos x="3044" y="612"/>
                </a:cxn>
                <a:cxn ang="0">
                  <a:pos x="3378" y="996"/>
                </a:cxn>
                <a:cxn ang="0">
                  <a:pos x="3813" y="460"/>
                </a:cxn>
                <a:cxn ang="0">
                  <a:pos x="3757" y="920"/>
                </a:cxn>
                <a:cxn ang="0">
                  <a:pos x="3656" y="1229"/>
                </a:cxn>
                <a:cxn ang="0">
                  <a:pos x="3682" y="1714"/>
                </a:cxn>
                <a:cxn ang="0">
                  <a:pos x="5087" y="743"/>
                </a:cxn>
                <a:cxn ang="0">
                  <a:pos x="2301" y="25"/>
                </a:cxn>
                <a:cxn ang="0">
                  <a:pos x="1431" y="202"/>
                </a:cxn>
                <a:cxn ang="0">
                  <a:pos x="2175" y="308"/>
                </a:cxn>
                <a:cxn ang="0">
                  <a:pos x="1532" y="561"/>
                </a:cxn>
                <a:cxn ang="0">
                  <a:pos x="1482" y="743"/>
                </a:cxn>
                <a:cxn ang="0">
                  <a:pos x="971" y="435"/>
                </a:cxn>
                <a:cxn ang="0">
                  <a:pos x="334" y="2943"/>
                </a:cxn>
                <a:cxn ang="0">
                  <a:pos x="1558" y="3732"/>
                </a:cxn>
                <a:cxn ang="0">
                  <a:pos x="1153" y="3403"/>
                </a:cxn>
                <a:cxn ang="0">
                  <a:pos x="895" y="3707"/>
                </a:cxn>
                <a:cxn ang="0">
                  <a:pos x="819" y="3272"/>
                </a:cxn>
                <a:cxn ang="0">
                  <a:pos x="1178" y="2200"/>
                </a:cxn>
                <a:cxn ang="0">
                  <a:pos x="1714" y="2124"/>
                </a:cxn>
                <a:cxn ang="0">
                  <a:pos x="1816" y="2427"/>
                </a:cxn>
                <a:cxn ang="0">
                  <a:pos x="1558" y="3095"/>
                </a:cxn>
                <a:cxn ang="0">
                  <a:pos x="2326" y="4602"/>
                </a:cxn>
                <a:cxn ang="0">
                  <a:pos x="4759" y="4243"/>
                </a:cxn>
                <a:cxn ang="0">
                  <a:pos x="4653" y="1689"/>
                </a:cxn>
                <a:cxn ang="0">
                  <a:pos x="4218" y="1532"/>
                </a:cxn>
                <a:cxn ang="0">
                  <a:pos x="2888" y="1558"/>
                </a:cxn>
                <a:cxn ang="0">
                  <a:pos x="2761" y="2225"/>
                </a:cxn>
                <a:cxn ang="0">
                  <a:pos x="2918" y="1279"/>
                </a:cxn>
                <a:cxn ang="0">
                  <a:pos x="2276" y="662"/>
                </a:cxn>
                <a:cxn ang="0">
                  <a:pos x="2685" y="895"/>
                </a:cxn>
                <a:cxn ang="0">
                  <a:pos x="1558" y="1841"/>
                </a:cxn>
                <a:cxn ang="0">
                  <a:pos x="612" y="946"/>
                </a:cxn>
                <a:cxn ang="0">
                  <a:pos x="1740" y="1022"/>
                </a:cxn>
                <a:cxn ang="0">
                  <a:pos x="2023" y="1022"/>
                </a:cxn>
                <a:cxn ang="0">
                  <a:pos x="2761" y="1153"/>
                </a:cxn>
                <a:cxn ang="0">
                  <a:pos x="2534" y="2377"/>
                </a:cxn>
                <a:cxn ang="0">
                  <a:pos x="2377" y="1305"/>
                </a:cxn>
                <a:cxn ang="0">
                  <a:pos x="1558" y="1841"/>
                </a:cxn>
                <a:cxn ang="0">
                  <a:pos x="2048" y="2099"/>
                </a:cxn>
                <a:cxn ang="0">
                  <a:pos x="2250" y="1482"/>
                </a:cxn>
                <a:cxn ang="0">
                  <a:pos x="2609" y="3707"/>
                </a:cxn>
                <a:cxn ang="0">
                  <a:pos x="2099" y="2453"/>
                </a:cxn>
                <a:cxn ang="0">
                  <a:pos x="2994" y="2711"/>
                </a:cxn>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0">
              <a:noFill/>
            </a:ln>
          </p:spPr>
          <p:txBody>
            <a:bodyPr/>
            <a:p>
              <a:endParaRPr lang="zh-CN" altLang="en-US"/>
            </a:p>
          </p:txBody>
        </p:sp>
        <p:sp>
          <p:nvSpPr>
            <p:cNvPr id="1121" name="Freeform 151"/>
            <p:cNvSpPr/>
            <p:nvPr userDrawn="1"/>
          </p:nvSpPr>
          <p:spPr>
            <a:xfrm>
              <a:off x="348" y="3254"/>
              <a:ext cx="86" cy="102"/>
            </a:xfrm>
            <a:custGeom>
              <a:avLst/>
              <a:gdLst/>
              <a:ahLst/>
              <a:cxnLst>
                <a:cxn ang="0">
                  <a:pos x="359" y="133"/>
                </a:cxn>
                <a:cxn ang="0">
                  <a:pos x="233" y="520"/>
                </a:cxn>
                <a:cxn ang="0">
                  <a:pos x="359" y="133"/>
                </a:cxn>
              </a:cxnLst>
              <a:pathLst>
                <a:path w="17" h="20">
                  <a:moveTo>
                    <a:pt x="14" y="5"/>
                  </a:moveTo>
                  <a:cubicBezTo>
                    <a:pt x="13" y="0"/>
                    <a:pt x="0" y="8"/>
                    <a:pt x="9" y="20"/>
                  </a:cubicBezTo>
                  <a:cubicBezTo>
                    <a:pt x="9" y="20"/>
                    <a:pt x="17" y="17"/>
                    <a:pt x="14" y="5"/>
                  </a:cubicBezTo>
                  <a:close/>
                </a:path>
              </a:pathLst>
            </a:custGeom>
            <a:solidFill>
              <a:schemeClr val="accent2">
                <a:alpha val="100000"/>
              </a:schemeClr>
            </a:solidFill>
            <a:ln w="0">
              <a:noFill/>
            </a:ln>
          </p:spPr>
          <p:txBody>
            <a:bodyPr/>
            <a:p>
              <a:endParaRPr lang="zh-CN" altLang="en-US"/>
            </a:p>
          </p:txBody>
        </p:sp>
        <p:sp>
          <p:nvSpPr>
            <p:cNvPr id="1122" name="Freeform 152"/>
            <p:cNvSpPr/>
            <p:nvPr userDrawn="1"/>
          </p:nvSpPr>
          <p:spPr>
            <a:xfrm>
              <a:off x="267" y="3295"/>
              <a:ext cx="76" cy="136"/>
            </a:xfrm>
            <a:custGeom>
              <a:avLst/>
              <a:gdLst/>
              <a:ahLst/>
              <a:cxnLst>
                <a:cxn ang="0">
                  <a:pos x="177" y="252"/>
                </a:cxn>
                <a:cxn ang="0">
                  <a:pos x="101" y="635"/>
                </a:cxn>
                <a:cxn ang="0">
                  <a:pos x="385" y="408"/>
                </a:cxn>
                <a:cxn ang="0">
                  <a:pos x="334" y="201"/>
                </a:cxn>
                <a:cxn ang="0">
                  <a:pos x="177" y="252"/>
                </a:cxn>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0">
              <a:noFill/>
            </a:ln>
          </p:spPr>
          <p:txBody>
            <a:bodyPr/>
            <a:p>
              <a:endParaRPr lang="zh-CN" altLang="en-US"/>
            </a:p>
          </p:txBody>
        </p:sp>
        <p:sp>
          <p:nvSpPr>
            <p:cNvPr id="1123" name="Freeform 153"/>
            <p:cNvSpPr/>
            <p:nvPr userDrawn="1"/>
          </p:nvSpPr>
          <p:spPr>
            <a:xfrm>
              <a:off x="222" y="3022"/>
              <a:ext cx="243" cy="116"/>
            </a:xfrm>
            <a:custGeom>
              <a:avLst/>
              <a:gdLst/>
              <a:ahLst/>
              <a:cxnLst>
                <a:cxn ang="0">
                  <a:pos x="1028" y="50"/>
                </a:cxn>
                <a:cxn ang="0">
                  <a:pos x="233" y="25"/>
                </a:cxn>
                <a:cxn ang="0">
                  <a:pos x="25" y="227"/>
                </a:cxn>
                <a:cxn ang="0">
                  <a:pos x="562" y="535"/>
                </a:cxn>
                <a:cxn ang="0">
                  <a:pos x="871" y="509"/>
                </a:cxn>
                <a:cxn ang="0">
                  <a:pos x="1028" y="484"/>
                </a:cxn>
                <a:cxn ang="0">
                  <a:pos x="1028" y="50"/>
                </a:cxn>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0">
              <a:noFill/>
            </a:ln>
          </p:spPr>
          <p:txBody>
            <a:bodyPr/>
            <a:p>
              <a:endParaRPr lang="zh-CN" altLang="en-US"/>
            </a:p>
          </p:txBody>
        </p:sp>
        <p:sp>
          <p:nvSpPr>
            <p:cNvPr id="1124" name="Freeform 154"/>
            <p:cNvSpPr/>
            <p:nvPr userDrawn="1"/>
          </p:nvSpPr>
          <p:spPr>
            <a:xfrm>
              <a:off x="500" y="3345"/>
              <a:ext cx="177" cy="187"/>
            </a:xfrm>
            <a:custGeom>
              <a:avLst/>
              <a:gdLst/>
              <a:ahLst/>
              <a:cxnLst>
                <a:cxn ang="0">
                  <a:pos x="612" y="51"/>
                </a:cxn>
                <a:cxn ang="0">
                  <a:pos x="283" y="51"/>
                </a:cxn>
                <a:cxn ang="0">
                  <a:pos x="101" y="510"/>
                </a:cxn>
                <a:cxn ang="0">
                  <a:pos x="718" y="561"/>
                </a:cxn>
                <a:cxn ang="0">
                  <a:pos x="612" y="51"/>
                </a:cxn>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0">
              <a:noFill/>
            </a:ln>
          </p:spPr>
          <p:txBody>
            <a:bodyPr/>
            <a:p>
              <a:endParaRPr lang="zh-CN" altLang="en-US"/>
            </a:p>
          </p:txBody>
        </p:sp>
        <p:sp>
          <p:nvSpPr>
            <p:cNvPr id="1125" name="Freeform 155"/>
            <p:cNvSpPr/>
            <p:nvPr userDrawn="1"/>
          </p:nvSpPr>
          <p:spPr>
            <a:xfrm>
              <a:off x="905" y="3158"/>
              <a:ext cx="177" cy="36"/>
            </a:xfrm>
            <a:custGeom>
              <a:avLst/>
              <a:gdLst/>
              <a:ahLst/>
              <a:cxnLst>
                <a:cxn ang="0">
                  <a:pos x="126" y="0"/>
                </a:cxn>
                <a:cxn ang="0">
                  <a:pos x="359" y="134"/>
                </a:cxn>
                <a:cxn ang="0">
                  <a:pos x="126" y="0"/>
                </a:cxn>
              </a:cxnLst>
              <a:pathLst>
                <a:path w="35" h="7">
                  <a:moveTo>
                    <a:pt x="5" y="0"/>
                  </a:moveTo>
                  <a:cubicBezTo>
                    <a:pt x="0" y="0"/>
                    <a:pt x="7" y="7"/>
                    <a:pt x="14" y="5"/>
                  </a:cubicBezTo>
                  <a:cubicBezTo>
                    <a:pt x="35" y="1"/>
                    <a:pt x="5" y="0"/>
                    <a:pt x="5" y="0"/>
                  </a:cubicBezTo>
                  <a:close/>
                </a:path>
              </a:pathLst>
            </a:custGeom>
            <a:solidFill>
              <a:schemeClr val="accent2">
                <a:alpha val="100000"/>
              </a:schemeClr>
            </a:solidFill>
            <a:ln w="0">
              <a:noFill/>
            </a:ln>
          </p:spPr>
          <p:txBody>
            <a:bodyPr/>
            <a:p>
              <a:endParaRPr lang="zh-CN" altLang="en-US"/>
            </a:p>
          </p:txBody>
        </p:sp>
        <p:sp>
          <p:nvSpPr>
            <p:cNvPr id="1126" name="Freeform 156"/>
            <p:cNvSpPr/>
            <p:nvPr userDrawn="1"/>
          </p:nvSpPr>
          <p:spPr>
            <a:xfrm>
              <a:off x="965" y="3153"/>
              <a:ext cx="137" cy="81"/>
            </a:xfrm>
            <a:custGeom>
              <a:avLst/>
              <a:gdLst/>
              <a:ahLst/>
              <a:cxnLst>
                <a:cxn ang="0">
                  <a:pos x="183" y="334"/>
                </a:cxn>
                <a:cxn ang="0">
                  <a:pos x="644" y="152"/>
                </a:cxn>
                <a:cxn ang="0">
                  <a:pos x="436" y="25"/>
                </a:cxn>
                <a:cxn ang="0">
                  <a:pos x="183" y="284"/>
                </a:cxn>
                <a:cxn ang="0">
                  <a:pos x="183" y="334"/>
                </a:cxn>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0">
              <a:noFill/>
            </a:ln>
          </p:spPr>
          <p:txBody>
            <a:bodyPr/>
            <a:p>
              <a:endParaRPr lang="zh-CN" altLang="en-US"/>
            </a:p>
          </p:txBody>
        </p:sp>
        <p:sp>
          <p:nvSpPr>
            <p:cNvPr id="1127" name="Freeform 157"/>
            <p:cNvSpPr/>
            <p:nvPr userDrawn="1"/>
          </p:nvSpPr>
          <p:spPr>
            <a:xfrm>
              <a:off x="960" y="3204"/>
              <a:ext cx="177" cy="86"/>
            </a:xfrm>
            <a:custGeom>
              <a:avLst/>
              <a:gdLst/>
              <a:ahLst/>
              <a:cxnLst>
                <a:cxn ang="0">
                  <a:pos x="637" y="152"/>
                </a:cxn>
                <a:cxn ang="0">
                  <a:pos x="202" y="258"/>
                </a:cxn>
                <a:cxn ang="0">
                  <a:pos x="152" y="334"/>
                </a:cxn>
                <a:cxn ang="0">
                  <a:pos x="693" y="309"/>
                </a:cxn>
                <a:cxn ang="0">
                  <a:pos x="637" y="152"/>
                </a:cxn>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0">
              <a:noFill/>
            </a:ln>
          </p:spPr>
          <p:txBody>
            <a:bodyPr/>
            <a:p>
              <a:endParaRPr lang="zh-CN" altLang="en-US"/>
            </a:p>
          </p:txBody>
        </p:sp>
        <p:sp>
          <p:nvSpPr>
            <p:cNvPr id="1128" name="Freeform 158"/>
            <p:cNvSpPr/>
            <p:nvPr userDrawn="1"/>
          </p:nvSpPr>
          <p:spPr>
            <a:xfrm>
              <a:off x="844" y="3285"/>
              <a:ext cx="248" cy="60"/>
            </a:xfrm>
            <a:custGeom>
              <a:avLst/>
              <a:gdLst/>
              <a:ahLst/>
              <a:cxnLst>
                <a:cxn ang="0">
                  <a:pos x="1022" y="75"/>
                </a:cxn>
                <a:cxn ang="0">
                  <a:pos x="744" y="25"/>
                </a:cxn>
                <a:cxn ang="0">
                  <a:pos x="177" y="0"/>
                </a:cxn>
                <a:cxn ang="0">
                  <a:pos x="51" y="125"/>
                </a:cxn>
                <a:cxn ang="0">
                  <a:pos x="511" y="200"/>
                </a:cxn>
                <a:cxn ang="0">
                  <a:pos x="1053" y="200"/>
                </a:cxn>
                <a:cxn ang="0">
                  <a:pos x="1022" y="75"/>
                </a:cxn>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0">
              <a:noFill/>
            </a:ln>
          </p:spPr>
          <p:txBody>
            <a:bodyPr/>
            <a:p>
              <a:endParaRPr lang="zh-CN" altLang="en-US"/>
            </a:p>
          </p:txBody>
        </p:sp>
        <p:sp>
          <p:nvSpPr>
            <p:cNvPr id="1129" name="Freeform 159"/>
            <p:cNvSpPr/>
            <p:nvPr userDrawn="1"/>
          </p:nvSpPr>
          <p:spPr>
            <a:xfrm>
              <a:off x="869" y="3340"/>
              <a:ext cx="203" cy="56"/>
            </a:xfrm>
            <a:custGeom>
              <a:avLst/>
              <a:gdLst/>
              <a:ahLst/>
              <a:cxnLst>
                <a:cxn ang="0">
                  <a:pos x="954" y="51"/>
                </a:cxn>
                <a:cxn ang="0">
                  <a:pos x="670" y="102"/>
                </a:cxn>
                <a:cxn ang="0">
                  <a:pos x="335" y="76"/>
                </a:cxn>
                <a:cxn ang="0">
                  <a:pos x="25" y="51"/>
                </a:cxn>
                <a:cxn ang="0">
                  <a:pos x="903" y="209"/>
                </a:cxn>
                <a:cxn ang="0">
                  <a:pos x="954" y="51"/>
                </a:cxn>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0">
              <a:noFill/>
            </a:ln>
          </p:spPr>
          <p:txBody>
            <a:bodyPr/>
            <a:p>
              <a:endParaRPr lang="zh-CN" altLang="en-US"/>
            </a:p>
          </p:txBody>
        </p:sp>
        <p:sp>
          <p:nvSpPr>
            <p:cNvPr id="1130" name="Freeform 160"/>
            <p:cNvSpPr/>
            <p:nvPr userDrawn="1"/>
          </p:nvSpPr>
          <p:spPr>
            <a:xfrm>
              <a:off x="859" y="3386"/>
              <a:ext cx="207" cy="172"/>
            </a:xfrm>
            <a:custGeom>
              <a:avLst/>
              <a:gdLst/>
              <a:ahLst/>
              <a:cxnLst>
                <a:cxn ang="0">
                  <a:pos x="712" y="233"/>
                </a:cxn>
                <a:cxn ang="0">
                  <a:pos x="333" y="152"/>
                </a:cxn>
                <a:cxn ang="0">
                  <a:pos x="101" y="384"/>
                </a:cxn>
                <a:cxn ang="0">
                  <a:pos x="25" y="486"/>
                </a:cxn>
                <a:cxn ang="0">
                  <a:pos x="227" y="486"/>
                </a:cxn>
                <a:cxn ang="0">
                  <a:pos x="434" y="693"/>
                </a:cxn>
                <a:cxn ang="0">
                  <a:pos x="535" y="769"/>
                </a:cxn>
                <a:cxn ang="0">
                  <a:pos x="737" y="486"/>
                </a:cxn>
                <a:cxn ang="0">
                  <a:pos x="995" y="486"/>
                </a:cxn>
                <a:cxn ang="0">
                  <a:pos x="712" y="233"/>
                </a:cxn>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0">
              <a:noFill/>
            </a:ln>
          </p:spPr>
          <p:txBody>
            <a:bodyPr/>
            <a:p>
              <a:endParaRPr lang="zh-CN" altLang="en-US"/>
            </a:p>
          </p:txBody>
        </p:sp>
        <p:sp>
          <p:nvSpPr>
            <p:cNvPr id="1131" name="Freeform 161"/>
            <p:cNvSpPr/>
            <p:nvPr userDrawn="1"/>
          </p:nvSpPr>
          <p:spPr>
            <a:xfrm>
              <a:off x="996" y="3305"/>
              <a:ext cx="126" cy="318"/>
            </a:xfrm>
            <a:custGeom>
              <a:avLst/>
              <a:gdLst/>
              <a:ahLst/>
              <a:cxnLst>
                <a:cxn ang="0">
                  <a:pos x="559" y="50"/>
                </a:cxn>
                <a:cxn ang="0">
                  <a:pos x="459" y="434"/>
                </a:cxn>
                <a:cxn ang="0">
                  <a:pos x="176" y="510"/>
                </a:cxn>
                <a:cxn ang="0">
                  <a:pos x="176" y="586"/>
                </a:cxn>
                <a:cxn ang="0">
                  <a:pos x="433" y="868"/>
                </a:cxn>
                <a:cxn ang="0">
                  <a:pos x="302" y="1146"/>
                </a:cxn>
                <a:cxn ang="0">
                  <a:pos x="0" y="1403"/>
                </a:cxn>
                <a:cxn ang="0">
                  <a:pos x="126" y="1479"/>
                </a:cxn>
                <a:cxn ang="0">
                  <a:pos x="408" y="1580"/>
                </a:cxn>
                <a:cxn ang="0">
                  <a:pos x="585" y="1454"/>
                </a:cxn>
                <a:cxn ang="0">
                  <a:pos x="635" y="358"/>
                </a:cxn>
                <a:cxn ang="0">
                  <a:pos x="635" y="50"/>
                </a:cxn>
                <a:cxn ang="0">
                  <a:pos x="559" y="50"/>
                </a:cxn>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0">
              <a:noFill/>
            </a:ln>
          </p:spPr>
          <p:txBody>
            <a:bodyPr/>
            <a:p>
              <a:endParaRPr lang="zh-CN" altLang="en-US"/>
            </a:p>
          </p:txBody>
        </p:sp>
      </p:grpSp>
      <p:grpSp>
        <p:nvGrpSpPr>
          <p:cNvPr id="1028" name="Group 162"/>
          <p:cNvGrpSpPr/>
          <p:nvPr/>
        </p:nvGrpSpPr>
        <p:grpSpPr>
          <a:xfrm>
            <a:off x="1470025" y="4552950"/>
            <a:ext cx="735013" cy="492125"/>
            <a:chOff x="96" y="2784"/>
            <a:chExt cx="1062" cy="981"/>
          </a:xfrm>
        </p:grpSpPr>
        <p:sp>
          <p:nvSpPr>
            <p:cNvPr id="1106" name="Freeform 163"/>
            <p:cNvSpPr/>
            <p:nvPr userDrawn="1"/>
          </p:nvSpPr>
          <p:spPr>
            <a:xfrm>
              <a:off x="121" y="2784"/>
              <a:ext cx="207" cy="81"/>
            </a:xfrm>
            <a:custGeom>
              <a:avLst/>
              <a:gdLst/>
              <a:ahLst/>
              <a:cxnLst>
                <a:cxn ang="0">
                  <a:pos x="762" y="309"/>
                </a:cxn>
                <a:cxn ang="0">
                  <a:pos x="944" y="258"/>
                </a:cxn>
                <a:cxn ang="0">
                  <a:pos x="969" y="233"/>
                </a:cxn>
                <a:cxn ang="0">
                  <a:pos x="793" y="25"/>
                </a:cxn>
                <a:cxn ang="0">
                  <a:pos x="202" y="284"/>
                </a:cxn>
                <a:cxn ang="0">
                  <a:pos x="762" y="309"/>
                </a:cxn>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0">
              <a:noFill/>
            </a:ln>
          </p:spPr>
          <p:txBody>
            <a:bodyPr/>
            <a:p>
              <a:endParaRPr lang="zh-CN" altLang="en-US"/>
            </a:p>
          </p:txBody>
        </p:sp>
        <p:sp>
          <p:nvSpPr>
            <p:cNvPr id="1107" name="Freeform 164"/>
            <p:cNvSpPr>
              <a:spLocks noEditPoints="1"/>
            </p:cNvSpPr>
            <p:nvPr userDrawn="1"/>
          </p:nvSpPr>
          <p:spPr>
            <a:xfrm>
              <a:off x="96" y="2789"/>
              <a:ext cx="1062" cy="976"/>
            </a:xfrm>
            <a:custGeom>
              <a:avLst/>
              <a:gdLst/>
              <a:ahLst/>
              <a:cxnLst>
                <a:cxn ang="0">
                  <a:pos x="4167" y="3965"/>
                </a:cxn>
                <a:cxn ang="0">
                  <a:pos x="3889" y="3196"/>
                </a:cxn>
                <a:cxn ang="0">
                  <a:pos x="3631" y="2534"/>
                </a:cxn>
                <a:cxn ang="0">
                  <a:pos x="4218" y="2377"/>
                </a:cxn>
                <a:cxn ang="0">
                  <a:pos x="3732" y="2099"/>
                </a:cxn>
                <a:cxn ang="0">
                  <a:pos x="4015" y="2124"/>
                </a:cxn>
                <a:cxn ang="0">
                  <a:pos x="4015" y="1967"/>
                </a:cxn>
                <a:cxn ang="0">
                  <a:pos x="3454" y="1992"/>
                </a:cxn>
                <a:cxn ang="0">
                  <a:pos x="3272" y="3196"/>
                </a:cxn>
                <a:cxn ang="0">
                  <a:pos x="3171" y="2149"/>
                </a:cxn>
                <a:cxn ang="0">
                  <a:pos x="3019" y="1714"/>
                </a:cxn>
                <a:cxn ang="0">
                  <a:pos x="3171" y="1305"/>
                </a:cxn>
                <a:cxn ang="0">
                  <a:pos x="3095" y="946"/>
                </a:cxn>
                <a:cxn ang="0">
                  <a:pos x="3044" y="612"/>
                </a:cxn>
                <a:cxn ang="0">
                  <a:pos x="3378" y="996"/>
                </a:cxn>
                <a:cxn ang="0">
                  <a:pos x="3813" y="460"/>
                </a:cxn>
                <a:cxn ang="0">
                  <a:pos x="3757" y="920"/>
                </a:cxn>
                <a:cxn ang="0">
                  <a:pos x="3656" y="1229"/>
                </a:cxn>
                <a:cxn ang="0">
                  <a:pos x="3682" y="1714"/>
                </a:cxn>
                <a:cxn ang="0">
                  <a:pos x="5087" y="743"/>
                </a:cxn>
                <a:cxn ang="0">
                  <a:pos x="2301" y="25"/>
                </a:cxn>
                <a:cxn ang="0">
                  <a:pos x="1431" y="202"/>
                </a:cxn>
                <a:cxn ang="0">
                  <a:pos x="2175" y="308"/>
                </a:cxn>
                <a:cxn ang="0">
                  <a:pos x="1532" y="561"/>
                </a:cxn>
                <a:cxn ang="0">
                  <a:pos x="1482" y="743"/>
                </a:cxn>
                <a:cxn ang="0">
                  <a:pos x="971" y="435"/>
                </a:cxn>
                <a:cxn ang="0">
                  <a:pos x="334" y="2943"/>
                </a:cxn>
                <a:cxn ang="0">
                  <a:pos x="1558" y="3732"/>
                </a:cxn>
                <a:cxn ang="0">
                  <a:pos x="1153" y="3403"/>
                </a:cxn>
                <a:cxn ang="0">
                  <a:pos x="895" y="3707"/>
                </a:cxn>
                <a:cxn ang="0">
                  <a:pos x="819" y="3272"/>
                </a:cxn>
                <a:cxn ang="0">
                  <a:pos x="1178" y="2200"/>
                </a:cxn>
                <a:cxn ang="0">
                  <a:pos x="1714" y="2124"/>
                </a:cxn>
                <a:cxn ang="0">
                  <a:pos x="1816" y="2427"/>
                </a:cxn>
                <a:cxn ang="0">
                  <a:pos x="1558" y="3095"/>
                </a:cxn>
                <a:cxn ang="0">
                  <a:pos x="2326" y="4602"/>
                </a:cxn>
                <a:cxn ang="0">
                  <a:pos x="4759" y="4243"/>
                </a:cxn>
                <a:cxn ang="0">
                  <a:pos x="4653" y="1689"/>
                </a:cxn>
                <a:cxn ang="0">
                  <a:pos x="4218" y="1532"/>
                </a:cxn>
                <a:cxn ang="0">
                  <a:pos x="2888" y="1558"/>
                </a:cxn>
                <a:cxn ang="0">
                  <a:pos x="2761" y="2225"/>
                </a:cxn>
                <a:cxn ang="0">
                  <a:pos x="2918" y="1279"/>
                </a:cxn>
                <a:cxn ang="0">
                  <a:pos x="2276" y="662"/>
                </a:cxn>
                <a:cxn ang="0">
                  <a:pos x="2685" y="895"/>
                </a:cxn>
                <a:cxn ang="0">
                  <a:pos x="1558" y="1841"/>
                </a:cxn>
                <a:cxn ang="0">
                  <a:pos x="612" y="946"/>
                </a:cxn>
                <a:cxn ang="0">
                  <a:pos x="1740" y="1022"/>
                </a:cxn>
                <a:cxn ang="0">
                  <a:pos x="2023" y="1022"/>
                </a:cxn>
                <a:cxn ang="0">
                  <a:pos x="2761" y="1153"/>
                </a:cxn>
                <a:cxn ang="0">
                  <a:pos x="2534" y="2377"/>
                </a:cxn>
                <a:cxn ang="0">
                  <a:pos x="2377" y="1305"/>
                </a:cxn>
                <a:cxn ang="0">
                  <a:pos x="1558" y="1841"/>
                </a:cxn>
                <a:cxn ang="0">
                  <a:pos x="2048" y="2099"/>
                </a:cxn>
                <a:cxn ang="0">
                  <a:pos x="2250" y="1482"/>
                </a:cxn>
                <a:cxn ang="0">
                  <a:pos x="2609" y="3707"/>
                </a:cxn>
                <a:cxn ang="0">
                  <a:pos x="2099" y="2453"/>
                </a:cxn>
                <a:cxn ang="0">
                  <a:pos x="2994" y="2711"/>
                </a:cxn>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0">
              <a:noFill/>
            </a:ln>
          </p:spPr>
          <p:txBody>
            <a:bodyPr/>
            <a:p>
              <a:endParaRPr lang="zh-CN" altLang="en-US"/>
            </a:p>
          </p:txBody>
        </p:sp>
        <p:sp>
          <p:nvSpPr>
            <p:cNvPr id="1108" name="Freeform 165"/>
            <p:cNvSpPr/>
            <p:nvPr userDrawn="1"/>
          </p:nvSpPr>
          <p:spPr>
            <a:xfrm>
              <a:off x="348" y="3254"/>
              <a:ext cx="86" cy="102"/>
            </a:xfrm>
            <a:custGeom>
              <a:avLst/>
              <a:gdLst/>
              <a:ahLst/>
              <a:cxnLst>
                <a:cxn ang="0">
                  <a:pos x="359" y="133"/>
                </a:cxn>
                <a:cxn ang="0">
                  <a:pos x="233" y="520"/>
                </a:cxn>
                <a:cxn ang="0">
                  <a:pos x="359" y="133"/>
                </a:cxn>
              </a:cxnLst>
              <a:pathLst>
                <a:path w="17" h="20">
                  <a:moveTo>
                    <a:pt x="14" y="5"/>
                  </a:moveTo>
                  <a:cubicBezTo>
                    <a:pt x="13" y="0"/>
                    <a:pt x="0" y="8"/>
                    <a:pt x="9" y="20"/>
                  </a:cubicBezTo>
                  <a:cubicBezTo>
                    <a:pt x="9" y="20"/>
                    <a:pt x="17" y="17"/>
                    <a:pt x="14" y="5"/>
                  </a:cubicBezTo>
                  <a:close/>
                </a:path>
              </a:pathLst>
            </a:custGeom>
            <a:solidFill>
              <a:schemeClr val="accent2">
                <a:alpha val="100000"/>
              </a:schemeClr>
            </a:solidFill>
            <a:ln w="0">
              <a:noFill/>
            </a:ln>
          </p:spPr>
          <p:txBody>
            <a:bodyPr/>
            <a:p>
              <a:endParaRPr lang="zh-CN" altLang="en-US"/>
            </a:p>
          </p:txBody>
        </p:sp>
        <p:sp>
          <p:nvSpPr>
            <p:cNvPr id="1109" name="Freeform 166"/>
            <p:cNvSpPr/>
            <p:nvPr userDrawn="1"/>
          </p:nvSpPr>
          <p:spPr>
            <a:xfrm>
              <a:off x="267" y="3295"/>
              <a:ext cx="76" cy="136"/>
            </a:xfrm>
            <a:custGeom>
              <a:avLst/>
              <a:gdLst/>
              <a:ahLst/>
              <a:cxnLst>
                <a:cxn ang="0">
                  <a:pos x="177" y="252"/>
                </a:cxn>
                <a:cxn ang="0">
                  <a:pos x="101" y="635"/>
                </a:cxn>
                <a:cxn ang="0">
                  <a:pos x="385" y="408"/>
                </a:cxn>
                <a:cxn ang="0">
                  <a:pos x="334" y="201"/>
                </a:cxn>
                <a:cxn ang="0">
                  <a:pos x="177" y="252"/>
                </a:cxn>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0">
              <a:noFill/>
            </a:ln>
          </p:spPr>
          <p:txBody>
            <a:bodyPr/>
            <a:p>
              <a:endParaRPr lang="zh-CN" altLang="en-US"/>
            </a:p>
          </p:txBody>
        </p:sp>
        <p:sp>
          <p:nvSpPr>
            <p:cNvPr id="1110" name="Freeform 167"/>
            <p:cNvSpPr/>
            <p:nvPr userDrawn="1"/>
          </p:nvSpPr>
          <p:spPr>
            <a:xfrm>
              <a:off x="222" y="3022"/>
              <a:ext cx="243" cy="116"/>
            </a:xfrm>
            <a:custGeom>
              <a:avLst/>
              <a:gdLst/>
              <a:ahLst/>
              <a:cxnLst>
                <a:cxn ang="0">
                  <a:pos x="1028" y="50"/>
                </a:cxn>
                <a:cxn ang="0">
                  <a:pos x="233" y="25"/>
                </a:cxn>
                <a:cxn ang="0">
                  <a:pos x="25" y="227"/>
                </a:cxn>
                <a:cxn ang="0">
                  <a:pos x="562" y="535"/>
                </a:cxn>
                <a:cxn ang="0">
                  <a:pos x="871" y="509"/>
                </a:cxn>
                <a:cxn ang="0">
                  <a:pos x="1028" y="484"/>
                </a:cxn>
                <a:cxn ang="0">
                  <a:pos x="1028" y="50"/>
                </a:cxn>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0">
              <a:noFill/>
            </a:ln>
          </p:spPr>
          <p:txBody>
            <a:bodyPr/>
            <a:p>
              <a:endParaRPr lang="zh-CN" altLang="en-US"/>
            </a:p>
          </p:txBody>
        </p:sp>
        <p:sp>
          <p:nvSpPr>
            <p:cNvPr id="1111" name="Freeform 168"/>
            <p:cNvSpPr/>
            <p:nvPr userDrawn="1"/>
          </p:nvSpPr>
          <p:spPr>
            <a:xfrm>
              <a:off x="500" y="3345"/>
              <a:ext cx="177" cy="187"/>
            </a:xfrm>
            <a:custGeom>
              <a:avLst/>
              <a:gdLst/>
              <a:ahLst/>
              <a:cxnLst>
                <a:cxn ang="0">
                  <a:pos x="612" y="51"/>
                </a:cxn>
                <a:cxn ang="0">
                  <a:pos x="283" y="51"/>
                </a:cxn>
                <a:cxn ang="0">
                  <a:pos x="101" y="510"/>
                </a:cxn>
                <a:cxn ang="0">
                  <a:pos x="718" y="561"/>
                </a:cxn>
                <a:cxn ang="0">
                  <a:pos x="612" y="51"/>
                </a:cxn>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0">
              <a:noFill/>
            </a:ln>
          </p:spPr>
          <p:txBody>
            <a:bodyPr/>
            <a:p>
              <a:endParaRPr lang="zh-CN" altLang="en-US"/>
            </a:p>
          </p:txBody>
        </p:sp>
        <p:sp>
          <p:nvSpPr>
            <p:cNvPr id="1112" name="Freeform 169"/>
            <p:cNvSpPr/>
            <p:nvPr userDrawn="1"/>
          </p:nvSpPr>
          <p:spPr>
            <a:xfrm>
              <a:off x="905" y="3158"/>
              <a:ext cx="177" cy="36"/>
            </a:xfrm>
            <a:custGeom>
              <a:avLst/>
              <a:gdLst/>
              <a:ahLst/>
              <a:cxnLst>
                <a:cxn ang="0">
                  <a:pos x="126" y="0"/>
                </a:cxn>
                <a:cxn ang="0">
                  <a:pos x="359" y="134"/>
                </a:cxn>
                <a:cxn ang="0">
                  <a:pos x="126" y="0"/>
                </a:cxn>
              </a:cxnLst>
              <a:pathLst>
                <a:path w="35" h="7">
                  <a:moveTo>
                    <a:pt x="5" y="0"/>
                  </a:moveTo>
                  <a:cubicBezTo>
                    <a:pt x="0" y="0"/>
                    <a:pt x="7" y="7"/>
                    <a:pt x="14" y="5"/>
                  </a:cubicBezTo>
                  <a:cubicBezTo>
                    <a:pt x="35" y="1"/>
                    <a:pt x="5" y="0"/>
                    <a:pt x="5" y="0"/>
                  </a:cubicBezTo>
                  <a:close/>
                </a:path>
              </a:pathLst>
            </a:custGeom>
            <a:solidFill>
              <a:schemeClr val="accent2">
                <a:alpha val="100000"/>
              </a:schemeClr>
            </a:solidFill>
            <a:ln w="0">
              <a:noFill/>
            </a:ln>
          </p:spPr>
          <p:txBody>
            <a:bodyPr/>
            <a:p>
              <a:endParaRPr lang="zh-CN" altLang="en-US"/>
            </a:p>
          </p:txBody>
        </p:sp>
        <p:sp>
          <p:nvSpPr>
            <p:cNvPr id="1113" name="Freeform 170"/>
            <p:cNvSpPr/>
            <p:nvPr userDrawn="1"/>
          </p:nvSpPr>
          <p:spPr>
            <a:xfrm>
              <a:off x="965" y="3153"/>
              <a:ext cx="137" cy="81"/>
            </a:xfrm>
            <a:custGeom>
              <a:avLst/>
              <a:gdLst/>
              <a:ahLst/>
              <a:cxnLst>
                <a:cxn ang="0">
                  <a:pos x="183" y="334"/>
                </a:cxn>
                <a:cxn ang="0">
                  <a:pos x="644" y="152"/>
                </a:cxn>
                <a:cxn ang="0">
                  <a:pos x="436" y="25"/>
                </a:cxn>
                <a:cxn ang="0">
                  <a:pos x="183" y="284"/>
                </a:cxn>
                <a:cxn ang="0">
                  <a:pos x="183" y="334"/>
                </a:cxn>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0">
              <a:noFill/>
            </a:ln>
          </p:spPr>
          <p:txBody>
            <a:bodyPr/>
            <a:p>
              <a:endParaRPr lang="zh-CN" altLang="en-US"/>
            </a:p>
          </p:txBody>
        </p:sp>
        <p:sp>
          <p:nvSpPr>
            <p:cNvPr id="1114" name="Freeform 171"/>
            <p:cNvSpPr/>
            <p:nvPr userDrawn="1"/>
          </p:nvSpPr>
          <p:spPr>
            <a:xfrm>
              <a:off x="960" y="3204"/>
              <a:ext cx="177" cy="86"/>
            </a:xfrm>
            <a:custGeom>
              <a:avLst/>
              <a:gdLst/>
              <a:ahLst/>
              <a:cxnLst>
                <a:cxn ang="0">
                  <a:pos x="637" y="152"/>
                </a:cxn>
                <a:cxn ang="0">
                  <a:pos x="202" y="258"/>
                </a:cxn>
                <a:cxn ang="0">
                  <a:pos x="152" y="334"/>
                </a:cxn>
                <a:cxn ang="0">
                  <a:pos x="693" y="309"/>
                </a:cxn>
                <a:cxn ang="0">
                  <a:pos x="637" y="152"/>
                </a:cxn>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0">
              <a:noFill/>
            </a:ln>
          </p:spPr>
          <p:txBody>
            <a:bodyPr/>
            <a:p>
              <a:endParaRPr lang="zh-CN" altLang="en-US"/>
            </a:p>
          </p:txBody>
        </p:sp>
        <p:sp>
          <p:nvSpPr>
            <p:cNvPr id="1115" name="Freeform 172"/>
            <p:cNvSpPr/>
            <p:nvPr userDrawn="1"/>
          </p:nvSpPr>
          <p:spPr>
            <a:xfrm>
              <a:off x="844" y="3285"/>
              <a:ext cx="248" cy="60"/>
            </a:xfrm>
            <a:custGeom>
              <a:avLst/>
              <a:gdLst/>
              <a:ahLst/>
              <a:cxnLst>
                <a:cxn ang="0">
                  <a:pos x="1022" y="75"/>
                </a:cxn>
                <a:cxn ang="0">
                  <a:pos x="744" y="25"/>
                </a:cxn>
                <a:cxn ang="0">
                  <a:pos x="177" y="0"/>
                </a:cxn>
                <a:cxn ang="0">
                  <a:pos x="51" y="125"/>
                </a:cxn>
                <a:cxn ang="0">
                  <a:pos x="511" y="200"/>
                </a:cxn>
                <a:cxn ang="0">
                  <a:pos x="1053" y="200"/>
                </a:cxn>
                <a:cxn ang="0">
                  <a:pos x="1022" y="75"/>
                </a:cxn>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0">
              <a:noFill/>
            </a:ln>
          </p:spPr>
          <p:txBody>
            <a:bodyPr/>
            <a:p>
              <a:endParaRPr lang="zh-CN" altLang="en-US"/>
            </a:p>
          </p:txBody>
        </p:sp>
        <p:sp>
          <p:nvSpPr>
            <p:cNvPr id="1116" name="Freeform 173"/>
            <p:cNvSpPr/>
            <p:nvPr userDrawn="1"/>
          </p:nvSpPr>
          <p:spPr>
            <a:xfrm>
              <a:off x="869" y="3340"/>
              <a:ext cx="203" cy="56"/>
            </a:xfrm>
            <a:custGeom>
              <a:avLst/>
              <a:gdLst/>
              <a:ahLst/>
              <a:cxnLst>
                <a:cxn ang="0">
                  <a:pos x="954" y="51"/>
                </a:cxn>
                <a:cxn ang="0">
                  <a:pos x="670" y="102"/>
                </a:cxn>
                <a:cxn ang="0">
                  <a:pos x="335" y="76"/>
                </a:cxn>
                <a:cxn ang="0">
                  <a:pos x="25" y="51"/>
                </a:cxn>
                <a:cxn ang="0">
                  <a:pos x="903" y="209"/>
                </a:cxn>
                <a:cxn ang="0">
                  <a:pos x="954" y="51"/>
                </a:cxn>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0">
              <a:noFill/>
            </a:ln>
          </p:spPr>
          <p:txBody>
            <a:bodyPr/>
            <a:p>
              <a:endParaRPr lang="zh-CN" altLang="en-US"/>
            </a:p>
          </p:txBody>
        </p:sp>
        <p:sp>
          <p:nvSpPr>
            <p:cNvPr id="1117" name="Freeform 174"/>
            <p:cNvSpPr/>
            <p:nvPr userDrawn="1"/>
          </p:nvSpPr>
          <p:spPr>
            <a:xfrm>
              <a:off x="859" y="3386"/>
              <a:ext cx="207" cy="172"/>
            </a:xfrm>
            <a:custGeom>
              <a:avLst/>
              <a:gdLst/>
              <a:ahLst/>
              <a:cxnLst>
                <a:cxn ang="0">
                  <a:pos x="712" y="233"/>
                </a:cxn>
                <a:cxn ang="0">
                  <a:pos x="333" y="152"/>
                </a:cxn>
                <a:cxn ang="0">
                  <a:pos x="101" y="384"/>
                </a:cxn>
                <a:cxn ang="0">
                  <a:pos x="25" y="486"/>
                </a:cxn>
                <a:cxn ang="0">
                  <a:pos x="227" y="486"/>
                </a:cxn>
                <a:cxn ang="0">
                  <a:pos x="434" y="693"/>
                </a:cxn>
                <a:cxn ang="0">
                  <a:pos x="535" y="769"/>
                </a:cxn>
                <a:cxn ang="0">
                  <a:pos x="737" y="486"/>
                </a:cxn>
                <a:cxn ang="0">
                  <a:pos x="995" y="486"/>
                </a:cxn>
                <a:cxn ang="0">
                  <a:pos x="712" y="233"/>
                </a:cxn>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0">
              <a:noFill/>
            </a:ln>
          </p:spPr>
          <p:txBody>
            <a:bodyPr/>
            <a:p>
              <a:endParaRPr lang="zh-CN" altLang="en-US"/>
            </a:p>
          </p:txBody>
        </p:sp>
        <p:sp>
          <p:nvSpPr>
            <p:cNvPr id="1118" name="Freeform 175"/>
            <p:cNvSpPr/>
            <p:nvPr userDrawn="1"/>
          </p:nvSpPr>
          <p:spPr>
            <a:xfrm>
              <a:off x="996" y="3305"/>
              <a:ext cx="126" cy="318"/>
            </a:xfrm>
            <a:custGeom>
              <a:avLst/>
              <a:gdLst/>
              <a:ahLst/>
              <a:cxnLst>
                <a:cxn ang="0">
                  <a:pos x="559" y="50"/>
                </a:cxn>
                <a:cxn ang="0">
                  <a:pos x="459" y="434"/>
                </a:cxn>
                <a:cxn ang="0">
                  <a:pos x="176" y="510"/>
                </a:cxn>
                <a:cxn ang="0">
                  <a:pos x="176" y="586"/>
                </a:cxn>
                <a:cxn ang="0">
                  <a:pos x="433" y="868"/>
                </a:cxn>
                <a:cxn ang="0">
                  <a:pos x="302" y="1146"/>
                </a:cxn>
                <a:cxn ang="0">
                  <a:pos x="0" y="1403"/>
                </a:cxn>
                <a:cxn ang="0">
                  <a:pos x="126" y="1479"/>
                </a:cxn>
                <a:cxn ang="0">
                  <a:pos x="408" y="1580"/>
                </a:cxn>
                <a:cxn ang="0">
                  <a:pos x="585" y="1454"/>
                </a:cxn>
                <a:cxn ang="0">
                  <a:pos x="635" y="358"/>
                </a:cxn>
                <a:cxn ang="0">
                  <a:pos x="635" y="50"/>
                </a:cxn>
                <a:cxn ang="0">
                  <a:pos x="559" y="50"/>
                </a:cxn>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0">
              <a:noFill/>
            </a:ln>
          </p:spPr>
          <p:txBody>
            <a:bodyPr/>
            <a:p>
              <a:endParaRPr lang="zh-CN" altLang="en-US"/>
            </a:p>
          </p:txBody>
        </p:sp>
      </p:grpSp>
      <p:grpSp>
        <p:nvGrpSpPr>
          <p:cNvPr id="1029" name="Group 176"/>
          <p:cNvGrpSpPr/>
          <p:nvPr/>
        </p:nvGrpSpPr>
        <p:grpSpPr>
          <a:xfrm>
            <a:off x="1470025" y="5562600"/>
            <a:ext cx="735013" cy="492125"/>
            <a:chOff x="96" y="2784"/>
            <a:chExt cx="1062" cy="981"/>
          </a:xfrm>
        </p:grpSpPr>
        <p:sp>
          <p:nvSpPr>
            <p:cNvPr id="1093" name="Freeform 177"/>
            <p:cNvSpPr/>
            <p:nvPr userDrawn="1"/>
          </p:nvSpPr>
          <p:spPr>
            <a:xfrm>
              <a:off x="121" y="2784"/>
              <a:ext cx="207" cy="81"/>
            </a:xfrm>
            <a:custGeom>
              <a:avLst/>
              <a:gdLst/>
              <a:ahLst/>
              <a:cxnLst>
                <a:cxn ang="0">
                  <a:pos x="762" y="309"/>
                </a:cxn>
                <a:cxn ang="0">
                  <a:pos x="944" y="258"/>
                </a:cxn>
                <a:cxn ang="0">
                  <a:pos x="969" y="233"/>
                </a:cxn>
                <a:cxn ang="0">
                  <a:pos x="793" y="25"/>
                </a:cxn>
                <a:cxn ang="0">
                  <a:pos x="202" y="284"/>
                </a:cxn>
                <a:cxn ang="0">
                  <a:pos x="762" y="309"/>
                </a:cxn>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0">
              <a:noFill/>
            </a:ln>
          </p:spPr>
          <p:txBody>
            <a:bodyPr/>
            <a:p>
              <a:endParaRPr lang="zh-CN" altLang="en-US"/>
            </a:p>
          </p:txBody>
        </p:sp>
        <p:sp>
          <p:nvSpPr>
            <p:cNvPr id="1094" name="Freeform 178"/>
            <p:cNvSpPr>
              <a:spLocks noEditPoints="1"/>
            </p:cNvSpPr>
            <p:nvPr userDrawn="1"/>
          </p:nvSpPr>
          <p:spPr>
            <a:xfrm>
              <a:off x="96" y="2789"/>
              <a:ext cx="1062" cy="976"/>
            </a:xfrm>
            <a:custGeom>
              <a:avLst/>
              <a:gdLst/>
              <a:ahLst/>
              <a:cxnLst>
                <a:cxn ang="0">
                  <a:pos x="4167" y="3965"/>
                </a:cxn>
                <a:cxn ang="0">
                  <a:pos x="3889" y="3196"/>
                </a:cxn>
                <a:cxn ang="0">
                  <a:pos x="3631" y="2534"/>
                </a:cxn>
                <a:cxn ang="0">
                  <a:pos x="4218" y="2377"/>
                </a:cxn>
                <a:cxn ang="0">
                  <a:pos x="3732" y="2099"/>
                </a:cxn>
                <a:cxn ang="0">
                  <a:pos x="4015" y="2124"/>
                </a:cxn>
                <a:cxn ang="0">
                  <a:pos x="4015" y="1967"/>
                </a:cxn>
                <a:cxn ang="0">
                  <a:pos x="3454" y="1992"/>
                </a:cxn>
                <a:cxn ang="0">
                  <a:pos x="3272" y="3196"/>
                </a:cxn>
                <a:cxn ang="0">
                  <a:pos x="3171" y="2149"/>
                </a:cxn>
                <a:cxn ang="0">
                  <a:pos x="3019" y="1714"/>
                </a:cxn>
                <a:cxn ang="0">
                  <a:pos x="3171" y="1305"/>
                </a:cxn>
                <a:cxn ang="0">
                  <a:pos x="3095" y="946"/>
                </a:cxn>
                <a:cxn ang="0">
                  <a:pos x="3044" y="612"/>
                </a:cxn>
                <a:cxn ang="0">
                  <a:pos x="3378" y="996"/>
                </a:cxn>
                <a:cxn ang="0">
                  <a:pos x="3813" y="460"/>
                </a:cxn>
                <a:cxn ang="0">
                  <a:pos x="3757" y="920"/>
                </a:cxn>
                <a:cxn ang="0">
                  <a:pos x="3656" y="1229"/>
                </a:cxn>
                <a:cxn ang="0">
                  <a:pos x="3682" y="1714"/>
                </a:cxn>
                <a:cxn ang="0">
                  <a:pos x="5087" y="743"/>
                </a:cxn>
                <a:cxn ang="0">
                  <a:pos x="2301" y="25"/>
                </a:cxn>
                <a:cxn ang="0">
                  <a:pos x="1431" y="202"/>
                </a:cxn>
                <a:cxn ang="0">
                  <a:pos x="2175" y="308"/>
                </a:cxn>
                <a:cxn ang="0">
                  <a:pos x="1532" y="561"/>
                </a:cxn>
                <a:cxn ang="0">
                  <a:pos x="1482" y="743"/>
                </a:cxn>
                <a:cxn ang="0">
                  <a:pos x="971" y="435"/>
                </a:cxn>
                <a:cxn ang="0">
                  <a:pos x="334" y="2943"/>
                </a:cxn>
                <a:cxn ang="0">
                  <a:pos x="1558" y="3732"/>
                </a:cxn>
                <a:cxn ang="0">
                  <a:pos x="1153" y="3403"/>
                </a:cxn>
                <a:cxn ang="0">
                  <a:pos x="895" y="3707"/>
                </a:cxn>
                <a:cxn ang="0">
                  <a:pos x="819" y="3272"/>
                </a:cxn>
                <a:cxn ang="0">
                  <a:pos x="1178" y="2200"/>
                </a:cxn>
                <a:cxn ang="0">
                  <a:pos x="1714" y="2124"/>
                </a:cxn>
                <a:cxn ang="0">
                  <a:pos x="1816" y="2427"/>
                </a:cxn>
                <a:cxn ang="0">
                  <a:pos x="1558" y="3095"/>
                </a:cxn>
                <a:cxn ang="0">
                  <a:pos x="2326" y="4602"/>
                </a:cxn>
                <a:cxn ang="0">
                  <a:pos x="4759" y="4243"/>
                </a:cxn>
                <a:cxn ang="0">
                  <a:pos x="4653" y="1689"/>
                </a:cxn>
                <a:cxn ang="0">
                  <a:pos x="4218" y="1532"/>
                </a:cxn>
                <a:cxn ang="0">
                  <a:pos x="2888" y="1558"/>
                </a:cxn>
                <a:cxn ang="0">
                  <a:pos x="2761" y="2225"/>
                </a:cxn>
                <a:cxn ang="0">
                  <a:pos x="2918" y="1279"/>
                </a:cxn>
                <a:cxn ang="0">
                  <a:pos x="2276" y="662"/>
                </a:cxn>
                <a:cxn ang="0">
                  <a:pos x="2685" y="895"/>
                </a:cxn>
                <a:cxn ang="0">
                  <a:pos x="1558" y="1841"/>
                </a:cxn>
                <a:cxn ang="0">
                  <a:pos x="612" y="946"/>
                </a:cxn>
                <a:cxn ang="0">
                  <a:pos x="1740" y="1022"/>
                </a:cxn>
                <a:cxn ang="0">
                  <a:pos x="2023" y="1022"/>
                </a:cxn>
                <a:cxn ang="0">
                  <a:pos x="2761" y="1153"/>
                </a:cxn>
                <a:cxn ang="0">
                  <a:pos x="2534" y="2377"/>
                </a:cxn>
                <a:cxn ang="0">
                  <a:pos x="2377" y="1305"/>
                </a:cxn>
                <a:cxn ang="0">
                  <a:pos x="1558" y="1841"/>
                </a:cxn>
                <a:cxn ang="0">
                  <a:pos x="2048" y="2099"/>
                </a:cxn>
                <a:cxn ang="0">
                  <a:pos x="2250" y="1482"/>
                </a:cxn>
                <a:cxn ang="0">
                  <a:pos x="2609" y="3707"/>
                </a:cxn>
                <a:cxn ang="0">
                  <a:pos x="2099" y="2453"/>
                </a:cxn>
                <a:cxn ang="0">
                  <a:pos x="2994" y="2711"/>
                </a:cxn>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0">
              <a:noFill/>
            </a:ln>
          </p:spPr>
          <p:txBody>
            <a:bodyPr/>
            <a:p>
              <a:endParaRPr lang="zh-CN" altLang="en-US"/>
            </a:p>
          </p:txBody>
        </p:sp>
        <p:sp>
          <p:nvSpPr>
            <p:cNvPr id="1095" name="Freeform 179"/>
            <p:cNvSpPr/>
            <p:nvPr userDrawn="1"/>
          </p:nvSpPr>
          <p:spPr>
            <a:xfrm>
              <a:off x="348" y="3254"/>
              <a:ext cx="86" cy="102"/>
            </a:xfrm>
            <a:custGeom>
              <a:avLst/>
              <a:gdLst/>
              <a:ahLst/>
              <a:cxnLst>
                <a:cxn ang="0">
                  <a:pos x="359" y="133"/>
                </a:cxn>
                <a:cxn ang="0">
                  <a:pos x="233" y="520"/>
                </a:cxn>
                <a:cxn ang="0">
                  <a:pos x="359" y="133"/>
                </a:cxn>
              </a:cxnLst>
              <a:pathLst>
                <a:path w="17" h="20">
                  <a:moveTo>
                    <a:pt x="14" y="5"/>
                  </a:moveTo>
                  <a:cubicBezTo>
                    <a:pt x="13" y="0"/>
                    <a:pt x="0" y="8"/>
                    <a:pt x="9" y="20"/>
                  </a:cubicBezTo>
                  <a:cubicBezTo>
                    <a:pt x="9" y="20"/>
                    <a:pt x="17" y="17"/>
                    <a:pt x="14" y="5"/>
                  </a:cubicBezTo>
                  <a:close/>
                </a:path>
              </a:pathLst>
            </a:custGeom>
            <a:solidFill>
              <a:schemeClr val="accent2">
                <a:alpha val="100000"/>
              </a:schemeClr>
            </a:solidFill>
            <a:ln w="0">
              <a:noFill/>
            </a:ln>
          </p:spPr>
          <p:txBody>
            <a:bodyPr/>
            <a:p>
              <a:endParaRPr lang="zh-CN" altLang="en-US"/>
            </a:p>
          </p:txBody>
        </p:sp>
        <p:sp>
          <p:nvSpPr>
            <p:cNvPr id="1096" name="Freeform 180"/>
            <p:cNvSpPr/>
            <p:nvPr userDrawn="1"/>
          </p:nvSpPr>
          <p:spPr>
            <a:xfrm>
              <a:off x="267" y="3295"/>
              <a:ext cx="76" cy="136"/>
            </a:xfrm>
            <a:custGeom>
              <a:avLst/>
              <a:gdLst/>
              <a:ahLst/>
              <a:cxnLst>
                <a:cxn ang="0">
                  <a:pos x="177" y="252"/>
                </a:cxn>
                <a:cxn ang="0">
                  <a:pos x="101" y="635"/>
                </a:cxn>
                <a:cxn ang="0">
                  <a:pos x="385" y="408"/>
                </a:cxn>
                <a:cxn ang="0">
                  <a:pos x="334" y="201"/>
                </a:cxn>
                <a:cxn ang="0">
                  <a:pos x="177" y="252"/>
                </a:cxn>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0">
              <a:noFill/>
            </a:ln>
          </p:spPr>
          <p:txBody>
            <a:bodyPr/>
            <a:p>
              <a:endParaRPr lang="zh-CN" altLang="en-US"/>
            </a:p>
          </p:txBody>
        </p:sp>
        <p:sp>
          <p:nvSpPr>
            <p:cNvPr id="1097" name="Freeform 181"/>
            <p:cNvSpPr/>
            <p:nvPr userDrawn="1"/>
          </p:nvSpPr>
          <p:spPr>
            <a:xfrm>
              <a:off x="222" y="3022"/>
              <a:ext cx="243" cy="116"/>
            </a:xfrm>
            <a:custGeom>
              <a:avLst/>
              <a:gdLst/>
              <a:ahLst/>
              <a:cxnLst>
                <a:cxn ang="0">
                  <a:pos x="1028" y="50"/>
                </a:cxn>
                <a:cxn ang="0">
                  <a:pos x="233" y="25"/>
                </a:cxn>
                <a:cxn ang="0">
                  <a:pos x="25" y="227"/>
                </a:cxn>
                <a:cxn ang="0">
                  <a:pos x="562" y="535"/>
                </a:cxn>
                <a:cxn ang="0">
                  <a:pos x="871" y="509"/>
                </a:cxn>
                <a:cxn ang="0">
                  <a:pos x="1028" y="484"/>
                </a:cxn>
                <a:cxn ang="0">
                  <a:pos x="1028" y="50"/>
                </a:cxn>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0">
              <a:noFill/>
            </a:ln>
          </p:spPr>
          <p:txBody>
            <a:bodyPr/>
            <a:p>
              <a:endParaRPr lang="zh-CN" altLang="en-US"/>
            </a:p>
          </p:txBody>
        </p:sp>
        <p:sp>
          <p:nvSpPr>
            <p:cNvPr id="1098" name="Freeform 182"/>
            <p:cNvSpPr/>
            <p:nvPr userDrawn="1"/>
          </p:nvSpPr>
          <p:spPr>
            <a:xfrm>
              <a:off x="500" y="3345"/>
              <a:ext cx="177" cy="187"/>
            </a:xfrm>
            <a:custGeom>
              <a:avLst/>
              <a:gdLst/>
              <a:ahLst/>
              <a:cxnLst>
                <a:cxn ang="0">
                  <a:pos x="612" y="51"/>
                </a:cxn>
                <a:cxn ang="0">
                  <a:pos x="283" y="51"/>
                </a:cxn>
                <a:cxn ang="0">
                  <a:pos x="101" y="510"/>
                </a:cxn>
                <a:cxn ang="0">
                  <a:pos x="718" y="561"/>
                </a:cxn>
                <a:cxn ang="0">
                  <a:pos x="612" y="51"/>
                </a:cxn>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0">
              <a:noFill/>
            </a:ln>
          </p:spPr>
          <p:txBody>
            <a:bodyPr/>
            <a:p>
              <a:endParaRPr lang="zh-CN" altLang="en-US"/>
            </a:p>
          </p:txBody>
        </p:sp>
        <p:sp>
          <p:nvSpPr>
            <p:cNvPr id="1099" name="Freeform 183"/>
            <p:cNvSpPr/>
            <p:nvPr userDrawn="1"/>
          </p:nvSpPr>
          <p:spPr>
            <a:xfrm>
              <a:off x="905" y="3158"/>
              <a:ext cx="177" cy="36"/>
            </a:xfrm>
            <a:custGeom>
              <a:avLst/>
              <a:gdLst/>
              <a:ahLst/>
              <a:cxnLst>
                <a:cxn ang="0">
                  <a:pos x="126" y="0"/>
                </a:cxn>
                <a:cxn ang="0">
                  <a:pos x="359" y="134"/>
                </a:cxn>
                <a:cxn ang="0">
                  <a:pos x="126" y="0"/>
                </a:cxn>
              </a:cxnLst>
              <a:pathLst>
                <a:path w="35" h="7">
                  <a:moveTo>
                    <a:pt x="5" y="0"/>
                  </a:moveTo>
                  <a:cubicBezTo>
                    <a:pt x="0" y="0"/>
                    <a:pt x="7" y="7"/>
                    <a:pt x="14" y="5"/>
                  </a:cubicBezTo>
                  <a:cubicBezTo>
                    <a:pt x="35" y="1"/>
                    <a:pt x="5" y="0"/>
                    <a:pt x="5" y="0"/>
                  </a:cubicBezTo>
                  <a:close/>
                </a:path>
              </a:pathLst>
            </a:custGeom>
            <a:solidFill>
              <a:schemeClr val="accent2">
                <a:alpha val="100000"/>
              </a:schemeClr>
            </a:solidFill>
            <a:ln w="0">
              <a:noFill/>
            </a:ln>
          </p:spPr>
          <p:txBody>
            <a:bodyPr/>
            <a:p>
              <a:endParaRPr lang="zh-CN" altLang="en-US"/>
            </a:p>
          </p:txBody>
        </p:sp>
        <p:sp>
          <p:nvSpPr>
            <p:cNvPr id="1100" name="Freeform 184"/>
            <p:cNvSpPr/>
            <p:nvPr userDrawn="1"/>
          </p:nvSpPr>
          <p:spPr>
            <a:xfrm>
              <a:off x="965" y="3153"/>
              <a:ext cx="137" cy="81"/>
            </a:xfrm>
            <a:custGeom>
              <a:avLst/>
              <a:gdLst/>
              <a:ahLst/>
              <a:cxnLst>
                <a:cxn ang="0">
                  <a:pos x="183" y="334"/>
                </a:cxn>
                <a:cxn ang="0">
                  <a:pos x="644" y="152"/>
                </a:cxn>
                <a:cxn ang="0">
                  <a:pos x="436" y="25"/>
                </a:cxn>
                <a:cxn ang="0">
                  <a:pos x="183" y="284"/>
                </a:cxn>
                <a:cxn ang="0">
                  <a:pos x="183" y="334"/>
                </a:cxn>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0">
              <a:noFill/>
            </a:ln>
          </p:spPr>
          <p:txBody>
            <a:bodyPr/>
            <a:p>
              <a:endParaRPr lang="zh-CN" altLang="en-US"/>
            </a:p>
          </p:txBody>
        </p:sp>
        <p:sp>
          <p:nvSpPr>
            <p:cNvPr id="1101" name="Freeform 185"/>
            <p:cNvSpPr/>
            <p:nvPr userDrawn="1"/>
          </p:nvSpPr>
          <p:spPr>
            <a:xfrm>
              <a:off x="960" y="3204"/>
              <a:ext cx="177" cy="86"/>
            </a:xfrm>
            <a:custGeom>
              <a:avLst/>
              <a:gdLst/>
              <a:ahLst/>
              <a:cxnLst>
                <a:cxn ang="0">
                  <a:pos x="637" y="152"/>
                </a:cxn>
                <a:cxn ang="0">
                  <a:pos x="202" y="258"/>
                </a:cxn>
                <a:cxn ang="0">
                  <a:pos x="152" y="334"/>
                </a:cxn>
                <a:cxn ang="0">
                  <a:pos x="693" y="309"/>
                </a:cxn>
                <a:cxn ang="0">
                  <a:pos x="637" y="152"/>
                </a:cxn>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0">
              <a:noFill/>
            </a:ln>
          </p:spPr>
          <p:txBody>
            <a:bodyPr/>
            <a:p>
              <a:endParaRPr lang="zh-CN" altLang="en-US"/>
            </a:p>
          </p:txBody>
        </p:sp>
        <p:sp>
          <p:nvSpPr>
            <p:cNvPr id="1102" name="Freeform 186"/>
            <p:cNvSpPr/>
            <p:nvPr userDrawn="1"/>
          </p:nvSpPr>
          <p:spPr>
            <a:xfrm>
              <a:off x="844" y="3285"/>
              <a:ext cx="248" cy="60"/>
            </a:xfrm>
            <a:custGeom>
              <a:avLst/>
              <a:gdLst/>
              <a:ahLst/>
              <a:cxnLst>
                <a:cxn ang="0">
                  <a:pos x="1022" y="75"/>
                </a:cxn>
                <a:cxn ang="0">
                  <a:pos x="744" y="25"/>
                </a:cxn>
                <a:cxn ang="0">
                  <a:pos x="177" y="0"/>
                </a:cxn>
                <a:cxn ang="0">
                  <a:pos x="51" y="125"/>
                </a:cxn>
                <a:cxn ang="0">
                  <a:pos x="511" y="200"/>
                </a:cxn>
                <a:cxn ang="0">
                  <a:pos x="1053" y="200"/>
                </a:cxn>
                <a:cxn ang="0">
                  <a:pos x="1022" y="75"/>
                </a:cxn>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0">
              <a:noFill/>
            </a:ln>
          </p:spPr>
          <p:txBody>
            <a:bodyPr/>
            <a:p>
              <a:endParaRPr lang="zh-CN" altLang="en-US"/>
            </a:p>
          </p:txBody>
        </p:sp>
        <p:sp>
          <p:nvSpPr>
            <p:cNvPr id="1103" name="Freeform 187"/>
            <p:cNvSpPr/>
            <p:nvPr userDrawn="1"/>
          </p:nvSpPr>
          <p:spPr>
            <a:xfrm>
              <a:off x="869" y="3340"/>
              <a:ext cx="203" cy="56"/>
            </a:xfrm>
            <a:custGeom>
              <a:avLst/>
              <a:gdLst/>
              <a:ahLst/>
              <a:cxnLst>
                <a:cxn ang="0">
                  <a:pos x="954" y="51"/>
                </a:cxn>
                <a:cxn ang="0">
                  <a:pos x="670" y="102"/>
                </a:cxn>
                <a:cxn ang="0">
                  <a:pos x="335" y="76"/>
                </a:cxn>
                <a:cxn ang="0">
                  <a:pos x="25" y="51"/>
                </a:cxn>
                <a:cxn ang="0">
                  <a:pos x="903" y="209"/>
                </a:cxn>
                <a:cxn ang="0">
                  <a:pos x="954" y="51"/>
                </a:cxn>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0">
              <a:noFill/>
            </a:ln>
          </p:spPr>
          <p:txBody>
            <a:bodyPr/>
            <a:p>
              <a:endParaRPr lang="zh-CN" altLang="en-US"/>
            </a:p>
          </p:txBody>
        </p:sp>
        <p:sp>
          <p:nvSpPr>
            <p:cNvPr id="1104" name="Freeform 188"/>
            <p:cNvSpPr/>
            <p:nvPr userDrawn="1"/>
          </p:nvSpPr>
          <p:spPr>
            <a:xfrm>
              <a:off x="859" y="3386"/>
              <a:ext cx="207" cy="172"/>
            </a:xfrm>
            <a:custGeom>
              <a:avLst/>
              <a:gdLst/>
              <a:ahLst/>
              <a:cxnLst>
                <a:cxn ang="0">
                  <a:pos x="712" y="233"/>
                </a:cxn>
                <a:cxn ang="0">
                  <a:pos x="333" y="152"/>
                </a:cxn>
                <a:cxn ang="0">
                  <a:pos x="101" y="384"/>
                </a:cxn>
                <a:cxn ang="0">
                  <a:pos x="25" y="486"/>
                </a:cxn>
                <a:cxn ang="0">
                  <a:pos x="227" y="486"/>
                </a:cxn>
                <a:cxn ang="0">
                  <a:pos x="434" y="693"/>
                </a:cxn>
                <a:cxn ang="0">
                  <a:pos x="535" y="769"/>
                </a:cxn>
                <a:cxn ang="0">
                  <a:pos x="737" y="486"/>
                </a:cxn>
                <a:cxn ang="0">
                  <a:pos x="995" y="486"/>
                </a:cxn>
                <a:cxn ang="0">
                  <a:pos x="712" y="233"/>
                </a:cxn>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0">
              <a:noFill/>
            </a:ln>
          </p:spPr>
          <p:txBody>
            <a:bodyPr/>
            <a:p>
              <a:endParaRPr lang="zh-CN" altLang="en-US"/>
            </a:p>
          </p:txBody>
        </p:sp>
        <p:sp>
          <p:nvSpPr>
            <p:cNvPr id="1105" name="Freeform 189"/>
            <p:cNvSpPr/>
            <p:nvPr userDrawn="1"/>
          </p:nvSpPr>
          <p:spPr>
            <a:xfrm>
              <a:off x="996" y="3305"/>
              <a:ext cx="126" cy="318"/>
            </a:xfrm>
            <a:custGeom>
              <a:avLst/>
              <a:gdLst/>
              <a:ahLst/>
              <a:cxnLst>
                <a:cxn ang="0">
                  <a:pos x="559" y="50"/>
                </a:cxn>
                <a:cxn ang="0">
                  <a:pos x="459" y="434"/>
                </a:cxn>
                <a:cxn ang="0">
                  <a:pos x="176" y="510"/>
                </a:cxn>
                <a:cxn ang="0">
                  <a:pos x="176" y="586"/>
                </a:cxn>
                <a:cxn ang="0">
                  <a:pos x="433" y="868"/>
                </a:cxn>
                <a:cxn ang="0">
                  <a:pos x="302" y="1146"/>
                </a:cxn>
                <a:cxn ang="0">
                  <a:pos x="0" y="1403"/>
                </a:cxn>
                <a:cxn ang="0">
                  <a:pos x="126" y="1479"/>
                </a:cxn>
                <a:cxn ang="0">
                  <a:pos x="408" y="1580"/>
                </a:cxn>
                <a:cxn ang="0">
                  <a:pos x="585" y="1454"/>
                </a:cxn>
                <a:cxn ang="0">
                  <a:pos x="635" y="358"/>
                </a:cxn>
                <a:cxn ang="0">
                  <a:pos x="635" y="50"/>
                </a:cxn>
                <a:cxn ang="0">
                  <a:pos x="559" y="50"/>
                </a:cxn>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0">
              <a:noFill/>
            </a:ln>
          </p:spPr>
          <p:txBody>
            <a:bodyPr/>
            <a:p>
              <a:endParaRPr lang="zh-CN" altLang="en-US"/>
            </a:p>
          </p:txBody>
        </p:sp>
      </p:grpSp>
      <p:grpSp>
        <p:nvGrpSpPr>
          <p:cNvPr id="1030" name="Group 190"/>
          <p:cNvGrpSpPr/>
          <p:nvPr/>
        </p:nvGrpSpPr>
        <p:grpSpPr>
          <a:xfrm>
            <a:off x="525463" y="3962400"/>
            <a:ext cx="735012" cy="492125"/>
            <a:chOff x="96" y="2784"/>
            <a:chExt cx="1062" cy="981"/>
          </a:xfrm>
        </p:grpSpPr>
        <p:sp>
          <p:nvSpPr>
            <p:cNvPr id="1080" name="Freeform 191"/>
            <p:cNvSpPr/>
            <p:nvPr userDrawn="1"/>
          </p:nvSpPr>
          <p:spPr>
            <a:xfrm>
              <a:off x="121" y="2784"/>
              <a:ext cx="207" cy="81"/>
            </a:xfrm>
            <a:custGeom>
              <a:avLst/>
              <a:gdLst/>
              <a:ahLst/>
              <a:cxnLst>
                <a:cxn ang="0">
                  <a:pos x="762" y="309"/>
                </a:cxn>
                <a:cxn ang="0">
                  <a:pos x="944" y="258"/>
                </a:cxn>
                <a:cxn ang="0">
                  <a:pos x="969" y="233"/>
                </a:cxn>
                <a:cxn ang="0">
                  <a:pos x="793" y="25"/>
                </a:cxn>
                <a:cxn ang="0">
                  <a:pos x="202" y="284"/>
                </a:cxn>
                <a:cxn ang="0">
                  <a:pos x="762" y="309"/>
                </a:cxn>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0">
              <a:noFill/>
            </a:ln>
          </p:spPr>
          <p:txBody>
            <a:bodyPr/>
            <a:p>
              <a:endParaRPr lang="zh-CN" altLang="en-US"/>
            </a:p>
          </p:txBody>
        </p:sp>
        <p:sp>
          <p:nvSpPr>
            <p:cNvPr id="1081" name="Freeform 192"/>
            <p:cNvSpPr>
              <a:spLocks noEditPoints="1"/>
            </p:cNvSpPr>
            <p:nvPr userDrawn="1"/>
          </p:nvSpPr>
          <p:spPr>
            <a:xfrm>
              <a:off x="96" y="2789"/>
              <a:ext cx="1062" cy="976"/>
            </a:xfrm>
            <a:custGeom>
              <a:avLst/>
              <a:gdLst/>
              <a:ahLst/>
              <a:cxnLst>
                <a:cxn ang="0">
                  <a:pos x="4167" y="3965"/>
                </a:cxn>
                <a:cxn ang="0">
                  <a:pos x="3889" y="3196"/>
                </a:cxn>
                <a:cxn ang="0">
                  <a:pos x="3631" y="2534"/>
                </a:cxn>
                <a:cxn ang="0">
                  <a:pos x="4218" y="2377"/>
                </a:cxn>
                <a:cxn ang="0">
                  <a:pos x="3732" y="2099"/>
                </a:cxn>
                <a:cxn ang="0">
                  <a:pos x="4015" y="2124"/>
                </a:cxn>
                <a:cxn ang="0">
                  <a:pos x="4015" y="1967"/>
                </a:cxn>
                <a:cxn ang="0">
                  <a:pos x="3454" y="1992"/>
                </a:cxn>
                <a:cxn ang="0">
                  <a:pos x="3272" y="3196"/>
                </a:cxn>
                <a:cxn ang="0">
                  <a:pos x="3171" y="2149"/>
                </a:cxn>
                <a:cxn ang="0">
                  <a:pos x="3019" y="1714"/>
                </a:cxn>
                <a:cxn ang="0">
                  <a:pos x="3171" y="1305"/>
                </a:cxn>
                <a:cxn ang="0">
                  <a:pos x="3095" y="946"/>
                </a:cxn>
                <a:cxn ang="0">
                  <a:pos x="3044" y="612"/>
                </a:cxn>
                <a:cxn ang="0">
                  <a:pos x="3378" y="996"/>
                </a:cxn>
                <a:cxn ang="0">
                  <a:pos x="3813" y="460"/>
                </a:cxn>
                <a:cxn ang="0">
                  <a:pos x="3757" y="920"/>
                </a:cxn>
                <a:cxn ang="0">
                  <a:pos x="3656" y="1229"/>
                </a:cxn>
                <a:cxn ang="0">
                  <a:pos x="3682" y="1714"/>
                </a:cxn>
                <a:cxn ang="0">
                  <a:pos x="5087" y="743"/>
                </a:cxn>
                <a:cxn ang="0">
                  <a:pos x="2301" y="25"/>
                </a:cxn>
                <a:cxn ang="0">
                  <a:pos x="1431" y="202"/>
                </a:cxn>
                <a:cxn ang="0">
                  <a:pos x="2175" y="308"/>
                </a:cxn>
                <a:cxn ang="0">
                  <a:pos x="1532" y="561"/>
                </a:cxn>
                <a:cxn ang="0">
                  <a:pos x="1482" y="743"/>
                </a:cxn>
                <a:cxn ang="0">
                  <a:pos x="971" y="435"/>
                </a:cxn>
                <a:cxn ang="0">
                  <a:pos x="334" y="2943"/>
                </a:cxn>
                <a:cxn ang="0">
                  <a:pos x="1558" y="3732"/>
                </a:cxn>
                <a:cxn ang="0">
                  <a:pos x="1153" y="3403"/>
                </a:cxn>
                <a:cxn ang="0">
                  <a:pos x="895" y="3707"/>
                </a:cxn>
                <a:cxn ang="0">
                  <a:pos x="819" y="3272"/>
                </a:cxn>
                <a:cxn ang="0">
                  <a:pos x="1178" y="2200"/>
                </a:cxn>
                <a:cxn ang="0">
                  <a:pos x="1714" y="2124"/>
                </a:cxn>
                <a:cxn ang="0">
                  <a:pos x="1816" y="2427"/>
                </a:cxn>
                <a:cxn ang="0">
                  <a:pos x="1558" y="3095"/>
                </a:cxn>
                <a:cxn ang="0">
                  <a:pos x="2326" y="4602"/>
                </a:cxn>
                <a:cxn ang="0">
                  <a:pos x="4759" y="4243"/>
                </a:cxn>
                <a:cxn ang="0">
                  <a:pos x="4653" y="1689"/>
                </a:cxn>
                <a:cxn ang="0">
                  <a:pos x="4218" y="1532"/>
                </a:cxn>
                <a:cxn ang="0">
                  <a:pos x="2888" y="1558"/>
                </a:cxn>
                <a:cxn ang="0">
                  <a:pos x="2761" y="2225"/>
                </a:cxn>
                <a:cxn ang="0">
                  <a:pos x="2918" y="1279"/>
                </a:cxn>
                <a:cxn ang="0">
                  <a:pos x="2276" y="662"/>
                </a:cxn>
                <a:cxn ang="0">
                  <a:pos x="2685" y="895"/>
                </a:cxn>
                <a:cxn ang="0">
                  <a:pos x="1558" y="1841"/>
                </a:cxn>
                <a:cxn ang="0">
                  <a:pos x="612" y="946"/>
                </a:cxn>
                <a:cxn ang="0">
                  <a:pos x="1740" y="1022"/>
                </a:cxn>
                <a:cxn ang="0">
                  <a:pos x="2023" y="1022"/>
                </a:cxn>
                <a:cxn ang="0">
                  <a:pos x="2761" y="1153"/>
                </a:cxn>
                <a:cxn ang="0">
                  <a:pos x="2534" y="2377"/>
                </a:cxn>
                <a:cxn ang="0">
                  <a:pos x="2377" y="1305"/>
                </a:cxn>
                <a:cxn ang="0">
                  <a:pos x="1558" y="1841"/>
                </a:cxn>
                <a:cxn ang="0">
                  <a:pos x="2048" y="2099"/>
                </a:cxn>
                <a:cxn ang="0">
                  <a:pos x="2250" y="1482"/>
                </a:cxn>
                <a:cxn ang="0">
                  <a:pos x="2609" y="3707"/>
                </a:cxn>
                <a:cxn ang="0">
                  <a:pos x="2099" y="2453"/>
                </a:cxn>
                <a:cxn ang="0">
                  <a:pos x="2994" y="2711"/>
                </a:cxn>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0">
              <a:noFill/>
            </a:ln>
          </p:spPr>
          <p:txBody>
            <a:bodyPr/>
            <a:p>
              <a:endParaRPr lang="zh-CN" altLang="en-US"/>
            </a:p>
          </p:txBody>
        </p:sp>
        <p:sp>
          <p:nvSpPr>
            <p:cNvPr id="1082" name="Freeform 193"/>
            <p:cNvSpPr/>
            <p:nvPr userDrawn="1"/>
          </p:nvSpPr>
          <p:spPr>
            <a:xfrm>
              <a:off x="348" y="3254"/>
              <a:ext cx="86" cy="102"/>
            </a:xfrm>
            <a:custGeom>
              <a:avLst/>
              <a:gdLst/>
              <a:ahLst/>
              <a:cxnLst>
                <a:cxn ang="0">
                  <a:pos x="359" y="133"/>
                </a:cxn>
                <a:cxn ang="0">
                  <a:pos x="233" y="520"/>
                </a:cxn>
                <a:cxn ang="0">
                  <a:pos x="359" y="133"/>
                </a:cxn>
              </a:cxnLst>
              <a:pathLst>
                <a:path w="17" h="20">
                  <a:moveTo>
                    <a:pt x="14" y="5"/>
                  </a:moveTo>
                  <a:cubicBezTo>
                    <a:pt x="13" y="0"/>
                    <a:pt x="0" y="8"/>
                    <a:pt x="9" y="20"/>
                  </a:cubicBezTo>
                  <a:cubicBezTo>
                    <a:pt x="9" y="20"/>
                    <a:pt x="17" y="17"/>
                    <a:pt x="14" y="5"/>
                  </a:cubicBezTo>
                  <a:close/>
                </a:path>
              </a:pathLst>
            </a:custGeom>
            <a:solidFill>
              <a:schemeClr val="accent2">
                <a:alpha val="100000"/>
              </a:schemeClr>
            </a:solidFill>
            <a:ln w="0">
              <a:noFill/>
            </a:ln>
          </p:spPr>
          <p:txBody>
            <a:bodyPr/>
            <a:p>
              <a:endParaRPr lang="zh-CN" altLang="en-US"/>
            </a:p>
          </p:txBody>
        </p:sp>
        <p:sp>
          <p:nvSpPr>
            <p:cNvPr id="1083" name="Freeform 194"/>
            <p:cNvSpPr/>
            <p:nvPr userDrawn="1"/>
          </p:nvSpPr>
          <p:spPr>
            <a:xfrm>
              <a:off x="267" y="3295"/>
              <a:ext cx="76" cy="136"/>
            </a:xfrm>
            <a:custGeom>
              <a:avLst/>
              <a:gdLst/>
              <a:ahLst/>
              <a:cxnLst>
                <a:cxn ang="0">
                  <a:pos x="177" y="252"/>
                </a:cxn>
                <a:cxn ang="0">
                  <a:pos x="101" y="635"/>
                </a:cxn>
                <a:cxn ang="0">
                  <a:pos x="385" y="408"/>
                </a:cxn>
                <a:cxn ang="0">
                  <a:pos x="334" y="201"/>
                </a:cxn>
                <a:cxn ang="0">
                  <a:pos x="177" y="252"/>
                </a:cxn>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0">
              <a:noFill/>
            </a:ln>
          </p:spPr>
          <p:txBody>
            <a:bodyPr/>
            <a:p>
              <a:endParaRPr lang="zh-CN" altLang="en-US"/>
            </a:p>
          </p:txBody>
        </p:sp>
        <p:sp>
          <p:nvSpPr>
            <p:cNvPr id="1084" name="Freeform 195"/>
            <p:cNvSpPr/>
            <p:nvPr userDrawn="1"/>
          </p:nvSpPr>
          <p:spPr>
            <a:xfrm>
              <a:off x="222" y="3022"/>
              <a:ext cx="243" cy="116"/>
            </a:xfrm>
            <a:custGeom>
              <a:avLst/>
              <a:gdLst/>
              <a:ahLst/>
              <a:cxnLst>
                <a:cxn ang="0">
                  <a:pos x="1028" y="50"/>
                </a:cxn>
                <a:cxn ang="0">
                  <a:pos x="233" y="25"/>
                </a:cxn>
                <a:cxn ang="0">
                  <a:pos x="25" y="227"/>
                </a:cxn>
                <a:cxn ang="0">
                  <a:pos x="562" y="535"/>
                </a:cxn>
                <a:cxn ang="0">
                  <a:pos x="871" y="509"/>
                </a:cxn>
                <a:cxn ang="0">
                  <a:pos x="1028" y="484"/>
                </a:cxn>
                <a:cxn ang="0">
                  <a:pos x="1028" y="50"/>
                </a:cxn>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0">
              <a:noFill/>
            </a:ln>
          </p:spPr>
          <p:txBody>
            <a:bodyPr/>
            <a:p>
              <a:endParaRPr lang="zh-CN" altLang="en-US"/>
            </a:p>
          </p:txBody>
        </p:sp>
        <p:sp>
          <p:nvSpPr>
            <p:cNvPr id="1085" name="Freeform 196"/>
            <p:cNvSpPr/>
            <p:nvPr userDrawn="1"/>
          </p:nvSpPr>
          <p:spPr>
            <a:xfrm>
              <a:off x="500" y="3345"/>
              <a:ext cx="177" cy="187"/>
            </a:xfrm>
            <a:custGeom>
              <a:avLst/>
              <a:gdLst/>
              <a:ahLst/>
              <a:cxnLst>
                <a:cxn ang="0">
                  <a:pos x="612" y="51"/>
                </a:cxn>
                <a:cxn ang="0">
                  <a:pos x="283" y="51"/>
                </a:cxn>
                <a:cxn ang="0">
                  <a:pos x="101" y="510"/>
                </a:cxn>
                <a:cxn ang="0">
                  <a:pos x="718" y="561"/>
                </a:cxn>
                <a:cxn ang="0">
                  <a:pos x="612" y="51"/>
                </a:cxn>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0">
              <a:noFill/>
            </a:ln>
          </p:spPr>
          <p:txBody>
            <a:bodyPr/>
            <a:p>
              <a:endParaRPr lang="zh-CN" altLang="en-US"/>
            </a:p>
          </p:txBody>
        </p:sp>
        <p:sp>
          <p:nvSpPr>
            <p:cNvPr id="1086" name="Freeform 197"/>
            <p:cNvSpPr/>
            <p:nvPr userDrawn="1"/>
          </p:nvSpPr>
          <p:spPr>
            <a:xfrm>
              <a:off x="905" y="3158"/>
              <a:ext cx="177" cy="36"/>
            </a:xfrm>
            <a:custGeom>
              <a:avLst/>
              <a:gdLst/>
              <a:ahLst/>
              <a:cxnLst>
                <a:cxn ang="0">
                  <a:pos x="126" y="0"/>
                </a:cxn>
                <a:cxn ang="0">
                  <a:pos x="359" y="134"/>
                </a:cxn>
                <a:cxn ang="0">
                  <a:pos x="126" y="0"/>
                </a:cxn>
              </a:cxnLst>
              <a:pathLst>
                <a:path w="35" h="7">
                  <a:moveTo>
                    <a:pt x="5" y="0"/>
                  </a:moveTo>
                  <a:cubicBezTo>
                    <a:pt x="0" y="0"/>
                    <a:pt x="7" y="7"/>
                    <a:pt x="14" y="5"/>
                  </a:cubicBezTo>
                  <a:cubicBezTo>
                    <a:pt x="35" y="1"/>
                    <a:pt x="5" y="0"/>
                    <a:pt x="5" y="0"/>
                  </a:cubicBezTo>
                  <a:close/>
                </a:path>
              </a:pathLst>
            </a:custGeom>
            <a:solidFill>
              <a:schemeClr val="accent2">
                <a:alpha val="100000"/>
              </a:schemeClr>
            </a:solidFill>
            <a:ln w="0">
              <a:noFill/>
            </a:ln>
          </p:spPr>
          <p:txBody>
            <a:bodyPr/>
            <a:p>
              <a:endParaRPr lang="zh-CN" altLang="en-US"/>
            </a:p>
          </p:txBody>
        </p:sp>
        <p:sp>
          <p:nvSpPr>
            <p:cNvPr id="1087" name="Freeform 198"/>
            <p:cNvSpPr/>
            <p:nvPr userDrawn="1"/>
          </p:nvSpPr>
          <p:spPr>
            <a:xfrm>
              <a:off x="965" y="3153"/>
              <a:ext cx="137" cy="81"/>
            </a:xfrm>
            <a:custGeom>
              <a:avLst/>
              <a:gdLst/>
              <a:ahLst/>
              <a:cxnLst>
                <a:cxn ang="0">
                  <a:pos x="183" y="334"/>
                </a:cxn>
                <a:cxn ang="0">
                  <a:pos x="644" y="152"/>
                </a:cxn>
                <a:cxn ang="0">
                  <a:pos x="436" y="25"/>
                </a:cxn>
                <a:cxn ang="0">
                  <a:pos x="183" y="284"/>
                </a:cxn>
                <a:cxn ang="0">
                  <a:pos x="183" y="334"/>
                </a:cxn>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0">
              <a:noFill/>
            </a:ln>
          </p:spPr>
          <p:txBody>
            <a:bodyPr/>
            <a:p>
              <a:endParaRPr lang="zh-CN" altLang="en-US"/>
            </a:p>
          </p:txBody>
        </p:sp>
        <p:sp>
          <p:nvSpPr>
            <p:cNvPr id="1088" name="Freeform 199"/>
            <p:cNvSpPr/>
            <p:nvPr userDrawn="1"/>
          </p:nvSpPr>
          <p:spPr>
            <a:xfrm>
              <a:off x="960" y="3204"/>
              <a:ext cx="177" cy="86"/>
            </a:xfrm>
            <a:custGeom>
              <a:avLst/>
              <a:gdLst/>
              <a:ahLst/>
              <a:cxnLst>
                <a:cxn ang="0">
                  <a:pos x="637" y="152"/>
                </a:cxn>
                <a:cxn ang="0">
                  <a:pos x="202" y="258"/>
                </a:cxn>
                <a:cxn ang="0">
                  <a:pos x="152" y="334"/>
                </a:cxn>
                <a:cxn ang="0">
                  <a:pos x="693" y="309"/>
                </a:cxn>
                <a:cxn ang="0">
                  <a:pos x="637" y="152"/>
                </a:cxn>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0">
              <a:noFill/>
            </a:ln>
          </p:spPr>
          <p:txBody>
            <a:bodyPr/>
            <a:p>
              <a:endParaRPr lang="zh-CN" altLang="en-US"/>
            </a:p>
          </p:txBody>
        </p:sp>
        <p:sp>
          <p:nvSpPr>
            <p:cNvPr id="1089" name="Freeform 200"/>
            <p:cNvSpPr/>
            <p:nvPr userDrawn="1"/>
          </p:nvSpPr>
          <p:spPr>
            <a:xfrm>
              <a:off x="844" y="3285"/>
              <a:ext cx="248" cy="60"/>
            </a:xfrm>
            <a:custGeom>
              <a:avLst/>
              <a:gdLst/>
              <a:ahLst/>
              <a:cxnLst>
                <a:cxn ang="0">
                  <a:pos x="1022" y="75"/>
                </a:cxn>
                <a:cxn ang="0">
                  <a:pos x="744" y="25"/>
                </a:cxn>
                <a:cxn ang="0">
                  <a:pos x="177" y="0"/>
                </a:cxn>
                <a:cxn ang="0">
                  <a:pos x="51" y="125"/>
                </a:cxn>
                <a:cxn ang="0">
                  <a:pos x="511" y="200"/>
                </a:cxn>
                <a:cxn ang="0">
                  <a:pos x="1053" y="200"/>
                </a:cxn>
                <a:cxn ang="0">
                  <a:pos x="1022" y="75"/>
                </a:cxn>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0">
              <a:noFill/>
            </a:ln>
          </p:spPr>
          <p:txBody>
            <a:bodyPr/>
            <a:p>
              <a:endParaRPr lang="zh-CN" altLang="en-US"/>
            </a:p>
          </p:txBody>
        </p:sp>
        <p:sp>
          <p:nvSpPr>
            <p:cNvPr id="1090" name="Freeform 201"/>
            <p:cNvSpPr/>
            <p:nvPr userDrawn="1"/>
          </p:nvSpPr>
          <p:spPr>
            <a:xfrm>
              <a:off x="869" y="3340"/>
              <a:ext cx="203" cy="56"/>
            </a:xfrm>
            <a:custGeom>
              <a:avLst/>
              <a:gdLst/>
              <a:ahLst/>
              <a:cxnLst>
                <a:cxn ang="0">
                  <a:pos x="954" y="51"/>
                </a:cxn>
                <a:cxn ang="0">
                  <a:pos x="670" y="102"/>
                </a:cxn>
                <a:cxn ang="0">
                  <a:pos x="335" y="76"/>
                </a:cxn>
                <a:cxn ang="0">
                  <a:pos x="25" y="51"/>
                </a:cxn>
                <a:cxn ang="0">
                  <a:pos x="903" y="209"/>
                </a:cxn>
                <a:cxn ang="0">
                  <a:pos x="954" y="51"/>
                </a:cxn>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0">
              <a:noFill/>
            </a:ln>
          </p:spPr>
          <p:txBody>
            <a:bodyPr/>
            <a:p>
              <a:endParaRPr lang="zh-CN" altLang="en-US"/>
            </a:p>
          </p:txBody>
        </p:sp>
        <p:sp>
          <p:nvSpPr>
            <p:cNvPr id="1091" name="Freeform 202"/>
            <p:cNvSpPr/>
            <p:nvPr userDrawn="1"/>
          </p:nvSpPr>
          <p:spPr>
            <a:xfrm>
              <a:off x="859" y="3386"/>
              <a:ext cx="207" cy="172"/>
            </a:xfrm>
            <a:custGeom>
              <a:avLst/>
              <a:gdLst/>
              <a:ahLst/>
              <a:cxnLst>
                <a:cxn ang="0">
                  <a:pos x="712" y="233"/>
                </a:cxn>
                <a:cxn ang="0">
                  <a:pos x="333" y="152"/>
                </a:cxn>
                <a:cxn ang="0">
                  <a:pos x="101" y="384"/>
                </a:cxn>
                <a:cxn ang="0">
                  <a:pos x="25" y="486"/>
                </a:cxn>
                <a:cxn ang="0">
                  <a:pos x="227" y="486"/>
                </a:cxn>
                <a:cxn ang="0">
                  <a:pos x="434" y="693"/>
                </a:cxn>
                <a:cxn ang="0">
                  <a:pos x="535" y="769"/>
                </a:cxn>
                <a:cxn ang="0">
                  <a:pos x="737" y="486"/>
                </a:cxn>
                <a:cxn ang="0">
                  <a:pos x="995" y="486"/>
                </a:cxn>
                <a:cxn ang="0">
                  <a:pos x="712" y="233"/>
                </a:cxn>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0">
              <a:noFill/>
            </a:ln>
          </p:spPr>
          <p:txBody>
            <a:bodyPr/>
            <a:p>
              <a:endParaRPr lang="zh-CN" altLang="en-US"/>
            </a:p>
          </p:txBody>
        </p:sp>
        <p:sp>
          <p:nvSpPr>
            <p:cNvPr id="1092" name="Freeform 203"/>
            <p:cNvSpPr/>
            <p:nvPr userDrawn="1"/>
          </p:nvSpPr>
          <p:spPr>
            <a:xfrm>
              <a:off x="996" y="3305"/>
              <a:ext cx="126" cy="318"/>
            </a:xfrm>
            <a:custGeom>
              <a:avLst/>
              <a:gdLst/>
              <a:ahLst/>
              <a:cxnLst>
                <a:cxn ang="0">
                  <a:pos x="559" y="50"/>
                </a:cxn>
                <a:cxn ang="0">
                  <a:pos x="459" y="434"/>
                </a:cxn>
                <a:cxn ang="0">
                  <a:pos x="176" y="510"/>
                </a:cxn>
                <a:cxn ang="0">
                  <a:pos x="176" y="586"/>
                </a:cxn>
                <a:cxn ang="0">
                  <a:pos x="433" y="868"/>
                </a:cxn>
                <a:cxn ang="0">
                  <a:pos x="302" y="1146"/>
                </a:cxn>
                <a:cxn ang="0">
                  <a:pos x="0" y="1403"/>
                </a:cxn>
                <a:cxn ang="0">
                  <a:pos x="126" y="1479"/>
                </a:cxn>
                <a:cxn ang="0">
                  <a:pos x="408" y="1580"/>
                </a:cxn>
                <a:cxn ang="0">
                  <a:pos x="585" y="1454"/>
                </a:cxn>
                <a:cxn ang="0">
                  <a:pos x="635" y="358"/>
                </a:cxn>
                <a:cxn ang="0">
                  <a:pos x="635" y="50"/>
                </a:cxn>
                <a:cxn ang="0">
                  <a:pos x="559" y="50"/>
                </a:cxn>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0">
              <a:noFill/>
            </a:ln>
          </p:spPr>
          <p:txBody>
            <a:bodyPr/>
            <a:p>
              <a:endParaRPr lang="zh-CN" altLang="en-US"/>
            </a:p>
          </p:txBody>
        </p:sp>
      </p:grpSp>
      <p:grpSp>
        <p:nvGrpSpPr>
          <p:cNvPr id="1031" name="Group 204"/>
          <p:cNvGrpSpPr/>
          <p:nvPr/>
        </p:nvGrpSpPr>
        <p:grpSpPr>
          <a:xfrm>
            <a:off x="525463" y="5070475"/>
            <a:ext cx="735012" cy="492125"/>
            <a:chOff x="96" y="2784"/>
            <a:chExt cx="1062" cy="981"/>
          </a:xfrm>
        </p:grpSpPr>
        <p:sp>
          <p:nvSpPr>
            <p:cNvPr id="1067" name="Freeform 205"/>
            <p:cNvSpPr/>
            <p:nvPr userDrawn="1"/>
          </p:nvSpPr>
          <p:spPr>
            <a:xfrm>
              <a:off x="121" y="2784"/>
              <a:ext cx="207" cy="81"/>
            </a:xfrm>
            <a:custGeom>
              <a:avLst/>
              <a:gdLst/>
              <a:ahLst/>
              <a:cxnLst>
                <a:cxn ang="0">
                  <a:pos x="762" y="309"/>
                </a:cxn>
                <a:cxn ang="0">
                  <a:pos x="944" y="258"/>
                </a:cxn>
                <a:cxn ang="0">
                  <a:pos x="969" y="233"/>
                </a:cxn>
                <a:cxn ang="0">
                  <a:pos x="793" y="25"/>
                </a:cxn>
                <a:cxn ang="0">
                  <a:pos x="202" y="284"/>
                </a:cxn>
                <a:cxn ang="0">
                  <a:pos x="762" y="309"/>
                </a:cxn>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0">
              <a:noFill/>
            </a:ln>
          </p:spPr>
          <p:txBody>
            <a:bodyPr/>
            <a:p>
              <a:endParaRPr lang="zh-CN" altLang="en-US"/>
            </a:p>
          </p:txBody>
        </p:sp>
        <p:sp>
          <p:nvSpPr>
            <p:cNvPr id="1068" name="Freeform 206"/>
            <p:cNvSpPr>
              <a:spLocks noEditPoints="1"/>
            </p:cNvSpPr>
            <p:nvPr userDrawn="1"/>
          </p:nvSpPr>
          <p:spPr>
            <a:xfrm>
              <a:off x="96" y="2789"/>
              <a:ext cx="1062" cy="976"/>
            </a:xfrm>
            <a:custGeom>
              <a:avLst/>
              <a:gdLst/>
              <a:ahLst/>
              <a:cxnLst>
                <a:cxn ang="0">
                  <a:pos x="4167" y="3965"/>
                </a:cxn>
                <a:cxn ang="0">
                  <a:pos x="3889" y="3196"/>
                </a:cxn>
                <a:cxn ang="0">
                  <a:pos x="3631" y="2534"/>
                </a:cxn>
                <a:cxn ang="0">
                  <a:pos x="4218" y="2377"/>
                </a:cxn>
                <a:cxn ang="0">
                  <a:pos x="3732" y="2099"/>
                </a:cxn>
                <a:cxn ang="0">
                  <a:pos x="4015" y="2124"/>
                </a:cxn>
                <a:cxn ang="0">
                  <a:pos x="4015" y="1967"/>
                </a:cxn>
                <a:cxn ang="0">
                  <a:pos x="3454" y="1992"/>
                </a:cxn>
                <a:cxn ang="0">
                  <a:pos x="3272" y="3196"/>
                </a:cxn>
                <a:cxn ang="0">
                  <a:pos x="3171" y="2149"/>
                </a:cxn>
                <a:cxn ang="0">
                  <a:pos x="3019" y="1714"/>
                </a:cxn>
                <a:cxn ang="0">
                  <a:pos x="3171" y="1305"/>
                </a:cxn>
                <a:cxn ang="0">
                  <a:pos x="3095" y="946"/>
                </a:cxn>
                <a:cxn ang="0">
                  <a:pos x="3044" y="612"/>
                </a:cxn>
                <a:cxn ang="0">
                  <a:pos x="3378" y="996"/>
                </a:cxn>
                <a:cxn ang="0">
                  <a:pos x="3813" y="460"/>
                </a:cxn>
                <a:cxn ang="0">
                  <a:pos x="3757" y="920"/>
                </a:cxn>
                <a:cxn ang="0">
                  <a:pos x="3656" y="1229"/>
                </a:cxn>
                <a:cxn ang="0">
                  <a:pos x="3682" y="1714"/>
                </a:cxn>
                <a:cxn ang="0">
                  <a:pos x="5087" y="743"/>
                </a:cxn>
                <a:cxn ang="0">
                  <a:pos x="2301" y="25"/>
                </a:cxn>
                <a:cxn ang="0">
                  <a:pos x="1431" y="202"/>
                </a:cxn>
                <a:cxn ang="0">
                  <a:pos x="2175" y="308"/>
                </a:cxn>
                <a:cxn ang="0">
                  <a:pos x="1532" y="561"/>
                </a:cxn>
                <a:cxn ang="0">
                  <a:pos x="1482" y="743"/>
                </a:cxn>
                <a:cxn ang="0">
                  <a:pos x="971" y="435"/>
                </a:cxn>
                <a:cxn ang="0">
                  <a:pos x="334" y="2943"/>
                </a:cxn>
                <a:cxn ang="0">
                  <a:pos x="1558" y="3732"/>
                </a:cxn>
                <a:cxn ang="0">
                  <a:pos x="1153" y="3403"/>
                </a:cxn>
                <a:cxn ang="0">
                  <a:pos x="895" y="3707"/>
                </a:cxn>
                <a:cxn ang="0">
                  <a:pos x="819" y="3272"/>
                </a:cxn>
                <a:cxn ang="0">
                  <a:pos x="1178" y="2200"/>
                </a:cxn>
                <a:cxn ang="0">
                  <a:pos x="1714" y="2124"/>
                </a:cxn>
                <a:cxn ang="0">
                  <a:pos x="1816" y="2427"/>
                </a:cxn>
                <a:cxn ang="0">
                  <a:pos x="1558" y="3095"/>
                </a:cxn>
                <a:cxn ang="0">
                  <a:pos x="2326" y="4602"/>
                </a:cxn>
                <a:cxn ang="0">
                  <a:pos x="4759" y="4243"/>
                </a:cxn>
                <a:cxn ang="0">
                  <a:pos x="4653" y="1689"/>
                </a:cxn>
                <a:cxn ang="0">
                  <a:pos x="4218" y="1532"/>
                </a:cxn>
                <a:cxn ang="0">
                  <a:pos x="2888" y="1558"/>
                </a:cxn>
                <a:cxn ang="0">
                  <a:pos x="2761" y="2225"/>
                </a:cxn>
                <a:cxn ang="0">
                  <a:pos x="2918" y="1279"/>
                </a:cxn>
                <a:cxn ang="0">
                  <a:pos x="2276" y="662"/>
                </a:cxn>
                <a:cxn ang="0">
                  <a:pos x="2685" y="895"/>
                </a:cxn>
                <a:cxn ang="0">
                  <a:pos x="1558" y="1841"/>
                </a:cxn>
                <a:cxn ang="0">
                  <a:pos x="612" y="946"/>
                </a:cxn>
                <a:cxn ang="0">
                  <a:pos x="1740" y="1022"/>
                </a:cxn>
                <a:cxn ang="0">
                  <a:pos x="2023" y="1022"/>
                </a:cxn>
                <a:cxn ang="0">
                  <a:pos x="2761" y="1153"/>
                </a:cxn>
                <a:cxn ang="0">
                  <a:pos x="2534" y="2377"/>
                </a:cxn>
                <a:cxn ang="0">
                  <a:pos x="2377" y="1305"/>
                </a:cxn>
                <a:cxn ang="0">
                  <a:pos x="1558" y="1841"/>
                </a:cxn>
                <a:cxn ang="0">
                  <a:pos x="2048" y="2099"/>
                </a:cxn>
                <a:cxn ang="0">
                  <a:pos x="2250" y="1482"/>
                </a:cxn>
                <a:cxn ang="0">
                  <a:pos x="2609" y="3707"/>
                </a:cxn>
                <a:cxn ang="0">
                  <a:pos x="2099" y="2453"/>
                </a:cxn>
                <a:cxn ang="0">
                  <a:pos x="2994" y="2711"/>
                </a:cxn>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0">
              <a:noFill/>
            </a:ln>
          </p:spPr>
          <p:txBody>
            <a:bodyPr/>
            <a:p>
              <a:endParaRPr lang="zh-CN" altLang="en-US"/>
            </a:p>
          </p:txBody>
        </p:sp>
        <p:sp>
          <p:nvSpPr>
            <p:cNvPr id="1069" name="Freeform 207"/>
            <p:cNvSpPr/>
            <p:nvPr userDrawn="1"/>
          </p:nvSpPr>
          <p:spPr>
            <a:xfrm>
              <a:off x="348" y="3254"/>
              <a:ext cx="86" cy="102"/>
            </a:xfrm>
            <a:custGeom>
              <a:avLst/>
              <a:gdLst/>
              <a:ahLst/>
              <a:cxnLst>
                <a:cxn ang="0">
                  <a:pos x="359" y="133"/>
                </a:cxn>
                <a:cxn ang="0">
                  <a:pos x="233" y="520"/>
                </a:cxn>
                <a:cxn ang="0">
                  <a:pos x="359" y="133"/>
                </a:cxn>
              </a:cxnLst>
              <a:pathLst>
                <a:path w="17" h="20">
                  <a:moveTo>
                    <a:pt x="14" y="5"/>
                  </a:moveTo>
                  <a:cubicBezTo>
                    <a:pt x="13" y="0"/>
                    <a:pt x="0" y="8"/>
                    <a:pt x="9" y="20"/>
                  </a:cubicBezTo>
                  <a:cubicBezTo>
                    <a:pt x="9" y="20"/>
                    <a:pt x="17" y="17"/>
                    <a:pt x="14" y="5"/>
                  </a:cubicBezTo>
                  <a:close/>
                </a:path>
              </a:pathLst>
            </a:custGeom>
            <a:solidFill>
              <a:schemeClr val="accent2">
                <a:alpha val="100000"/>
              </a:schemeClr>
            </a:solidFill>
            <a:ln w="0">
              <a:noFill/>
            </a:ln>
          </p:spPr>
          <p:txBody>
            <a:bodyPr/>
            <a:p>
              <a:endParaRPr lang="zh-CN" altLang="en-US"/>
            </a:p>
          </p:txBody>
        </p:sp>
        <p:sp>
          <p:nvSpPr>
            <p:cNvPr id="1070" name="Freeform 208"/>
            <p:cNvSpPr/>
            <p:nvPr userDrawn="1"/>
          </p:nvSpPr>
          <p:spPr>
            <a:xfrm>
              <a:off x="267" y="3295"/>
              <a:ext cx="76" cy="136"/>
            </a:xfrm>
            <a:custGeom>
              <a:avLst/>
              <a:gdLst/>
              <a:ahLst/>
              <a:cxnLst>
                <a:cxn ang="0">
                  <a:pos x="177" y="252"/>
                </a:cxn>
                <a:cxn ang="0">
                  <a:pos x="101" y="635"/>
                </a:cxn>
                <a:cxn ang="0">
                  <a:pos x="385" y="408"/>
                </a:cxn>
                <a:cxn ang="0">
                  <a:pos x="334" y="201"/>
                </a:cxn>
                <a:cxn ang="0">
                  <a:pos x="177" y="252"/>
                </a:cxn>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0">
              <a:noFill/>
            </a:ln>
          </p:spPr>
          <p:txBody>
            <a:bodyPr/>
            <a:p>
              <a:endParaRPr lang="zh-CN" altLang="en-US"/>
            </a:p>
          </p:txBody>
        </p:sp>
        <p:sp>
          <p:nvSpPr>
            <p:cNvPr id="1071" name="Freeform 209"/>
            <p:cNvSpPr/>
            <p:nvPr userDrawn="1"/>
          </p:nvSpPr>
          <p:spPr>
            <a:xfrm>
              <a:off x="222" y="3022"/>
              <a:ext cx="243" cy="116"/>
            </a:xfrm>
            <a:custGeom>
              <a:avLst/>
              <a:gdLst/>
              <a:ahLst/>
              <a:cxnLst>
                <a:cxn ang="0">
                  <a:pos x="1028" y="50"/>
                </a:cxn>
                <a:cxn ang="0">
                  <a:pos x="233" y="25"/>
                </a:cxn>
                <a:cxn ang="0">
                  <a:pos x="25" y="227"/>
                </a:cxn>
                <a:cxn ang="0">
                  <a:pos x="562" y="535"/>
                </a:cxn>
                <a:cxn ang="0">
                  <a:pos x="871" y="509"/>
                </a:cxn>
                <a:cxn ang="0">
                  <a:pos x="1028" y="484"/>
                </a:cxn>
                <a:cxn ang="0">
                  <a:pos x="1028" y="50"/>
                </a:cxn>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0">
              <a:noFill/>
            </a:ln>
          </p:spPr>
          <p:txBody>
            <a:bodyPr/>
            <a:p>
              <a:endParaRPr lang="zh-CN" altLang="en-US"/>
            </a:p>
          </p:txBody>
        </p:sp>
        <p:sp>
          <p:nvSpPr>
            <p:cNvPr id="1072" name="Freeform 210"/>
            <p:cNvSpPr/>
            <p:nvPr userDrawn="1"/>
          </p:nvSpPr>
          <p:spPr>
            <a:xfrm>
              <a:off x="500" y="3345"/>
              <a:ext cx="177" cy="187"/>
            </a:xfrm>
            <a:custGeom>
              <a:avLst/>
              <a:gdLst/>
              <a:ahLst/>
              <a:cxnLst>
                <a:cxn ang="0">
                  <a:pos x="612" y="51"/>
                </a:cxn>
                <a:cxn ang="0">
                  <a:pos x="283" y="51"/>
                </a:cxn>
                <a:cxn ang="0">
                  <a:pos x="101" y="510"/>
                </a:cxn>
                <a:cxn ang="0">
                  <a:pos x="718" y="561"/>
                </a:cxn>
                <a:cxn ang="0">
                  <a:pos x="612" y="51"/>
                </a:cxn>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0">
              <a:noFill/>
            </a:ln>
          </p:spPr>
          <p:txBody>
            <a:bodyPr/>
            <a:p>
              <a:endParaRPr lang="zh-CN" altLang="en-US"/>
            </a:p>
          </p:txBody>
        </p:sp>
        <p:sp>
          <p:nvSpPr>
            <p:cNvPr id="1073" name="Freeform 211"/>
            <p:cNvSpPr/>
            <p:nvPr userDrawn="1"/>
          </p:nvSpPr>
          <p:spPr>
            <a:xfrm>
              <a:off x="905" y="3158"/>
              <a:ext cx="177" cy="36"/>
            </a:xfrm>
            <a:custGeom>
              <a:avLst/>
              <a:gdLst/>
              <a:ahLst/>
              <a:cxnLst>
                <a:cxn ang="0">
                  <a:pos x="126" y="0"/>
                </a:cxn>
                <a:cxn ang="0">
                  <a:pos x="359" y="134"/>
                </a:cxn>
                <a:cxn ang="0">
                  <a:pos x="126" y="0"/>
                </a:cxn>
              </a:cxnLst>
              <a:pathLst>
                <a:path w="35" h="7">
                  <a:moveTo>
                    <a:pt x="5" y="0"/>
                  </a:moveTo>
                  <a:cubicBezTo>
                    <a:pt x="0" y="0"/>
                    <a:pt x="7" y="7"/>
                    <a:pt x="14" y="5"/>
                  </a:cubicBezTo>
                  <a:cubicBezTo>
                    <a:pt x="35" y="1"/>
                    <a:pt x="5" y="0"/>
                    <a:pt x="5" y="0"/>
                  </a:cubicBezTo>
                  <a:close/>
                </a:path>
              </a:pathLst>
            </a:custGeom>
            <a:solidFill>
              <a:schemeClr val="accent2">
                <a:alpha val="100000"/>
              </a:schemeClr>
            </a:solidFill>
            <a:ln w="0">
              <a:noFill/>
            </a:ln>
          </p:spPr>
          <p:txBody>
            <a:bodyPr/>
            <a:p>
              <a:endParaRPr lang="zh-CN" altLang="en-US"/>
            </a:p>
          </p:txBody>
        </p:sp>
        <p:sp>
          <p:nvSpPr>
            <p:cNvPr id="1074" name="Freeform 212"/>
            <p:cNvSpPr/>
            <p:nvPr userDrawn="1"/>
          </p:nvSpPr>
          <p:spPr>
            <a:xfrm>
              <a:off x="965" y="3153"/>
              <a:ext cx="137" cy="81"/>
            </a:xfrm>
            <a:custGeom>
              <a:avLst/>
              <a:gdLst/>
              <a:ahLst/>
              <a:cxnLst>
                <a:cxn ang="0">
                  <a:pos x="183" y="334"/>
                </a:cxn>
                <a:cxn ang="0">
                  <a:pos x="644" y="152"/>
                </a:cxn>
                <a:cxn ang="0">
                  <a:pos x="436" y="25"/>
                </a:cxn>
                <a:cxn ang="0">
                  <a:pos x="183" y="284"/>
                </a:cxn>
                <a:cxn ang="0">
                  <a:pos x="183" y="334"/>
                </a:cxn>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0">
              <a:noFill/>
            </a:ln>
          </p:spPr>
          <p:txBody>
            <a:bodyPr/>
            <a:p>
              <a:endParaRPr lang="zh-CN" altLang="en-US"/>
            </a:p>
          </p:txBody>
        </p:sp>
        <p:sp>
          <p:nvSpPr>
            <p:cNvPr id="1075" name="Freeform 213"/>
            <p:cNvSpPr/>
            <p:nvPr userDrawn="1"/>
          </p:nvSpPr>
          <p:spPr>
            <a:xfrm>
              <a:off x="960" y="3204"/>
              <a:ext cx="177" cy="86"/>
            </a:xfrm>
            <a:custGeom>
              <a:avLst/>
              <a:gdLst/>
              <a:ahLst/>
              <a:cxnLst>
                <a:cxn ang="0">
                  <a:pos x="637" y="152"/>
                </a:cxn>
                <a:cxn ang="0">
                  <a:pos x="202" y="258"/>
                </a:cxn>
                <a:cxn ang="0">
                  <a:pos x="152" y="334"/>
                </a:cxn>
                <a:cxn ang="0">
                  <a:pos x="693" y="309"/>
                </a:cxn>
                <a:cxn ang="0">
                  <a:pos x="637" y="152"/>
                </a:cxn>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0">
              <a:noFill/>
            </a:ln>
          </p:spPr>
          <p:txBody>
            <a:bodyPr/>
            <a:p>
              <a:endParaRPr lang="zh-CN" altLang="en-US"/>
            </a:p>
          </p:txBody>
        </p:sp>
        <p:sp>
          <p:nvSpPr>
            <p:cNvPr id="1076" name="Freeform 214"/>
            <p:cNvSpPr/>
            <p:nvPr userDrawn="1"/>
          </p:nvSpPr>
          <p:spPr>
            <a:xfrm>
              <a:off x="844" y="3285"/>
              <a:ext cx="248" cy="60"/>
            </a:xfrm>
            <a:custGeom>
              <a:avLst/>
              <a:gdLst/>
              <a:ahLst/>
              <a:cxnLst>
                <a:cxn ang="0">
                  <a:pos x="1022" y="75"/>
                </a:cxn>
                <a:cxn ang="0">
                  <a:pos x="744" y="25"/>
                </a:cxn>
                <a:cxn ang="0">
                  <a:pos x="177" y="0"/>
                </a:cxn>
                <a:cxn ang="0">
                  <a:pos x="51" y="125"/>
                </a:cxn>
                <a:cxn ang="0">
                  <a:pos x="511" y="200"/>
                </a:cxn>
                <a:cxn ang="0">
                  <a:pos x="1053" y="200"/>
                </a:cxn>
                <a:cxn ang="0">
                  <a:pos x="1022" y="75"/>
                </a:cxn>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0">
              <a:noFill/>
            </a:ln>
          </p:spPr>
          <p:txBody>
            <a:bodyPr/>
            <a:p>
              <a:endParaRPr lang="zh-CN" altLang="en-US"/>
            </a:p>
          </p:txBody>
        </p:sp>
        <p:sp>
          <p:nvSpPr>
            <p:cNvPr id="1077" name="Freeform 215"/>
            <p:cNvSpPr/>
            <p:nvPr userDrawn="1"/>
          </p:nvSpPr>
          <p:spPr>
            <a:xfrm>
              <a:off x="869" y="3340"/>
              <a:ext cx="203" cy="56"/>
            </a:xfrm>
            <a:custGeom>
              <a:avLst/>
              <a:gdLst/>
              <a:ahLst/>
              <a:cxnLst>
                <a:cxn ang="0">
                  <a:pos x="954" y="51"/>
                </a:cxn>
                <a:cxn ang="0">
                  <a:pos x="670" y="102"/>
                </a:cxn>
                <a:cxn ang="0">
                  <a:pos x="335" y="76"/>
                </a:cxn>
                <a:cxn ang="0">
                  <a:pos x="25" y="51"/>
                </a:cxn>
                <a:cxn ang="0">
                  <a:pos x="903" y="209"/>
                </a:cxn>
                <a:cxn ang="0">
                  <a:pos x="954" y="51"/>
                </a:cxn>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0">
              <a:noFill/>
            </a:ln>
          </p:spPr>
          <p:txBody>
            <a:bodyPr/>
            <a:p>
              <a:endParaRPr lang="zh-CN" altLang="en-US"/>
            </a:p>
          </p:txBody>
        </p:sp>
        <p:sp>
          <p:nvSpPr>
            <p:cNvPr id="1078" name="Freeform 216"/>
            <p:cNvSpPr/>
            <p:nvPr userDrawn="1"/>
          </p:nvSpPr>
          <p:spPr>
            <a:xfrm>
              <a:off x="859" y="3386"/>
              <a:ext cx="207" cy="172"/>
            </a:xfrm>
            <a:custGeom>
              <a:avLst/>
              <a:gdLst/>
              <a:ahLst/>
              <a:cxnLst>
                <a:cxn ang="0">
                  <a:pos x="712" y="233"/>
                </a:cxn>
                <a:cxn ang="0">
                  <a:pos x="333" y="152"/>
                </a:cxn>
                <a:cxn ang="0">
                  <a:pos x="101" y="384"/>
                </a:cxn>
                <a:cxn ang="0">
                  <a:pos x="25" y="486"/>
                </a:cxn>
                <a:cxn ang="0">
                  <a:pos x="227" y="486"/>
                </a:cxn>
                <a:cxn ang="0">
                  <a:pos x="434" y="693"/>
                </a:cxn>
                <a:cxn ang="0">
                  <a:pos x="535" y="769"/>
                </a:cxn>
                <a:cxn ang="0">
                  <a:pos x="737" y="486"/>
                </a:cxn>
                <a:cxn ang="0">
                  <a:pos x="995" y="486"/>
                </a:cxn>
                <a:cxn ang="0">
                  <a:pos x="712" y="233"/>
                </a:cxn>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0">
              <a:noFill/>
            </a:ln>
          </p:spPr>
          <p:txBody>
            <a:bodyPr/>
            <a:p>
              <a:endParaRPr lang="zh-CN" altLang="en-US"/>
            </a:p>
          </p:txBody>
        </p:sp>
        <p:sp>
          <p:nvSpPr>
            <p:cNvPr id="1079" name="Freeform 217"/>
            <p:cNvSpPr/>
            <p:nvPr userDrawn="1"/>
          </p:nvSpPr>
          <p:spPr>
            <a:xfrm>
              <a:off x="996" y="3305"/>
              <a:ext cx="126" cy="318"/>
            </a:xfrm>
            <a:custGeom>
              <a:avLst/>
              <a:gdLst/>
              <a:ahLst/>
              <a:cxnLst>
                <a:cxn ang="0">
                  <a:pos x="559" y="50"/>
                </a:cxn>
                <a:cxn ang="0">
                  <a:pos x="459" y="434"/>
                </a:cxn>
                <a:cxn ang="0">
                  <a:pos x="176" y="510"/>
                </a:cxn>
                <a:cxn ang="0">
                  <a:pos x="176" y="586"/>
                </a:cxn>
                <a:cxn ang="0">
                  <a:pos x="433" y="868"/>
                </a:cxn>
                <a:cxn ang="0">
                  <a:pos x="302" y="1146"/>
                </a:cxn>
                <a:cxn ang="0">
                  <a:pos x="0" y="1403"/>
                </a:cxn>
                <a:cxn ang="0">
                  <a:pos x="126" y="1479"/>
                </a:cxn>
                <a:cxn ang="0">
                  <a:pos x="408" y="1580"/>
                </a:cxn>
                <a:cxn ang="0">
                  <a:pos x="585" y="1454"/>
                </a:cxn>
                <a:cxn ang="0">
                  <a:pos x="635" y="358"/>
                </a:cxn>
                <a:cxn ang="0">
                  <a:pos x="635" y="50"/>
                </a:cxn>
                <a:cxn ang="0">
                  <a:pos x="559" y="50"/>
                </a:cxn>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0">
              <a:noFill/>
            </a:ln>
          </p:spPr>
          <p:txBody>
            <a:bodyPr/>
            <a:p>
              <a:endParaRPr lang="zh-CN" altLang="en-US"/>
            </a:p>
          </p:txBody>
        </p:sp>
      </p:grpSp>
      <p:grpSp>
        <p:nvGrpSpPr>
          <p:cNvPr id="1032" name="Group 218"/>
          <p:cNvGrpSpPr/>
          <p:nvPr/>
        </p:nvGrpSpPr>
        <p:grpSpPr>
          <a:xfrm>
            <a:off x="525463" y="6121400"/>
            <a:ext cx="735012" cy="492125"/>
            <a:chOff x="96" y="2784"/>
            <a:chExt cx="1062" cy="981"/>
          </a:xfrm>
        </p:grpSpPr>
        <p:sp>
          <p:nvSpPr>
            <p:cNvPr id="1054" name="Freeform 219"/>
            <p:cNvSpPr/>
            <p:nvPr userDrawn="1"/>
          </p:nvSpPr>
          <p:spPr>
            <a:xfrm>
              <a:off x="121" y="2784"/>
              <a:ext cx="207" cy="81"/>
            </a:xfrm>
            <a:custGeom>
              <a:avLst/>
              <a:gdLst/>
              <a:ahLst/>
              <a:cxnLst>
                <a:cxn ang="0">
                  <a:pos x="762" y="309"/>
                </a:cxn>
                <a:cxn ang="0">
                  <a:pos x="944" y="258"/>
                </a:cxn>
                <a:cxn ang="0">
                  <a:pos x="969" y="233"/>
                </a:cxn>
                <a:cxn ang="0">
                  <a:pos x="793" y="25"/>
                </a:cxn>
                <a:cxn ang="0">
                  <a:pos x="202" y="284"/>
                </a:cxn>
                <a:cxn ang="0">
                  <a:pos x="762" y="309"/>
                </a:cxn>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alpha val="100000"/>
              </a:schemeClr>
            </a:solidFill>
            <a:ln w="0">
              <a:noFill/>
            </a:ln>
          </p:spPr>
          <p:txBody>
            <a:bodyPr/>
            <a:p>
              <a:endParaRPr lang="zh-CN" altLang="en-US"/>
            </a:p>
          </p:txBody>
        </p:sp>
        <p:sp>
          <p:nvSpPr>
            <p:cNvPr id="1055" name="Freeform 220"/>
            <p:cNvSpPr>
              <a:spLocks noEditPoints="1"/>
            </p:cNvSpPr>
            <p:nvPr userDrawn="1"/>
          </p:nvSpPr>
          <p:spPr>
            <a:xfrm>
              <a:off x="96" y="2789"/>
              <a:ext cx="1062" cy="976"/>
            </a:xfrm>
            <a:custGeom>
              <a:avLst/>
              <a:gdLst/>
              <a:ahLst/>
              <a:cxnLst>
                <a:cxn ang="0">
                  <a:pos x="4167" y="3965"/>
                </a:cxn>
                <a:cxn ang="0">
                  <a:pos x="3889" y="3196"/>
                </a:cxn>
                <a:cxn ang="0">
                  <a:pos x="3631" y="2534"/>
                </a:cxn>
                <a:cxn ang="0">
                  <a:pos x="4218" y="2377"/>
                </a:cxn>
                <a:cxn ang="0">
                  <a:pos x="3732" y="2099"/>
                </a:cxn>
                <a:cxn ang="0">
                  <a:pos x="4015" y="2124"/>
                </a:cxn>
                <a:cxn ang="0">
                  <a:pos x="4015" y="1967"/>
                </a:cxn>
                <a:cxn ang="0">
                  <a:pos x="3454" y="1992"/>
                </a:cxn>
                <a:cxn ang="0">
                  <a:pos x="3272" y="3196"/>
                </a:cxn>
                <a:cxn ang="0">
                  <a:pos x="3171" y="2149"/>
                </a:cxn>
                <a:cxn ang="0">
                  <a:pos x="3019" y="1714"/>
                </a:cxn>
                <a:cxn ang="0">
                  <a:pos x="3171" y="1305"/>
                </a:cxn>
                <a:cxn ang="0">
                  <a:pos x="3095" y="946"/>
                </a:cxn>
                <a:cxn ang="0">
                  <a:pos x="3044" y="612"/>
                </a:cxn>
                <a:cxn ang="0">
                  <a:pos x="3378" y="996"/>
                </a:cxn>
                <a:cxn ang="0">
                  <a:pos x="3813" y="460"/>
                </a:cxn>
                <a:cxn ang="0">
                  <a:pos x="3757" y="920"/>
                </a:cxn>
                <a:cxn ang="0">
                  <a:pos x="3656" y="1229"/>
                </a:cxn>
                <a:cxn ang="0">
                  <a:pos x="3682" y="1714"/>
                </a:cxn>
                <a:cxn ang="0">
                  <a:pos x="5087" y="743"/>
                </a:cxn>
                <a:cxn ang="0">
                  <a:pos x="2301" y="25"/>
                </a:cxn>
                <a:cxn ang="0">
                  <a:pos x="1431" y="202"/>
                </a:cxn>
                <a:cxn ang="0">
                  <a:pos x="2175" y="308"/>
                </a:cxn>
                <a:cxn ang="0">
                  <a:pos x="1532" y="561"/>
                </a:cxn>
                <a:cxn ang="0">
                  <a:pos x="1482" y="743"/>
                </a:cxn>
                <a:cxn ang="0">
                  <a:pos x="971" y="435"/>
                </a:cxn>
                <a:cxn ang="0">
                  <a:pos x="334" y="2943"/>
                </a:cxn>
                <a:cxn ang="0">
                  <a:pos x="1558" y="3732"/>
                </a:cxn>
                <a:cxn ang="0">
                  <a:pos x="1153" y="3403"/>
                </a:cxn>
                <a:cxn ang="0">
                  <a:pos x="895" y="3707"/>
                </a:cxn>
                <a:cxn ang="0">
                  <a:pos x="819" y="3272"/>
                </a:cxn>
                <a:cxn ang="0">
                  <a:pos x="1178" y="2200"/>
                </a:cxn>
                <a:cxn ang="0">
                  <a:pos x="1714" y="2124"/>
                </a:cxn>
                <a:cxn ang="0">
                  <a:pos x="1816" y="2427"/>
                </a:cxn>
                <a:cxn ang="0">
                  <a:pos x="1558" y="3095"/>
                </a:cxn>
                <a:cxn ang="0">
                  <a:pos x="2326" y="4602"/>
                </a:cxn>
                <a:cxn ang="0">
                  <a:pos x="4759" y="4243"/>
                </a:cxn>
                <a:cxn ang="0">
                  <a:pos x="4653" y="1689"/>
                </a:cxn>
                <a:cxn ang="0">
                  <a:pos x="4218" y="1532"/>
                </a:cxn>
                <a:cxn ang="0">
                  <a:pos x="2888" y="1558"/>
                </a:cxn>
                <a:cxn ang="0">
                  <a:pos x="2761" y="2225"/>
                </a:cxn>
                <a:cxn ang="0">
                  <a:pos x="2918" y="1279"/>
                </a:cxn>
                <a:cxn ang="0">
                  <a:pos x="2276" y="662"/>
                </a:cxn>
                <a:cxn ang="0">
                  <a:pos x="2685" y="895"/>
                </a:cxn>
                <a:cxn ang="0">
                  <a:pos x="1558" y="1841"/>
                </a:cxn>
                <a:cxn ang="0">
                  <a:pos x="612" y="946"/>
                </a:cxn>
                <a:cxn ang="0">
                  <a:pos x="1740" y="1022"/>
                </a:cxn>
                <a:cxn ang="0">
                  <a:pos x="2023" y="1022"/>
                </a:cxn>
                <a:cxn ang="0">
                  <a:pos x="2761" y="1153"/>
                </a:cxn>
                <a:cxn ang="0">
                  <a:pos x="2534" y="2377"/>
                </a:cxn>
                <a:cxn ang="0">
                  <a:pos x="2377" y="1305"/>
                </a:cxn>
                <a:cxn ang="0">
                  <a:pos x="1558" y="1841"/>
                </a:cxn>
                <a:cxn ang="0">
                  <a:pos x="2048" y="2099"/>
                </a:cxn>
                <a:cxn ang="0">
                  <a:pos x="2250" y="1482"/>
                </a:cxn>
                <a:cxn ang="0">
                  <a:pos x="2609" y="3707"/>
                </a:cxn>
                <a:cxn ang="0">
                  <a:pos x="2099" y="2453"/>
                </a:cxn>
                <a:cxn ang="0">
                  <a:pos x="2994" y="2711"/>
                </a:cxn>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alpha val="100000"/>
              </a:schemeClr>
            </a:solidFill>
            <a:ln w="0">
              <a:noFill/>
            </a:ln>
          </p:spPr>
          <p:txBody>
            <a:bodyPr/>
            <a:p>
              <a:endParaRPr lang="zh-CN" altLang="en-US"/>
            </a:p>
          </p:txBody>
        </p:sp>
        <p:sp>
          <p:nvSpPr>
            <p:cNvPr id="1056" name="Freeform 221"/>
            <p:cNvSpPr/>
            <p:nvPr userDrawn="1"/>
          </p:nvSpPr>
          <p:spPr>
            <a:xfrm>
              <a:off x="348" y="3254"/>
              <a:ext cx="86" cy="102"/>
            </a:xfrm>
            <a:custGeom>
              <a:avLst/>
              <a:gdLst/>
              <a:ahLst/>
              <a:cxnLst>
                <a:cxn ang="0">
                  <a:pos x="359" y="133"/>
                </a:cxn>
                <a:cxn ang="0">
                  <a:pos x="233" y="520"/>
                </a:cxn>
                <a:cxn ang="0">
                  <a:pos x="359" y="133"/>
                </a:cxn>
              </a:cxnLst>
              <a:pathLst>
                <a:path w="17" h="20">
                  <a:moveTo>
                    <a:pt x="14" y="5"/>
                  </a:moveTo>
                  <a:cubicBezTo>
                    <a:pt x="13" y="0"/>
                    <a:pt x="0" y="8"/>
                    <a:pt x="9" y="20"/>
                  </a:cubicBezTo>
                  <a:cubicBezTo>
                    <a:pt x="9" y="20"/>
                    <a:pt x="17" y="17"/>
                    <a:pt x="14" y="5"/>
                  </a:cubicBezTo>
                  <a:close/>
                </a:path>
              </a:pathLst>
            </a:custGeom>
            <a:solidFill>
              <a:schemeClr val="accent2">
                <a:alpha val="100000"/>
              </a:schemeClr>
            </a:solidFill>
            <a:ln w="0">
              <a:noFill/>
            </a:ln>
          </p:spPr>
          <p:txBody>
            <a:bodyPr/>
            <a:p>
              <a:endParaRPr lang="zh-CN" altLang="en-US"/>
            </a:p>
          </p:txBody>
        </p:sp>
        <p:sp>
          <p:nvSpPr>
            <p:cNvPr id="1057" name="Freeform 222"/>
            <p:cNvSpPr/>
            <p:nvPr userDrawn="1"/>
          </p:nvSpPr>
          <p:spPr>
            <a:xfrm>
              <a:off x="267" y="3295"/>
              <a:ext cx="76" cy="136"/>
            </a:xfrm>
            <a:custGeom>
              <a:avLst/>
              <a:gdLst/>
              <a:ahLst/>
              <a:cxnLst>
                <a:cxn ang="0">
                  <a:pos x="177" y="252"/>
                </a:cxn>
                <a:cxn ang="0">
                  <a:pos x="101" y="635"/>
                </a:cxn>
                <a:cxn ang="0">
                  <a:pos x="385" y="408"/>
                </a:cxn>
                <a:cxn ang="0">
                  <a:pos x="334" y="201"/>
                </a:cxn>
                <a:cxn ang="0">
                  <a:pos x="177" y="252"/>
                </a:cxn>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alpha val="100000"/>
              </a:schemeClr>
            </a:solidFill>
            <a:ln w="0">
              <a:noFill/>
            </a:ln>
          </p:spPr>
          <p:txBody>
            <a:bodyPr/>
            <a:p>
              <a:endParaRPr lang="zh-CN" altLang="en-US"/>
            </a:p>
          </p:txBody>
        </p:sp>
        <p:sp>
          <p:nvSpPr>
            <p:cNvPr id="1058" name="Freeform 223"/>
            <p:cNvSpPr/>
            <p:nvPr userDrawn="1"/>
          </p:nvSpPr>
          <p:spPr>
            <a:xfrm>
              <a:off x="222" y="3022"/>
              <a:ext cx="243" cy="116"/>
            </a:xfrm>
            <a:custGeom>
              <a:avLst/>
              <a:gdLst/>
              <a:ahLst/>
              <a:cxnLst>
                <a:cxn ang="0">
                  <a:pos x="1028" y="50"/>
                </a:cxn>
                <a:cxn ang="0">
                  <a:pos x="233" y="25"/>
                </a:cxn>
                <a:cxn ang="0">
                  <a:pos x="25" y="227"/>
                </a:cxn>
                <a:cxn ang="0">
                  <a:pos x="562" y="535"/>
                </a:cxn>
                <a:cxn ang="0">
                  <a:pos x="871" y="509"/>
                </a:cxn>
                <a:cxn ang="0">
                  <a:pos x="1028" y="484"/>
                </a:cxn>
                <a:cxn ang="0">
                  <a:pos x="1028" y="50"/>
                </a:cxn>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alpha val="100000"/>
              </a:schemeClr>
            </a:solidFill>
            <a:ln w="0">
              <a:noFill/>
            </a:ln>
          </p:spPr>
          <p:txBody>
            <a:bodyPr/>
            <a:p>
              <a:endParaRPr lang="zh-CN" altLang="en-US"/>
            </a:p>
          </p:txBody>
        </p:sp>
        <p:sp>
          <p:nvSpPr>
            <p:cNvPr id="1059" name="Freeform 224"/>
            <p:cNvSpPr/>
            <p:nvPr userDrawn="1"/>
          </p:nvSpPr>
          <p:spPr>
            <a:xfrm>
              <a:off x="500" y="3345"/>
              <a:ext cx="177" cy="187"/>
            </a:xfrm>
            <a:custGeom>
              <a:avLst/>
              <a:gdLst/>
              <a:ahLst/>
              <a:cxnLst>
                <a:cxn ang="0">
                  <a:pos x="612" y="51"/>
                </a:cxn>
                <a:cxn ang="0">
                  <a:pos x="283" y="51"/>
                </a:cxn>
                <a:cxn ang="0">
                  <a:pos x="101" y="510"/>
                </a:cxn>
                <a:cxn ang="0">
                  <a:pos x="718" y="561"/>
                </a:cxn>
                <a:cxn ang="0">
                  <a:pos x="612" y="51"/>
                </a:cxn>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alpha val="100000"/>
              </a:schemeClr>
            </a:solidFill>
            <a:ln w="0">
              <a:noFill/>
            </a:ln>
          </p:spPr>
          <p:txBody>
            <a:bodyPr/>
            <a:p>
              <a:endParaRPr lang="zh-CN" altLang="en-US"/>
            </a:p>
          </p:txBody>
        </p:sp>
        <p:sp>
          <p:nvSpPr>
            <p:cNvPr id="1060" name="Freeform 225"/>
            <p:cNvSpPr/>
            <p:nvPr userDrawn="1"/>
          </p:nvSpPr>
          <p:spPr>
            <a:xfrm>
              <a:off x="905" y="3158"/>
              <a:ext cx="177" cy="36"/>
            </a:xfrm>
            <a:custGeom>
              <a:avLst/>
              <a:gdLst/>
              <a:ahLst/>
              <a:cxnLst>
                <a:cxn ang="0">
                  <a:pos x="126" y="0"/>
                </a:cxn>
                <a:cxn ang="0">
                  <a:pos x="359" y="134"/>
                </a:cxn>
                <a:cxn ang="0">
                  <a:pos x="126" y="0"/>
                </a:cxn>
              </a:cxnLst>
              <a:pathLst>
                <a:path w="35" h="7">
                  <a:moveTo>
                    <a:pt x="5" y="0"/>
                  </a:moveTo>
                  <a:cubicBezTo>
                    <a:pt x="0" y="0"/>
                    <a:pt x="7" y="7"/>
                    <a:pt x="14" y="5"/>
                  </a:cubicBezTo>
                  <a:cubicBezTo>
                    <a:pt x="35" y="1"/>
                    <a:pt x="5" y="0"/>
                    <a:pt x="5" y="0"/>
                  </a:cubicBezTo>
                  <a:close/>
                </a:path>
              </a:pathLst>
            </a:custGeom>
            <a:solidFill>
              <a:schemeClr val="accent2">
                <a:alpha val="100000"/>
              </a:schemeClr>
            </a:solidFill>
            <a:ln w="0">
              <a:noFill/>
            </a:ln>
          </p:spPr>
          <p:txBody>
            <a:bodyPr/>
            <a:p>
              <a:endParaRPr lang="zh-CN" altLang="en-US"/>
            </a:p>
          </p:txBody>
        </p:sp>
        <p:sp>
          <p:nvSpPr>
            <p:cNvPr id="1061" name="Freeform 226"/>
            <p:cNvSpPr/>
            <p:nvPr userDrawn="1"/>
          </p:nvSpPr>
          <p:spPr>
            <a:xfrm>
              <a:off x="965" y="3153"/>
              <a:ext cx="137" cy="81"/>
            </a:xfrm>
            <a:custGeom>
              <a:avLst/>
              <a:gdLst/>
              <a:ahLst/>
              <a:cxnLst>
                <a:cxn ang="0">
                  <a:pos x="183" y="334"/>
                </a:cxn>
                <a:cxn ang="0">
                  <a:pos x="644" y="152"/>
                </a:cxn>
                <a:cxn ang="0">
                  <a:pos x="436" y="25"/>
                </a:cxn>
                <a:cxn ang="0">
                  <a:pos x="183" y="284"/>
                </a:cxn>
                <a:cxn ang="0">
                  <a:pos x="183" y="334"/>
                </a:cxn>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alpha val="100000"/>
              </a:schemeClr>
            </a:solidFill>
            <a:ln w="0">
              <a:noFill/>
            </a:ln>
          </p:spPr>
          <p:txBody>
            <a:bodyPr/>
            <a:p>
              <a:endParaRPr lang="zh-CN" altLang="en-US"/>
            </a:p>
          </p:txBody>
        </p:sp>
        <p:sp>
          <p:nvSpPr>
            <p:cNvPr id="1062" name="Freeform 227"/>
            <p:cNvSpPr/>
            <p:nvPr userDrawn="1"/>
          </p:nvSpPr>
          <p:spPr>
            <a:xfrm>
              <a:off x="960" y="3204"/>
              <a:ext cx="177" cy="86"/>
            </a:xfrm>
            <a:custGeom>
              <a:avLst/>
              <a:gdLst/>
              <a:ahLst/>
              <a:cxnLst>
                <a:cxn ang="0">
                  <a:pos x="637" y="152"/>
                </a:cxn>
                <a:cxn ang="0">
                  <a:pos x="202" y="258"/>
                </a:cxn>
                <a:cxn ang="0">
                  <a:pos x="152" y="334"/>
                </a:cxn>
                <a:cxn ang="0">
                  <a:pos x="693" y="309"/>
                </a:cxn>
                <a:cxn ang="0">
                  <a:pos x="637" y="152"/>
                </a:cxn>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alpha val="100000"/>
              </a:schemeClr>
            </a:solidFill>
            <a:ln w="0">
              <a:noFill/>
            </a:ln>
          </p:spPr>
          <p:txBody>
            <a:bodyPr/>
            <a:p>
              <a:endParaRPr lang="zh-CN" altLang="en-US"/>
            </a:p>
          </p:txBody>
        </p:sp>
        <p:sp>
          <p:nvSpPr>
            <p:cNvPr id="1063" name="Freeform 228"/>
            <p:cNvSpPr/>
            <p:nvPr userDrawn="1"/>
          </p:nvSpPr>
          <p:spPr>
            <a:xfrm>
              <a:off x="844" y="3285"/>
              <a:ext cx="248" cy="60"/>
            </a:xfrm>
            <a:custGeom>
              <a:avLst/>
              <a:gdLst/>
              <a:ahLst/>
              <a:cxnLst>
                <a:cxn ang="0">
                  <a:pos x="1022" y="75"/>
                </a:cxn>
                <a:cxn ang="0">
                  <a:pos x="744" y="25"/>
                </a:cxn>
                <a:cxn ang="0">
                  <a:pos x="177" y="0"/>
                </a:cxn>
                <a:cxn ang="0">
                  <a:pos x="51" y="125"/>
                </a:cxn>
                <a:cxn ang="0">
                  <a:pos x="511" y="200"/>
                </a:cxn>
                <a:cxn ang="0">
                  <a:pos x="1053" y="200"/>
                </a:cxn>
                <a:cxn ang="0">
                  <a:pos x="1022" y="75"/>
                </a:cxn>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alpha val="100000"/>
              </a:schemeClr>
            </a:solidFill>
            <a:ln w="0">
              <a:noFill/>
            </a:ln>
          </p:spPr>
          <p:txBody>
            <a:bodyPr/>
            <a:p>
              <a:endParaRPr lang="zh-CN" altLang="en-US"/>
            </a:p>
          </p:txBody>
        </p:sp>
        <p:sp>
          <p:nvSpPr>
            <p:cNvPr id="1064" name="Freeform 229"/>
            <p:cNvSpPr/>
            <p:nvPr userDrawn="1"/>
          </p:nvSpPr>
          <p:spPr>
            <a:xfrm>
              <a:off x="869" y="3340"/>
              <a:ext cx="203" cy="56"/>
            </a:xfrm>
            <a:custGeom>
              <a:avLst/>
              <a:gdLst/>
              <a:ahLst/>
              <a:cxnLst>
                <a:cxn ang="0">
                  <a:pos x="954" y="51"/>
                </a:cxn>
                <a:cxn ang="0">
                  <a:pos x="670" y="102"/>
                </a:cxn>
                <a:cxn ang="0">
                  <a:pos x="335" y="76"/>
                </a:cxn>
                <a:cxn ang="0">
                  <a:pos x="25" y="51"/>
                </a:cxn>
                <a:cxn ang="0">
                  <a:pos x="903" y="209"/>
                </a:cxn>
                <a:cxn ang="0">
                  <a:pos x="954" y="51"/>
                </a:cxn>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alpha val="100000"/>
              </a:schemeClr>
            </a:solidFill>
            <a:ln w="0">
              <a:noFill/>
            </a:ln>
          </p:spPr>
          <p:txBody>
            <a:bodyPr/>
            <a:p>
              <a:endParaRPr lang="zh-CN" altLang="en-US"/>
            </a:p>
          </p:txBody>
        </p:sp>
        <p:sp>
          <p:nvSpPr>
            <p:cNvPr id="1065" name="Freeform 230"/>
            <p:cNvSpPr/>
            <p:nvPr userDrawn="1"/>
          </p:nvSpPr>
          <p:spPr>
            <a:xfrm>
              <a:off x="859" y="3386"/>
              <a:ext cx="207" cy="172"/>
            </a:xfrm>
            <a:custGeom>
              <a:avLst/>
              <a:gdLst/>
              <a:ahLst/>
              <a:cxnLst>
                <a:cxn ang="0">
                  <a:pos x="712" y="233"/>
                </a:cxn>
                <a:cxn ang="0">
                  <a:pos x="333" y="152"/>
                </a:cxn>
                <a:cxn ang="0">
                  <a:pos x="101" y="384"/>
                </a:cxn>
                <a:cxn ang="0">
                  <a:pos x="25" y="486"/>
                </a:cxn>
                <a:cxn ang="0">
                  <a:pos x="227" y="486"/>
                </a:cxn>
                <a:cxn ang="0">
                  <a:pos x="434" y="693"/>
                </a:cxn>
                <a:cxn ang="0">
                  <a:pos x="535" y="769"/>
                </a:cxn>
                <a:cxn ang="0">
                  <a:pos x="737" y="486"/>
                </a:cxn>
                <a:cxn ang="0">
                  <a:pos x="995" y="486"/>
                </a:cxn>
                <a:cxn ang="0">
                  <a:pos x="712" y="233"/>
                </a:cxn>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alpha val="100000"/>
              </a:schemeClr>
            </a:solidFill>
            <a:ln w="0">
              <a:noFill/>
            </a:ln>
          </p:spPr>
          <p:txBody>
            <a:bodyPr/>
            <a:p>
              <a:endParaRPr lang="zh-CN" altLang="en-US"/>
            </a:p>
          </p:txBody>
        </p:sp>
        <p:sp>
          <p:nvSpPr>
            <p:cNvPr id="1066" name="Freeform 231"/>
            <p:cNvSpPr/>
            <p:nvPr userDrawn="1"/>
          </p:nvSpPr>
          <p:spPr>
            <a:xfrm>
              <a:off x="996" y="3305"/>
              <a:ext cx="126" cy="318"/>
            </a:xfrm>
            <a:custGeom>
              <a:avLst/>
              <a:gdLst/>
              <a:ahLst/>
              <a:cxnLst>
                <a:cxn ang="0">
                  <a:pos x="559" y="50"/>
                </a:cxn>
                <a:cxn ang="0">
                  <a:pos x="459" y="434"/>
                </a:cxn>
                <a:cxn ang="0">
                  <a:pos x="176" y="510"/>
                </a:cxn>
                <a:cxn ang="0">
                  <a:pos x="176" y="586"/>
                </a:cxn>
                <a:cxn ang="0">
                  <a:pos x="433" y="868"/>
                </a:cxn>
                <a:cxn ang="0">
                  <a:pos x="302" y="1146"/>
                </a:cxn>
                <a:cxn ang="0">
                  <a:pos x="0" y="1403"/>
                </a:cxn>
                <a:cxn ang="0">
                  <a:pos x="126" y="1479"/>
                </a:cxn>
                <a:cxn ang="0">
                  <a:pos x="408" y="1580"/>
                </a:cxn>
                <a:cxn ang="0">
                  <a:pos x="585" y="1454"/>
                </a:cxn>
                <a:cxn ang="0">
                  <a:pos x="635" y="358"/>
                </a:cxn>
                <a:cxn ang="0">
                  <a:pos x="635" y="50"/>
                </a:cxn>
                <a:cxn ang="0">
                  <a:pos x="559" y="50"/>
                </a:cxn>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alpha val="100000"/>
              </a:schemeClr>
            </a:solidFill>
            <a:ln w="0">
              <a:noFill/>
            </a:ln>
          </p:spPr>
          <p:txBody>
            <a:bodyPr/>
            <a:p>
              <a:endParaRPr lang="zh-CN" altLang="en-US"/>
            </a:p>
          </p:txBody>
        </p:sp>
      </p:grpSp>
      <p:grpSp>
        <p:nvGrpSpPr>
          <p:cNvPr id="1033" name="Group 232"/>
          <p:cNvGrpSpPr/>
          <p:nvPr/>
        </p:nvGrpSpPr>
        <p:grpSpPr>
          <a:xfrm>
            <a:off x="9556750" y="-7937"/>
            <a:ext cx="3194050" cy="2063750"/>
            <a:chOff x="4080" y="-5"/>
            <a:chExt cx="1748" cy="1556"/>
          </a:xfrm>
        </p:grpSpPr>
        <p:sp>
          <p:nvSpPr>
            <p:cNvPr id="1039" name="Freeform 233"/>
            <p:cNvSpPr/>
            <p:nvPr userDrawn="1"/>
          </p:nvSpPr>
          <p:spPr>
            <a:xfrm>
              <a:off x="4161" y="-5"/>
              <a:ext cx="1586" cy="1443"/>
            </a:xfrm>
            <a:custGeom>
              <a:avLst/>
              <a:gdLst/>
              <a:ahLst/>
              <a:cxnLst>
                <a:cxn ang="0">
                  <a:pos x="195" y="35"/>
                </a:cxn>
                <a:cxn ang="0">
                  <a:pos x="93" y="598"/>
                </a:cxn>
                <a:cxn ang="0">
                  <a:pos x="212" y="3313"/>
                </a:cxn>
                <a:cxn ang="0">
                  <a:pos x="456" y="3853"/>
                </a:cxn>
                <a:cxn ang="0">
                  <a:pos x="1333" y="4062"/>
                </a:cxn>
                <a:cxn ang="0">
                  <a:pos x="1723" y="4172"/>
                </a:cxn>
                <a:cxn ang="0">
                  <a:pos x="4386" y="4004"/>
                </a:cxn>
                <a:cxn ang="0">
                  <a:pos x="4497" y="1408"/>
                </a:cxn>
                <a:cxn ang="0">
                  <a:pos x="3114" y="134"/>
                </a:cxn>
                <a:cxn ang="0">
                  <a:pos x="2100" y="244"/>
                </a:cxn>
                <a:cxn ang="0">
                  <a:pos x="1670" y="93"/>
                </a:cxn>
                <a:cxn ang="0">
                  <a:pos x="1275" y="17"/>
                </a:cxn>
                <a:cxn ang="0">
                  <a:pos x="195" y="35"/>
                </a:cxn>
              </a:cxnLst>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alpha val="100000"/>
              </a:schemeClr>
            </a:solidFill>
            <a:ln w="0">
              <a:noFill/>
            </a:ln>
          </p:spPr>
          <p:txBody>
            <a:bodyPr/>
            <a:p>
              <a:endParaRPr lang="zh-CN" altLang="en-US"/>
            </a:p>
          </p:txBody>
        </p:sp>
        <p:grpSp>
          <p:nvGrpSpPr>
            <p:cNvPr id="1040" name="Group 234"/>
            <p:cNvGrpSpPr/>
            <p:nvPr userDrawn="1"/>
          </p:nvGrpSpPr>
          <p:grpSpPr>
            <a:xfrm>
              <a:off x="4080" y="0"/>
              <a:ext cx="1748" cy="1551"/>
              <a:chOff x="2918" y="18"/>
              <a:chExt cx="2958" cy="2699"/>
            </a:xfrm>
          </p:grpSpPr>
          <p:sp>
            <p:nvSpPr>
              <p:cNvPr id="1041" name="Freeform 235"/>
              <p:cNvSpPr/>
              <p:nvPr/>
            </p:nvSpPr>
            <p:spPr>
              <a:xfrm>
                <a:off x="3060" y="18"/>
                <a:ext cx="490" cy="187"/>
              </a:xfrm>
              <a:custGeom>
                <a:avLst/>
                <a:gdLst/>
                <a:ahLst/>
                <a:cxnLst>
                  <a:cxn ang="0">
                    <a:pos x="1814" y="637"/>
                  </a:cxn>
                  <a:cxn ang="0">
                    <a:pos x="2324" y="510"/>
                  </a:cxn>
                  <a:cxn ang="0">
                    <a:pos x="2349" y="435"/>
                  </a:cxn>
                  <a:cxn ang="0">
                    <a:pos x="2248" y="0"/>
                  </a:cxn>
                  <a:cxn ang="0">
                    <a:pos x="636" y="0"/>
                  </a:cxn>
                  <a:cxn ang="0">
                    <a:pos x="258" y="561"/>
                  </a:cxn>
                  <a:cxn ang="0">
                    <a:pos x="1814" y="637"/>
                  </a:cxn>
                </a:cxnLst>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alpha val="100000"/>
                </a:schemeClr>
              </a:solidFill>
              <a:ln w="0">
                <a:noFill/>
              </a:ln>
            </p:spPr>
            <p:txBody>
              <a:bodyPr/>
              <a:p>
                <a:endParaRPr lang="zh-CN" altLang="en-US"/>
              </a:p>
            </p:txBody>
          </p:sp>
          <p:sp>
            <p:nvSpPr>
              <p:cNvPr id="1042" name="Freeform 236"/>
              <p:cNvSpPr>
                <a:spLocks noEditPoints="1"/>
              </p:cNvSpPr>
              <p:nvPr/>
            </p:nvSpPr>
            <p:spPr>
              <a:xfrm>
                <a:off x="2918" y="18"/>
                <a:ext cx="2958" cy="2699"/>
              </a:xfrm>
              <a:custGeom>
                <a:avLst/>
                <a:gdLst/>
                <a:ahLst/>
                <a:cxnLst>
                  <a:cxn ang="0">
                    <a:pos x="12884" y="25"/>
                  </a:cxn>
                  <a:cxn ang="0">
                    <a:pos x="4015" y="0"/>
                  </a:cxn>
                  <a:cxn ang="0">
                    <a:pos x="5754" y="536"/>
                  </a:cxn>
                  <a:cxn ang="0">
                    <a:pos x="4450" y="996"/>
                  </a:cxn>
                  <a:cxn ang="0">
                    <a:pos x="5294" y="1814"/>
                  </a:cxn>
                  <a:cxn ang="0">
                    <a:pos x="1891" y="1531"/>
                  </a:cxn>
                  <a:cxn ang="0">
                    <a:pos x="662" y="1607"/>
                  </a:cxn>
                  <a:cxn ang="0">
                    <a:pos x="5087" y="12439"/>
                  </a:cxn>
                  <a:cxn ang="0">
                    <a:pos x="3681" y="8714"/>
                  </a:cxn>
                  <a:cxn ang="0">
                    <a:pos x="2685" y="9603"/>
                  </a:cxn>
                  <a:cxn ang="0">
                    <a:pos x="2402" y="11114"/>
                  </a:cxn>
                  <a:cxn ang="0">
                    <a:pos x="3170" y="6768"/>
                  </a:cxn>
                  <a:cxn ang="0">
                    <a:pos x="3914" y="5823"/>
                  </a:cxn>
                  <a:cxn ang="0">
                    <a:pos x="5345" y="6055"/>
                  </a:cxn>
                  <a:cxn ang="0">
                    <a:pos x="4809" y="7819"/>
                  </a:cxn>
                  <a:cxn ang="0">
                    <a:pos x="4910" y="10088"/>
                  </a:cxn>
                  <a:cxn ang="0">
                    <a:pos x="13167" y="12338"/>
                  </a:cxn>
                  <a:cxn ang="0">
                    <a:pos x="11610" y="10907"/>
                  </a:cxn>
                  <a:cxn ang="0">
                    <a:pos x="10866" y="8815"/>
                  </a:cxn>
                  <a:cxn ang="0">
                    <a:pos x="10123" y="6899"/>
                  </a:cxn>
                  <a:cxn ang="0">
                    <a:pos x="11761" y="6540"/>
                  </a:cxn>
                  <a:cxn ang="0">
                    <a:pos x="10406" y="5696"/>
                  </a:cxn>
                  <a:cxn ang="0">
                    <a:pos x="11225" y="5772"/>
                  </a:cxn>
                  <a:cxn ang="0">
                    <a:pos x="11200" y="5337"/>
                  </a:cxn>
                  <a:cxn ang="0">
                    <a:pos x="9612" y="5388"/>
                  </a:cxn>
                  <a:cxn ang="0">
                    <a:pos x="9127" y="8764"/>
                  </a:cxn>
                  <a:cxn ang="0">
                    <a:pos x="8874" y="5873"/>
                  </a:cxn>
                  <a:cxn ang="0">
                    <a:pos x="8464" y="4650"/>
                  </a:cxn>
                  <a:cxn ang="0">
                    <a:pos x="8874" y="3472"/>
                  </a:cxn>
                  <a:cxn ang="0">
                    <a:pos x="8667" y="2527"/>
                  </a:cxn>
                  <a:cxn ang="0">
                    <a:pos x="8464" y="1582"/>
                  </a:cxn>
                  <a:cxn ang="0">
                    <a:pos x="9435" y="2633"/>
                  </a:cxn>
                  <a:cxn ang="0">
                    <a:pos x="10608" y="1203"/>
                  </a:cxn>
                  <a:cxn ang="0">
                    <a:pos x="10457" y="2426"/>
                  </a:cxn>
                  <a:cxn ang="0">
                    <a:pos x="10254" y="3321"/>
                  </a:cxn>
                  <a:cxn ang="0">
                    <a:pos x="10254" y="4625"/>
                  </a:cxn>
                  <a:cxn ang="0">
                    <a:pos x="14264" y="4625"/>
                  </a:cxn>
                  <a:cxn ang="0">
                    <a:pos x="14163" y="1941"/>
                  </a:cxn>
                  <a:cxn ang="0">
                    <a:pos x="6366" y="1764"/>
                  </a:cxn>
                  <a:cxn ang="0">
                    <a:pos x="7494" y="2376"/>
                  </a:cxn>
                  <a:cxn ang="0">
                    <a:pos x="4374" y="4984"/>
                  </a:cxn>
                  <a:cxn ang="0">
                    <a:pos x="1765" y="2502"/>
                  </a:cxn>
                  <a:cxn ang="0">
                    <a:pos x="4884" y="2709"/>
                  </a:cxn>
                  <a:cxn ang="0">
                    <a:pos x="5623" y="2684"/>
                  </a:cxn>
                  <a:cxn ang="0">
                    <a:pos x="7721" y="3093"/>
                  </a:cxn>
                  <a:cxn ang="0">
                    <a:pos x="7059" y="6540"/>
                  </a:cxn>
                  <a:cxn ang="0">
                    <a:pos x="6649" y="3498"/>
                  </a:cxn>
                  <a:cxn ang="0">
                    <a:pos x="4374" y="4984"/>
                  </a:cxn>
                  <a:cxn ang="0">
                    <a:pos x="5704" y="5747"/>
                  </a:cxn>
                  <a:cxn ang="0">
                    <a:pos x="6315" y="4038"/>
                  </a:cxn>
                  <a:cxn ang="0">
                    <a:pos x="8333" y="7460"/>
                  </a:cxn>
                  <a:cxn ang="0">
                    <a:pos x="5496" y="8198"/>
                  </a:cxn>
                  <a:cxn ang="0">
                    <a:pos x="7898" y="7076"/>
                  </a:cxn>
                  <a:cxn ang="0">
                    <a:pos x="8131" y="3396"/>
                  </a:cxn>
                  <a:cxn ang="0">
                    <a:pos x="8004" y="5443"/>
                  </a:cxn>
                  <a:cxn ang="0">
                    <a:pos x="7645" y="3680"/>
                  </a:cxn>
                  <a:cxn ang="0">
                    <a:pos x="12965" y="4574"/>
                  </a:cxn>
                  <a:cxn ang="0">
                    <a:pos x="11786" y="4139"/>
                  </a:cxn>
                </a:cxnLst>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alpha val="100000"/>
                </a:schemeClr>
              </a:solidFill>
              <a:ln w="0">
                <a:noFill/>
              </a:ln>
            </p:spPr>
            <p:txBody>
              <a:bodyPr/>
              <a:p>
                <a:endParaRPr lang="zh-CN" altLang="en-US"/>
              </a:p>
            </p:txBody>
          </p:sp>
          <p:sp>
            <p:nvSpPr>
              <p:cNvPr id="1043" name="Freeform 237"/>
              <p:cNvSpPr/>
              <p:nvPr/>
            </p:nvSpPr>
            <p:spPr>
              <a:xfrm>
                <a:off x="3621" y="1287"/>
                <a:ext cx="238" cy="283"/>
              </a:xfrm>
              <a:custGeom>
                <a:avLst/>
                <a:gdLst/>
                <a:ahLst/>
                <a:cxnLst>
                  <a:cxn ang="0">
                    <a:pos x="1028" y="384"/>
                  </a:cxn>
                  <a:cxn ang="0">
                    <a:pos x="694" y="1430"/>
                  </a:cxn>
                  <a:cxn ang="0">
                    <a:pos x="1028" y="384"/>
                  </a:cxn>
                </a:cxnLst>
                <a:pathLst>
                  <a:path w="47" h="56">
                    <a:moveTo>
                      <a:pt x="40" y="15"/>
                    </a:moveTo>
                    <a:cubicBezTo>
                      <a:pt x="37" y="0"/>
                      <a:pt x="0" y="23"/>
                      <a:pt x="27" y="56"/>
                    </a:cubicBezTo>
                    <a:cubicBezTo>
                      <a:pt x="27" y="56"/>
                      <a:pt x="47" y="49"/>
                      <a:pt x="40" y="15"/>
                    </a:cubicBezTo>
                    <a:close/>
                  </a:path>
                </a:pathLst>
              </a:custGeom>
              <a:solidFill>
                <a:schemeClr val="bg1">
                  <a:alpha val="100000"/>
                </a:schemeClr>
              </a:solidFill>
              <a:ln w="0">
                <a:noFill/>
              </a:ln>
            </p:spPr>
            <p:txBody>
              <a:bodyPr/>
              <a:p>
                <a:endParaRPr lang="zh-CN" altLang="en-US"/>
              </a:p>
            </p:txBody>
          </p:sp>
          <p:sp>
            <p:nvSpPr>
              <p:cNvPr id="1044" name="Freeform 238"/>
              <p:cNvSpPr/>
              <p:nvPr/>
            </p:nvSpPr>
            <p:spPr>
              <a:xfrm>
                <a:off x="3403" y="1403"/>
                <a:ext cx="208" cy="379"/>
              </a:xfrm>
              <a:custGeom>
                <a:avLst/>
                <a:gdLst/>
                <a:ahLst/>
                <a:cxnLst>
                  <a:cxn ang="0">
                    <a:pos x="487" y="687"/>
                  </a:cxn>
                  <a:cxn ang="0">
                    <a:pos x="309" y="1764"/>
                  </a:cxn>
                  <a:cxn ang="0">
                    <a:pos x="1030" y="1147"/>
                  </a:cxn>
                  <a:cxn ang="0">
                    <a:pos x="954" y="611"/>
                  </a:cxn>
                  <a:cxn ang="0">
                    <a:pos x="487" y="687"/>
                  </a:cxn>
                </a:cxnLst>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alpha val="100000"/>
                </a:schemeClr>
              </a:solidFill>
              <a:ln w="0">
                <a:noFill/>
              </a:ln>
            </p:spPr>
            <p:txBody>
              <a:bodyPr/>
              <a:p>
                <a:endParaRPr lang="zh-CN" altLang="en-US"/>
              </a:p>
            </p:txBody>
          </p:sp>
          <p:sp>
            <p:nvSpPr>
              <p:cNvPr id="1045" name="Freeform 239"/>
              <p:cNvSpPr/>
              <p:nvPr/>
            </p:nvSpPr>
            <p:spPr>
              <a:xfrm>
                <a:off x="3272" y="645"/>
                <a:ext cx="683" cy="318"/>
              </a:xfrm>
              <a:custGeom>
                <a:avLst/>
                <a:gdLst/>
                <a:ahLst/>
                <a:cxnLst>
                  <a:cxn ang="0">
                    <a:pos x="2869" y="101"/>
                  </a:cxn>
                  <a:cxn ang="0">
                    <a:pos x="612" y="101"/>
                  </a:cxn>
                  <a:cxn ang="0">
                    <a:pos x="51" y="636"/>
                  </a:cxn>
                  <a:cxn ang="0">
                    <a:pos x="1538" y="1479"/>
                  </a:cxn>
                  <a:cxn ang="0">
                    <a:pos x="2459" y="1378"/>
                  </a:cxn>
                  <a:cxn ang="0">
                    <a:pos x="2894" y="1353"/>
                  </a:cxn>
                  <a:cxn ang="0">
                    <a:pos x="2869" y="101"/>
                  </a:cxn>
                </a:cxnLst>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alpha val="100000"/>
                </a:schemeClr>
              </a:solidFill>
              <a:ln w="0">
                <a:noFill/>
              </a:ln>
            </p:spPr>
            <p:txBody>
              <a:bodyPr/>
              <a:p>
                <a:endParaRPr lang="zh-CN" altLang="en-US"/>
              </a:p>
            </p:txBody>
          </p:sp>
          <p:sp>
            <p:nvSpPr>
              <p:cNvPr id="1046" name="Freeform 240"/>
              <p:cNvSpPr/>
              <p:nvPr/>
            </p:nvSpPr>
            <p:spPr>
              <a:xfrm>
                <a:off x="4046" y="1545"/>
                <a:ext cx="490" cy="515"/>
              </a:xfrm>
              <a:custGeom>
                <a:avLst/>
                <a:gdLst/>
                <a:ahLst/>
                <a:cxnLst>
                  <a:cxn ang="0">
                    <a:pos x="1707" y="126"/>
                  </a:cxn>
                  <a:cxn ang="0">
                    <a:pos x="793" y="126"/>
                  </a:cxn>
                  <a:cxn ang="0">
                    <a:pos x="308" y="1454"/>
                  </a:cxn>
                  <a:cxn ang="0">
                    <a:pos x="2016" y="1580"/>
                  </a:cxn>
                  <a:cxn ang="0">
                    <a:pos x="1707" y="126"/>
                  </a:cxn>
                </a:cxnLst>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alpha val="100000"/>
                </a:schemeClr>
              </a:solidFill>
              <a:ln w="0">
                <a:noFill/>
              </a:ln>
            </p:spPr>
            <p:txBody>
              <a:bodyPr/>
              <a:p>
                <a:endParaRPr lang="zh-CN" altLang="en-US"/>
              </a:p>
            </p:txBody>
          </p:sp>
          <p:sp>
            <p:nvSpPr>
              <p:cNvPr id="1047" name="Freeform 241"/>
              <p:cNvSpPr/>
              <p:nvPr/>
            </p:nvSpPr>
            <p:spPr>
              <a:xfrm>
                <a:off x="5173" y="1024"/>
                <a:ext cx="501" cy="96"/>
              </a:xfrm>
              <a:custGeom>
                <a:avLst/>
                <a:gdLst/>
                <a:ahLst/>
                <a:cxnLst>
                  <a:cxn ang="0">
                    <a:pos x="385" y="0"/>
                  </a:cxn>
                  <a:cxn ang="0">
                    <a:pos x="1022" y="384"/>
                  </a:cxn>
                  <a:cxn ang="0">
                    <a:pos x="385" y="0"/>
                  </a:cxn>
                </a:cxnLst>
                <a:pathLst>
                  <a:path w="99" h="19">
                    <a:moveTo>
                      <a:pt x="15" y="0"/>
                    </a:moveTo>
                    <a:cubicBezTo>
                      <a:pt x="0" y="0"/>
                      <a:pt x="19" y="19"/>
                      <a:pt x="40" y="15"/>
                    </a:cubicBezTo>
                    <a:cubicBezTo>
                      <a:pt x="99" y="1"/>
                      <a:pt x="15" y="0"/>
                      <a:pt x="15" y="0"/>
                    </a:cubicBezTo>
                    <a:close/>
                  </a:path>
                </a:pathLst>
              </a:custGeom>
              <a:solidFill>
                <a:schemeClr val="bg1">
                  <a:alpha val="100000"/>
                </a:schemeClr>
              </a:solidFill>
              <a:ln w="0">
                <a:noFill/>
              </a:ln>
            </p:spPr>
            <p:txBody>
              <a:bodyPr/>
              <a:p>
                <a:endParaRPr lang="zh-CN" altLang="en-US"/>
              </a:p>
            </p:txBody>
          </p:sp>
          <p:sp>
            <p:nvSpPr>
              <p:cNvPr id="1048" name="Freeform 242"/>
              <p:cNvSpPr/>
              <p:nvPr/>
            </p:nvSpPr>
            <p:spPr>
              <a:xfrm>
                <a:off x="5340" y="1004"/>
                <a:ext cx="385" cy="237"/>
              </a:xfrm>
              <a:custGeom>
                <a:avLst/>
                <a:gdLst/>
                <a:ahLst/>
                <a:cxnLst>
                  <a:cxn ang="0">
                    <a:pos x="537" y="943"/>
                  </a:cxn>
                  <a:cxn ang="0">
                    <a:pos x="1798" y="434"/>
                  </a:cxn>
                  <a:cxn ang="0">
                    <a:pos x="1231" y="76"/>
                  </a:cxn>
                  <a:cxn ang="0">
                    <a:pos x="486" y="812"/>
                  </a:cxn>
                  <a:cxn ang="0">
                    <a:pos x="537" y="943"/>
                  </a:cxn>
                </a:cxnLst>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alpha val="100000"/>
                </a:schemeClr>
              </a:solidFill>
              <a:ln w="0">
                <a:noFill/>
              </a:ln>
            </p:spPr>
            <p:txBody>
              <a:bodyPr/>
              <a:p>
                <a:endParaRPr lang="zh-CN" altLang="en-US"/>
              </a:p>
            </p:txBody>
          </p:sp>
          <p:sp>
            <p:nvSpPr>
              <p:cNvPr id="1049" name="Freeform 243"/>
              <p:cNvSpPr/>
              <p:nvPr/>
            </p:nvSpPr>
            <p:spPr>
              <a:xfrm>
                <a:off x="5325" y="1201"/>
                <a:ext cx="415" cy="187"/>
              </a:xfrm>
              <a:custGeom>
                <a:avLst/>
                <a:gdLst/>
                <a:ahLst/>
                <a:cxnLst>
                  <a:cxn ang="0">
                    <a:pos x="1842" y="152"/>
                  </a:cxn>
                  <a:cxn ang="0">
                    <a:pos x="612" y="435"/>
                  </a:cxn>
                  <a:cxn ang="0">
                    <a:pos x="435" y="662"/>
                  </a:cxn>
                  <a:cxn ang="0">
                    <a:pos x="1948" y="586"/>
                  </a:cxn>
                  <a:cxn ang="0">
                    <a:pos x="2100" y="510"/>
                  </a:cxn>
                  <a:cxn ang="0">
                    <a:pos x="2100" y="0"/>
                  </a:cxn>
                  <a:cxn ang="0">
                    <a:pos x="1842" y="152"/>
                  </a:cxn>
                </a:cxnLst>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alpha val="100000"/>
                </a:schemeClr>
              </a:solidFill>
              <a:ln w="0">
                <a:noFill/>
              </a:ln>
            </p:spPr>
            <p:txBody>
              <a:bodyPr/>
              <a:p>
                <a:endParaRPr lang="zh-CN" altLang="en-US"/>
              </a:p>
            </p:txBody>
          </p:sp>
          <p:sp>
            <p:nvSpPr>
              <p:cNvPr id="1050" name="Freeform 244"/>
              <p:cNvSpPr/>
              <p:nvPr/>
            </p:nvSpPr>
            <p:spPr>
              <a:xfrm>
                <a:off x="5001" y="1378"/>
                <a:ext cx="698" cy="167"/>
              </a:xfrm>
              <a:custGeom>
                <a:avLst/>
                <a:gdLst/>
                <a:ahLst/>
                <a:cxnLst>
                  <a:cxn ang="0">
                    <a:pos x="536" y="25"/>
                  </a:cxn>
                  <a:cxn ang="0">
                    <a:pos x="202" y="359"/>
                  </a:cxn>
                  <a:cxn ang="0">
                    <a:pos x="1457" y="562"/>
                  </a:cxn>
                  <a:cxn ang="0">
                    <a:pos x="2994" y="587"/>
                  </a:cxn>
                  <a:cxn ang="0">
                    <a:pos x="2918" y="202"/>
                  </a:cxn>
                  <a:cxn ang="0">
                    <a:pos x="2099" y="76"/>
                  </a:cxn>
                  <a:cxn ang="0">
                    <a:pos x="536" y="25"/>
                  </a:cxn>
                </a:cxnLst>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alpha val="100000"/>
                </a:schemeClr>
              </a:solidFill>
              <a:ln w="0">
                <a:noFill/>
              </a:ln>
            </p:spPr>
            <p:txBody>
              <a:bodyPr/>
              <a:p>
                <a:endParaRPr lang="zh-CN" altLang="en-US"/>
              </a:p>
            </p:txBody>
          </p:sp>
          <p:sp>
            <p:nvSpPr>
              <p:cNvPr id="1051" name="Freeform 245"/>
              <p:cNvSpPr/>
              <p:nvPr/>
            </p:nvSpPr>
            <p:spPr>
              <a:xfrm>
                <a:off x="5077" y="1540"/>
                <a:ext cx="567" cy="146"/>
              </a:xfrm>
              <a:custGeom>
                <a:avLst/>
                <a:gdLst/>
                <a:ahLst/>
                <a:cxnLst>
                  <a:cxn ang="0">
                    <a:pos x="2511" y="483"/>
                  </a:cxn>
                  <a:cxn ang="0">
                    <a:pos x="2638" y="101"/>
                  </a:cxn>
                  <a:cxn ang="0">
                    <a:pos x="1898" y="252"/>
                  </a:cxn>
                  <a:cxn ang="0">
                    <a:pos x="921" y="151"/>
                  </a:cxn>
                  <a:cxn ang="0">
                    <a:pos x="51" y="101"/>
                  </a:cxn>
                  <a:cxn ang="0">
                    <a:pos x="2511" y="483"/>
                  </a:cxn>
                </a:cxnLst>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alpha val="100000"/>
                </a:schemeClr>
              </a:solidFill>
              <a:ln w="0">
                <a:noFill/>
              </a:ln>
            </p:spPr>
            <p:txBody>
              <a:bodyPr/>
              <a:p>
                <a:endParaRPr lang="zh-CN" altLang="en-US"/>
              </a:p>
            </p:txBody>
          </p:sp>
          <p:sp>
            <p:nvSpPr>
              <p:cNvPr id="1052" name="Freeform 246"/>
              <p:cNvSpPr/>
              <p:nvPr/>
            </p:nvSpPr>
            <p:spPr>
              <a:xfrm>
                <a:off x="5042" y="1656"/>
                <a:ext cx="581" cy="480"/>
              </a:xfrm>
              <a:custGeom>
                <a:avLst/>
                <a:gdLst/>
                <a:ahLst/>
                <a:cxnLst>
                  <a:cxn ang="0">
                    <a:pos x="76" y="1354"/>
                  </a:cxn>
                  <a:cxn ang="0">
                    <a:pos x="662" y="1379"/>
                  </a:cxn>
                  <a:cxn ang="0">
                    <a:pos x="1278" y="1965"/>
                  </a:cxn>
                  <a:cxn ang="0">
                    <a:pos x="1506" y="2142"/>
                  </a:cxn>
                  <a:cxn ang="0">
                    <a:pos x="2066" y="1329"/>
                  </a:cxn>
                  <a:cxn ang="0">
                    <a:pos x="2834" y="1329"/>
                  </a:cxn>
                  <a:cxn ang="0">
                    <a:pos x="2016" y="687"/>
                  </a:cxn>
                  <a:cxn ang="0">
                    <a:pos x="945" y="409"/>
                  </a:cxn>
                  <a:cxn ang="0">
                    <a:pos x="308" y="1046"/>
                  </a:cxn>
                  <a:cxn ang="0">
                    <a:pos x="76" y="1354"/>
                  </a:cxn>
                </a:cxnLst>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alpha val="100000"/>
                </a:schemeClr>
              </a:solidFill>
              <a:ln w="0">
                <a:noFill/>
              </a:ln>
            </p:spPr>
            <p:txBody>
              <a:bodyPr/>
              <a:p>
                <a:endParaRPr lang="zh-CN" altLang="en-US"/>
              </a:p>
            </p:txBody>
          </p:sp>
          <p:sp>
            <p:nvSpPr>
              <p:cNvPr id="1053" name="Freeform 247"/>
              <p:cNvSpPr/>
              <p:nvPr/>
            </p:nvSpPr>
            <p:spPr>
              <a:xfrm>
                <a:off x="5421" y="1464"/>
                <a:ext cx="329" cy="854"/>
              </a:xfrm>
              <a:custGeom>
                <a:avLst/>
                <a:gdLst/>
                <a:ahLst/>
                <a:cxnLst>
                  <a:cxn ang="0">
                    <a:pos x="1306" y="1021"/>
                  </a:cxn>
                  <a:cxn ang="0">
                    <a:pos x="562" y="1253"/>
                  </a:cxn>
                  <a:cxn ang="0">
                    <a:pos x="562" y="1506"/>
                  </a:cxn>
                  <a:cxn ang="0">
                    <a:pos x="1281" y="2299"/>
                  </a:cxn>
                  <a:cxn ang="0">
                    <a:pos x="871" y="3012"/>
                  </a:cxn>
                  <a:cxn ang="0">
                    <a:pos x="0" y="3780"/>
                  </a:cxn>
                  <a:cxn ang="0">
                    <a:pos x="435" y="3957"/>
                  </a:cxn>
                  <a:cxn ang="0">
                    <a:pos x="1205" y="4240"/>
                  </a:cxn>
                  <a:cxn ang="0">
                    <a:pos x="1615" y="4139"/>
                  </a:cxn>
                  <a:cxn ang="0">
                    <a:pos x="1665" y="0"/>
                  </a:cxn>
                  <a:cxn ang="0">
                    <a:pos x="1306" y="1021"/>
                  </a:cxn>
                </a:cxnLst>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alpha val="100000"/>
                </a:schemeClr>
              </a:solidFill>
              <a:ln w="0">
                <a:noFill/>
              </a:ln>
            </p:spPr>
            <p:txBody>
              <a:bodyPr/>
              <a:p>
                <a:endParaRPr lang="zh-CN" altLang="en-US"/>
              </a:p>
            </p:txBody>
          </p:sp>
        </p:grpSp>
      </p:grpSp>
      <p:sp>
        <p:nvSpPr>
          <p:cNvPr id="1034" name="Rectangle 248"/>
          <p:cNvSpPr>
            <a:spLocks noGrp="1" noRot="1"/>
          </p:cNvSpPr>
          <p:nvPr>
            <p:ph type="title"/>
          </p:nvPr>
        </p:nvSpPr>
        <p:spPr>
          <a:xfrm>
            <a:off x="411163" y="228600"/>
            <a:ext cx="11769725"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35" name="Rectangle 249"/>
          <p:cNvSpPr>
            <a:spLocks noGrp="1" noRot="1"/>
          </p:cNvSpPr>
          <p:nvPr>
            <p:ph type="body" idx="1"/>
          </p:nvPr>
        </p:nvSpPr>
        <p:spPr>
          <a:xfrm>
            <a:off x="839788" y="1600200"/>
            <a:ext cx="11236325" cy="44989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3194" name="Rectangle 250"/>
          <p:cNvSpPr>
            <a:spLocks noGrp="1" noChangeArrowheads="1"/>
          </p:cNvSpPr>
          <p:nvPr>
            <p:ph type="dt" sz="half" idx="2"/>
          </p:nvPr>
        </p:nvSpPr>
        <p:spPr bwMode="auto">
          <a:xfrm>
            <a:off x="411163" y="6245225"/>
            <a:ext cx="3154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3195" name="Rectangle 251"/>
          <p:cNvSpPr>
            <a:spLocks noGrp="1" noChangeArrowheads="1"/>
          </p:cNvSpPr>
          <p:nvPr>
            <p:ph type="ftr" sz="quarter" idx="3"/>
          </p:nvPr>
        </p:nvSpPr>
        <p:spPr bwMode="auto">
          <a:xfrm>
            <a:off x="4300538" y="6245225"/>
            <a:ext cx="3990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3196" name="Rectangle 252"/>
          <p:cNvSpPr>
            <a:spLocks noGrp="1" noChangeArrowheads="1"/>
          </p:cNvSpPr>
          <p:nvPr>
            <p:ph type="sldNum" sz="quarter" idx="4"/>
          </p:nvPr>
        </p:nvSpPr>
        <p:spPr bwMode="auto">
          <a:xfrm>
            <a:off x="9026525" y="6245225"/>
            <a:ext cx="3154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983DFC8B-3AF2-4E80-BF6E-8D2EF074BC0D}"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slide" Target="slide16.xml"/><Relationship Id="rId3" Type="http://schemas.openxmlformats.org/officeDocument/2006/relationships/image" Target="../media/image6.GIF"/><Relationship Id="rId2" Type="http://schemas.openxmlformats.org/officeDocument/2006/relationships/slide" Target="slide1.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ext Box 2"/>
          <p:cNvSpPr txBox="1"/>
          <p:nvPr/>
        </p:nvSpPr>
        <p:spPr>
          <a:xfrm>
            <a:off x="1385253" y="356235"/>
            <a:ext cx="12055475"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3600" b="1" dirty="0">
                <a:ea typeface="黑体" panose="02010609060101010101" pitchFamily="49" charset="-122"/>
              </a:rPr>
              <a:t>第二单元  工业文明的崛起和对中国的冲击               </a:t>
            </a:r>
            <a:endParaRPr lang="zh-CN" altLang="en-US" sz="3600" b="1" dirty="0">
              <a:ea typeface="黑体" panose="02010609060101010101" pitchFamily="49" charset="-122"/>
            </a:endParaRPr>
          </a:p>
        </p:txBody>
      </p:sp>
      <p:sp>
        <p:nvSpPr>
          <p:cNvPr id="5123" name="Text Box 3"/>
          <p:cNvSpPr txBox="1"/>
          <p:nvPr/>
        </p:nvSpPr>
        <p:spPr>
          <a:xfrm>
            <a:off x="4140200" y="3284538"/>
            <a:ext cx="1587500" cy="1200150"/>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3600" b="1" dirty="0">
                <a:ea typeface="黑体" panose="02010609060101010101" pitchFamily="49" charset="-122"/>
              </a:rPr>
              <a:t>工业文明崛起</a:t>
            </a:r>
            <a:endParaRPr lang="zh-CN" altLang="en-US" sz="3600" b="1" dirty="0">
              <a:ea typeface="黑体" panose="02010609060101010101" pitchFamily="49" charset="-122"/>
            </a:endParaRPr>
          </a:p>
        </p:txBody>
      </p:sp>
      <p:sp>
        <p:nvSpPr>
          <p:cNvPr id="5124" name="Text Box 4"/>
          <p:cNvSpPr txBox="1"/>
          <p:nvPr/>
        </p:nvSpPr>
        <p:spPr>
          <a:xfrm>
            <a:off x="346075" y="1989138"/>
            <a:ext cx="2976563" cy="1136650"/>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3400" b="1" dirty="0">
                <a:solidFill>
                  <a:srgbClr val="000099"/>
                </a:solidFill>
                <a:ea typeface="黑体" panose="02010609060101010101" pitchFamily="49" charset="-122"/>
              </a:rPr>
              <a:t>新航路</a:t>
            </a:r>
            <a:endParaRPr lang="zh-CN" altLang="en-US" sz="3400" b="1" dirty="0">
              <a:solidFill>
                <a:srgbClr val="000099"/>
              </a:solidFill>
              <a:ea typeface="黑体" panose="02010609060101010101" pitchFamily="49" charset="-122"/>
            </a:endParaRPr>
          </a:p>
          <a:p>
            <a:pPr marL="0" lvl="0" indent="0" algn="ctr" eaLnBrk="1" hangingPunct="1">
              <a:spcBef>
                <a:spcPct val="0"/>
              </a:spcBef>
              <a:buClrTx/>
              <a:buNone/>
            </a:pPr>
            <a:r>
              <a:rPr lang="zh-CN" altLang="en-US" sz="3400" b="1" dirty="0">
                <a:solidFill>
                  <a:srgbClr val="000099"/>
                </a:solidFill>
                <a:ea typeface="黑体" panose="02010609060101010101" pitchFamily="49" charset="-122"/>
              </a:rPr>
              <a:t>的开辟</a:t>
            </a:r>
            <a:endParaRPr lang="zh-CN" altLang="en-US" sz="3400" b="1" dirty="0">
              <a:solidFill>
                <a:srgbClr val="000099"/>
              </a:solidFill>
              <a:ea typeface="黑体" panose="02010609060101010101" pitchFamily="49" charset="-122"/>
            </a:endParaRPr>
          </a:p>
        </p:txBody>
      </p:sp>
      <p:sp>
        <p:nvSpPr>
          <p:cNvPr id="5125" name="Text Box 5"/>
          <p:cNvSpPr txBox="1"/>
          <p:nvPr/>
        </p:nvSpPr>
        <p:spPr>
          <a:xfrm>
            <a:off x="0" y="3429000"/>
            <a:ext cx="3571875" cy="1076325"/>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b="1" dirty="0">
                <a:solidFill>
                  <a:srgbClr val="000099"/>
                </a:solidFill>
                <a:ea typeface="黑体" panose="02010609060101010101" pitchFamily="49" charset="-122"/>
              </a:rPr>
              <a:t>欧洲殖民者扩张与掠夺</a:t>
            </a:r>
            <a:endParaRPr lang="zh-CN" altLang="en-US" b="1" dirty="0">
              <a:solidFill>
                <a:srgbClr val="000099"/>
              </a:solidFill>
              <a:ea typeface="黑体" panose="02010609060101010101" pitchFamily="49" charset="-122"/>
            </a:endParaRPr>
          </a:p>
        </p:txBody>
      </p:sp>
      <p:sp>
        <p:nvSpPr>
          <p:cNvPr id="5126" name="Text Box 6"/>
          <p:cNvSpPr txBox="1"/>
          <p:nvPr/>
        </p:nvSpPr>
        <p:spPr>
          <a:xfrm>
            <a:off x="539750" y="5229225"/>
            <a:ext cx="2990850" cy="619125"/>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3400" b="1" dirty="0">
                <a:solidFill>
                  <a:srgbClr val="000099"/>
                </a:solidFill>
                <a:ea typeface="黑体" panose="02010609060101010101" pitchFamily="49" charset="-122"/>
              </a:rPr>
              <a:t>两次工业革命</a:t>
            </a:r>
            <a:endParaRPr lang="zh-CN" altLang="en-US" sz="3400" b="1" dirty="0">
              <a:solidFill>
                <a:srgbClr val="000099"/>
              </a:solidFill>
              <a:ea typeface="黑体" panose="02010609060101010101" pitchFamily="49" charset="-122"/>
            </a:endParaRPr>
          </a:p>
        </p:txBody>
      </p:sp>
      <p:sp>
        <p:nvSpPr>
          <p:cNvPr id="5127" name="AutoShape 7"/>
          <p:cNvSpPr/>
          <p:nvPr/>
        </p:nvSpPr>
        <p:spPr>
          <a:xfrm>
            <a:off x="3621088" y="2133600"/>
            <a:ext cx="395287" cy="3457575"/>
          </a:xfrm>
          <a:prstGeom prst="rightBrace">
            <a:avLst>
              <a:gd name="adj1" fmla="val 72891"/>
              <a:gd name="adj2" fmla="val 50412"/>
            </a:avLst>
          </a:prstGeom>
          <a:noFill/>
          <a:ln w="38100" cap="flat" cmpd="sng">
            <a:solidFill>
              <a:srgbClr val="FF0000"/>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endParaRPr lang="zh-CN" altLang="en-US" sz="1800" dirty="0"/>
          </a:p>
        </p:txBody>
      </p:sp>
      <p:sp>
        <p:nvSpPr>
          <p:cNvPr id="5128" name="Text Box 8"/>
          <p:cNvSpPr txBox="1"/>
          <p:nvPr/>
        </p:nvSpPr>
        <p:spPr>
          <a:xfrm>
            <a:off x="6405563" y="3276600"/>
            <a:ext cx="2233612" cy="1200150"/>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3600" b="1" dirty="0">
                <a:ea typeface="黑体" panose="02010609060101010101" pitchFamily="49" charset="-122"/>
              </a:rPr>
              <a:t>对中国的冲击</a:t>
            </a:r>
            <a:endParaRPr lang="zh-CN" altLang="en-US" sz="3600" b="1" dirty="0">
              <a:ea typeface="黑体" panose="02010609060101010101" pitchFamily="49" charset="-122"/>
            </a:endParaRPr>
          </a:p>
        </p:txBody>
      </p:sp>
      <p:sp>
        <p:nvSpPr>
          <p:cNvPr id="88073" name="AutoShape 9"/>
          <p:cNvSpPr/>
          <p:nvPr/>
        </p:nvSpPr>
        <p:spPr>
          <a:xfrm>
            <a:off x="8715375" y="2147888"/>
            <a:ext cx="363538" cy="3455987"/>
          </a:xfrm>
          <a:prstGeom prst="leftBrace">
            <a:avLst>
              <a:gd name="adj1" fmla="val 79221"/>
              <a:gd name="adj2" fmla="val 50000"/>
            </a:avLst>
          </a:prstGeom>
          <a:noFill/>
          <a:ln w="38100" cap="flat" cmpd="sng">
            <a:solidFill>
              <a:srgbClr val="FF0000"/>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endParaRPr lang="zh-CN" altLang="en-US" sz="1800" dirty="0"/>
          </a:p>
        </p:txBody>
      </p:sp>
      <p:sp>
        <p:nvSpPr>
          <p:cNvPr id="88074" name="Text Box 10"/>
          <p:cNvSpPr txBox="1"/>
          <p:nvPr/>
        </p:nvSpPr>
        <p:spPr>
          <a:xfrm>
            <a:off x="9177338" y="1700213"/>
            <a:ext cx="3275012" cy="1654175"/>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3400" b="1" dirty="0">
                <a:solidFill>
                  <a:srgbClr val="000099"/>
                </a:solidFill>
                <a:ea typeface="黑体" panose="02010609060101010101" pitchFamily="49" charset="-122"/>
              </a:rPr>
              <a:t>中国经济结构的变动和资本主义的曲折发展</a:t>
            </a:r>
            <a:endParaRPr lang="zh-CN" altLang="en-US" sz="3400" b="1" dirty="0">
              <a:solidFill>
                <a:srgbClr val="000099"/>
              </a:solidFill>
              <a:ea typeface="黑体" panose="02010609060101010101" pitchFamily="49" charset="-122"/>
            </a:endParaRPr>
          </a:p>
        </p:txBody>
      </p:sp>
      <p:sp>
        <p:nvSpPr>
          <p:cNvPr id="88075" name="Text Box 11"/>
          <p:cNvSpPr txBox="1"/>
          <p:nvPr/>
        </p:nvSpPr>
        <p:spPr>
          <a:xfrm>
            <a:off x="9180513" y="4508500"/>
            <a:ext cx="2955925" cy="1136650"/>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3400" b="1" dirty="0">
                <a:solidFill>
                  <a:srgbClr val="000099"/>
                </a:solidFill>
                <a:ea typeface="黑体" panose="02010609060101010101" pitchFamily="49" charset="-122"/>
              </a:rPr>
              <a:t>中国近代社会生活的变迁</a:t>
            </a:r>
            <a:endParaRPr lang="zh-CN" altLang="en-US" sz="3400" b="1" dirty="0">
              <a:solidFill>
                <a:srgbClr val="000099"/>
              </a:solidFill>
              <a:ea typeface="黑体" panose="02010609060101010101" pitchFamily="49" charset="-122"/>
            </a:endParaRPr>
          </a:p>
        </p:txBody>
      </p:sp>
      <p:sp>
        <p:nvSpPr>
          <p:cNvPr id="5132" name="AutoShape 12"/>
          <p:cNvSpPr/>
          <p:nvPr/>
        </p:nvSpPr>
        <p:spPr>
          <a:xfrm>
            <a:off x="5868988" y="3644900"/>
            <a:ext cx="501650" cy="439738"/>
          </a:xfrm>
          <a:prstGeom prst="rightArrow">
            <a:avLst>
              <a:gd name="adj1" fmla="val 50000"/>
              <a:gd name="adj2" fmla="val 28519"/>
            </a:avLst>
          </a:prstGeom>
          <a:solidFill>
            <a:srgbClr val="FF0000"/>
          </a:solidFill>
          <a:ln w="9525" cap="flat" cmpd="sng">
            <a:solidFill>
              <a:srgbClr val="FFFF0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endParaRPr lang="zh-CN"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8073"/>
                                        </p:tgtEl>
                                        <p:attrNameLst>
                                          <p:attrName>style.visibility</p:attrName>
                                        </p:attrNameLst>
                                      </p:cBhvr>
                                      <p:to>
                                        <p:strVal val="visible"/>
                                      </p:to>
                                    </p:set>
                                    <p:anim calcmode="lin" valueType="num">
                                      <p:cBhvr>
                                        <p:cTn id="7" dur="500" fill="hold"/>
                                        <p:tgtEl>
                                          <p:spTgt spid="88073"/>
                                        </p:tgtEl>
                                        <p:attrNameLst>
                                          <p:attrName>ppt_w</p:attrName>
                                        </p:attrNameLst>
                                      </p:cBhvr>
                                      <p:tavLst>
                                        <p:tav tm="0">
                                          <p:val>
                                            <p:strVal val="#ppt_w*0.70"/>
                                          </p:val>
                                        </p:tav>
                                        <p:tav tm="100000">
                                          <p:val>
                                            <p:strVal val="#ppt_w"/>
                                          </p:val>
                                        </p:tav>
                                      </p:tavLst>
                                    </p:anim>
                                    <p:anim calcmode="lin" valueType="num">
                                      <p:cBhvr>
                                        <p:cTn id="8" dur="500" fill="hold"/>
                                        <p:tgtEl>
                                          <p:spTgt spid="88073"/>
                                        </p:tgtEl>
                                        <p:attrNameLst>
                                          <p:attrName>ppt_h</p:attrName>
                                        </p:attrNameLst>
                                      </p:cBhvr>
                                      <p:tavLst>
                                        <p:tav tm="0">
                                          <p:val>
                                            <p:strVal val="#ppt_h"/>
                                          </p:val>
                                        </p:tav>
                                        <p:tav tm="100000">
                                          <p:val>
                                            <p:strVal val="#ppt_h"/>
                                          </p:val>
                                        </p:tav>
                                      </p:tavLst>
                                    </p:anim>
                                    <p:animEffect transition="in" filter="fade">
                                      <p:cBhvr>
                                        <p:cTn id="9" dur="500"/>
                                        <p:tgtEl>
                                          <p:spTgt spid="8807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8074"/>
                                        </p:tgtEl>
                                        <p:attrNameLst>
                                          <p:attrName>style.visibility</p:attrName>
                                        </p:attrNameLst>
                                      </p:cBhvr>
                                      <p:to>
                                        <p:strVal val="visible"/>
                                      </p:to>
                                    </p:set>
                                    <p:anim calcmode="lin" valueType="num">
                                      <p:cBhvr>
                                        <p:cTn id="14" dur="500" fill="hold"/>
                                        <p:tgtEl>
                                          <p:spTgt spid="88074"/>
                                        </p:tgtEl>
                                        <p:attrNameLst>
                                          <p:attrName>ppt_w</p:attrName>
                                        </p:attrNameLst>
                                      </p:cBhvr>
                                      <p:tavLst>
                                        <p:tav tm="0">
                                          <p:val>
                                            <p:fltVal val="0.000000"/>
                                          </p:val>
                                        </p:tav>
                                        <p:tav tm="100000">
                                          <p:val>
                                            <p:strVal val="#ppt_w"/>
                                          </p:val>
                                        </p:tav>
                                      </p:tavLst>
                                    </p:anim>
                                    <p:anim calcmode="lin" valueType="num">
                                      <p:cBhvr>
                                        <p:cTn id="15" dur="500" fill="hold"/>
                                        <p:tgtEl>
                                          <p:spTgt spid="88074"/>
                                        </p:tgtEl>
                                        <p:attrNameLst>
                                          <p:attrName>ppt_h</p:attrName>
                                        </p:attrNameLst>
                                      </p:cBhvr>
                                      <p:tavLst>
                                        <p:tav tm="0">
                                          <p:val>
                                            <p:fltVal val="0.000000"/>
                                          </p:val>
                                        </p:tav>
                                        <p:tav tm="100000">
                                          <p:val>
                                            <p:strVal val="#ppt_h"/>
                                          </p:val>
                                        </p:tav>
                                      </p:tavLst>
                                    </p:anim>
                                    <p:animEffect transition="in" filter="fade">
                                      <p:cBhvr>
                                        <p:cTn id="16" dur="500"/>
                                        <p:tgtEl>
                                          <p:spTgt spid="8807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8075"/>
                                        </p:tgtEl>
                                        <p:attrNameLst>
                                          <p:attrName>style.visibility</p:attrName>
                                        </p:attrNameLst>
                                      </p:cBhvr>
                                      <p:to>
                                        <p:strVal val="visible"/>
                                      </p:to>
                                    </p:set>
                                    <p:anim calcmode="lin" valueType="num">
                                      <p:cBhvr>
                                        <p:cTn id="19" dur="500" fill="hold"/>
                                        <p:tgtEl>
                                          <p:spTgt spid="88075"/>
                                        </p:tgtEl>
                                        <p:attrNameLst>
                                          <p:attrName>ppt_w</p:attrName>
                                        </p:attrNameLst>
                                      </p:cBhvr>
                                      <p:tavLst>
                                        <p:tav tm="0">
                                          <p:val>
                                            <p:fltVal val="0.000000"/>
                                          </p:val>
                                        </p:tav>
                                        <p:tav tm="100000">
                                          <p:val>
                                            <p:strVal val="#ppt_w"/>
                                          </p:val>
                                        </p:tav>
                                      </p:tavLst>
                                    </p:anim>
                                    <p:anim calcmode="lin" valueType="num">
                                      <p:cBhvr>
                                        <p:cTn id="20" dur="500" fill="hold"/>
                                        <p:tgtEl>
                                          <p:spTgt spid="88075"/>
                                        </p:tgtEl>
                                        <p:attrNameLst>
                                          <p:attrName>ppt_h</p:attrName>
                                        </p:attrNameLst>
                                      </p:cBhvr>
                                      <p:tavLst>
                                        <p:tav tm="0">
                                          <p:val>
                                            <p:fltVal val="0.000000"/>
                                          </p:val>
                                        </p:tav>
                                        <p:tav tm="100000">
                                          <p:val>
                                            <p:strVal val="#ppt_h"/>
                                          </p:val>
                                        </p:tav>
                                      </p:tavLst>
                                    </p:anim>
                                    <p:animEffect transition="in" filter="fade">
                                      <p:cBhvr>
                                        <p:cTn id="21" dur="500"/>
                                        <p:tgtEl>
                                          <p:spTgt spid="8807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1" nodeType="clickEffect">
                                  <p:stCondLst>
                                    <p:cond delay="0"/>
                                  </p:stCondLst>
                                  <p:childTnLst>
                                    <p:animRot by="21600000">
                                      <p:cBhvr>
                                        <p:cTn id="25" dur="2000" fill="hold"/>
                                        <p:tgtEl>
                                          <p:spTgt spid="88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animBg="1"/>
      <p:bldP spid="88074" grpId="0" animBg="1"/>
      <p:bldP spid="88074" grpId="1" animBg="1"/>
      <p:bldP spid="8807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57346" descr="2ecd5bffdf174dc0fd037f9d"/>
          <p:cNvPicPr>
            <a:picLocks noChangeAspect="1"/>
          </p:cNvPicPr>
          <p:nvPr/>
        </p:nvPicPr>
        <p:blipFill>
          <a:blip r:embed="rId1"/>
          <a:stretch>
            <a:fillRect/>
          </a:stretch>
        </p:blipFill>
        <p:spPr>
          <a:xfrm>
            <a:off x="1728788" y="0"/>
            <a:ext cx="9144000" cy="6610350"/>
          </a:xfrm>
          <a:prstGeom prst="rect">
            <a:avLst/>
          </a:prstGeom>
          <a:noFill/>
          <a:ln w="9525">
            <a:noFill/>
          </a:ln>
        </p:spPr>
      </p:pic>
      <p:sp>
        <p:nvSpPr>
          <p:cNvPr id="18434" name="文本框 1"/>
          <p:cNvSpPr txBox="1"/>
          <p:nvPr/>
        </p:nvSpPr>
        <p:spPr>
          <a:xfrm>
            <a:off x="2349501" y="388938"/>
            <a:ext cx="5391150" cy="640080"/>
          </a:xfrm>
          <a:prstGeom prst="rect">
            <a:avLst/>
          </a:prstGeom>
          <a:noFill/>
          <a:ln w="9525">
            <a:noFill/>
          </a:ln>
        </p:spPr>
        <p:txBody>
          <a:bodyPr wrap="square" anchor="t">
            <a:spAutoFit/>
          </a:bodyPr>
          <a:p>
            <a:pPr lvl="0"/>
            <a:r>
              <a:rPr lang="zh-CN" altLang="en-US" sz="3600" b="1">
                <a:latin typeface="Arial" panose="020B0604020202020204" pitchFamily="34" charset="0"/>
                <a:ea typeface="宋体" panose="02010600030101010101" pitchFamily="2" charset="-122"/>
              </a:rPr>
              <a:t>三、民族工业</a:t>
            </a:r>
            <a:endParaRPr lang="zh-CN" altLang="en-US" sz="3600" b="1">
              <a:latin typeface="Arial" panose="020B0604020202020204" pitchFamily="34" charset="0"/>
              <a:ea typeface="宋体" panose="02010600030101010101" pitchFamily="2" charset="-122"/>
            </a:endParaRPr>
          </a:p>
        </p:txBody>
      </p:sp>
      <p:sp>
        <p:nvSpPr>
          <p:cNvPr id="18435" name="文本框 2"/>
          <p:cNvSpPr txBox="1"/>
          <p:nvPr/>
        </p:nvSpPr>
        <p:spPr>
          <a:xfrm>
            <a:off x="2129155" y="1349375"/>
            <a:ext cx="2681605" cy="518160"/>
          </a:xfrm>
          <a:prstGeom prst="rect">
            <a:avLst/>
          </a:prstGeom>
          <a:noFill/>
          <a:ln w="9525">
            <a:noFill/>
          </a:ln>
        </p:spPr>
        <p:txBody>
          <a:bodyPr wrap="square" anchor="t">
            <a:spAutoFit/>
          </a:bodyPr>
          <a:p>
            <a:pPr lvl="0"/>
            <a:r>
              <a:rPr lang="en-US" altLang="zh-CN" sz="2800" b="1">
                <a:solidFill>
                  <a:srgbClr val="009900"/>
                </a:solidFill>
                <a:latin typeface="Arial" panose="020B0604020202020204" pitchFamily="34" charset="0"/>
                <a:ea typeface="宋体" panose="02010600030101010101" pitchFamily="2" charset="-122"/>
              </a:rPr>
              <a:t>1</a:t>
            </a:r>
            <a:r>
              <a:rPr lang="zh-CN" altLang="en-US" sz="2800" b="1">
                <a:solidFill>
                  <a:srgbClr val="009900"/>
                </a:solidFill>
                <a:latin typeface="Arial" panose="020B0604020202020204" pitchFamily="34" charset="0"/>
                <a:ea typeface="宋体" panose="02010600030101010101" pitchFamily="2" charset="-122"/>
              </a:rPr>
              <a:t>、产生时间：</a:t>
            </a:r>
            <a:endParaRPr lang="zh-CN" altLang="en-US" sz="2800" b="1">
              <a:solidFill>
                <a:srgbClr val="009900"/>
              </a:solidFill>
              <a:latin typeface="Arial" panose="020B0604020202020204" pitchFamily="34" charset="0"/>
              <a:ea typeface="宋体" panose="02010600030101010101" pitchFamily="2" charset="-122"/>
            </a:endParaRPr>
          </a:p>
        </p:txBody>
      </p:sp>
      <p:sp>
        <p:nvSpPr>
          <p:cNvPr id="18436" name="文本框 3"/>
          <p:cNvSpPr txBox="1"/>
          <p:nvPr/>
        </p:nvSpPr>
        <p:spPr>
          <a:xfrm>
            <a:off x="2185035" y="2132330"/>
            <a:ext cx="2625725" cy="518160"/>
          </a:xfrm>
          <a:prstGeom prst="rect">
            <a:avLst/>
          </a:prstGeom>
          <a:noFill/>
          <a:ln w="9525">
            <a:noFill/>
          </a:ln>
        </p:spPr>
        <p:txBody>
          <a:bodyPr wrap="square" anchor="t">
            <a:spAutoFit/>
          </a:bodyPr>
          <a:p>
            <a:pPr lvl="0"/>
            <a:r>
              <a:rPr lang="en-US" altLang="zh-CN" sz="2800" b="1">
                <a:solidFill>
                  <a:srgbClr val="0000CC"/>
                </a:solidFill>
                <a:latin typeface="Arial" panose="020B0604020202020204" pitchFamily="34" charset="0"/>
                <a:ea typeface="宋体" panose="02010600030101010101" pitchFamily="2" charset="-122"/>
              </a:rPr>
              <a:t>2</a:t>
            </a:r>
            <a:r>
              <a:rPr lang="zh-CN" altLang="en-US" sz="2800" b="1">
                <a:solidFill>
                  <a:srgbClr val="0000CC"/>
                </a:solidFill>
                <a:latin typeface="Arial" panose="020B0604020202020204" pitchFamily="34" charset="0"/>
                <a:ea typeface="宋体" panose="02010600030101010101" pitchFamily="2" charset="-122"/>
              </a:rPr>
              <a:t>、产生原因：</a:t>
            </a:r>
            <a:endParaRPr lang="zh-CN" altLang="en-US" sz="2800" b="1">
              <a:solidFill>
                <a:srgbClr val="0000CC"/>
              </a:solidFill>
              <a:latin typeface="Arial" panose="020B0604020202020204" pitchFamily="34" charset="0"/>
              <a:ea typeface="宋体" panose="02010600030101010101" pitchFamily="2" charset="-122"/>
            </a:endParaRPr>
          </a:p>
        </p:txBody>
      </p:sp>
      <p:sp>
        <p:nvSpPr>
          <p:cNvPr id="2" name="文本框 1"/>
          <p:cNvSpPr txBox="1"/>
          <p:nvPr/>
        </p:nvSpPr>
        <p:spPr>
          <a:xfrm>
            <a:off x="4789488" y="1339850"/>
            <a:ext cx="3587750" cy="518160"/>
          </a:xfrm>
          <a:prstGeom prst="rect">
            <a:avLst/>
          </a:prstGeom>
          <a:noFill/>
          <a:ln w="9525">
            <a:noFill/>
          </a:ln>
        </p:spPr>
        <p:txBody>
          <a:bodyPr wrap="square" anchor="t">
            <a:spAutoFit/>
          </a:bodyPr>
          <a:p>
            <a:pPr lvl="0"/>
            <a:r>
              <a:rPr lang="zh-CN" altLang="en-US" sz="2800" b="1">
                <a:solidFill>
                  <a:srgbClr val="009900"/>
                </a:solidFill>
                <a:latin typeface="Arial" panose="020B0604020202020204" pitchFamily="34" charset="0"/>
                <a:ea typeface="宋体" panose="02010600030101010101" pitchFamily="2" charset="-122"/>
              </a:rPr>
              <a:t>19世纪70年代前后</a:t>
            </a:r>
            <a:endParaRPr lang="zh-CN" altLang="en-US" sz="2800" b="1">
              <a:solidFill>
                <a:srgbClr val="009900"/>
              </a:solidFill>
              <a:latin typeface="Arial" panose="020B0604020202020204" pitchFamily="34" charset="0"/>
              <a:ea typeface="宋体" panose="02010600030101010101" pitchFamily="2" charset="-122"/>
            </a:endParaRPr>
          </a:p>
        </p:txBody>
      </p:sp>
      <p:sp>
        <p:nvSpPr>
          <p:cNvPr id="3" name="文本框 2"/>
          <p:cNvSpPr txBox="1"/>
          <p:nvPr/>
        </p:nvSpPr>
        <p:spPr>
          <a:xfrm>
            <a:off x="4716463" y="1916113"/>
            <a:ext cx="5648325" cy="1371600"/>
          </a:xfrm>
          <a:prstGeom prst="rect">
            <a:avLst/>
          </a:prstGeom>
          <a:noFill/>
          <a:ln w="9525">
            <a:noFill/>
          </a:ln>
        </p:spPr>
        <p:txBody>
          <a:bodyPr wrap="square" anchor="t">
            <a:spAutoFit/>
          </a:bodyPr>
          <a:p>
            <a:pPr lvl="0"/>
            <a:r>
              <a:rPr lang="zh-CN" altLang="en-US" sz="2800" b="1">
                <a:solidFill>
                  <a:srgbClr val="0000CC"/>
                </a:solidFill>
                <a:latin typeface="Arial" panose="020B0604020202020204" pitchFamily="34" charset="0"/>
                <a:ea typeface="宋体" panose="02010600030101010101" pitchFamily="2" charset="-122"/>
                <a:sym typeface="Arial" panose="020B0604020202020204" pitchFamily="34" charset="0"/>
              </a:rPr>
              <a:t>小农经济开始解体提供了劳动力和市场；外资企业和洋务派创办工业的刺激和影响。</a:t>
            </a:r>
            <a:endParaRPr lang="en-US" altLang="zh-CN" sz="2800" b="1">
              <a:solidFill>
                <a:srgbClr val="0000CC"/>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descr="Untitled-3"/>
          <p:cNvPicPr>
            <a:picLocks noChangeAspect="1"/>
          </p:cNvPicPr>
          <p:nvPr/>
        </p:nvPicPr>
        <p:blipFill>
          <a:blip r:embed="rId1"/>
          <a:stretch>
            <a:fillRect/>
          </a:stretch>
        </p:blipFill>
        <p:spPr>
          <a:xfrm>
            <a:off x="1995488" y="76200"/>
            <a:ext cx="10606087" cy="6781800"/>
          </a:xfrm>
          <a:prstGeom prst="rect">
            <a:avLst/>
          </a:prstGeom>
          <a:noFill/>
          <a:ln w="9525">
            <a:noFill/>
          </a:ln>
        </p:spPr>
      </p:pic>
      <p:pic>
        <p:nvPicPr>
          <p:cNvPr id="20483" name="Picture 3" descr="0057">
            <a:hlinkClick r:id="rId2" action="ppaction://hlinksldjump"/>
          </p:cNvPr>
          <p:cNvPicPr>
            <a:picLocks noChangeAspect="1"/>
          </p:cNvPicPr>
          <p:nvPr/>
        </p:nvPicPr>
        <p:blipFill>
          <a:blip r:embed="rId3"/>
          <a:stretch>
            <a:fillRect/>
          </a:stretch>
        </p:blipFill>
        <p:spPr>
          <a:xfrm>
            <a:off x="6265863" y="4365625"/>
            <a:ext cx="630237" cy="457200"/>
          </a:xfrm>
          <a:prstGeom prst="rect">
            <a:avLst/>
          </a:prstGeom>
          <a:noFill/>
          <a:ln w="9525">
            <a:noFill/>
          </a:ln>
        </p:spPr>
      </p:pic>
      <p:pic>
        <p:nvPicPr>
          <p:cNvPr id="20484" name="Picture 4" descr="0057">
            <a:hlinkClick r:id="rId2" action="ppaction://hlinksldjump"/>
          </p:cNvPr>
          <p:cNvPicPr>
            <a:picLocks noChangeAspect="1"/>
          </p:cNvPicPr>
          <p:nvPr/>
        </p:nvPicPr>
        <p:blipFill>
          <a:blip r:embed="rId3"/>
          <a:stretch>
            <a:fillRect/>
          </a:stretch>
        </p:blipFill>
        <p:spPr>
          <a:xfrm>
            <a:off x="6265863" y="5805488"/>
            <a:ext cx="630237" cy="457200"/>
          </a:xfrm>
          <a:prstGeom prst="rect">
            <a:avLst/>
          </a:prstGeom>
          <a:noFill/>
          <a:ln w="9525">
            <a:noFill/>
          </a:ln>
        </p:spPr>
      </p:pic>
      <p:pic>
        <p:nvPicPr>
          <p:cNvPr id="20485" name="Picture 5" descr="0057">
            <a:hlinkClick r:id="rId2" action="ppaction://hlinksldjump"/>
          </p:cNvPr>
          <p:cNvPicPr>
            <a:picLocks noChangeAspect="1"/>
          </p:cNvPicPr>
          <p:nvPr/>
        </p:nvPicPr>
        <p:blipFill>
          <a:blip r:embed="rId3"/>
          <a:stretch>
            <a:fillRect/>
          </a:stretch>
        </p:blipFill>
        <p:spPr>
          <a:xfrm>
            <a:off x="6365875" y="4916488"/>
            <a:ext cx="630238" cy="457200"/>
          </a:xfrm>
          <a:prstGeom prst="rect">
            <a:avLst/>
          </a:prstGeom>
          <a:noFill/>
          <a:ln w="9525">
            <a:noFill/>
          </a:ln>
        </p:spPr>
      </p:pic>
      <p:pic>
        <p:nvPicPr>
          <p:cNvPr id="20486" name="Picture 6" descr="0057">
            <a:hlinkClick r:id="rId2" action="ppaction://hlinksldjump"/>
          </p:cNvPr>
          <p:cNvPicPr>
            <a:picLocks noChangeAspect="1"/>
          </p:cNvPicPr>
          <p:nvPr/>
        </p:nvPicPr>
        <p:blipFill>
          <a:blip r:embed="rId3"/>
          <a:stretch>
            <a:fillRect/>
          </a:stretch>
        </p:blipFill>
        <p:spPr>
          <a:xfrm>
            <a:off x="7059613" y="4772025"/>
            <a:ext cx="630237" cy="457200"/>
          </a:xfrm>
          <a:prstGeom prst="rect">
            <a:avLst/>
          </a:prstGeom>
          <a:noFill/>
          <a:ln w="9525">
            <a:noFill/>
          </a:ln>
        </p:spPr>
      </p:pic>
      <p:pic>
        <p:nvPicPr>
          <p:cNvPr id="20487" name="Picture 7" descr="0057">
            <a:hlinkClick r:id="rId2" action="ppaction://hlinksldjump"/>
          </p:cNvPr>
          <p:cNvPicPr>
            <a:picLocks noChangeAspect="1"/>
          </p:cNvPicPr>
          <p:nvPr/>
        </p:nvPicPr>
        <p:blipFill>
          <a:blip r:embed="rId3"/>
          <a:stretch>
            <a:fillRect/>
          </a:stretch>
        </p:blipFill>
        <p:spPr>
          <a:xfrm>
            <a:off x="7853363" y="5276850"/>
            <a:ext cx="630237" cy="457200"/>
          </a:xfrm>
          <a:prstGeom prst="rect">
            <a:avLst/>
          </a:prstGeom>
          <a:noFill/>
          <a:ln w="9525">
            <a:noFill/>
          </a:ln>
        </p:spPr>
      </p:pic>
      <p:pic>
        <p:nvPicPr>
          <p:cNvPr id="20488" name="Picture 8" descr="0057">
            <a:hlinkClick r:id="rId2" action="ppaction://hlinksldjump"/>
          </p:cNvPr>
          <p:cNvPicPr>
            <a:picLocks noChangeAspect="1"/>
          </p:cNvPicPr>
          <p:nvPr/>
        </p:nvPicPr>
        <p:blipFill>
          <a:blip r:embed="rId3"/>
          <a:stretch>
            <a:fillRect/>
          </a:stretch>
        </p:blipFill>
        <p:spPr>
          <a:xfrm>
            <a:off x="6365875" y="1963738"/>
            <a:ext cx="630238" cy="457200"/>
          </a:xfrm>
          <a:prstGeom prst="rect">
            <a:avLst/>
          </a:prstGeom>
          <a:noFill/>
          <a:ln w="9525">
            <a:noFill/>
          </a:ln>
        </p:spPr>
      </p:pic>
      <p:pic>
        <p:nvPicPr>
          <p:cNvPr id="20489" name="Picture 9" descr="0057">
            <a:hlinkClick r:id="rId2" action="ppaction://hlinksldjump"/>
          </p:cNvPr>
          <p:cNvPicPr>
            <a:picLocks noChangeAspect="1"/>
          </p:cNvPicPr>
          <p:nvPr/>
        </p:nvPicPr>
        <p:blipFill>
          <a:blip r:embed="rId3"/>
          <a:stretch>
            <a:fillRect/>
          </a:stretch>
        </p:blipFill>
        <p:spPr>
          <a:xfrm>
            <a:off x="6464300" y="2819400"/>
            <a:ext cx="630238" cy="457200"/>
          </a:xfrm>
          <a:prstGeom prst="rect">
            <a:avLst/>
          </a:prstGeom>
          <a:noFill/>
          <a:ln w="9525">
            <a:noFill/>
          </a:ln>
        </p:spPr>
      </p:pic>
      <p:pic>
        <p:nvPicPr>
          <p:cNvPr id="20490" name="Picture 10" descr="0057">
            <a:hlinkClick r:id="rId2" action="ppaction://hlinksldjump"/>
          </p:cNvPr>
          <p:cNvPicPr>
            <a:picLocks noChangeAspect="1"/>
          </p:cNvPicPr>
          <p:nvPr/>
        </p:nvPicPr>
        <p:blipFill>
          <a:blip r:embed="rId3"/>
          <a:stretch>
            <a:fillRect/>
          </a:stretch>
        </p:blipFill>
        <p:spPr>
          <a:xfrm>
            <a:off x="9244013" y="3276600"/>
            <a:ext cx="628650" cy="457200"/>
          </a:xfrm>
          <a:prstGeom prst="rect">
            <a:avLst/>
          </a:prstGeom>
          <a:noFill/>
          <a:ln w="9525">
            <a:noFill/>
          </a:ln>
        </p:spPr>
      </p:pic>
      <p:pic>
        <p:nvPicPr>
          <p:cNvPr id="20491" name="Picture 11" descr="0057">
            <a:hlinkClick r:id="rId2" action="ppaction://hlinksldjump"/>
          </p:cNvPr>
          <p:cNvPicPr>
            <a:picLocks noChangeAspect="1"/>
          </p:cNvPicPr>
          <p:nvPr/>
        </p:nvPicPr>
        <p:blipFill>
          <a:blip r:embed="rId3"/>
          <a:stretch>
            <a:fillRect/>
          </a:stretch>
        </p:blipFill>
        <p:spPr>
          <a:xfrm>
            <a:off x="9774238" y="5734050"/>
            <a:ext cx="630237" cy="457200"/>
          </a:xfrm>
          <a:prstGeom prst="rect">
            <a:avLst/>
          </a:prstGeom>
          <a:noFill/>
          <a:ln w="9525">
            <a:noFill/>
          </a:ln>
        </p:spPr>
      </p:pic>
      <p:pic>
        <p:nvPicPr>
          <p:cNvPr id="20492" name="Picture 12" descr="0057">
            <a:hlinkClick r:id="rId2" action="ppaction://hlinksldjump"/>
          </p:cNvPr>
          <p:cNvPicPr>
            <a:picLocks noChangeAspect="1"/>
          </p:cNvPicPr>
          <p:nvPr/>
        </p:nvPicPr>
        <p:blipFill>
          <a:blip r:embed="rId3"/>
          <a:stretch>
            <a:fillRect/>
          </a:stretch>
        </p:blipFill>
        <p:spPr>
          <a:xfrm>
            <a:off x="6762750" y="3124200"/>
            <a:ext cx="630238" cy="457200"/>
          </a:xfrm>
          <a:prstGeom prst="rect">
            <a:avLst/>
          </a:prstGeom>
          <a:noFill/>
          <a:ln w="9525">
            <a:noFill/>
          </a:ln>
        </p:spPr>
      </p:pic>
      <p:pic>
        <p:nvPicPr>
          <p:cNvPr id="20493" name="Picture 13" descr="0057">
            <a:hlinkClick r:id="rId2" action="ppaction://hlinksldjump"/>
          </p:cNvPr>
          <p:cNvPicPr>
            <a:picLocks noChangeAspect="1"/>
          </p:cNvPicPr>
          <p:nvPr/>
        </p:nvPicPr>
        <p:blipFill>
          <a:blip r:embed="rId3"/>
          <a:stretch>
            <a:fillRect/>
          </a:stretch>
        </p:blipFill>
        <p:spPr>
          <a:xfrm>
            <a:off x="4621213" y="2209800"/>
            <a:ext cx="630237" cy="457200"/>
          </a:xfrm>
          <a:prstGeom prst="rect">
            <a:avLst/>
          </a:prstGeom>
          <a:noFill/>
          <a:ln w="9525">
            <a:noFill/>
          </a:ln>
        </p:spPr>
      </p:pic>
      <p:pic>
        <p:nvPicPr>
          <p:cNvPr id="20494" name="Picture 14" descr="0057">
            <a:hlinkClick r:id="rId2" action="ppaction://hlinksldjump"/>
          </p:cNvPr>
          <p:cNvPicPr>
            <a:picLocks noChangeAspect="1"/>
          </p:cNvPicPr>
          <p:nvPr/>
        </p:nvPicPr>
        <p:blipFill>
          <a:blip r:embed="rId3"/>
          <a:stretch>
            <a:fillRect/>
          </a:stretch>
        </p:blipFill>
        <p:spPr>
          <a:xfrm>
            <a:off x="4479925" y="1916113"/>
            <a:ext cx="630238" cy="457200"/>
          </a:xfrm>
          <a:prstGeom prst="rect">
            <a:avLst/>
          </a:prstGeom>
          <a:noFill/>
          <a:ln w="9525">
            <a:noFill/>
          </a:ln>
        </p:spPr>
      </p:pic>
      <p:pic>
        <p:nvPicPr>
          <p:cNvPr id="20495" name="Picture 15" descr="0057">
            <a:hlinkClick r:id="rId2" action="ppaction://hlinksldjump"/>
          </p:cNvPr>
          <p:cNvPicPr>
            <a:picLocks noChangeAspect="1"/>
          </p:cNvPicPr>
          <p:nvPr/>
        </p:nvPicPr>
        <p:blipFill>
          <a:blip r:embed="rId3"/>
          <a:stretch>
            <a:fillRect/>
          </a:stretch>
        </p:blipFill>
        <p:spPr>
          <a:xfrm>
            <a:off x="5075238" y="2035175"/>
            <a:ext cx="630237" cy="457200"/>
          </a:xfrm>
          <a:prstGeom prst="rect">
            <a:avLst/>
          </a:prstGeom>
          <a:noFill/>
          <a:ln w="9525">
            <a:noFill/>
          </a:ln>
        </p:spPr>
      </p:pic>
      <p:pic>
        <p:nvPicPr>
          <p:cNvPr id="20496" name="Picture 16" descr="0057">
            <a:hlinkClick r:id="rId2" action="ppaction://hlinksldjump"/>
          </p:cNvPr>
          <p:cNvPicPr>
            <a:picLocks noChangeAspect="1"/>
          </p:cNvPicPr>
          <p:nvPr/>
        </p:nvPicPr>
        <p:blipFill>
          <a:blip r:embed="rId3"/>
          <a:stretch>
            <a:fillRect/>
          </a:stretch>
        </p:blipFill>
        <p:spPr>
          <a:xfrm>
            <a:off x="2794000" y="1268413"/>
            <a:ext cx="630238" cy="457200"/>
          </a:xfrm>
          <a:prstGeom prst="rect">
            <a:avLst/>
          </a:prstGeom>
          <a:noFill/>
          <a:ln w="9525">
            <a:noFill/>
          </a:ln>
        </p:spPr>
      </p:pic>
      <p:pic>
        <p:nvPicPr>
          <p:cNvPr id="20497" name="Picture 17" descr="0057">
            <a:hlinkClick r:id="rId2" action="ppaction://hlinksldjump"/>
          </p:cNvPr>
          <p:cNvPicPr>
            <a:picLocks noChangeAspect="1"/>
          </p:cNvPicPr>
          <p:nvPr/>
        </p:nvPicPr>
        <p:blipFill>
          <a:blip r:embed="rId3"/>
          <a:stretch>
            <a:fillRect/>
          </a:stretch>
        </p:blipFill>
        <p:spPr>
          <a:xfrm>
            <a:off x="6861175" y="2251075"/>
            <a:ext cx="630238" cy="457200"/>
          </a:xfrm>
          <a:prstGeom prst="rect">
            <a:avLst/>
          </a:prstGeom>
          <a:noFill/>
          <a:ln w="9525">
            <a:noFill/>
          </a:ln>
        </p:spPr>
      </p:pic>
      <p:pic>
        <p:nvPicPr>
          <p:cNvPr id="20498" name="Picture 18" descr="0057">
            <a:hlinkClick r:id="rId2" action="ppaction://hlinksldjump"/>
          </p:cNvPr>
          <p:cNvPicPr>
            <a:picLocks noChangeAspect="1"/>
          </p:cNvPicPr>
          <p:nvPr/>
        </p:nvPicPr>
        <p:blipFill>
          <a:blip r:embed="rId3"/>
          <a:stretch>
            <a:fillRect/>
          </a:stretch>
        </p:blipFill>
        <p:spPr>
          <a:xfrm>
            <a:off x="2990850" y="739775"/>
            <a:ext cx="630238" cy="457200"/>
          </a:xfrm>
          <a:prstGeom prst="rect">
            <a:avLst/>
          </a:prstGeom>
          <a:noFill/>
          <a:ln w="9525">
            <a:noFill/>
          </a:ln>
        </p:spPr>
      </p:pic>
      <p:pic>
        <p:nvPicPr>
          <p:cNvPr id="20499" name="Picture 19" descr="0057">
            <a:hlinkClick r:id="rId2" action="ppaction://hlinksldjump"/>
          </p:cNvPr>
          <p:cNvPicPr>
            <a:picLocks noChangeAspect="1"/>
          </p:cNvPicPr>
          <p:nvPr/>
        </p:nvPicPr>
        <p:blipFill>
          <a:blip r:embed="rId3"/>
          <a:stretch>
            <a:fillRect/>
          </a:stretch>
        </p:blipFill>
        <p:spPr>
          <a:xfrm>
            <a:off x="3886200" y="523875"/>
            <a:ext cx="628650" cy="457200"/>
          </a:xfrm>
          <a:prstGeom prst="rect">
            <a:avLst/>
          </a:prstGeom>
          <a:noFill/>
          <a:ln w="9525">
            <a:noFill/>
          </a:ln>
        </p:spPr>
      </p:pic>
      <p:pic>
        <p:nvPicPr>
          <p:cNvPr id="20500" name="Picture 20" descr="0057">
            <a:hlinkClick r:id="rId2" action="ppaction://hlinksldjump"/>
          </p:cNvPr>
          <p:cNvPicPr>
            <a:picLocks noChangeAspect="1"/>
          </p:cNvPicPr>
          <p:nvPr/>
        </p:nvPicPr>
        <p:blipFill>
          <a:blip r:embed="rId3"/>
          <a:stretch>
            <a:fillRect/>
          </a:stretch>
        </p:blipFill>
        <p:spPr>
          <a:xfrm>
            <a:off x="4479925" y="908050"/>
            <a:ext cx="630238" cy="457200"/>
          </a:xfrm>
          <a:prstGeom prst="rect">
            <a:avLst/>
          </a:prstGeom>
          <a:noFill/>
          <a:ln w="9525">
            <a:noFill/>
          </a:ln>
        </p:spPr>
      </p:pic>
      <p:pic>
        <p:nvPicPr>
          <p:cNvPr id="20501" name="Picture 21" descr="0057">
            <a:hlinkClick r:id="rId2" action="ppaction://hlinksldjump"/>
          </p:cNvPr>
          <p:cNvPicPr>
            <a:picLocks noChangeAspect="1"/>
          </p:cNvPicPr>
          <p:nvPr/>
        </p:nvPicPr>
        <p:blipFill>
          <a:blip r:embed="rId3"/>
          <a:stretch>
            <a:fillRect/>
          </a:stretch>
        </p:blipFill>
        <p:spPr>
          <a:xfrm>
            <a:off x="4876800" y="1243013"/>
            <a:ext cx="630238" cy="457200"/>
          </a:xfrm>
          <a:prstGeom prst="rect">
            <a:avLst/>
          </a:prstGeom>
          <a:noFill/>
          <a:ln w="9525">
            <a:noFill/>
          </a:ln>
        </p:spPr>
      </p:pic>
      <p:pic>
        <p:nvPicPr>
          <p:cNvPr id="20502" name="Picture 22" descr="0057">
            <a:hlinkClick r:id="rId2" action="ppaction://hlinksldjump"/>
          </p:cNvPr>
          <p:cNvPicPr>
            <a:picLocks noChangeAspect="1"/>
          </p:cNvPicPr>
          <p:nvPr/>
        </p:nvPicPr>
        <p:blipFill>
          <a:blip r:embed="rId3"/>
          <a:stretch>
            <a:fillRect/>
          </a:stretch>
        </p:blipFill>
        <p:spPr>
          <a:xfrm>
            <a:off x="5173663" y="1100138"/>
            <a:ext cx="630237" cy="457200"/>
          </a:xfrm>
          <a:prstGeom prst="rect">
            <a:avLst/>
          </a:prstGeom>
          <a:noFill/>
          <a:ln w="9525">
            <a:noFill/>
          </a:ln>
        </p:spPr>
      </p:pic>
      <p:pic>
        <p:nvPicPr>
          <p:cNvPr id="20503" name="Picture 23" descr="0057">
            <a:hlinkClick r:id="rId2" action="ppaction://hlinksldjump"/>
          </p:cNvPr>
          <p:cNvPicPr>
            <a:picLocks noChangeAspect="1"/>
          </p:cNvPicPr>
          <p:nvPr/>
        </p:nvPicPr>
        <p:blipFill>
          <a:blip r:embed="rId3"/>
          <a:stretch>
            <a:fillRect/>
          </a:stretch>
        </p:blipFill>
        <p:spPr>
          <a:xfrm>
            <a:off x="4876800" y="884238"/>
            <a:ext cx="630238" cy="457200"/>
          </a:xfrm>
          <a:prstGeom prst="rect">
            <a:avLst/>
          </a:prstGeom>
          <a:noFill/>
          <a:ln w="9525">
            <a:noFill/>
          </a:ln>
        </p:spPr>
      </p:pic>
      <p:pic>
        <p:nvPicPr>
          <p:cNvPr id="20504" name="Picture 24" descr="0057">
            <a:hlinkClick r:id="rId2" action="ppaction://hlinksldjump"/>
          </p:cNvPr>
          <p:cNvPicPr>
            <a:picLocks noChangeAspect="1"/>
          </p:cNvPicPr>
          <p:nvPr/>
        </p:nvPicPr>
        <p:blipFill>
          <a:blip r:embed="rId3"/>
          <a:stretch>
            <a:fillRect/>
          </a:stretch>
        </p:blipFill>
        <p:spPr>
          <a:xfrm>
            <a:off x="5472113" y="523875"/>
            <a:ext cx="630237" cy="457200"/>
          </a:xfrm>
          <a:prstGeom prst="rect">
            <a:avLst/>
          </a:prstGeom>
          <a:noFill/>
          <a:ln w="9525">
            <a:noFill/>
          </a:ln>
        </p:spPr>
      </p:pic>
      <p:pic>
        <p:nvPicPr>
          <p:cNvPr id="20505" name="Picture 25" descr="0057">
            <a:hlinkClick r:id="rId2" action="ppaction://hlinksldjump"/>
          </p:cNvPr>
          <p:cNvPicPr>
            <a:picLocks noChangeAspect="1"/>
          </p:cNvPicPr>
          <p:nvPr/>
        </p:nvPicPr>
        <p:blipFill>
          <a:blip r:embed="rId3"/>
          <a:stretch>
            <a:fillRect/>
          </a:stretch>
        </p:blipFill>
        <p:spPr>
          <a:xfrm>
            <a:off x="5307013" y="765175"/>
            <a:ext cx="630237" cy="457200"/>
          </a:xfrm>
          <a:prstGeom prst="rect">
            <a:avLst/>
          </a:prstGeom>
          <a:noFill/>
          <a:ln w="9525">
            <a:noFill/>
          </a:ln>
        </p:spPr>
      </p:pic>
      <p:pic>
        <p:nvPicPr>
          <p:cNvPr id="20506" name="Picture 26" descr="0057">
            <a:hlinkClick r:id="rId2" action="ppaction://hlinksldjump"/>
          </p:cNvPr>
          <p:cNvPicPr>
            <a:picLocks noChangeAspect="1"/>
          </p:cNvPicPr>
          <p:nvPr/>
        </p:nvPicPr>
        <p:blipFill>
          <a:blip r:embed="rId3"/>
          <a:stretch>
            <a:fillRect/>
          </a:stretch>
        </p:blipFill>
        <p:spPr>
          <a:xfrm>
            <a:off x="5572125" y="884238"/>
            <a:ext cx="630238" cy="457200"/>
          </a:xfrm>
          <a:prstGeom prst="rect">
            <a:avLst/>
          </a:prstGeom>
          <a:noFill/>
          <a:ln w="9525">
            <a:noFill/>
          </a:ln>
        </p:spPr>
      </p:pic>
      <p:pic>
        <p:nvPicPr>
          <p:cNvPr id="20507" name="Picture 27" descr="0057">
            <a:hlinkClick r:id="rId2" action="ppaction://hlinksldjump"/>
          </p:cNvPr>
          <p:cNvPicPr>
            <a:picLocks noChangeAspect="1"/>
          </p:cNvPicPr>
          <p:nvPr/>
        </p:nvPicPr>
        <p:blipFill>
          <a:blip r:embed="rId3"/>
          <a:stretch>
            <a:fillRect/>
          </a:stretch>
        </p:blipFill>
        <p:spPr>
          <a:xfrm>
            <a:off x="5870575" y="1268413"/>
            <a:ext cx="628650" cy="457200"/>
          </a:xfrm>
          <a:prstGeom prst="rect">
            <a:avLst/>
          </a:prstGeom>
          <a:noFill/>
          <a:ln w="9525">
            <a:noFill/>
          </a:ln>
        </p:spPr>
      </p:pic>
      <p:sp>
        <p:nvSpPr>
          <p:cNvPr id="20508" name="Text Box 28"/>
          <p:cNvSpPr txBox="1"/>
          <p:nvPr/>
        </p:nvSpPr>
        <p:spPr>
          <a:xfrm>
            <a:off x="10501313" y="5715000"/>
            <a:ext cx="2100262" cy="579438"/>
          </a:xfrm>
          <a:prstGeom prst="rect">
            <a:avLst/>
          </a:prstGeom>
          <a:solidFill>
            <a:srgbClr val="000066"/>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spcBef>
                <a:spcPct val="50000"/>
              </a:spcBef>
              <a:buClrTx/>
              <a:buNone/>
            </a:pPr>
            <a:r>
              <a:rPr lang="zh-CN" altLang="en-US" b="1" dirty="0">
                <a:solidFill>
                  <a:schemeClr val="bg1"/>
                </a:solidFill>
                <a:latin typeface="Times New Roman" panose="02020603050405020304" pitchFamily="18" charset="0"/>
                <a:ea typeface="黑体" panose="02010609060101010101" pitchFamily="49" charset="-122"/>
              </a:rPr>
              <a:t>纺织业</a:t>
            </a:r>
            <a:endParaRPr lang="zh-CN" altLang="en-US" b="1" dirty="0">
              <a:solidFill>
                <a:schemeClr val="bg1"/>
              </a:solidFill>
              <a:latin typeface="Times New Roman" panose="02020603050405020304" pitchFamily="18" charset="0"/>
              <a:ea typeface="黑体" panose="02010609060101010101" pitchFamily="49" charset="-122"/>
            </a:endParaRPr>
          </a:p>
        </p:txBody>
      </p:sp>
      <p:pic>
        <p:nvPicPr>
          <p:cNvPr id="20509" name="Picture 29" descr="0418">
            <a:hlinkClick r:id="rId4" action="ppaction://hlinksldjump"/>
          </p:cNvPr>
          <p:cNvPicPr>
            <a:picLocks noChangeAspect="1"/>
          </p:cNvPicPr>
          <p:nvPr/>
        </p:nvPicPr>
        <p:blipFill>
          <a:blip r:embed="rId5"/>
          <a:stretch>
            <a:fillRect/>
          </a:stretch>
        </p:blipFill>
        <p:spPr>
          <a:xfrm>
            <a:off x="6773863" y="4203700"/>
            <a:ext cx="419100" cy="304800"/>
          </a:xfrm>
          <a:prstGeom prst="rect">
            <a:avLst/>
          </a:prstGeom>
          <a:noFill/>
          <a:ln w="9525">
            <a:noFill/>
          </a:ln>
        </p:spPr>
      </p:pic>
      <p:pic>
        <p:nvPicPr>
          <p:cNvPr id="20510" name="Picture 30" descr="0418">
            <a:hlinkClick r:id="rId4" action="ppaction://hlinksldjump"/>
          </p:cNvPr>
          <p:cNvPicPr>
            <a:picLocks noChangeAspect="1"/>
          </p:cNvPicPr>
          <p:nvPr/>
        </p:nvPicPr>
        <p:blipFill>
          <a:blip r:embed="rId5"/>
          <a:stretch>
            <a:fillRect/>
          </a:stretch>
        </p:blipFill>
        <p:spPr>
          <a:xfrm>
            <a:off x="6773863" y="5500688"/>
            <a:ext cx="419100" cy="304800"/>
          </a:xfrm>
          <a:prstGeom prst="rect">
            <a:avLst/>
          </a:prstGeom>
          <a:noFill/>
          <a:ln w="9525">
            <a:noFill/>
          </a:ln>
        </p:spPr>
      </p:pic>
      <p:pic>
        <p:nvPicPr>
          <p:cNvPr id="20511" name="Picture 31" descr="0418">
            <a:hlinkClick r:id="rId4" action="ppaction://hlinksldjump"/>
          </p:cNvPr>
          <p:cNvPicPr>
            <a:picLocks noChangeAspect="1"/>
          </p:cNvPicPr>
          <p:nvPr/>
        </p:nvPicPr>
        <p:blipFill>
          <a:blip r:embed="rId5"/>
          <a:stretch>
            <a:fillRect/>
          </a:stretch>
        </p:blipFill>
        <p:spPr>
          <a:xfrm>
            <a:off x="8858250" y="4941888"/>
            <a:ext cx="420688" cy="304800"/>
          </a:xfrm>
          <a:prstGeom prst="rect">
            <a:avLst/>
          </a:prstGeom>
          <a:noFill/>
          <a:ln w="9525">
            <a:noFill/>
          </a:ln>
        </p:spPr>
      </p:pic>
      <p:pic>
        <p:nvPicPr>
          <p:cNvPr id="20512" name="Picture 32" descr="0418">
            <a:hlinkClick r:id="rId4" action="ppaction://hlinksldjump"/>
          </p:cNvPr>
          <p:cNvPicPr>
            <a:picLocks noChangeAspect="1"/>
          </p:cNvPicPr>
          <p:nvPr/>
        </p:nvPicPr>
        <p:blipFill>
          <a:blip r:embed="rId5"/>
          <a:stretch>
            <a:fillRect/>
          </a:stretch>
        </p:blipFill>
        <p:spPr>
          <a:xfrm>
            <a:off x="8262938" y="5300663"/>
            <a:ext cx="420687" cy="304800"/>
          </a:xfrm>
          <a:prstGeom prst="rect">
            <a:avLst/>
          </a:prstGeom>
          <a:noFill/>
          <a:ln w="9525">
            <a:noFill/>
          </a:ln>
        </p:spPr>
      </p:pic>
      <p:pic>
        <p:nvPicPr>
          <p:cNvPr id="20513" name="Picture 33" descr="0418">
            <a:hlinkClick r:id="rId4" action="ppaction://hlinksldjump"/>
          </p:cNvPr>
          <p:cNvPicPr>
            <a:picLocks noChangeAspect="1"/>
          </p:cNvPicPr>
          <p:nvPr/>
        </p:nvPicPr>
        <p:blipFill>
          <a:blip r:embed="rId5"/>
          <a:stretch>
            <a:fillRect/>
          </a:stretch>
        </p:blipFill>
        <p:spPr>
          <a:xfrm>
            <a:off x="7270750" y="3200400"/>
            <a:ext cx="419100" cy="304800"/>
          </a:xfrm>
          <a:prstGeom prst="rect">
            <a:avLst/>
          </a:prstGeom>
          <a:noFill/>
          <a:ln w="9525">
            <a:noFill/>
          </a:ln>
        </p:spPr>
      </p:pic>
      <p:pic>
        <p:nvPicPr>
          <p:cNvPr id="20514" name="Picture 34" descr="0418">
            <a:hlinkClick r:id="rId4" action="ppaction://hlinksldjump"/>
          </p:cNvPr>
          <p:cNvPicPr>
            <a:picLocks noChangeAspect="1"/>
          </p:cNvPicPr>
          <p:nvPr/>
        </p:nvPicPr>
        <p:blipFill>
          <a:blip r:embed="rId5"/>
          <a:stretch>
            <a:fillRect/>
          </a:stretch>
        </p:blipFill>
        <p:spPr>
          <a:xfrm>
            <a:off x="8064500" y="2979738"/>
            <a:ext cx="419100" cy="304800"/>
          </a:xfrm>
          <a:prstGeom prst="rect">
            <a:avLst/>
          </a:prstGeom>
          <a:noFill/>
          <a:ln w="9525">
            <a:noFill/>
          </a:ln>
        </p:spPr>
      </p:pic>
      <p:pic>
        <p:nvPicPr>
          <p:cNvPr id="20515" name="Picture 35" descr="0418">
            <a:hlinkClick r:id="rId4" action="ppaction://hlinksldjump"/>
          </p:cNvPr>
          <p:cNvPicPr>
            <a:picLocks noChangeAspect="1"/>
          </p:cNvPicPr>
          <p:nvPr/>
        </p:nvPicPr>
        <p:blipFill>
          <a:blip r:embed="rId5"/>
          <a:stretch>
            <a:fillRect/>
          </a:stretch>
        </p:blipFill>
        <p:spPr>
          <a:xfrm>
            <a:off x="6773863" y="4637088"/>
            <a:ext cx="419100" cy="304800"/>
          </a:xfrm>
          <a:prstGeom prst="rect">
            <a:avLst/>
          </a:prstGeom>
          <a:noFill/>
          <a:ln w="9525">
            <a:noFill/>
          </a:ln>
        </p:spPr>
      </p:pic>
      <p:pic>
        <p:nvPicPr>
          <p:cNvPr id="20516" name="Picture 36" descr="0418">
            <a:hlinkClick r:id="rId4" action="ppaction://hlinksldjump"/>
          </p:cNvPr>
          <p:cNvPicPr>
            <a:picLocks noChangeAspect="1"/>
          </p:cNvPicPr>
          <p:nvPr/>
        </p:nvPicPr>
        <p:blipFill>
          <a:blip r:embed="rId5"/>
          <a:stretch>
            <a:fillRect/>
          </a:stretch>
        </p:blipFill>
        <p:spPr>
          <a:xfrm>
            <a:off x="6178550" y="3276600"/>
            <a:ext cx="419100" cy="304800"/>
          </a:xfrm>
          <a:prstGeom prst="rect">
            <a:avLst/>
          </a:prstGeom>
          <a:noFill/>
          <a:ln w="9525">
            <a:noFill/>
          </a:ln>
        </p:spPr>
      </p:pic>
      <p:pic>
        <p:nvPicPr>
          <p:cNvPr id="20517" name="Picture 37" descr="0418">
            <a:hlinkClick r:id="rId4" action="ppaction://hlinksldjump"/>
          </p:cNvPr>
          <p:cNvPicPr>
            <a:picLocks noChangeAspect="1"/>
          </p:cNvPicPr>
          <p:nvPr/>
        </p:nvPicPr>
        <p:blipFill>
          <a:blip r:embed="rId5"/>
          <a:stretch>
            <a:fillRect/>
          </a:stretch>
        </p:blipFill>
        <p:spPr>
          <a:xfrm>
            <a:off x="8561388" y="2819400"/>
            <a:ext cx="419100" cy="304800"/>
          </a:xfrm>
          <a:prstGeom prst="rect">
            <a:avLst/>
          </a:prstGeom>
          <a:noFill/>
          <a:ln w="9525">
            <a:noFill/>
          </a:ln>
        </p:spPr>
      </p:pic>
      <p:pic>
        <p:nvPicPr>
          <p:cNvPr id="20518" name="Picture 38" descr="0418">
            <a:hlinkClick r:id="rId4" action="ppaction://hlinksldjump"/>
          </p:cNvPr>
          <p:cNvPicPr>
            <a:picLocks noChangeAspect="1"/>
          </p:cNvPicPr>
          <p:nvPr/>
        </p:nvPicPr>
        <p:blipFill>
          <a:blip r:embed="rId5"/>
          <a:stretch>
            <a:fillRect/>
          </a:stretch>
        </p:blipFill>
        <p:spPr>
          <a:xfrm>
            <a:off x="6080125" y="2836863"/>
            <a:ext cx="419100" cy="304800"/>
          </a:xfrm>
          <a:prstGeom prst="rect">
            <a:avLst/>
          </a:prstGeom>
          <a:noFill/>
          <a:ln w="9525">
            <a:noFill/>
          </a:ln>
        </p:spPr>
      </p:pic>
      <p:pic>
        <p:nvPicPr>
          <p:cNvPr id="20519" name="Picture 39" descr="0418">
            <a:hlinkClick r:id="rId4" action="ppaction://hlinksldjump"/>
          </p:cNvPr>
          <p:cNvPicPr>
            <a:picLocks noChangeAspect="1"/>
          </p:cNvPicPr>
          <p:nvPr/>
        </p:nvPicPr>
        <p:blipFill>
          <a:blip r:embed="rId5"/>
          <a:stretch>
            <a:fillRect/>
          </a:stretch>
        </p:blipFill>
        <p:spPr>
          <a:xfrm>
            <a:off x="6577013" y="2667000"/>
            <a:ext cx="419100" cy="304800"/>
          </a:xfrm>
          <a:prstGeom prst="rect">
            <a:avLst/>
          </a:prstGeom>
          <a:noFill/>
          <a:ln w="9525">
            <a:noFill/>
          </a:ln>
        </p:spPr>
      </p:pic>
      <p:pic>
        <p:nvPicPr>
          <p:cNvPr id="20520" name="Picture 40" descr="0418">
            <a:hlinkClick r:id="rId4" action="ppaction://hlinksldjump"/>
          </p:cNvPr>
          <p:cNvPicPr>
            <a:picLocks noChangeAspect="1"/>
          </p:cNvPicPr>
          <p:nvPr/>
        </p:nvPicPr>
        <p:blipFill>
          <a:blip r:embed="rId5"/>
          <a:stretch>
            <a:fillRect/>
          </a:stretch>
        </p:blipFill>
        <p:spPr>
          <a:xfrm>
            <a:off x="9750425" y="2044700"/>
            <a:ext cx="420688" cy="304800"/>
          </a:xfrm>
          <a:prstGeom prst="rect">
            <a:avLst/>
          </a:prstGeom>
          <a:noFill/>
          <a:ln w="9525">
            <a:noFill/>
          </a:ln>
        </p:spPr>
      </p:pic>
      <p:pic>
        <p:nvPicPr>
          <p:cNvPr id="20521" name="Picture 41" descr="0418">
            <a:hlinkClick r:id="rId4" action="ppaction://hlinksldjump"/>
          </p:cNvPr>
          <p:cNvPicPr>
            <a:picLocks noChangeAspect="1"/>
          </p:cNvPicPr>
          <p:nvPr/>
        </p:nvPicPr>
        <p:blipFill>
          <a:blip r:embed="rId5"/>
          <a:stretch>
            <a:fillRect/>
          </a:stretch>
        </p:blipFill>
        <p:spPr>
          <a:xfrm>
            <a:off x="9848850" y="1773238"/>
            <a:ext cx="420688" cy="304800"/>
          </a:xfrm>
          <a:prstGeom prst="rect">
            <a:avLst/>
          </a:prstGeom>
          <a:noFill/>
          <a:ln w="9525">
            <a:noFill/>
          </a:ln>
        </p:spPr>
      </p:pic>
      <p:pic>
        <p:nvPicPr>
          <p:cNvPr id="20522" name="Picture 42" descr="0418">
            <a:hlinkClick r:id="rId4" action="ppaction://hlinksldjump"/>
          </p:cNvPr>
          <p:cNvPicPr>
            <a:picLocks noChangeAspect="1"/>
          </p:cNvPicPr>
          <p:nvPr/>
        </p:nvPicPr>
        <p:blipFill>
          <a:blip r:embed="rId5"/>
          <a:stretch>
            <a:fillRect/>
          </a:stretch>
        </p:blipFill>
        <p:spPr>
          <a:xfrm>
            <a:off x="10447338" y="1539875"/>
            <a:ext cx="419100" cy="304800"/>
          </a:xfrm>
          <a:prstGeom prst="rect">
            <a:avLst/>
          </a:prstGeom>
          <a:noFill/>
          <a:ln w="9525">
            <a:noFill/>
          </a:ln>
        </p:spPr>
      </p:pic>
      <p:pic>
        <p:nvPicPr>
          <p:cNvPr id="20523" name="Picture 43" descr="0418">
            <a:hlinkClick r:id="rId4" action="ppaction://hlinksldjump"/>
          </p:cNvPr>
          <p:cNvPicPr>
            <a:picLocks noChangeAspect="1"/>
          </p:cNvPicPr>
          <p:nvPr/>
        </p:nvPicPr>
        <p:blipFill>
          <a:blip r:embed="rId5"/>
          <a:stretch>
            <a:fillRect/>
          </a:stretch>
        </p:blipFill>
        <p:spPr>
          <a:xfrm>
            <a:off x="6276975" y="3657600"/>
            <a:ext cx="419100" cy="304800"/>
          </a:xfrm>
          <a:prstGeom prst="rect">
            <a:avLst/>
          </a:prstGeom>
          <a:noFill/>
          <a:ln w="9525">
            <a:noFill/>
          </a:ln>
        </p:spPr>
      </p:pic>
      <p:pic>
        <p:nvPicPr>
          <p:cNvPr id="20524" name="Picture 44" descr="0418">
            <a:hlinkClick r:id="rId4" action="ppaction://hlinksldjump"/>
          </p:cNvPr>
          <p:cNvPicPr>
            <a:picLocks noChangeAspect="1"/>
          </p:cNvPicPr>
          <p:nvPr/>
        </p:nvPicPr>
        <p:blipFill>
          <a:blip r:embed="rId5"/>
          <a:stretch>
            <a:fillRect/>
          </a:stretch>
        </p:blipFill>
        <p:spPr>
          <a:xfrm>
            <a:off x="6577013" y="3284538"/>
            <a:ext cx="419100" cy="304800"/>
          </a:xfrm>
          <a:prstGeom prst="rect">
            <a:avLst/>
          </a:prstGeom>
          <a:noFill/>
          <a:ln w="9525">
            <a:noFill/>
          </a:ln>
        </p:spPr>
      </p:pic>
      <p:pic>
        <p:nvPicPr>
          <p:cNvPr id="20525" name="Picture 45" descr="0418">
            <a:hlinkClick r:id="rId4" action="ppaction://hlinksldjump"/>
          </p:cNvPr>
          <p:cNvPicPr>
            <a:picLocks noChangeAspect="1"/>
          </p:cNvPicPr>
          <p:nvPr/>
        </p:nvPicPr>
        <p:blipFill>
          <a:blip r:embed="rId5"/>
          <a:stretch>
            <a:fillRect/>
          </a:stretch>
        </p:blipFill>
        <p:spPr>
          <a:xfrm>
            <a:off x="7666038" y="2819400"/>
            <a:ext cx="420687" cy="304800"/>
          </a:xfrm>
          <a:prstGeom prst="rect">
            <a:avLst/>
          </a:prstGeom>
          <a:noFill/>
          <a:ln w="9525">
            <a:noFill/>
          </a:ln>
        </p:spPr>
      </p:pic>
      <p:pic>
        <p:nvPicPr>
          <p:cNvPr id="20526" name="Picture 46" descr="0418">
            <a:hlinkClick r:id="rId4" action="ppaction://hlinksldjump"/>
          </p:cNvPr>
          <p:cNvPicPr>
            <a:picLocks noChangeAspect="1"/>
          </p:cNvPicPr>
          <p:nvPr/>
        </p:nvPicPr>
        <p:blipFill>
          <a:blip r:embed="rId5"/>
          <a:stretch>
            <a:fillRect/>
          </a:stretch>
        </p:blipFill>
        <p:spPr>
          <a:xfrm>
            <a:off x="5307013" y="1989138"/>
            <a:ext cx="420687" cy="304800"/>
          </a:xfrm>
          <a:prstGeom prst="rect">
            <a:avLst/>
          </a:prstGeom>
          <a:noFill/>
          <a:ln w="9525">
            <a:noFill/>
          </a:ln>
        </p:spPr>
      </p:pic>
      <p:pic>
        <p:nvPicPr>
          <p:cNvPr id="20527" name="Picture 47" descr="0418">
            <a:hlinkClick r:id="rId4" action="ppaction://hlinksldjump"/>
          </p:cNvPr>
          <p:cNvPicPr>
            <a:picLocks noChangeAspect="1"/>
          </p:cNvPicPr>
          <p:nvPr/>
        </p:nvPicPr>
        <p:blipFill>
          <a:blip r:embed="rId5"/>
          <a:stretch>
            <a:fillRect/>
          </a:stretch>
        </p:blipFill>
        <p:spPr>
          <a:xfrm>
            <a:off x="5880100" y="1052513"/>
            <a:ext cx="420688" cy="304800"/>
          </a:xfrm>
          <a:prstGeom prst="rect">
            <a:avLst/>
          </a:prstGeom>
          <a:noFill/>
          <a:ln w="9525">
            <a:noFill/>
          </a:ln>
        </p:spPr>
      </p:pic>
      <p:pic>
        <p:nvPicPr>
          <p:cNvPr id="20528" name="Picture 48" descr="0418">
            <a:hlinkClick r:id="rId4" action="ppaction://hlinksldjump"/>
          </p:cNvPr>
          <p:cNvPicPr>
            <a:picLocks noChangeAspect="1"/>
          </p:cNvPicPr>
          <p:nvPr/>
        </p:nvPicPr>
        <p:blipFill>
          <a:blip r:embed="rId5"/>
          <a:stretch>
            <a:fillRect/>
          </a:stretch>
        </p:blipFill>
        <p:spPr>
          <a:xfrm>
            <a:off x="6577013" y="1341438"/>
            <a:ext cx="419100" cy="304800"/>
          </a:xfrm>
          <a:prstGeom prst="rect">
            <a:avLst/>
          </a:prstGeom>
          <a:noFill/>
          <a:ln w="9525">
            <a:noFill/>
          </a:ln>
        </p:spPr>
      </p:pic>
      <p:pic>
        <p:nvPicPr>
          <p:cNvPr id="20529" name="Picture 49" descr="0418">
            <a:hlinkClick r:id="rId4" action="ppaction://hlinksldjump"/>
          </p:cNvPr>
          <p:cNvPicPr>
            <a:picLocks noChangeAspect="1"/>
          </p:cNvPicPr>
          <p:nvPr/>
        </p:nvPicPr>
        <p:blipFill>
          <a:blip r:embed="rId5"/>
          <a:stretch>
            <a:fillRect/>
          </a:stretch>
        </p:blipFill>
        <p:spPr>
          <a:xfrm>
            <a:off x="4887913" y="1773238"/>
            <a:ext cx="419100" cy="304800"/>
          </a:xfrm>
          <a:prstGeom prst="rect">
            <a:avLst/>
          </a:prstGeom>
          <a:noFill/>
          <a:ln w="9525">
            <a:noFill/>
          </a:ln>
        </p:spPr>
      </p:pic>
      <p:pic>
        <p:nvPicPr>
          <p:cNvPr id="20530" name="Picture 50" descr="0418">
            <a:hlinkClick r:id="rId4" action="ppaction://hlinksldjump"/>
          </p:cNvPr>
          <p:cNvPicPr>
            <a:picLocks noChangeAspect="1"/>
          </p:cNvPicPr>
          <p:nvPr/>
        </p:nvPicPr>
        <p:blipFill>
          <a:blip r:embed="rId5"/>
          <a:stretch>
            <a:fillRect/>
          </a:stretch>
        </p:blipFill>
        <p:spPr>
          <a:xfrm>
            <a:off x="3621088" y="620713"/>
            <a:ext cx="419100" cy="304800"/>
          </a:xfrm>
          <a:prstGeom prst="rect">
            <a:avLst/>
          </a:prstGeom>
          <a:noFill/>
          <a:ln w="9525">
            <a:noFill/>
          </a:ln>
        </p:spPr>
      </p:pic>
      <p:pic>
        <p:nvPicPr>
          <p:cNvPr id="20531" name="Picture 51" descr="0418">
            <a:hlinkClick r:id="rId4" action="ppaction://hlinksldjump"/>
          </p:cNvPr>
          <p:cNvPicPr>
            <a:picLocks noChangeAspect="1"/>
          </p:cNvPicPr>
          <p:nvPr/>
        </p:nvPicPr>
        <p:blipFill>
          <a:blip r:embed="rId5"/>
          <a:stretch>
            <a:fillRect/>
          </a:stretch>
        </p:blipFill>
        <p:spPr>
          <a:xfrm>
            <a:off x="4589463" y="1252538"/>
            <a:ext cx="420687" cy="304800"/>
          </a:xfrm>
          <a:prstGeom prst="rect">
            <a:avLst/>
          </a:prstGeom>
          <a:noFill/>
          <a:ln w="9525">
            <a:noFill/>
          </a:ln>
        </p:spPr>
      </p:pic>
      <p:pic>
        <p:nvPicPr>
          <p:cNvPr id="20532" name="Picture 52" descr="0418">
            <a:hlinkClick r:id="rId4" action="ppaction://hlinksldjump"/>
          </p:cNvPr>
          <p:cNvPicPr>
            <a:picLocks noChangeAspect="1"/>
          </p:cNvPicPr>
          <p:nvPr/>
        </p:nvPicPr>
        <p:blipFill>
          <a:blip r:embed="rId5"/>
          <a:stretch>
            <a:fillRect/>
          </a:stretch>
        </p:blipFill>
        <p:spPr>
          <a:xfrm>
            <a:off x="9872663" y="6381750"/>
            <a:ext cx="420687" cy="304800"/>
          </a:xfrm>
          <a:prstGeom prst="rect">
            <a:avLst/>
          </a:prstGeom>
          <a:noFill/>
          <a:ln w="9525">
            <a:noFill/>
          </a:ln>
        </p:spPr>
      </p:pic>
      <p:sp>
        <p:nvSpPr>
          <p:cNvPr id="20533" name="Text Box 53"/>
          <p:cNvSpPr txBox="1"/>
          <p:nvPr/>
        </p:nvSpPr>
        <p:spPr>
          <a:xfrm>
            <a:off x="10501313" y="6278563"/>
            <a:ext cx="2100262" cy="579437"/>
          </a:xfrm>
          <a:prstGeom prst="rect">
            <a:avLst/>
          </a:prstGeom>
          <a:solidFill>
            <a:srgbClr val="000066"/>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spcBef>
                <a:spcPct val="0"/>
              </a:spcBef>
              <a:buClrTx/>
              <a:buNone/>
            </a:pPr>
            <a:r>
              <a:rPr lang="zh-CN" altLang="en-US" b="1" dirty="0">
                <a:solidFill>
                  <a:schemeClr val="bg1"/>
                </a:solidFill>
                <a:latin typeface="Times New Roman" panose="02020603050405020304" pitchFamily="18" charset="0"/>
                <a:ea typeface="黑体" panose="02010609060101010101" pitchFamily="49" charset="-122"/>
              </a:rPr>
              <a:t>面粉业</a:t>
            </a:r>
            <a:endParaRPr lang="zh-CN" altLang="en-US" b="1" dirty="0">
              <a:solidFill>
                <a:schemeClr val="bg1"/>
              </a:solidFill>
              <a:latin typeface="Times New Roman" panose="02020603050405020304" pitchFamily="18" charset="0"/>
              <a:ea typeface="黑体" panose="02010609060101010101" pitchFamily="49" charset="-122"/>
            </a:endParaRPr>
          </a:p>
        </p:txBody>
      </p:sp>
      <p:sp>
        <p:nvSpPr>
          <p:cNvPr id="20534" name="Text Box 54"/>
          <p:cNvSpPr txBox="1"/>
          <p:nvPr/>
        </p:nvSpPr>
        <p:spPr>
          <a:xfrm>
            <a:off x="0" y="0"/>
            <a:ext cx="12601575" cy="519113"/>
          </a:xfrm>
          <a:prstGeom prst="rect">
            <a:avLst/>
          </a:prstGeom>
          <a:solidFill>
            <a:srgbClr val="000066"/>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sz="2800" b="1" dirty="0">
                <a:solidFill>
                  <a:schemeClr val="bg1"/>
                </a:solidFill>
                <a:ea typeface="黑体" panose="02010609060101010101" pitchFamily="49" charset="-122"/>
              </a:rPr>
              <a:t>思考：中国近代工业的布局及结构特点？简要分析其原因。</a:t>
            </a:r>
            <a:endParaRPr lang="zh-CN" altLang="en-US" sz="2800" b="1" dirty="0">
              <a:solidFill>
                <a:schemeClr val="bg1"/>
              </a:solidFill>
              <a:ea typeface="黑体" panose="02010609060101010101" pitchFamily="49" charset="-122"/>
            </a:endParaRPr>
          </a:p>
        </p:txBody>
      </p:sp>
      <p:sp>
        <p:nvSpPr>
          <p:cNvPr id="79927" name="Text Box 55"/>
          <p:cNvSpPr txBox="1"/>
          <p:nvPr/>
        </p:nvSpPr>
        <p:spPr>
          <a:xfrm>
            <a:off x="4935538" y="1219200"/>
            <a:ext cx="7245350" cy="2286000"/>
          </a:xfrm>
          <a:prstGeom prst="rect">
            <a:avLst/>
          </a:prstGeom>
          <a:solidFill>
            <a:srgbClr val="000066"/>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b="1" dirty="0">
                <a:solidFill>
                  <a:srgbClr val="FFFF00"/>
                </a:solidFill>
                <a:ea typeface="黑体" panose="02010609060101010101" pitchFamily="49" charset="-122"/>
              </a:rPr>
              <a:t>工业布局：</a:t>
            </a:r>
            <a:r>
              <a:rPr lang="zh-CN" altLang="en-US" b="1" dirty="0">
                <a:solidFill>
                  <a:schemeClr val="bg1"/>
                </a:solidFill>
                <a:ea typeface="黑体" panose="02010609060101010101" pitchFamily="49" charset="-122"/>
              </a:rPr>
              <a:t>主要分布在沿海沿江的通商口岸；</a:t>
            </a:r>
            <a:endParaRPr lang="zh-CN" altLang="en-US" b="1" dirty="0">
              <a:solidFill>
                <a:schemeClr val="bg1"/>
              </a:solidFill>
              <a:ea typeface="黑体" panose="02010609060101010101" pitchFamily="49" charset="-122"/>
            </a:endParaRPr>
          </a:p>
          <a:p>
            <a:pPr marL="0" lvl="0" indent="0" eaLnBrk="1" hangingPunct="1">
              <a:spcBef>
                <a:spcPct val="50000"/>
              </a:spcBef>
              <a:buClrTx/>
              <a:buNone/>
            </a:pPr>
            <a:r>
              <a:rPr lang="zh-CN" altLang="en-US" b="1" dirty="0">
                <a:solidFill>
                  <a:srgbClr val="FFFF00"/>
                </a:solidFill>
                <a:ea typeface="黑体" panose="02010609060101010101" pitchFamily="49" charset="-122"/>
              </a:rPr>
              <a:t>工业结构</a:t>
            </a:r>
            <a:r>
              <a:rPr lang="zh-CN" altLang="en-US" b="1" dirty="0">
                <a:solidFill>
                  <a:schemeClr val="bg1"/>
                </a:solidFill>
                <a:ea typeface="黑体" panose="02010609060101010101" pitchFamily="49" charset="-122"/>
              </a:rPr>
              <a:t>：以轻工业为主，重工业发展缓慢；</a:t>
            </a:r>
            <a:endParaRPr lang="zh-CN" altLang="en-US" b="1" dirty="0">
              <a:solidFill>
                <a:schemeClr val="bg1"/>
              </a:solidFill>
              <a:ea typeface="黑体" panose="02010609060101010101" pitchFamily="49" charset="-122"/>
            </a:endParaRPr>
          </a:p>
        </p:txBody>
      </p:sp>
      <p:sp>
        <p:nvSpPr>
          <p:cNvPr id="79928" name="Text Box 56"/>
          <p:cNvSpPr txBox="1"/>
          <p:nvPr/>
        </p:nvSpPr>
        <p:spPr>
          <a:xfrm>
            <a:off x="0" y="838200"/>
            <a:ext cx="4095750" cy="1392238"/>
          </a:xfrm>
          <a:prstGeom prst="rect">
            <a:avLst/>
          </a:prstGeom>
          <a:solidFill>
            <a:schemeClr val="bg1"/>
          </a:solidFill>
          <a:ln w="57150" cap="flat" cmpd="sng">
            <a:solidFill>
              <a:srgbClr val="0000FF"/>
            </a:solidFill>
            <a:prstDash val="solid"/>
            <a:miter/>
            <a:headEnd type="none" w="med" len="med"/>
            <a:tailEnd type="none" w="med" len="med"/>
          </a:ln>
          <a:effectLst>
            <a:outerShdw dist="107763" dir="8100000" algn="ctr" rotWithShape="0">
              <a:schemeClr val="bg2">
                <a:alpha val="50000"/>
              </a:scheme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lnSpc>
                <a:spcPct val="85000"/>
              </a:lnSpc>
              <a:spcBef>
                <a:spcPct val="15000"/>
              </a:spcBef>
              <a:buClrTx/>
              <a:buNone/>
            </a:pPr>
            <a:r>
              <a:rPr lang="zh-CN" altLang="en-US" b="1" dirty="0">
                <a:latin typeface="Times New Roman" panose="02020603050405020304" pitchFamily="18" charset="0"/>
                <a:ea typeface="黑体" panose="02010609060101010101" pitchFamily="49" charset="-122"/>
              </a:rPr>
              <a:t>沿海和沿江地区最早受列强侵略自然经济解体较早；</a:t>
            </a:r>
            <a:endParaRPr lang="zh-CN" altLang="en-US" b="1" dirty="0">
              <a:latin typeface="Times New Roman" panose="02020603050405020304" pitchFamily="18" charset="0"/>
              <a:ea typeface="黑体" panose="02010609060101010101" pitchFamily="49" charset="-122"/>
            </a:endParaRPr>
          </a:p>
        </p:txBody>
      </p:sp>
      <p:sp>
        <p:nvSpPr>
          <p:cNvPr id="79929" name="Text Box 57"/>
          <p:cNvSpPr txBox="1"/>
          <p:nvPr/>
        </p:nvSpPr>
        <p:spPr>
          <a:xfrm>
            <a:off x="0" y="2819400"/>
            <a:ext cx="4395788" cy="1611313"/>
          </a:xfrm>
          <a:prstGeom prst="rect">
            <a:avLst/>
          </a:prstGeom>
          <a:solidFill>
            <a:schemeClr val="bg1"/>
          </a:solidFill>
          <a:ln w="57150" cap="flat" cmpd="sng">
            <a:solidFill>
              <a:srgbClr val="0000FF"/>
            </a:solidFill>
            <a:prstDash val="solid"/>
            <a:miter/>
            <a:headEnd type="none" w="med" len="med"/>
            <a:tailEnd type="none" w="med" len="med"/>
          </a:ln>
          <a:effectLst>
            <a:outerShdw dist="107763" dir="13499999" algn="ctr" rotWithShape="0">
              <a:schemeClr val="bg2">
                <a:alpha val="50000"/>
              </a:scheme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b="1" dirty="0">
                <a:solidFill>
                  <a:srgbClr val="292929"/>
                </a:solidFill>
                <a:latin typeface="Times New Roman" panose="02020603050405020304" pitchFamily="18" charset="0"/>
                <a:ea typeface="黑体" panose="02010609060101010101" pitchFamily="49" charset="-122"/>
              </a:rPr>
              <a:t>外商企业最早在沿海沿江地区建立，刺激了中国近代企业的建立</a:t>
            </a:r>
            <a:endParaRPr lang="zh-CN" altLang="en-US" b="1" dirty="0">
              <a:solidFill>
                <a:srgbClr val="292929"/>
              </a:solidFill>
              <a:latin typeface="Times New Roman" panose="02020603050405020304" pitchFamily="18" charset="0"/>
              <a:ea typeface="黑体" panose="02010609060101010101" pitchFamily="49" charset="-122"/>
            </a:endParaRPr>
          </a:p>
        </p:txBody>
      </p:sp>
      <p:sp>
        <p:nvSpPr>
          <p:cNvPr id="79930" name="Text Box 58"/>
          <p:cNvSpPr txBox="1"/>
          <p:nvPr/>
        </p:nvSpPr>
        <p:spPr>
          <a:xfrm>
            <a:off x="0" y="4778375"/>
            <a:ext cx="4305300" cy="2079625"/>
          </a:xfrm>
          <a:prstGeom prst="rect">
            <a:avLst/>
          </a:prstGeom>
          <a:solidFill>
            <a:schemeClr val="bg1"/>
          </a:solidFill>
          <a:ln w="38100" cap="flat" cmpd="sng">
            <a:solidFill>
              <a:srgbClr val="0000FF"/>
            </a:solidFill>
            <a:prstDash val="solid"/>
            <a:miter/>
            <a:headEnd type="none" w="med" len="med"/>
            <a:tailEnd type="none" w="med" len="med"/>
          </a:ln>
          <a:effectLst>
            <a:outerShdw dist="107763" dir="13499999" algn="ctr" rotWithShape="0">
              <a:schemeClr val="bg2">
                <a:alpha val="50000"/>
              </a:schemeClr>
            </a:outer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b="1" dirty="0">
                <a:solidFill>
                  <a:srgbClr val="292929"/>
                </a:solidFill>
                <a:latin typeface="Times New Roman" panose="02020603050405020304" pitchFamily="18" charset="0"/>
                <a:ea typeface="黑体" panose="02010609060101010101" pitchFamily="49" charset="-122"/>
              </a:rPr>
              <a:t>近代工业分布在沿海和沿江地区便于引进外来先进技术和引进机器设备</a:t>
            </a:r>
            <a:endParaRPr lang="zh-CN" altLang="en-US" b="1" dirty="0">
              <a:solidFill>
                <a:srgbClr val="292929"/>
              </a:solidFill>
              <a:latin typeface="Times New Roman" panose="02020603050405020304" pitchFamily="18" charset="0"/>
              <a:ea typeface="黑体" panose="02010609060101010101" pitchFamily="49" charset="-122"/>
            </a:endParaRPr>
          </a:p>
        </p:txBody>
      </p:sp>
      <p:sp>
        <p:nvSpPr>
          <p:cNvPr id="79931" name="Text Box 59"/>
          <p:cNvSpPr txBox="1"/>
          <p:nvPr/>
        </p:nvSpPr>
        <p:spPr>
          <a:xfrm>
            <a:off x="4548188" y="609600"/>
            <a:ext cx="4876800" cy="2098675"/>
          </a:xfrm>
          <a:prstGeom prst="rect">
            <a:avLst/>
          </a:prstGeom>
          <a:solidFill>
            <a:schemeClr val="tx1"/>
          </a:solidFill>
          <a:ln w="57150"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b="1" dirty="0">
                <a:solidFill>
                  <a:srgbClr val="FFFF00"/>
                </a:solidFill>
                <a:ea typeface="黑体" panose="02010609060101010101" pitchFamily="49" charset="-122"/>
              </a:rPr>
              <a:t>重工业周期长见效慢，需要更大的资金投入和承担更大的风险，民族工业无力承担；</a:t>
            </a:r>
            <a:endParaRPr lang="zh-CN" altLang="en-US" b="1" dirty="0">
              <a:solidFill>
                <a:srgbClr val="FFFF00"/>
              </a:solidFill>
              <a:ea typeface="黑体" panose="02010609060101010101" pitchFamily="49" charset="-122"/>
            </a:endParaRPr>
          </a:p>
        </p:txBody>
      </p:sp>
      <p:sp>
        <p:nvSpPr>
          <p:cNvPr id="79932" name="Text Box 60"/>
          <p:cNvSpPr txBox="1"/>
          <p:nvPr/>
        </p:nvSpPr>
        <p:spPr>
          <a:xfrm>
            <a:off x="4624388" y="2971800"/>
            <a:ext cx="4621212" cy="1611313"/>
          </a:xfrm>
          <a:prstGeom prst="rect">
            <a:avLst/>
          </a:prstGeom>
          <a:solidFill>
            <a:schemeClr val="tx1"/>
          </a:solidFill>
          <a:ln w="57150"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b="1" dirty="0">
                <a:solidFill>
                  <a:srgbClr val="FFFF00"/>
                </a:solidFill>
                <a:ea typeface="黑体" panose="02010609060101010101" pitchFamily="49" charset="-122"/>
              </a:rPr>
              <a:t>列强垄断中国的矿山开采权，并打压民族企业，阻碍重工业发展。</a:t>
            </a:r>
            <a:endParaRPr lang="zh-CN" altLang="en-US" b="1" dirty="0">
              <a:solidFill>
                <a:srgbClr val="FFFF00"/>
              </a:solidFill>
              <a:ea typeface="黑体" panose="02010609060101010101" pitchFamily="49" charset="-122"/>
            </a:endParaRPr>
          </a:p>
        </p:txBody>
      </p:sp>
      <p:sp>
        <p:nvSpPr>
          <p:cNvPr id="79933" name="Text Box 61"/>
          <p:cNvSpPr txBox="1"/>
          <p:nvPr/>
        </p:nvSpPr>
        <p:spPr>
          <a:xfrm>
            <a:off x="4471988" y="4953000"/>
            <a:ext cx="4621212" cy="1611313"/>
          </a:xfrm>
          <a:prstGeom prst="rect">
            <a:avLst/>
          </a:prstGeom>
          <a:solidFill>
            <a:schemeClr val="tx1"/>
          </a:solidFill>
          <a:ln w="57150"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b="1" dirty="0">
                <a:solidFill>
                  <a:srgbClr val="FFFF00"/>
                </a:solidFill>
                <a:ea typeface="黑体" panose="02010609060101010101" pitchFamily="49" charset="-122"/>
              </a:rPr>
              <a:t>政局不稳定，限制了重工业这种长期才能见效的工业发展。</a:t>
            </a:r>
            <a:endParaRPr lang="zh-CN" altLang="en-US" sz="5400" b="1" dirty="0">
              <a:solidFill>
                <a:srgbClr val="FFFF00"/>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9927"/>
                                        </p:tgtEl>
                                        <p:attrNameLst>
                                          <p:attrName>style.visibility</p:attrName>
                                        </p:attrNameLst>
                                      </p:cBhvr>
                                      <p:to>
                                        <p:strVal val="visible"/>
                                      </p:to>
                                    </p:set>
                                    <p:animEffect transition="in" filter="wedge">
                                      <p:cBhvr>
                                        <p:cTn id="7" dur="500"/>
                                        <p:tgtEl>
                                          <p:spTgt spid="799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9928"/>
                                        </p:tgtEl>
                                        <p:attrNameLst>
                                          <p:attrName>style.visibility</p:attrName>
                                        </p:attrNameLst>
                                      </p:cBhvr>
                                      <p:to>
                                        <p:strVal val="visible"/>
                                      </p:to>
                                    </p:set>
                                    <p:anim calcmode="lin" valueType="num">
                                      <p:cBhvr additive="base">
                                        <p:cTn id="12" dur="500" fill="hold"/>
                                        <p:tgtEl>
                                          <p:spTgt spid="79928"/>
                                        </p:tgtEl>
                                        <p:attrNameLst>
                                          <p:attrName>ppt_x</p:attrName>
                                        </p:attrNameLst>
                                      </p:cBhvr>
                                      <p:tavLst>
                                        <p:tav tm="0">
                                          <p:val>
                                            <p:strVal val="0-#ppt_w/2"/>
                                          </p:val>
                                        </p:tav>
                                        <p:tav tm="100000">
                                          <p:val>
                                            <p:strVal val="#ppt_x"/>
                                          </p:val>
                                        </p:tav>
                                      </p:tavLst>
                                    </p:anim>
                                    <p:anim calcmode="lin" valueType="num">
                                      <p:cBhvr additive="base">
                                        <p:cTn id="13" dur="500" fill="hold"/>
                                        <p:tgtEl>
                                          <p:spTgt spid="799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9929"/>
                                        </p:tgtEl>
                                        <p:attrNameLst>
                                          <p:attrName>style.visibility</p:attrName>
                                        </p:attrNameLst>
                                      </p:cBhvr>
                                      <p:to>
                                        <p:strVal val="visible"/>
                                      </p:to>
                                    </p:set>
                                    <p:anim calcmode="lin" valueType="num">
                                      <p:cBhvr additive="base">
                                        <p:cTn id="18" dur="500" fill="hold"/>
                                        <p:tgtEl>
                                          <p:spTgt spid="79929"/>
                                        </p:tgtEl>
                                        <p:attrNameLst>
                                          <p:attrName>ppt_x</p:attrName>
                                        </p:attrNameLst>
                                      </p:cBhvr>
                                      <p:tavLst>
                                        <p:tav tm="0">
                                          <p:val>
                                            <p:strVal val="0-#ppt_w/2"/>
                                          </p:val>
                                        </p:tav>
                                        <p:tav tm="100000">
                                          <p:val>
                                            <p:strVal val="#ppt_x"/>
                                          </p:val>
                                        </p:tav>
                                      </p:tavLst>
                                    </p:anim>
                                    <p:anim calcmode="lin" valueType="num">
                                      <p:cBhvr additive="base">
                                        <p:cTn id="19" dur="500" fill="hold"/>
                                        <p:tgtEl>
                                          <p:spTgt spid="7992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9930"/>
                                        </p:tgtEl>
                                        <p:attrNameLst>
                                          <p:attrName>style.visibility</p:attrName>
                                        </p:attrNameLst>
                                      </p:cBhvr>
                                      <p:to>
                                        <p:strVal val="visible"/>
                                      </p:to>
                                    </p:set>
                                    <p:anim calcmode="lin" valueType="num">
                                      <p:cBhvr additive="base">
                                        <p:cTn id="24" dur="500" fill="hold"/>
                                        <p:tgtEl>
                                          <p:spTgt spid="79930"/>
                                        </p:tgtEl>
                                        <p:attrNameLst>
                                          <p:attrName>ppt_x</p:attrName>
                                        </p:attrNameLst>
                                      </p:cBhvr>
                                      <p:tavLst>
                                        <p:tav tm="0">
                                          <p:val>
                                            <p:strVal val="0-#ppt_w/2"/>
                                          </p:val>
                                        </p:tav>
                                        <p:tav tm="100000">
                                          <p:val>
                                            <p:strVal val="#ppt_x"/>
                                          </p:val>
                                        </p:tav>
                                      </p:tavLst>
                                    </p:anim>
                                    <p:anim calcmode="lin" valueType="num">
                                      <p:cBhvr additive="base">
                                        <p:cTn id="25" dur="500" fill="hold"/>
                                        <p:tgtEl>
                                          <p:spTgt spid="7993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79931"/>
                                        </p:tgtEl>
                                        <p:attrNameLst>
                                          <p:attrName>style.visibility</p:attrName>
                                        </p:attrNameLst>
                                      </p:cBhvr>
                                      <p:to>
                                        <p:strVal val="visible"/>
                                      </p:to>
                                    </p:set>
                                    <p:animEffect transition="in" filter="plus(in)">
                                      <p:cBhvr>
                                        <p:cTn id="30" dur="500"/>
                                        <p:tgtEl>
                                          <p:spTgt spid="79931"/>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79932"/>
                                        </p:tgtEl>
                                        <p:attrNameLst>
                                          <p:attrName>style.visibility</p:attrName>
                                        </p:attrNameLst>
                                      </p:cBhvr>
                                      <p:to>
                                        <p:strVal val="visible"/>
                                      </p:to>
                                    </p:set>
                                    <p:anim calcmode="lin" valueType="num">
                                      <p:cBhvr>
                                        <p:cTn id="35" dur="1000" fill="hold"/>
                                        <p:tgtEl>
                                          <p:spTgt spid="79932"/>
                                        </p:tgtEl>
                                        <p:attrNameLst>
                                          <p:attrName>ppt_w</p:attrName>
                                        </p:attrNameLst>
                                      </p:cBhvr>
                                      <p:tavLst>
                                        <p:tav tm="0">
                                          <p:val>
                                            <p:fltVal val="0.000000"/>
                                          </p:val>
                                        </p:tav>
                                        <p:tav tm="100000">
                                          <p:val>
                                            <p:strVal val="#ppt_w"/>
                                          </p:val>
                                        </p:tav>
                                      </p:tavLst>
                                    </p:anim>
                                    <p:anim calcmode="lin" valueType="num">
                                      <p:cBhvr>
                                        <p:cTn id="36" dur="1000" fill="hold"/>
                                        <p:tgtEl>
                                          <p:spTgt spid="79932"/>
                                        </p:tgtEl>
                                        <p:attrNameLst>
                                          <p:attrName>ppt_h</p:attrName>
                                        </p:attrNameLst>
                                      </p:cBhvr>
                                      <p:tavLst>
                                        <p:tav tm="0">
                                          <p:val>
                                            <p:fltVal val="0.000000"/>
                                          </p:val>
                                        </p:tav>
                                        <p:tav tm="100000">
                                          <p:val>
                                            <p:strVal val="#ppt_h"/>
                                          </p:val>
                                        </p:tav>
                                      </p:tavLst>
                                    </p:anim>
                                    <p:anim calcmode="lin" valueType="num">
                                      <p:cBhvr>
                                        <p:cTn id="37" dur="1000" fill="hold"/>
                                        <p:tgtEl>
                                          <p:spTgt spid="79932"/>
                                        </p:tgtEl>
                                        <p:attrNameLst>
                                          <p:attrName>ppt_x</p:attrName>
                                        </p:attrNameLst>
                                      </p:cBhvr>
                                      <p:tavLst>
                                        <p:tav tm="0" fmla="#ppt_x+(cos(-2*pi*(1-$))*-#ppt_x-sin(-2*pi*(1-$))*(1-#ppt_y))*(1-$)">
                                          <p:val>
                                            <p:fltVal val="0.000000"/>
                                          </p:val>
                                        </p:tav>
                                        <p:tav tm="100000">
                                          <p:val>
                                            <p:fltVal val="1.000000"/>
                                          </p:val>
                                        </p:tav>
                                      </p:tavLst>
                                    </p:anim>
                                    <p:anim calcmode="lin" valueType="num">
                                      <p:cBhvr>
                                        <p:cTn id="38" dur="1000" fill="hold"/>
                                        <p:tgtEl>
                                          <p:spTgt spid="7993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79933"/>
                                        </p:tgtEl>
                                        <p:attrNameLst>
                                          <p:attrName>style.visibility</p:attrName>
                                        </p:attrNameLst>
                                      </p:cBhvr>
                                      <p:to>
                                        <p:strVal val="visible"/>
                                      </p:to>
                                    </p:set>
                                    <p:animEffect transition="in" filter="wedge">
                                      <p:cBhvr>
                                        <p:cTn id="43" dur="500"/>
                                        <p:tgtEl>
                                          <p:spTgt spid="79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27" grpId="0" bldLvl="0" animBg="1"/>
      <p:bldP spid="79928" grpId="0" bldLvl="0" animBg="1"/>
      <p:bldP spid="79929" grpId="0" bldLvl="0" animBg="1"/>
      <p:bldP spid="79930" grpId="0" bldLvl="0" animBg="1"/>
      <p:bldP spid="79931" grpId="0" bldLvl="0" animBg="1"/>
      <p:bldP spid="79932" grpId="0" bldLvl="0" animBg="1"/>
      <p:bldP spid="7993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p:nvPr/>
        </p:nvSpPr>
        <p:spPr>
          <a:xfrm>
            <a:off x="346075" y="1219200"/>
            <a:ext cx="12255500" cy="1616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0000FF"/>
                </a:solidFill>
                <a:latin typeface="楷体_GB2312" panose="02010609030101010101" charset="-122"/>
                <a:ea typeface="楷体_GB2312" panose="02010609030101010101" charset="-122"/>
              </a:rPr>
              <a:t>事例</a:t>
            </a:r>
            <a:r>
              <a:rPr lang="en-US" altLang="zh-CN" b="1" dirty="0">
                <a:solidFill>
                  <a:srgbClr val="0000FF"/>
                </a:solidFill>
                <a:latin typeface="楷体_GB2312" panose="02010609030101010101" charset="-122"/>
                <a:ea typeface="楷体_GB2312" panose="02010609030101010101" charset="-122"/>
              </a:rPr>
              <a:t>1</a:t>
            </a:r>
            <a:r>
              <a:rPr lang="zh-CN" altLang="en-US" sz="3600" b="1" dirty="0">
                <a:solidFill>
                  <a:srgbClr val="0000FF"/>
                </a:solidFill>
                <a:latin typeface="楷体_GB2312" panose="02010609030101010101" charset="-122"/>
                <a:ea typeface="楷体_GB2312" panose="02010609030101010101" charset="-122"/>
              </a:rPr>
              <a:t>：</a:t>
            </a:r>
            <a:r>
              <a:rPr lang="zh-CN" altLang="zh-CN" b="1" dirty="0">
                <a:latin typeface="楷体_GB2312" panose="02010609030101010101" charset="-122"/>
                <a:ea typeface="楷体_GB2312" panose="02010609030101010101" charset="-122"/>
              </a:rPr>
              <a:t>1893</a:t>
            </a:r>
            <a:r>
              <a:rPr lang="zh-CN" altLang="en-US" b="1" dirty="0">
                <a:latin typeface="楷体_GB2312" panose="02010609030101010101" charset="-122"/>
                <a:ea typeface="楷体_GB2312" panose="02010609030101010101" charset="-122"/>
              </a:rPr>
              <a:t>年，</a:t>
            </a:r>
            <a:r>
              <a:rPr lang="zh-CN" altLang="en-US" b="1" dirty="0">
                <a:solidFill>
                  <a:schemeClr val="tx1"/>
                </a:solidFill>
                <a:latin typeface="楷体_GB2312" panose="02010609030101010101" charset="-122"/>
                <a:ea typeface="楷体_GB2312" panose="02010609030101010101" charset="-122"/>
              </a:rPr>
              <a:t>李福明设立机器磨坊生产面粉。</a:t>
            </a:r>
            <a:r>
              <a:rPr lang="zh-CN" altLang="en-US" b="1" dirty="0">
                <a:solidFill>
                  <a:schemeClr val="tx2"/>
                </a:solidFill>
                <a:latin typeface="楷体_GB2312" panose="02010609030101010101" charset="-122"/>
                <a:ea typeface="楷体_GB2312" panose="02010609030101010101" charset="-122"/>
              </a:rPr>
              <a:t>京城官员</a:t>
            </a:r>
            <a:r>
              <a:rPr lang="zh-CN" altLang="en-US" b="1" dirty="0">
                <a:solidFill>
                  <a:schemeClr val="tx1"/>
                </a:solidFill>
                <a:latin typeface="楷体_GB2312" panose="02010609030101010101" charset="-122"/>
                <a:ea typeface="楷体_GB2312" panose="02010609030101010101" charset="-122"/>
              </a:rPr>
              <a:t>见生意兴隆，</a:t>
            </a:r>
            <a:r>
              <a:rPr lang="zh-CN" altLang="en-US" b="1" dirty="0">
                <a:solidFill>
                  <a:schemeClr val="tx2"/>
                </a:solidFill>
                <a:latin typeface="楷体_GB2312" panose="02010609030101010101" charset="-122"/>
                <a:ea typeface="楷体_GB2312" panose="02010609030101010101" charset="-122"/>
              </a:rPr>
              <a:t>存心勒索</a:t>
            </a:r>
            <a:r>
              <a:rPr lang="zh-CN" altLang="en-US" b="1" dirty="0">
                <a:latin typeface="楷体_GB2312" panose="02010609030101010101" charset="-122"/>
                <a:ea typeface="楷体_GB2312" panose="02010609030101010101" charset="-122"/>
              </a:rPr>
              <a:t>，今天令他降价，明天令他捐献，该厂最后被迫关闭。</a:t>
            </a:r>
            <a:endParaRPr lang="zh-CN" altLang="en-US" b="1" dirty="0">
              <a:latin typeface="楷体_GB2312" panose="02010609030101010101" charset="-122"/>
              <a:ea typeface="楷体_GB2312" panose="02010609030101010101" charset="-122"/>
            </a:endParaRPr>
          </a:p>
        </p:txBody>
      </p:sp>
      <p:sp>
        <p:nvSpPr>
          <p:cNvPr id="36867" name="Rectangle 3"/>
          <p:cNvSpPr/>
          <p:nvPr/>
        </p:nvSpPr>
        <p:spPr>
          <a:xfrm>
            <a:off x="0" y="3733800"/>
            <a:ext cx="12601575" cy="11277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b="1" dirty="0">
                <a:solidFill>
                  <a:srgbClr val="0000FF"/>
                </a:solidFill>
                <a:latin typeface="楷体_GB2312" panose="02010609030101010101" charset="-122"/>
                <a:ea typeface="楷体_GB2312" panose="02010609030101010101" charset="-122"/>
              </a:rPr>
              <a:t>  </a:t>
            </a:r>
            <a:r>
              <a:rPr lang="zh-CN" altLang="en-US" b="1" dirty="0">
                <a:solidFill>
                  <a:srgbClr val="0000FF"/>
                </a:solidFill>
                <a:latin typeface="楷体_GB2312" panose="02010609030101010101" charset="-122"/>
                <a:ea typeface="楷体_GB2312" panose="02010609030101010101" charset="-122"/>
              </a:rPr>
              <a:t>事例</a:t>
            </a:r>
            <a:r>
              <a:rPr lang="en-US" altLang="zh-CN" b="1" dirty="0">
                <a:solidFill>
                  <a:srgbClr val="0000FF"/>
                </a:solidFill>
                <a:latin typeface="楷体_GB2312" panose="02010609030101010101" charset="-122"/>
                <a:ea typeface="楷体_GB2312" panose="02010609030101010101" charset="-122"/>
              </a:rPr>
              <a:t>2</a:t>
            </a:r>
            <a:r>
              <a:rPr lang="zh-CN" altLang="en-US" sz="3600" b="1" dirty="0">
                <a:solidFill>
                  <a:srgbClr val="0000FF"/>
                </a:solidFill>
                <a:latin typeface="楷体_GB2312" panose="02010609030101010101" charset="-122"/>
                <a:ea typeface="楷体_GB2312" panose="02010609030101010101" charset="-122"/>
              </a:rPr>
              <a:t>：</a:t>
            </a:r>
            <a:r>
              <a:rPr lang="zh-CN" altLang="en-US" sz="3600" b="1" dirty="0">
                <a:latin typeface="楷体_GB2312" panose="02010609030101010101" charset="-122"/>
                <a:ea typeface="楷体_GB2312" panose="02010609030101010101" charset="-122"/>
              </a:rPr>
              <a:t> </a:t>
            </a:r>
            <a:r>
              <a:rPr lang="zh-CN" altLang="zh-CN" b="1" dirty="0">
                <a:latin typeface="楷体_GB2312" panose="02010609030101010101" charset="-122"/>
                <a:ea typeface="楷体_GB2312" panose="02010609030101010101" charset="-122"/>
              </a:rPr>
              <a:t>1866</a:t>
            </a:r>
            <a:r>
              <a:rPr lang="zh-CN" altLang="en-US" b="1" dirty="0">
                <a:latin typeface="楷体_GB2312" panose="02010609030101010101" charset="-122"/>
                <a:ea typeface="楷体_GB2312" panose="02010609030101010101" charset="-122"/>
              </a:rPr>
              <a:t>年，</a:t>
            </a:r>
            <a:r>
              <a:rPr lang="zh-CN" altLang="en-US" b="1" dirty="0">
                <a:solidFill>
                  <a:schemeClr val="tx1"/>
                </a:solidFill>
                <a:latin typeface="楷体_GB2312" panose="02010609030101010101" charset="-122"/>
                <a:ea typeface="楷体_GB2312" panose="02010609030101010101" charset="-122"/>
              </a:rPr>
              <a:t>方举赞</a:t>
            </a:r>
            <a:r>
              <a:rPr lang="zh-CN" altLang="en-US" b="1" dirty="0">
                <a:latin typeface="楷体_GB2312" panose="02010609030101010101" charset="-122"/>
                <a:ea typeface="楷体_GB2312" panose="02010609030101010101" charset="-122"/>
              </a:rPr>
              <a:t>在上海创办发昌机器厂。</a:t>
            </a:r>
            <a:r>
              <a:rPr lang="en-US" altLang="zh-CN" b="1" dirty="0">
                <a:latin typeface="楷体_GB2312" panose="02010609030101010101" charset="-122"/>
                <a:ea typeface="楷体_GB2312" panose="02010609030101010101" charset="-122"/>
              </a:rPr>
              <a:t>80</a:t>
            </a:r>
            <a:r>
              <a:rPr lang="zh-CN" altLang="en-US" b="1" dirty="0">
                <a:latin typeface="楷体_GB2312" panose="02010609030101010101" charset="-122"/>
                <a:ea typeface="楷体_GB2312" panose="02010609030101010101" charset="-122"/>
              </a:rPr>
              <a:t>年代，因受</a:t>
            </a:r>
            <a:r>
              <a:rPr lang="zh-CN" altLang="en-US" b="1" dirty="0">
                <a:solidFill>
                  <a:srgbClr val="FF0000"/>
                </a:solidFill>
                <a:latin typeface="楷体_GB2312" panose="02010609030101010101" charset="-122"/>
                <a:ea typeface="楷体_GB2312" panose="02010609030101010101" charset="-122"/>
              </a:rPr>
              <a:t>外商排挤</a:t>
            </a:r>
            <a:r>
              <a:rPr lang="zh-CN" altLang="en-US" b="1" dirty="0">
                <a:latin typeface="楷体_GB2312" panose="02010609030101010101" charset="-122"/>
                <a:ea typeface="楷体_GB2312" panose="02010609030101010101" charset="-122"/>
              </a:rPr>
              <a:t>，该厂日趋衰落。到</a:t>
            </a:r>
            <a:r>
              <a:rPr lang="en-US" altLang="zh-CN" b="1" dirty="0">
                <a:latin typeface="楷体_GB2312" panose="02010609030101010101" charset="-122"/>
                <a:ea typeface="楷体_GB2312" panose="02010609030101010101" charset="-122"/>
              </a:rPr>
              <a:t>90</a:t>
            </a:r>
            <a:r>
              <a:rPr lang="zh-CN" altLang="en-US" b="1" dirty="0">
                <a:latin typeface="楷体_GB2312" panose="02010609030101010101" charset="-122"/>
                <a:ea typeface="楷体_GB2312" panose="02010609030101010101" charset="-122"/>
              </a:rPr>
              <a:t>年代，该厂被</a:t>
            </a:r>
            <a:r>
              <a:rPr lang="zh-CN" altLang="en-US" b="1" dirty="0">
                <a:solidFill>
                  <a:srgbClr val="FF0000"/>
                </a:solidFill>
                <a:latin typeface="楷体_GB2312" panose="02010609030101010101" charset="-122"/>
                <a:ea typeface="楷体_GB2312" panose="02010609030101010101" charset="-122"/>
              </a:rPr>
              <a:t>英商</a:t>
            </a:r>
            <a:r>
              <a:rPr lang="zh-CN" altLang="en-US" b="1" dirty="0">
                <a:latin typeface="楷体_GB2312" panose="02010609030101010101" charset="-122"/>
                <a:ea typeface="楷体_GB2312" panose="02010609030101010101" charset="-122"/>
              </a:rPr>
              <a:t>开办的耶松船厂吞并。</a:t>
            </a:r>
            <a:endParaRPr lang="zh-CN" altLang="en-US" b="1" dirty="0">
              <a:latin typeface="楷体_GB2312" panose="02010609030101010101" charset="-122"/>
              <a:ea typeface="楷体_GB2312" panose="02010609030101010101" charset="-122"/>
            </a:endParaRPr>
          </a:p>
        </p:txBody>
      </p:sp>
      <p:sp>
        <p:nvSpPr>
          <p:cNvPr id="21508" name="Text Box 4"/>
          <p:cNvSpPr txBox="1"/>
          <p:nvPr/>
        </p:nvSpPr>
        <p:spPr>
          <a:xfrm>
            <a:off x="0" y="0"/>
            <a:ext cx="12601575" cy="57912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探究</a:t>
            </a:r>
            <a:r>
              <a:rPr lang="en-US" altLang="zh-CN" b="1" dirty="0">
                <a:solidFill>
                  <a:srgbClr val="FF0000"/>
                </a:solidFill>
                <a:latin typeface="黑体" panose="02010609060101010101" pitchFamily="49" charset="-122"/>
                <a:ea typeface="黑体" panose="02010609060101010101" pitchFamily="49" charset="-122"/>
              </a:rPr>
              <a:t>2】   </a:t>
            </a:r>
            <a:r>
              <a:rPr lang="zh-CN" altLang="en-US" b="1" dirty="0">
                <a:solidFill>
                  <a:srgbClr val="FF0000"/>
                </a:solidFill>
                <a:latin typeface="黑体" panose="02010609060101010101" pitchFamily="49" charset="-122"/>
                <a:ea typeface="黑体" panose="02010609060101010101" pitchFamily="49" charset="-122"/>
              </a:rPr>
              <a:t>民族工业的特点</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36869" name="Rectangle 5"/>
          <p:cNvSpPr/>
          <p:nvPr/>
        </p:nvSpPr>
        <p:spPr>
          <a:xfrm>
            <a:off x="1728788" y="2819400"/>
            <a:ext cx="5943600" cy="588963"/>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FF0000"/>
                </a:solidFill>
                <a:ea typeface="黑体" panose="02010609060101010101" pitchFamily="49" charset="-122"/>
              </a:rPr>
              <a:t>民族工业受封建政府和官僚敲诈</a:t>
            </a:r>
            <a:endParaRPr lang="zh-CN" altLang="en-US" b="1" dirty="0">
              <a:solidFill>
                <a:srgbClr val="FF0000"/>
              </a:solidFill>
              <a:ea typeface="黑体" panose="02010609060101010101" pitchFamily="49" charset="-122"/>
            </a:endParaRPr>
          </a:p>
        </p:txBody>
      </p:sp>
      <p:sp>
        <p:nvSpPr>
          <p:cNvPr id="36870" name="Text Box 6"/>
          <p:cNvSpPr txBox="1"/>
          <p:nvPr/>
        </p:nvSpPr>
        <p:spPr>
          <a:xfrm>
            <a:off x="1881188" y="5257800"/>
            <a:ext cx="6011862" cy="588963"/>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FF0000"/>
                </a:solidFill>
                <a:ea typeface="黑体" panose="02010609060101010101" pitchFamily="49" charset="-122"/>
              </a:rPr>
              <a:t>民族工业受外资企业压制</a:t>
            </a:r>
            <a:endParaRPr lang="zh-CN" altLang="en-US" b="1" dirty="0">
              <a:solidFill>
                <a:srgbClr val="FF0000"/>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ox(in)">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box(in)">
                                      <p:cBhvr>
                                        <p:cTn id="12" dur="5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fade">
                                      <p:cBhvr>
                                        <p:cTn id="17" dur="800" decel="100000"/>
                                        <p:tgtEl>
                                          <p:spTgt spid="36869"/>
                                        </p:tgtEl>
                                      </p:cBhvr>
                                    </p:animEffect>
                                    <p:anim calcmode="lin" valueType="num">
                                      <p:cBhvr>
                                        <p:cTn id="18" dur="800" decel="100000" fill="hold"/>
                                        <p:tgtEl>
                                          <p:spTgt spid="36869"/>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36869"/>
                                        </p:tgtEl>
                                        <p:attrNameLst>
                                          <p:attrName>ppt_x</p:attrName>
                                        </p:attrNameLst>
                                      </p:cBhvr>
                                      <p:tavLst>
                                        <p:tav tm="0">
                                          <p:val>
                                            <p:strVal val="#ppt_x+0.4"/>
                                          </p:val>
                                        </p:tav>
                                        <p:tav tm="100000">
                                          <p:val>
                                            <p:strVal val="#ppt_x-0.05"/>
                                          </p:val>
                                        </p:tav>
                                      </p:tavLst>
                                    </p:anim>
                                    <p:anim calcmode="lin" valueType="num">
                                      <p:cBhvr>
                                        <p:cTn id="20" dur="800" decel="100000" fill="hold"/>
                                        <p:tgtEl>
                                          <p:spTgt spid="3686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686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6869"/>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870"/>
                                        </p:tgtEl>
                                        <p:attrNameLst>
                                          <p:attrName>style.visibility</p:attrName>
                                        </p:attrNameLst>
                                      </p:cBhvr>
                                      <p:to>
                                        <p:strVal val="visible"/>
                                      </p:to>
                                    </p:set>
                                    <p:animEffect transition="in" filter="box(in)">
                                      <p:cBhvr>
                                        <p:cTn id="2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P spid="36869" grpId="0" animBg="1"/>
      <p:bldP spid="368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57346" descr="2ecd5bffdf174dc0fd037f9d"/>
          <p:cNvPicPr>
            <a:picLocks noChangeAspect="1"/>
          </p:cNvPicPr>
          <p:nvPr/>
        </p:nvPicPr>
        <p:blipFill>
          <a:blip r:embed="rId1"/>
          <a:stretch>
            <a:fillRect/>
          </a:stretch>
        </p:blipFill>
        <p:spPr>
          <a:xfrm>
            <a:off x="1763713" y="0"/>
            <a:ext cx="9144000" cy="6610350"/>
          </a:xfrm>
          <a:prstGeom prst="rect">
            <a:avLst/>
          </a:prstGeom>
          <a:noFill/>
          <a:ln w="9525">
            <a:noFill/>
          </a:ln>
        </p:spPr>
      </p:pic>
      <p:sp>
        <p:nvSpPr>
          <p:cNvPr id="22530" name="文本框 1"/>
          <p:cNvSpPr txBox="1"/>
          <p:nvPr/>
        </p:nvSpPr>
        <p:spPr>
          <a:xfrm>
            <a:off x="2335213" y="473075"/>
            <a:ext cx="6845300" cy="640080"/>
          </a:xfrm>
          <a:prstGeom prst="rect">
            <a:avLst/>
          </a:prstGeom>
          <a:noFill/>
          <a:ln w="9525">
            <a:noFill/>
          </a:ln>
        </p:spPr>
        <p:txBody>
          <a:bodyPr wrap="square" anchor="t">
            <a:spAutoFit/>
          </a:bodyPr>
          <a:p>
            <a:pPr lvl="0"/>
            <a:r>
              <a:rPr lang="en-US" altLang="zh-CN" sz="3600" b="1">
                <a:solidFill>
                  <a:srgbClr val="FF0000"/>
                </a:solidFill>
                <a:latin typeface="Arial" panose="020B0604020202020204" pitchFamily="34" charset="0"/>
                <a:ea typeface="宋体" panose="02010600030101010101" pitchFamily="2" charset="-122"/>
              </a:rPr>
              <a:t>3</a:t>
            </a:r>
            <a:r>
              <a:rPr lang="zh-CN" altLang="en-US" sz="3600" b="1">
                <a:solidFill>
                  <a:srgbClr val="FF0000"/>
                </a:solidFill>
                <a:latin typeface="Arial" panose="020B0604020202020204" pitchFamily="34" charset="0"/>
                <a:ea typeface="宋体" panose="02010600030101010101" pitchFamily="2" charset="-122"/>
              </a:rPr>
              <a:t>、民族工业的特点：</a:t>
            </a:r>
            <a:endParaRPr lang="zh-CN" altLang="en-US" sz="3600" b="1">
              <a:solidFill>
                <a:srgbClr val="FF0000"/>
              </a:solidFill>
              <a:latin typeface="Arial" panose="020B0604020202020204" pitchFamily="34" charset="0"/>
              <a:ea typeface="宋体" panose="02010600030101010101" pitchFamily="2" charset="-122"/>
            </a:endParaRPr>
          </a:p>
        </p:txBody>
      </p:sp>
      <p:sp>
        <p:nvSpPr>
          <p:cNvPr id="22531" name="文本框 2"/>
          <p:cNvSpPr txBox="1"/>
          <p:nvPr/>
        </p:nvSpPr>
        <p:spPr>
          <a:xfrm>
            <a:off x="2197100" y="1555750"/>
            <a:ext cx="6027737" cy="1310640"/>
          </a:xfrm>
          <a:prstGeom prst="rect">
            <a:avLst/>
          </a:prstGeom>
          <a:noFill/>
          <a:ln w="9525">
            <a:noFill/>
          </a:ln>
        </p:spPr>
        <p:txBody>
          <a:bodyPr wrap="square" anchor="t">
            <a:spAutoFit/>
          </a:bodyPr>
          <a:p>
            <a:pPr lvl="0"/>
            <a:r>
              <a:rPr lang="zh-CN" altLang="en-US" sz="3600" b="1">
                <a:solidFill>
                  <a:srgbClr val="009900"/>
                </a:solidFill>
                <a:latin typeface="Arial" panose="020B0604020202020204" pitchFamily="34" charset="0"/>
                <a:ea typeface="宋体" panose="02010600030101010101" pitchFamily="2" charset="-122"/>
              </a:rPr>
              <a:t>先天不足</a:t>
            </a:r>
            <a:r>
              <a:rPr lang="zh-CN" altLang="en-US" sz="3200">
                <a:latin typeface="Arial" panose="020B0604020202020204" pitchFamily="34" charset="0"/>
                <a:ea typeface="宋体" panose="02010600030101010101" pitchFamily="2" charset="-122"/>
              </a:rPr>
              <a:t>：</a:t>
            </a:r>
            <a:r>
              <a:rPr lang="zh-CN" altLang="en-US" sz="4000" b="1" dirty="0">
                <a:solidFill>
                  <a:srgbClr val="000000"/>
                </a:solidFill>
                <a:latin typeface="Arial" panose="020B0604020202020204" pitchFamily="34" charset="0"/>
                <a:ea typeface="宋体" panose="02010600030101010101" pitchFamily="2" charset="-122"/>
                <a:sym typeface="Arial" panose="020B0604020202020204" pitchFamily="34" charset="0"/>
              </a:rPr>
              <a:t>资金少，技术薄弱；</a:t>
            </a:r>
            <a:endParaRPr lang="zh-CN" altLang="en-US" sz="4000" b="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2532" name="文本框 3"/>
          <p:cNvSpPr txBox="1"/>
          <p:nvPr/>
        </p:nvSpPr>
        <p:spPr>
          <a:xfrm>
            <a:off x="2197101" y="2708275"/>
            <a:ext cx="5915025" cy="3383280"/>
          </a:xfrm>
          <a:prstGeom prst="rect">
            <a:avLst/>
          </a:prstGeom>
          <a:noFill/>
          <a:ln w="9525">
            <a:noFill/>
          </a:ln>
        </p:spPr>
        <p:txBody>
          <a:bodyPr wrap="square" anchor="t">
            <a:spAutoFit/>
          </a:bodyPr>
          <a:p>
            <a:pPr lvl="0"/>
            <a:r>
              <a:rPr lang="zh-CN" altLang="en-US" sz="3600" b="1">
                <a:solidFill>
                  <a:srgbClr val="009900"/>
                </a:solidFill>
                <a:latin typeface="Arial" panose="020B0604020202020204" pitchFamily="34" charset="0"/>
                <a:ea typeface="宋体" panose="02010600030101010101" pitchFamily="2" charset="-122"/>
              </a:rPr>
              <a:t>后天畸形</a:t>
            </a:r>
            <a:r>
              <a:rPr lang="zh-CN" altLang="en-US" sz="3200">
                <a:latin typeface="Arial" panose="020B0604020202020204" pitchFamily="34" charset="0"/>
                <a:ea typeface="宋体" panose="02010600030101010101" pitchFamily="2" charset="-122"/>
              </a:rPr>
              <a:t>：</a:t>
            </a:r>
            <a:r>
              <a:rPr lang="zh-CN" altLang="en-US" sz="3600" b="1">
                <a:latin typeface="Arial" panose="020B0604020202020204" pitchFamily="34" charset="0"/>
                <a:ea typeface="宋体" panose="02010600030101010101" pitchFamily="2" charset="-122"/>
                <a:sym typeface="Arial" panose="020B0604020202020204" pitchFamily="34" charset="0"/>
              </a:rPr>
              <a:t>分布不均，集中在东南沿海；</a:t>
            </a:r>
            <a:r>
              <a:rPr lang="zh-CN" altLang="en-US" sz="3600" b="1" dirty="0">
                <a:solidFill>
                  <a:srgbClr val="000000"/>
                </a:solidFill>
                <a:latin typeface="Arial" panose="020B0604020202020204" pitchFamily="34" charset="0"/>
                <a:ea typeface="宋体" panose="02010600030101010101" pitchFamily="2" charset="-122"/>
                <a:sym typeface="Arial" panose="020B0604020202020204" pitchFamily="34" charset="0"/>
              </a:rPr>
              <a:t>比例失调，集中于轻工业领域；受</a:t>
            </a:r>
            <a:r>
              <a:rPr lang="zh-CN" altLang="en-US" sz="3600" b="1" dirty="0">
                <a:latin typeface="Times New Roman" panose="02020603050405020304" pitchFamily="18" charset="0"/>
                <a:ea typeface="宋体" panose="02010600030101010101" pitchFamily="2" charset="-122"/>
                <a:sym typeface="Arial" panose="020B0604020202020204" pitchFamily="34" charset="0"/>
              </a:rPr>
              <a:t>外国资本主义和本国封建势力的压迫。</a:t>
            </a:r>
            <a:endParaRPr lang="zh-CN" altLang="en-US" sz="3600" b="1" dirty="0">
              <a:solidFill>
                <a:srgbClr val="000000"/>
              </a:solidFill>
              <a:latin typeface="Arial" panose="020B0604020202020204" pitchFamily="34" charset="0"/>
              <a:ea typeface="宋体" panose="02010600030101010101" pitchFamily="2" charset="-122"/>
            </a:endParaRPr>
          </a:p>
          <a:p>
            <a:pPr lvl="0"/>
            <a:endParaRPr lang="zh-CN" altLang="en-US" sz="3600" b="1" dirty="0">
              <a:latin typeface="Times New Roman" panose="02020603050405020304" pitchFamily="18" charset="0"/>
              <a:ea typeface="宋体" panose="02010600030101010101" pitchFamily="2"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Oval 2"/>
          <p:cNvSpPr/>
          <p:nvPr/>
        </p:nvSpPr>
        <p:spPr>
          <a:xfrm>
            <a:off x="5670550" y="1968500"/>
            <a:ext cx="1155700" cy="2971800"/>
          </a:xfrm>
          <a:prstGeom prst="ellipse">
            <a:avLst/>
          </a:prstGeom>
          <a:solidFill>
            <a:srgbClr val="ABFBC9"/>
          </a:solidFill>
          <a:ln w="12700" cap="sq" cmpd="sng">
            <a:solidFill>
              <a:schemeClr val="tx1"/>
            </a:solidFill>
            <a:prstDash val="solid"/>
            <a:miter/>
            <a:headEnd type="none" w="sm" len="sm"/>
            <a:tailEnd type="none" w="sm" len="sm"/>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民</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族</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工</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业</a:t>
            </a:r>
            <a:endParaRPr lang="zh-CN" altLang="en-US" sz="4000" b="1" dirty="0">
              <a:latin typeface="Times New Roman" panose="02020603050405020304" pitchFamily="18" charset="0"/>
              <a:ea typeface="黑体" panose="02010609060101010101" pitchFamily="49" charset="-122"/>
            </a:endParaRPr>
          </a:p>
        </p:txBody>
      </p:sp>
      <p:sp>
        <p:nvSpPr>
          <p:cNvPr id="59395" name="Oval 3"/>
          <p:cNvSpPr/>
          <p:nvPr/>
        </p:nvSpPr>
        <p:spPr>
          <a:xfrm>
            <a:off x="1574800" y="1587500"/>
            <a:ext cx="1995488" cy="3810000"/>
          </a:xfrm>
          <a:prstGeom prst="ellipse">
            <a:avLst/>
          </a:prstGeom>
          <a:solidFill>
            <a:srgbClr val="D1EDFB"/>
          </a:solidFill>
          <a:ln w="12700" cap="sq" cmpd="sng">
            <a:solidFill>
              <a:schemeClr val="tx1"/>
            </a:solidFill>
            <a:prstDash val="solid"/>
            <a:miter/>
            <a:headEnd type="none" w="sm" len="sm"/>
            <a:tailEnd type="none" w="sm" len="sm"/>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外</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国</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资</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本</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主</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义</a:t>
            </a:r>
            <a:endParaRPr lang="zh-CN" altLang="en-US" sz="4000" b="1" dirty="0">
              <a:latin typeface="Times New Roman" panose="02020603050405020304" pitchFamily="18" charset="0"/>
              <a:ea typeface="黑体" panose="02010609060101010101" pitchFamily="49" charset="-122"/>
            </a:endParaRPr>
          </a:p>
        </p:txBody>
      </p:sp>
      <p:sp>
        <p:nvSpPr>
          <p:cNvPr id="59396" name="Oval 4"/>
          <p:cNvSpPr/>
          <p:nvPr/>
        </p:nvSpPr>
        <p:spPr>
          <a:xfrm>
            <a:off x="9031288" y="1587500"/>
            <a:ext cx="1995487" cy="3810000"/>
          </a:xfrm>
          <a:prstGeom prst="ellipse">
            <a:avLst/>
          </a:prstGeom>
          <a:solidFill>
            <a:srgbClr val="D1EDFB"/>
          </a:solidFill>
          <a:ln w="12700" cap="sq" cmpd="sng">
            <a:solidFill>
              <a:schemeClr val="tx1"/>
            </a:solidFill>
            <a:prstDash val="solid"/>
            <a:miter/>
            <a:headEnd type="none" w="sm" len="sm"/>
            <a:tailEnd type="none" w="sm" len="sm"/>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本</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国</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封</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建</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势</a:t>
            </a:r>
            <a:endParaRPr lang="zh-CN" altLang="en-US" sz="4000" b="1" dirty="0">
              <a:latin typeface="Times New Roman" panose="02020603050405020304" pitchFamily="18" charset="0"/>
              <a:ea typeface="黑体" panose="02010609060101010101" pitchFamily="49" charset="-122"/>
            </a:endParaRPr>
          </a:p>
          <a:p>
            <a:pPr marL="0" lvl="0" indent="0" algn="ctr" eaLnBrk="1" hangingPunct="1">
              <a:spcBef>
                <a:spcPct val="0"/>
              </a:spcBef>
              <a:buClrTx/>
              <a:buNone/>
            </a:pPr>
            <a:r>
              <a:rPr lang="zh-CN" altLang="en-US" sz="4000" b="1" dirty="0">
                <a:latin typeface="Times New Roman" panose="02020603050405020304" pitchFamily="18" charset="0"/>
                <a:ea typeface="黑体" panose="02010609060101010101" pitchFamily="49" charset="-122"/>
              </a:rPr>
              <a:t>力</a:t>
            </a:r>
            <a:endParaRPr lang="zh-CN" altLang="en-US" sz="4000" b="1" dirty="0">
              <a:latin typeface="Times New Roman" panose="02020603050405020304" pitchFamily="18" charset="0"/>
              <a:ea typeface="黑体" panose="02010609060101010101" pitchFamily="49" charset="-122"/>
            </a:endParaRPr>
          </a:p>
        </p:txBody>
      </p:sp>
      <p:sp>
        <p:nvSpPr>
          <p:cNvPr id="59397" name="AutoShape 5"/>
          <p:cNvSpPr/>
          <p:nvPr/>
        </p:nvSpPr>
        <p:spPr>
          <a:xfrm>
            <a:off x="3779838" y="3263900"/>
            <a:ext cx="2206625" cy="1003300"/>
          </a:xfrm>
          <a:custGeom>
            <a:avLst/>
            <a:gdLst>
              <a:gd name="txL" fmla="*/ 3375 w 21600"/>
              <a:gd name="txT" fmla="*/ 5400 h 21600"/>
              <a:gd name="txR" fmla="*/ 18900 w 21600"/>
              <a:gd name="txB" fmla="*/ 162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1EDFB"/>
          </a:solidFill>
          <a:ln w="12700" cap="sq" cmpd="sng">
            <a:solidFill>
              <a:schemeClr val="tx1"/>
            </a:solidFill>
            <a:prstDash val="solid"/>
            <a:miter/>
            <a:headEnd type="none" w="sm" len="sm"/>
            <a:tailEnd type="none" w="sm" len="sm"/>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b="1" dirty="0">
                <a:latin typeface="Times New Roman" panose="02020603050405020304" pitchFamily="18" charset="0"/>
                <a:ea typeface="黑体" panose="02010609060101010101" pitchFamily="49" charset="-122"/>
              </a:rPr>
              <a:t>压制</a:t>
            </a:r>
            <a:endParaRPr lang="zh-CN" altLang="en-US" b="1" dirty="0">
              <a:latin typeface="Times New Roman" panose="02020603050405020304" pitchFamily="18" charset="0"/>
              <a:ea typeface="黑体" panose="02010609060101010101" pitchFamily="49" charset="-122"/>
            </a:endParaRPr>
          </a:p>
        </p:txBody>
      </p:sp>
      <p:sp>
        <p:nvSpPr>
          <p:cNvPr id="22534" name="AutoShape 6"/>
          <p:cNvSpPr/>
          <p:nvPr/>
        </p:nvSpPr>
        <p:spPr>
          <a:xfrm rot="10800000">
            <a:off x="6931025" y="3340100"/>
            <a:ext cx="2309813" cy="850900"/>
          </a:xfrm>
          <a:custGeom>
            <a:avLst/>
            <a:gdLst>
              <a:gd name="txL" fmla="*/ 3375 w 21600"/>
              <a:gd name="txT" fmla="*/ 5400 h 21600"/>
              <a:gd name="txR" fmla="*/ 18900 w 21600"/>
              <a:gd name="txB" fmla="*/ 162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1EDFB"/>
          </a:solidFill>
          <a:ln w="12700" cap="sq" cmpd="sng">
            <a:solidFill>
              <a:schemeClr val="tx1"/>
            </a:solidFill>
            <a:prstDash val="solid"/>
            <a:miter/>
            <a:headEnd type="none" w="sm" len="sm"/>
            <a:tailEnd type="none" w="sm" len="sm"/>
          </a:ln>
        </p:spPr>
        <p:txBody>
          <a:bodyPr rot="10800000"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b="1" dirty="0">
                <a:latin typeface="Times New Roman" panose="02020603050405020304" pitchFamily="18" charset="0"/>
                <a:ea typeface="黑体" panose="02010609060101010101" pitchFamily="49" charset="-122"/>
              </a:rPr>
              <a:t>阻碍</a:t>
            </a:r>
            <a:endParaRPr lang="zh-CN" altLang="en-US" b="1" dirty="0">
              <a:latin typeface="Times New Roman" panose="02020603050405020304" pitchFamily="18" charset="0"/>
              <a:ea typeface="黑体" panose="02010609060101010101" pitchFamily="49" charset="-122"/>
            </a:endParaRPr>
          </a:p>
        </p:txBody>
      </p:sp>
      <p:grpSp>
        <p:nvGrpSpPr>
          <p:cNvPr id="2" name="Group 7"/>
          <p:cNvGrpSpPr/>
          <p:nvPr/>
        </p:nvGrpSpPr>
        <p:grpSpPr>
          <a:xfrm>
            <a:off x="3570288" y="2425700"/>
            <a:ext cx="1785937" cy="838200"/>
            <a:chOff x="1584" y="672"/>
            <a:chExt cx="816" cy="528"/>
          </a:xfrm>
        </p:grpSpPr>
        <p:sp>
          <p:nvSpPr>
            <p:cNvPr id="59400" name="Text Box 8"/>
            <p:cNvSpPr txBox="1">
              <a:spLocks noChangeArrowheads="1"/>
            </p:cNvSpPr>
            <p:nvPr/>
          </p:nvSpPr>
          <p:spPr bwMode="auto">
            <a:xfrm>
              <a:off x="1680" y="672"/>
              <a:ext cx="720" cy="373"/>
            </a:xfrm>
            <a:prstGeom prst="rect">
              <a:avLst/>
            </a:prstGeom>
            <a:noFill/>
            <a:ln w="12700" cap="sq">
              <a:solidFill>
                <a:schemeClr val="accent2"/>
              </a:solidFill>
              <a:miter lim="800000"/>
              <a:headEnd type="none" w="sm" len="sm"/>
              <a:tailEnd type="none" w="sm" len="sm"/>
            </a:ln>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2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依赖</a:t>
              </a:r>
              <a:endParaRPr kumimoji="1" lang="zh-CN" altLang="en-US" sz="32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22553" name="Line 9"/>
            <p:cNvSpPr/>
            <p:nvPr/>
          </p:nvSpPr>
          <p:spPr>
            <a:xfrm flipH="1">
              <a:off x="1584" y="1200"/>
              <a:ext cx="816" cy="0"/>
            </a:xfrm>
            <a:prstGeom prst="line">
              <a:avLst/>
            </a:prstGeom>
            <a:ln w="76200" cap="flat" cmpd="sng">
              <a:solidFill>
                <a:srgbClr val="00FF00"/>
              </a:solidFill>
              <a:prstDash val="solid"/>
              <a:headEnd type="none" w="med" len="med"/>
              <a:tailEnd type="triangle" w="med" len="med"/>
            </a:ln>
            <a:effectLst>
              <a:outerShdw dist="125724" dir="18900000" algn="ctr" rotWithShape="0">
                <a:srgbClr val="000099"/>
              </a:outerShdw>
            </a:effectLst>
          </p:spPr>
        </p:sp>
      </p:grpSp>
      <p:grpSp>
        <p:nvGrpSpPr>
          <p:cNvPr id="3" name="Group 10"/>
          <p:cNvGrpSpPr/>
          <p:nvPr/>
        </p:nvGrpSpPr>
        <p:grpSpPr>
          <a:xfrm>
            <a:off x="7035800" y="2425700"/>
            <a:ext cx="1785938" cy="838200"/>
            <a:chOff x="3168" y="672"/>
            <a:chExt cx="816" cy="528"/>
          </a:xfrm>
        </p:grpSpPr>
        <p:sp>
          <p:nvSpPr>
            <p:cNvPr id="59403" name="Text Box 11"/>
            <p:cNvSpPr txBox="1">
              <a:spLocks noChangeArrowheads="1"/>
            </p:cNvSpPr>
            <p:nvPr/>
          </p:nvSpPr>
          <p:spPr bwMode="auto">
            <a:xfrm>
              <a:off x="3168" y="672"/>
              <a:ext cx="720" cy="373"/>
            </a:xfrm>
            <a:prstGeom prst="rect">
              <a:avLst/>
            </a:prstGeom>
            <a:noFill/>
            <a:ln w="12700" cap="sq">
              <a:solidFill>
                <a:schemeClr val="accent2"/>
              </a:solidFill>
              <a:miter lim="800000"/>
              <a:headEnd type="none" w="sm" len="sm"/>
              <a:tailEnd type="none" w="sm" len="sm"/>
            </a:ln>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1" lang="zh-CN" altLang="en-US" sz="32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庇护</a:t>
              </a:r>
              <a:endParaRPr kumimoji="1" lang="zh-CN" altLang="en-US" sz="32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22551" name="Line 12"/>
            <p:cNvSpPr/>
            <p:nvPr/>
          </p:nvSpPr>
          <p:spPr>
            <a:xfrm>
              <a:off x="3168" y="1200"/>
              <a:ext cx="816" cy="0"/>
            </a:xfrm>
            <a:prstGeom prst="line">
              <a:avLst/>
            </a:prstGeom>
            <a:ln w="76200" cap="flat" cmpd="sng">
              <a:solidFill>
                <a:srgbClr val="00FF00"/>
              </a:solidFill>
              <a:prstDash val="solid"/>
              <a:headEnd type="none" w="med" len="med"/>
              <a:tailEnd type="triangle" w="med" len="med"/>
            </a:ln>
            <a:effectLst>
              <a:outerShdw dist="125724" dir="18900000" algn="ctr" rotWithShape="0">
                <a:srgbClr val="000099"/>
              </a:outerShdw>
            </a:effectLst>
          </p:spPr>
        </p:sp>
      </p:grpSp>
      <p:sp>
        <p:nvSpPr>
          <p:cNvPr id="59405" name="Text Box 13"/>
          <p:cNvSpPr txBox="1">
            <a:spLocks noChangeArrowheads="1"/>
          </p:cNvSpPr>
          <p:nvPr/>
        </p:nvSpPr>
        <p:spPr bwMode="auto">
          <a:xfrm>
            <a:off x="2566988" y="6083300"/>
            <a:ext cx="7666038" cy="7747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1" lang="zh-CN" altLang="en-US" sz="4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半殖民地半封建社会</a:t>
            </a:r>
            <a:endParaRPr kumimoji="1" lang="zh-CN" altLang="en-US" sz="4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22538" name="AutoShape 14"/>
          <p:cNvSpPr/>
          <p:nvPr/>
        </p:nvSpPr>
        <p:spPr>
          <a:xfrm rot="-5400000">
            <a:off x="5594350" y="4806950"/>
            <a:ext cx="1308100" cy="1574800"/>
          </a:xfrm>
          <a:prstGeom prst="notchedRightArrow">
            <a:avLst>
              <a:gd name="adj1" fmla="val 50000"/>
              <a:gd name="adj2" fmla="val 25000"/>
            </a:avLst>
          </a:prstGeom>
          <a:solidFill>
            <a:srgbClr val="CCECFF"/>
          </a:solidFill>
          <a:ln w="12700" cap="sq" cmpd="sng">
            <a:solidFill>
              <a:schemeClr val="tx1"/>
            </a:solidFill>
            <a:prstDash val="solid"/>
            <a:miter/>
            <a:headEnd type="none" w="sm" len="sm"/>
            <a:tailEnd type="none" w="sm" len="sm"/>
          </a:ln>
        </p:spPr>
        <p:txBody>
          <a:bodyPr rot="10800000"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r>
              <a:rPr lang="zh-CN" altLang="en-US" b="1" dirty="0">
                <a:latin typeface="Times New Roman" panose="02020603050405020304" pitchFamily="18" charset="0"/>
                <a:ea typeface="黑体" panose="02010609060101010101" pitchFamily="49" charset="-122"/>
              </a:rPr>
              <a:t>决定</a:t>
            </a:r>
            <a:endParaRPr lang="zh-CN" altLang="en-US" b="1" dirty="0">
              <a:latin typeface="Times New Roman" panose="02020603050405020304" pitchFamily="18" charset="0"/>
              <a:ea typeface="黑体" panose="02010609060101010101" pitchFamily="49" charset="-122"/>
            </a:endParaRPr>
          </a:p>
        </p:txBody>
      </p:sp>
      <p:grpSp>
        <p:nvGrpSpPr>
          <p:cNvPr id="4" name="Group 15"/>
          <p:cNvGrpSpPr/>
          <p:nvPr/>
        </p:nvGrpSpPr>
        <p:grpSpPr>
          <a:xfrm>
            <a:off x="4410075" y="4178300"/>
            <a:ext cx="3886200" cy="1295400"/>
            <a:chOff x="1968" y="1776"/>
            <a:chExt cx="1776" cy="480"/>
          </a:xfrm>
        </p:grpSpPr>
        <p:sp>
          <p:nvSpPr>
            <p:cNvPr id="22547" name="Line 16"/>
            <p:cNvSpPr/>
            <p:nvPr/>
          </p:nvSpPr>
          <p:spPr>
            <a:xfrm>
              <a:off x="1968" y="2256"/>
              <a:ext cx="1776" cy="0"/>
            </a:xfrm>
            <a:prstGeom prst="line">
              <a:avLst/>
            </a:prstGeom>
            <a:ln w="63500" cap="flat" cmpd="sng">
              <a:solidFill>
                <a:schemeClr val="tx1"/>
              </a:solidFill>
              <a:prstDash val="solid"/>
              <a:headEnd type="none" w="med" len="med"/>
              <a:tailEnd type="none" w="med" len="med"/>
            </a:ln>
          </p:spPr>
        </p:sp>
        <p:sp>
          <p:nvSpPr>
            <p:cNvPr id="22548" name="Line 17"/>
            <p:cNvSpPr/>
            <p:nvPr/>
          </p:nvSpPr>
          <p:spPr>
            <a:xfrm>
              <a:off x="1968" y="1776"/>
              <a:ext cx="0" cy="480"/>
            </a:xfrm>
            <a:prstGeom prst="line">
              <a:avLst/>
            </a:prstGeom>
            <a:ln w="69850" cap="flat" cmpd="sng">
              <a:solidFill>
                <a:schemeClr val="tx1"/>
              </a:solidFill>
              <a:prstDash val="solid"/>
              <a:headEnd type="none" w="med" len="med"/>
              <a:tailEnd type="none" w="med" len="med"/>
            </a:ln>
          </p:spPr>
        </p:sp>
        <p:sp>
          <p:nvSpPr>
            <p:cNvPr id="22549" name="Line 18"/>
            <p:cNvSpPr/>
            <p:nvPr/>
          </p:nvSpPr>
          <p:spPr>
            <a:xfrm>
              <a:off x="3744" y="1776"/>
              <a:ext cx="0" cy="480"/>
            </a:xfrm>
            <a:prstGeom prst="line">
              <a:avLst/>
            </a:prstGeom>
            <a:ln w="69850" cap="flat" cmpd="sng">
              <a:solidFill>
                <a:schemeClr val="tx1"/>
              </a:solidFill>
              <a:prstDash val="solid"/>
              <a:headEnd type="none" w="med" len="med"/>
              <a:tailEnd type="none" w="med" len="med"/>
            </a:ln>
          </p:spPr>
        </p:sp>
      </p:grpSp>
      <p:grpSp>
        <p:nvGrpSpPr>
          <p:cNvPr id="5" name="Group 19"/>
          <p:cNvGrpSpPr/>
          <p:nvPr/>
        </p:nvGrpSpPr>
        <p:grpSpPr>
          <a:xfrm flipV="1">
            <a:off x="4305300" y="1676400"/>
            <a:ext cx="3886200" cy="685800"/>
            <a:chOff x="1968" y="1776"/>
            <a:chExt cx="1776" cy="480"/>
          </a:xfrm>
        </p:grpSpPr>
        <p:sp>
          <p:nvSpPr>
            <p:cNvPr id="22544" name="Line 20"/>
            <p:cNvSpPr/>
            <p:nvPr/>
          </p:nvSpPr>
          <p:spPr>
            <a:xfrm>
              <a:off x="1968" y="2256"/>
              <a:ext cx="1776" cy="0"/>
            </a:xfrm>
            <a:prstGeom prst="line">
              <a:avLst/>
            </a:prstGeom>
            <a:ln w="63500" cap="flat" cmpd="sng">
              <a:solidFill>
                <a:schemeClr val="tx1"/>
              </a:solidFill>
              <a:prstDash val="solid"/>
              <a:headEnd type="none" w="med" len="med"/>
              <a:tailEnd type="none" w="med" len="med"/>
            </a:ln>
          </p:spPr>
        </p:sp>
        <p:sp>
          <p:nvSpPr>
            <p:cNvPr id="22545" name="Line 21"/>
            <p:cNvSpPr/>
            <p:nvPr/>
          </p:nvSpPr>
          <p:spPr>
            <a:xfrm>
              <a:off x="1968" y="1776"/>
              <a:ext cx="0" cy="480"/>
            </a:xfrm>
            <a:prstGeom prst="line">
              <a:avLst/>
            </a:prstGeom>
            <a:ln w="69850" cap="flat" cmpd="sng">
              <a:solidFill>
                <a:schemeClr val="tx1"/>
              </a:solidFill>
              <a:prstDash val="solid"/>
              <a:headEnd type="none" w="med" len="med"/>
              <a:tailEnd type="none" w="med" len="med"/>
            </a:ln>
          </p:spPr>
        </p:sp>
        <p:sp>
          <p:nvSpPr>
            <p:cNvPr id="22546" name="Line 22"/>
            <p:cNvSpPr/>
            <p:nvPr/>
          </p:nvSpPr>
          <p:spPr>
            <a:xfrm>
              <a:off x="3744" y="1776"/>
              <a:ext cx="0" cy="480"/>
            </a:xfrm>
            <a:prstGeom prst="line">
              <a:avLst/>
            </a:prstGeom>
            <a:ln w="69850" cap="flat" cmpd="sng">
              <a:solidFill>
                <a:schemeClr val="tx1"/>
              </a:solidFill>
              <a:prstDash val="solid"/>
              <a:headEnd type="none" w="med" len="med"/>
              <a:tailEnd type="none" w="med" len="med"/>
            </a:ln>
          </p:spPr>
        </p:sp>
      </p:grpSp>
      <p:sp>
        <p:nvSpPr>
          <p:cNvPr id="59415" name="AutoShape 23"/>
          <p:cNvSpPr>
            <a:spLocks noChangeArrowheads="1"/>
          </p:cNvSpPr>
          <p:nvPr/>
        </p:nvSpPr>
        <p:spPr bwMode="auto">
          <a:xfrm>
            <a:off x="4621213" y="1219200"/>
            <a:ext cx="3149600" cy="914400"/>
          </a:xfrm>
          <a:prstGeom prst="wedgeEllipseCallout">
            <a:avLst>
              <a:gd name="adj1" fmla="val -35000"/>
              <a:gd name="adj2" fmla="val -37847"/>
            </a:avLst>
          </a:prstGeom>
          <a:solidFill>
            <a:srgbClr val="FFFF99"/>
          </a:solidFill>
          <a:ln w="38100">
            <a:solidFill>
              <a:srgbClr val="FF0000"/>
            </a:solidFill>
            <a:miter lim="800000"/>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妥协性</a:t>
            </a:r>
            <a:endParaRPr kumimoji="1" lang="zh-CN" alt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59416" name="AutoShape 24"/>
          <p:cNvSpPr>
            <a:spLocks noChangeArrowheads="1"/>
          </p:cNvSpPr>
          <p:nvPr/>
        </p:nvSpPr>
        <p:spPr bwMode="auto">
          <a:xfrm>
            <a:off x="4410075" y="4433888"/>
            <a:ext cx="3910013" cy="1641475"/>
          </a:xfrm>
          <a:prstGeom prst="irregularSeal1">
            <a:avLst/>
          </a:prstGeom>
          <a:solidFill>
            <a:schemeClr val="tx1"/>
          </a:solidFill>
          <a:ln w="28575">
            <a:solidFill>
              <a:srgbClr val="FF0000"/>
            </a:solidFill>
            <a:miter lim="800000"/>
          </a:ln>
          <a:effectLst/>
        </p:spPr>
        <p:txBody>
          <a:bodyPr anchor="ctr">
            <a:spAutoFit/>
          </a:bodyPr>
          <a:lstStyle/>
          <a:p>
            <a:pPr marL="0" marR="0" lvl="0" indent="0" algn="ctr" defTabSz="914400" rtl="0" eaLnBrk="1" fontAlgn="base" latinLnBrk="0" hangingPunct="1">
              <a:lnSpc>
                <a:spcPct val="11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FF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rPr>
              <a:t>革命性</a:t>
            </a:r>
            <a:endParaRPr kumimoji="1" lang="zh-CN" altLang="en-US" sz="3200" b="1" i="0" u="none" strike="noStrike" kern="1200" cap="none" spc="0" normalizeH="0" baseline="0" noProof="0">
              <a:ln>
                <a:noFill/>
              </a:ln>
              <a:solidFill>
                <a:srgbClr val="FF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000000"/>
                                          </p:val>
                                        </p:tav>
                                        <p:tav tm="100000">
                                          <p:val>
                                            <p:strVal val="#ppt_w"/>
                                          </p:val>
                                        </p:tav>
                                      </p:tavLst>
                                    </p:anim>
                                    <p:anim calcmode="lin" valueType="num">
                                      <p:cBhvr>
                                        <p:cTn id="8" dur="500" fill="hold"/>
                                        <p:tgtEl>
                                          <p:spTgt spid="59394"/>
                                        </p:tgtEl>
                                        <p:attrNameLst>
                                          <p:attrName>ppt_h</p:attrName>
                                        </p:attrNameLst>
                                      </p:cBhvr>
                                      <p:tavLst>
                                        <p:tav tm="0">
                                          <p:val>
                                            <p:fltVal val="0.000000"/>
                                          </p:val>
                                        </p:tav>
                                        <p:tav tm="100000">
                                          <p:val>
                                            <p:strVal val="#ppt_h"/>
                                          </p:val>
                                        </p:tav>
                                      </p:tavLst>
                                    </p:anim>
                                    <p:animEffect transition="in" filter="fade">
                                      <p:cBhvr>
                                        <p:cTn id="9" dur="500"/>
                                        <p:tgtEl>
                                          <p:spTgt spid="5939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9395"/>
                                        </p:tgtEl>
                                        <p:attrNameLst>
                                          <p:attrName>style.visibility</p:attrName>
                                        </p:attrNameLst>
                                      </p:cBhvr>
                                      <p:to>
                                        <p:strVal val="visible"/>
                                      </p:to>
                                    </p:set>
                                    <p:animEffect transition="in" filter="wipe(left)">
                                      <p:cBhvr>
                                        <p:cTn id="14" dur="500"/>
                                        <p:tgtEl>
                                          <p:spTgt spid="59395"/>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59396"/>
                                        </p:tgtEl>
                                        <p:attrNameLst>
                                          <p:attrName>style.visibility</p:attrName>
                                        </p:attrNameLst>
                                      </p:cBhvr>
                                      <p:to>
                                        <p:strVal val="visible"/>
                                      </p:to>
                                    </p:set>
                                    <p:animEffect transition="in" filter="wipe(right)">
                                      <p:cBhvr>
                                        <p:cTn id="18" dur="1000"/>
                                        <p:tgtEl>
                                          <p:spTgt spid="5939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9397"/>
                                        </p:tgtEl>
                                        <p:attrNameLst>
                                          <p:attrName>style.visibility</p:attrName>
                                        </p:attrNameLst>
                                      </p:cBhvr>
                                      <p:to>
                                        <p:strVal val="visible"/>
                                      </p:to>
                                    </p:set>
                                    <p:animEffect transition="in" filter="wipe(left)">
                                      <p:cBhvr>
                                        <p:cTn id="22" dur="500"/>
                                        <p:tgtEl>
                                          <p:spTgt spid="59397"/>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22534"/>
                                        </p:tgtEl>
                                        <p:attrNameLst>
                                          <p:attrName>style.visibility</p:attrName>
                                        </p:attrNameLst>
                                      </p:cBhvr>
                                      <p:to>
                                        <p:strVal val="visible"/>
                                      </p:to>
                                    </p:set>
                                    <p:animEffect transition="in" filter="wipe(right)">
                                      <p:cBhvr>
                                        <p:cTn id="26" dur="500"/>
                                        <p:tgtEl>
                                          <p:spTgt spid="22534"/>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1000"/>
                                        <p:tgtEl>
                                          <p:spTgt spid="4"/>
                                        </p:tgtEl>
                                      </p:cBhvr>
                                    </p:animEffect>
                                  </p:childTnLst>
                                </p:cTn>
                              </p:par>
                            </p:childTnLst>
                          </p:cTn>
                        </p:par>
                        <p:par>
                          <p:cTn id="31" fill="hold">
                            <p:stCondLst>
                              <p:cond delay="3500"/>
                            </p:stCondLst>
                            <p:childTnLst>
                              <p:par>
                                <p:cTn id="32" presetID="23" presetClass="entr" presetSubtype="32" fill="hold" grpId="0" nodeType="afterEffect">
                                  <p:stCondLst>
                                    <p:cond delay="0"/>
                                  </p:stCondLst>
                                  <p:childTnLst>
                                    <p:set>
                                      <p:cBhvr>
                                        <p:cTn id="33" dur="1" fill="hold">
                                          <p:stCondLst>
                                            <p:cond delay="0"/>
                                          </p:stCondLst>
                                        </p:cTn>
                                        <p:tgtEl>
                                          <p:spTgt spid="59416"/>
                                        </p:tgtEl>
                                        <p:attrNameLst>
                                          <p:attrName>style.visibility</p:attrName>
                                        </p:attrNameLst>
                                      </p:cBhvr>
                                      <p:to>
                                        <p:strVal val="visible"/>
                                      </p:to>
                                    </p:set>
                                    <p:anim calcmode="lin" valueType="num">
                                      <p:cBhvr>
                                        <p:cTn id="34" dur="2000" fill="hold"/>
                                        <p:tgtEl>
                                          <p:spTgt spid="59416"/>
                                        </p:tgtEl>
                                        <p:attrNameLst>
                                          <p:attrName>ppt_w</p:attrName>
                                        </p:attrNameLst>
                                      </p:cBhvr>
                                      <p:tavLst>
                                        <p:tav tm="0">
                                          <p:val>
                                            <p:strVal val="4*#ppt_w"/>
                                          </p:val>
                                        </p:tav>
                                        <p:tav tm="100000">
                                          <p:val>
                                            <p:strVal val="#ppt_w"/>
                                          </p:val>
                                        </p:tav>
                                      </p:tavLst>
                                    </p:anim>
                                    <p:anim calcmode="lin" valueType="num">
                                      <p:cBhvr>
                                        <p:cTn id="35" dur="2000" fill="hold"/>
                                        <p:tgtEl>
                                          <p:spTgt spid="59416"/>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right)">
                                      <p:cBhvr>
                                        <p:cTn id="40" dur="500"/>
                                        <p:tgtEl>
                                          <p:spTgt spid="2"/>
                                        </p:tgtEl>
                                      </p:cBhvr>
                                    </p:animEffect>
                                  </p:childTnLst>
                                </p:cTn>
                              </p:par>
                            </p:childTnLst>
                          </p:cTn>
                        </p:par>
                        <p:par>
                          <p:cTn id="41" fill="hold">
                            <p:stCondLst>
                              <p:cond delay="500"/>
                            </p:stCondLst>
                            <p:childTnLst>
                              <p:par>
                                <p:cTn id="42" presetID="22" presetClass="entr" presetSubtype="8" fill="hold" nodeType="afterEffect">
                                  <p:stCondLst>
                                    <p:cond delay="200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1000"/>
                                        <p:tgtEl>
                                          <p:spTgt spid="3"/>
                                        </p:tgtEl>
                                      </p:cBhvr>
                                    </p:animEffect>
                                  </p:childTnLst>
                                </p:cTn>
                              </p:par>
                            </p:childTnLst>
                          </p:cTn>
                        </p:par>
                        <p:par>
                          <p:cTn id="45" fill="hold">
                            <p:stCondLst>
                              <p:cond delay="35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1000"/>
                                        <p:tgtEl>
                                          <p:spTgt spid="5"/>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59415"/>
                                        </p:tgtEl>
                                        <p:attrNameLst>
                                          <p:attrName>style.visibility</p:attrName>
                                        </p:attrNameLst>
                                      </p:cBhvr>
                                      <p:to>
                                        <p:strVal val="visible"/>
                                      </p:to>
                                    </p:set>
                                    <p:anim calcmode="lin" valueType="num">
                                      <p:cBhvr>
                                        <p:cTn id="52" dur="500" fill="hold"/>
                                        <p:tgtEl>
                                          <p:spTgt spid="59415"/>
                                        </p:tgtEl>
                                        <p:attrNameLst>
                                          <p:attrName>ppt_w</p:attrName>
                                        </p:attrNameLst>
                                      </p:cBhvr>
                                      <p:tavLst>
                                        <p:tav tm="0">
                                          <p:val>
                                            <p:fltVal val="0.000000"/>
                                          </p:val>
                                        </p:tav>
                                        <p:tav tm="100000">
                                          <p:val>
                                            <p:strVal val="#ppt_w"/>
                                          </p:val>
                                        </p:tav>
                                      </p:tavLst>
                                    </p:anim>
                                    <p:anim calcmode="lin" valueType="num">
                                      <p:cBhvr>
                                        <p:cTn id="53" dur="500" fill="hold"/>
                                        <p:tgtEl>
                                          <p:spTgt spid="59415"/>
                                        </p:tgtEl>
                                        <p:attrNameLst>
                                          <p:attrName>ppt_h</p:attrName>
                                        </p:attrNameLst>
                                      </p:cBhvr>
                                      <p:tavLst>
                                        <p:tav tm="0">
                                          <p:val>
                                            <p:fltVal val="0.000000"/>
                                          </p:val>
                                        </p:tav>
                                        <p:tav tm="100000">
                                          <p:val>
                                            <p:strVal val="#ppt_h"/>
                                          </p:val>
                                        </p:tav>
                                      </p:tavLst>
                                    </p:anim>
                                    <p:animEffect transition="in" filter="fade">
                                      <p:cBhvr>
                                        <p:cTn id="54" dur="500"/>
                                        <p:tgtEl>
                                          <p:spTgt spid="59415"/>
                                        </p:tgtEl>
                                      </p:cBhvr>
                                    </p:animEffect>
                                  </p:childTnLst>
                                </p:cTn>
                              </p:par>
                            </p:childTnLst>
                          </p:cTn>
                        </p:par>
                        <p:par>
                          <p:cTn id="55" fill="hold">
                            <p:stCondLst>
                              <p:cond delay="5000"/>
                            </p:stCondLst>
                            <p:childTnLst>
                              <p:par>
                                <p:cTn id="56" presetID="1" presetClass="exit" presetSubtype="0" fill="hold" nodeType="afterEffect">
                                  <p:stCondLst>
                                    <p:cond delay="0"/>
                                  </p:stCondLst>
                                  <p:childTnLst>
                                    <p:set>
                                      <p:cBhvr>
                                        <p:cTn id="57" dur="1" fill="hold">
                                          <p:stCondLst>
                                            <p:cond delay="0"/>
                                          </p:stCondLst>
                                        </p:cTn>
                                        <p:tgtEl>
                                          <p:spTgt spid="4"/>
                                        </p:tgtEl>
                                        <p:attrNameLst>
                                          <p:attrName>style.visibility</p:attrName>
                                        </p:attrNameLst>
                                      </p:cBhvr>
                                      <p:to>
                                        <p:strVal val="hidden"/>
                                      </p:to>
                                    </p:set>
                                  </p:childTnLst>
                                </p:cTn>
                              </p:par>
                            </p:childTnLst>
                          </p:cTn>
                        </p:par>
                        <p:par>
                          <p:cTn id="58" fill="hold">
                            <p:stCondLst>
                              <p:cond delay="5000"/>
                            </p:stCondLst>
                            <p:childTnLst>
                              <p:par>
                                <p:cTn id="59" presetID="64" presetClass="path" presetSubtype="0" accel="50000" decel="50000" fill="hold" grpId="1" nodeType="afterEffect">
                                  <p:stCondLst>
                                    <p:cond delay="0"/>
                                  </p:stCondLst>
                                  <p:childTnLst>
                                    <p:animMotion origin="layout" path="M -0.01336 -0.27731 L -0.01336 -0.63287 " pathEditMode="relative" rAng="0" ptsTypes="AA">
                                      <p:cBhvr>
                                        <p:cTn id="60" dur="1000" fill="hold"/>
                                        <p:tgtEl>
                                          <p:spTgt spid="59416"/>
                                        </p:tgtEl>
                                        <p:attrNameLst>
                                          <p:attrName>ppt_x</p:attrName>
                                          <p:attrName>ppt_y</p:attrName>
                                        </p:attrNameLst>
                                      </p:cBhvr>
                                      <p:rCtr x="0" y="-17800"/>
                                    </p:animMotion>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9405"/>
                                        </p:tgtEl>
                                        <p:attrNameLst>
                                          <p:attrName>style.visibility</p:attrName>
                                        </p:attrNameLst>
                                      </p:cBhvr>
                                      <p:to>
                                        <p:strVal val="visible"/>
                                      </p:to>
                                    </p:set>
                                    <p:animEffect transition="in" filter="wipe(left)">
                                      <p:cBhvr>
                                        <p:cTn id="65" dur="1000"/>
                                        <p:tgtEl>
                                          <p:spTgt spid="59405"/>
                                        </p:tgtEl>
                                      </p:cBhvr>
                                    </p:animEffect>
                                  </p:childTnLst>
                                </p:cTn>
                              </p:par>
                            </p:childTnLst>
                          </p:cTn>
                        </p:par>
                        <p:par>
                          <p:cTn id="66" fill="hold">
                            <p:stCondLst>
                              <p:cond delay="1000"/>
                            </p:stCondLst>
                            <p:childTnLst>
                              <p:par>
                                <p:cTn id="67" presetID="22" presetClass="entr" presetSubtype="4" fill="hold" grpId="0" nodeType="afterEffect">
                                  <p:stCondLst>
                                    <p:cond delay="0"/>
                                  </p:stCondLst>
                                  <p:childTnLst>
                                    <p:set>
                                      <p:cBhvr>
                                        <p:cTn id="68" dur="1" fill="hold">
                                          <p:stCondLst>
                                            <p:cond delay="0"/>
                                          </p:stCondLst>
                                        </p:cTn>
                                        <p:tgtEl>
                                          <p:spTgt spid="22538"/>
                                        </p:tgtEl>
                                        <p:attrNameLst>
                                          <p:attrName>style.visibility</p:attrName>
                                        </p:attrNameLst>
                                      </p:cBhvr>
                                      <p:to>
                                        <p:strVal val="visible"/>
                                      </p:to>
                                    </p:set>
                                    <p:animEffect transition="in" filter="wipe(down)">
                                      <p:cBhvr>
                                        <p:cTn id="69" dur="1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P spid="59396" grpId="0" animBg="1"/>
      <p:bldP spid="59397" grpId="0" animBg="1"/>
      <p:bldP spid="22534" grpId="0" animBg="1"/>
      <p:bldP spid="59405" grpId="0" animBg="1"/>
      <p:bldP spid="22538" grpId="0" animBg="1"/>
      <p:bldP spid="59415" grpId="0" animBg="1"/>
      <p:bldP spid="59416" grpId="0" animBg="1"/>
      <p:bldP spid="594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2"/>
          <p:cNvSpPr txBox="1"/>
          <p:nvPr/>
        </p:nvSpPr>
        <p:spPr>
          <a:xfrm>
            <a:off x="314325" y="0"/>
            <a:ext cx="5080000"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FF0000"/>
                </a:solidFill>
                <a:ea typeface="黑体" panose="02010609060101010101" pitchFamily="49" charset="-122"/>
              </a:rPr>
              <a:t>三、民族工业的出现和发展</a:t>
            </a:r>
            <a:endParaRPr lang="zh-CN" altLang="en-US" b="1" dirty="0">
              <a:solidFill>
                <a:srgbClr val="FF0000"/>
              </a:solidFill>
              <a:ea typeface="黑体" panose="02010609060101010101" pitchFamily="49" charset="-122"/>
            </a:endParaRPr>
          </a:p>
        </p:txBody>
      </p:sp>
      <p:sp>
        <p:nvSpPr>
          <p:cNvPr id="23555" name="Text Box 3"/>
          <p:cNvSpPr txBox="1"/>
          <p:nvPr/>
        </p:nvSpPr>
        <p:spPr>
          <a:xfrm>
            <a:off x="0" y="609600"/>
            <a:ext cx="5383213" cy="43624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sz="2800" b="1" dirty="0">
                <a:ea typeface="黑体" panose="02010609060101010101" pitchFamily="49" charset="-122"/>
              </a:rPr>
              <a:t>1</a:t>
            </a:r>
            <a:r>
              <a:rPr lang="zh-CN" altLang="en-US" sz="2800" b="1" dirty="0">
                <a:ea typeface="黑体" panose="02010609060101010101" pitchFamily="49" charset="-122"/>
              </a:rPr>
              <a:t>、产生：时间、原因、表现</a:t>
            </a:r>
            <a:endParaRPr lang="zh-CN" altLang="en-US" sz="2800" b="1" dirty="0">
              <a:ea typeface="黑体" panose="02010609060101010101" pitchFamily="49" charset="-122"/>
            </a:endParaRPr>
          </a:p>
          <a:p>
            <a:pPr marL="0" lvl="0" indent="0" eaLnBrk="1" hangingPunct="1">
              <a:spcBef>
                <a:spcPct val="0"/>
              </a:spcBef>
              <a:buClrTx/>
              <a:buNone/>
            </a:pPr>
            <a:r>
              <a:rPr lang="en-US" altLang="zh-CN" sz="2800" b="1" dirty="0">
                <a:ea typeface="黑体" panose="02010609060101010101" pitchFamily="49" charset="-122"/>
              </a:rPr>
              <a:t>2</a:t>
            </a:r>
            <a:r>
              <a:rPr lang="zh-CN" altLang="en-US" sz="2800" b="1" dirty="0">
                <a:ea typeface="黑体" panose="02010609060101010101" pitchFamily="49" charset="-122"/>
              </a:rPr>
              <a:t>、初步发展：时间、原因、表现</a:t>
            </a:r>
            <a:endParaRPr lang="zh-CN" altLang="en-US" sz="2800" b="1" dirty="0">
              <a:ea typeface="黑体" panose="02010609060101010101" pitchFamily="49" charset="-122"/>
            </a:endParaRPr>
          </a:p>
          <a:p>
            <a:pPr marL="0" lvl="0" indent="0" eaLnBrk="1" hangingPunct="1">
              <a:spcBef>
                <a:spcPct val="0"/>
              </a:spcBef>
              <a:buClrTx/>
              <a:buNone/>
            </a:pPr>
            <a:r>
              <a:rPr lang="en-US" altLang="zh-CN" sz="2800" b="1" dirty="0">
                <a:ea typeface="黑体" panose="02010609060101010101" pitchFamily="49" charset="-122"/>
              </a:rPr>
              <a:t>3</a:t>
            </a:r>
            <a:r>
              <a:rPr lang="zh-CN" altLang="en-US" sz="2800" b="1" dirty="0">
                <a:ea typeface="黑体" panose="02010609060101010101" pitchFamily="49" charset="-122"/>
              </a:rPr>
              <a:t>、民族工业的发展状况</a:t>
            </a:r>
            <a:endParaRPr lang="zh-CN" altLang="en-US" sz="2800" b="1" dirty="0">
              <a:ea typeface="黑体" panose="02010609060101010101" pitchFamily="49" charset="-122"/>
            </a:endParaRPr>
          </a:p>
          <a:p>
            <a:pPr marL="0" lvl="0" indent="0" eaLnBrk="1" hangingPunct="1">
              <a:spcBef>
                <a:spcPct val="0"/>
              </a:spcBef>
              <a:buClrTx/>
              <a:buNone/>
            </a:pPr>
            <a:endParaRPr lang="zh-CN" altLang="en-US" sz="2800" b="1" dirty="0">
              <a:ea typeface="黑体" panose="02010609060101010101" pitchFamily="49" charset="-122"/>
            </a:endParaRPr>
          </a:p>
          <a:p>
            <a:pPr marL="0" lvl="0" indent="0" eaLnBrk="1" hangingPunct="1">
              <a:spcBef>
                <a:spcPct val="0"/>
              </a:spcBef>
              <a:buClrTx/>
              <a:buNone/>
            </a:pPr>
            <a:endParaRPr lang="zh-CN" altLang="en-US" sz="2800" b="1" dirty="0">
              <a:ea typeface="黑体" panose="02010609060101010101" pitchFamily="49" charset="-122"/>
            </a:endParaRPr>
          </a:p>
          <a:p>
            <a:pPr marL="0" lvl="0" indent="0" eaLnBrk="1" hangingPunct="1">
              <a:spcBef>
                <a:spcPct val="0"/>
              </a:spcBef>
              <a:buClrTx/>
              <a:buNone/>
            </a:pPr>
            <a:endParaRPr lang="zh-CN" altLang="en-US" sz="2800" b="1" dirty="0">
              <a:ea typeface="黑体" panose="02010609060101010101" pitchFamily="49" charset="-122"/>
            </a:endParaRPr>
          </a:p>
          <a:p>
            <a:pPr marL="0" lvl="0" indent="0" eaLnBrk="1" hangingPunct="1">
              <a:spcBef>
                <a:spcPct val="0"/>
              </a:spcBef>
              <a:buClrTx/>
              <a:buNone/>
            </a:pPr>
            <a:r>
              <a:rPr lang="en-US" altLang="zh-CN" sz="2800" b="1" dirty="0">
                <a:ea typeface="黑体" panose="02010609060101010101" pitchFamily="49" charset="-122"/>
              </a:rPr>
              <a:t>4</a:t>
            </a:r>
            <a:r>
              <a:rPr lang="zh-CN" altLang="en-US" sz="2800" b="1" dirty="0">
                <a:ea typeface="黑体" panose="02010609060101010101" pitchFamily="49" charset="-122"/>
              </a:rPr>
              <a:t>、民族资产阶级的特点：</a:t>
            </a:r>
            <a:endParaRPr lang="zh-CN" altLang="en-US" sz="2800" b="1" dirty="0">
              <a:ea typeface="黑体" panose="02010609060101010101" pitchFamily="49" charset="-122"/>
            </a:endParaRPr>
          </a:p>
          <a:p>
            <a:pPr marL="0" lvl="0" indent="0" eaLnBrk="1" hangingPunct="1">
              <a:spcBef>
                <a:spcPct val="0"/>
              </a:spcBef>
              <a:buClrTx/>
              <a:buNone/>
            </a:pPr>
            <a:endParaRPr lang="zh-CN" altLang="en-US" sz="2800" b="1" dirty="0">
              <a:ea typeface="黑体" panose="02010609060101010101" pitchFamily="49" charset="-122"/>
            </a:endParaRPr>
          </a:p>
          <a:p>
            <a:pPr marL="0" lvl="0" indent="0" eaLnBrk="1" hangingPunct="1">
              <a:spcBef>
                <a:spcPct val="0"/>
              </a:spcBef>
              <a:buClrTx/>
              <a:buNone/>
            </a:pPr>
            <a:endParaRPr lang="zh-CN" altLang="en-US" sz="2800" b="1" dirty="0">
              <a:ea typeface="黑体" panose="02010609060101010101" pitchFamily="49" charset="-122"/>
            </a:endParaRPr>
          </a:p>
          <a:p>
            <a:pPr marL="0" lvl="0" indent="0" eaLnBrk="1" hangingPunct="1">
              <a:spcBef>
                <a:spcPct val="0"/>
              </a:spcBef>
              <a:buClrTx/>
              <a:buNone/>
            </a:pPr>
            <a:r>
              <a:rPr lang="en-US" altLang="zh-CN" sz="2800" b="1" dirty="0">
                <a:ea typeface="黑体" panose="02010609060101010101" pitchFamily="49" charset="-122"/>
              </a:rPr>
              <a:t>5</a:t>
            </a:r>
            <a:r>
              <a:rPr lang="zh-CN" altLang="en-US" sz="2800" b="1" dirty="0">
                <a:ea typeface="黑体" panose="02010609060101010101" pitchFamily="49" charset="-122"/>
              </a:rPr>
              <a:t>、阻碍因素：</a:t>
            </a:r>
            <a:endParaRPr lang="zh-CN" altLang="en-US" sz="2800" b="1" dirty="0">
              <a:ea typeface="黑体" panose="02010609060101010101" pitchFamily="49" charset="-122"/>
            </a:endParaRPr>
          </a:p>
        </p:txBody>
      </p:sp>
      <p:sp>
        <p:nvSpPr>
          <p:cNvPr id="77828" name="Rectangle 4"/>
          <p:cNvSpPr/>
          <p:nvPr/>
        </p:nvSpPr>
        <p:spPr>
          <a:xfrm>
            <a:off x="2490788" y="4572000"/>
            <a:ext cx="6926262" cy="588963"/>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FF0000"/>
                </a:solidFill>
                <a:ea typeface="黑体" panose="02010609060101010101" pitchFamily="49" charset="-122"/>
              </a:rPr>
              <a:t>民族工业受封建政府和官僚敲诈</a:t>
            </a:r>
            <a:endParaRPr lang="zh-CN" altLang="en-US" b="1" dirty="0">
              <a:solidFill>
                <a:srgbClr val="FF0000"/>
              </a:solidFill>
              <a:ea typeface="黑体" panose="02010609060101010101" pitchFamily="49" charset="-122"/>
            </a:endParaRPr>
          </a:p>
        </p:txBody>
      </p:sp>
      <p:sp>
        <p:nvSpPr>
          <p:cNvPr id="77829" name="Text Box 5"/>
          <p:cNvSpPr txBox="1"/>
          <p:nvPr/>
        </p:nvSpPr>
        <p:spPr>
          <a:xfrm>
            <a:off x="2566988" y="5334000"/>
            <a:ext cx="6248400" cy="588963"/>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FF0000"/>
                </a:solidFill>
                <a:ea typeface="黑体" panose="02010609060101010101" pitchFamily="49" charset="-122"/>
              </a:rPr>
              <a:t>民族工业受外资企业压制</a:t>
            </a:r>
            <a:endParaRPr lang="zh-CN" altLang="en-US" b="1" dirty="0">
              <a:solidFill>
                <a:srgbClr val="FF0000"/>
              </a:solidFill>
              <a:ea typeface="黑体" panose="02010609060101010101" pitchFamily="49" charset="-122"/>
            </a:endParaRPr>
          </a:p>
        </p:txBody>
      </p:sp>
      <p:sp>
        <p:nvSpPr>
          <p:cNvPr id="23558" name="Rectangle 7"/>
          <p:cNvSpPr/>
          <p:nvPr/>
        </p:nvSpPr>
        <p:spPr>
          <a:xfrm>
            <a:off x="944563" y="1981200"/>
            <a:ext cx="7337425" cy="955675"/>
          </a:xfrm>
          <a:prstGeom prst="rect">
            <a:avLst/>
          </a:prstGeom>
          <a:noFill/>
          <a:ln w="9525" cap="flat" cmpd="sng">
            <a:solidFill>
              <a:schemeClr val="tx1"/>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sz="2800" b="1" dirty="0">
                <a:solidFill>
                  <a:srgbClr val="FF0000"/>
                </a:solidFill>
                <a:ea typeface="黑体" panose="02010609060101010101" pitchFamily="49" charset="-122"/>
              </a:rPr>
              <a:t>“</a:t>
            </a:r>
            <a:r>
              <a:rPr lang="zh-CN" altLang="en-US" sz="2800" b="1" dirty="0">
                <a:solidFill>
                  <a:srgbClr val="FF0000"/>
                </a:solidFill>
                <a:ea typeface="黑体" panose="02010609060101010101" pitchFamily="49" charset="-122"/>
              </a:rPr>
              <a:t>在夹缝中步履维艰”</a:t>
            </a:r>
            <a:endParaRPr lang="zh-CN" altLang="en-US" sz="2800" b="1" dirty="0">
              <a:solidFill>
                <a:srgbClr val="FF0000"/>
              </a:solidFill>
              <a:ea typeface="黑体" panose="02010609060101010101" pitchFamily="49" charset="-122"/>
            </a:endParaRPr>
          </a:p>
          <a:p>
            <a:pPr marL="0" lvl="0" indent="0" eaLnBrk="1" hangingPunct="1">
              <a:spcBef>
                <a:spcPct val="0"/>
              </a:spcBef>
              <a:buClrTx/>
              <a:buNone/>
            </a:pPr>
            <a:r>
              <a:rPr lang="zh-CN" altLang="en-US" sz="2800" b="1" dirty="0">
                <a:solidFill>
                  <a:srgbClr val="FF0000"/>
                </a:solidFill>
                <a:ea typeface="黑体" panose="02010609060101010101" pitchFamily="49" charset="-122"/>
              </a:rPr>
              <a:t>（外国资本主义和本国封建势力的双重压迫）</a:t>
            </a:r>
            <a:endParaRPr lang="zh-CN" altLang="en-US" sz="2800" b="1" dirty="0">
              <a:solidFill>
                <a:srgbClr val="FF0000"/>
              </a:solidFill>
              <a:ea typeface="黑体" panose="02010609060101010101" pitchFamily="49" charset="-122"/>
            </a:endParaRPr>
          </a:p>
        </p:txBody>
      </p:sp>
      <p:sp>
        <p:nvSpPr>
          <p:cNvPr id="23559" name="Rectangle 8"/>
          <p:cNvSpPr/>
          <p:nvPr/>
        </p:nvSpPr>
        <p:spPr>
          <a:xfrm>
            <a:off x="1500188" y="3733800"/>
            <a:ext cx="5830887" cy="528638"/>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800" b="1" dirty="0">
                <a:solidFill>
                  <a:srgbClr val="0000FF"/>
                </a:solidFill>
                <a:ea typeface="黑体" panose="02010609060101010101" pitchFamily="49" charset="-122"/>
              </a:rPr>
              <a:t>具有革命性和妥协 （即两面性）</a:t>
            </a:r>
            <a:endParaRPr lang="zh-CN" altLang="en-US" sz="2800" b="1" dirty="0">
              <a:solidFill>
                <a:srgbClr val="0000FF"/>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800" decel="100000"/>
                                        <p:tgtEl>
                                          <p:spTgt spid="77828"/>
                                        </p:tgtEl>
                                      </p:cBhvr>
                                    </p:animEffect>
                                    <p:anim calcmode="lin" valueType="num">
                                      <p:cBhvr>
                                        <p:cTn id="8" dur="800" decel="100000" fill="hold"/>
                                        <p:tgtEl>
                                          <p:spTgt spid="77828"/>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7828"/>
                                        </p:tgtEl>
                                        <p:attrNameLst>
                                          <p:attrName>ppt_x</p:attrName>
                                        </p:attrNameLst>
                                      </p:cBhvr>
                                      <p:tavLst>
                                        <p:tav tm="0">
                                          <p:val>
                                            <p:strVal val="#ppt_x+0.4"/>
                                          </p:val>
                                        </p:tav>
                                        <p:tav tm="100000">
                                          <p:val>
                                            <p:strVal val="#ppt_x-0.05"/>
                                          </p:val>
                                        </p:tav>
                                      </p:tavLst>
                                    </p:anim>
                                    <p:anim calcmode="lin" valueType="num">
                                      <p:cBhvr>
                                        <p:cTn id="10" dur="800" decel="100000" fill="hold"/>
                                        <p:tgtEl>
                                          <p:spTgt spid="778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78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782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7829"/>
                                        </p:tgtEl>
                                        <p:attrNameLst>
                                          <p:attrName>style.visibility</p:attrName>
                                        </p:attrNameLst>
                                      </p:cBhvr>
                                      <p:to>
                                        <p:strVal val="visible"/>
                                      </p:to>
                                    </p:set>
                                    <p:animEffect transition="in" filter="box(in)">
                                      <p:cBhvr>
                                        <p:cTn id="17"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P spid="778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2"/>
          <p:cNvSpPr txBox="1"/>
          <p:nvPr/>
        </p:nvSpPr>
        <p:spPr>
          <a:xfrm>
            <a:off x="3675063" y="3200400"/>
            <a:ext cx="4725987" cy="614363"/>
          </a:xfrm>
          <a:prstGeom prst="rect">
            <a:avLst/>
          </a:prstGeom>
          <a:noFill/>
          <a:ln w="3492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zh-CN" altLang="en-US" b="1" dirty="0">
                <a:ea typeface="楷体_GB2312" panose="02010609030101010101" charset="-122"/>
              </a:rPr>
              <a:t>外商企业出现</a:t>
            </a:r>
            <a:endParaRPr lang="zh-CN" altLang="en-US" b="1" dirty="0">
              <a:ea typeface="楷体_GB2312" panose="02010609030101010101" charset="-122"/>
            </a:endParaRPr>
          </a:p>
        </p:txBody>
      </p:sp>
      <p:sp>
        <p:nvSpPr>
          <p:cNvPr id="21507" name="Text Box 3"/>
          <p:cNvSpPr txBox="1"/>
          <p:nvPr/>
        </p:nvSpPr>
        <p:spPr>
          <a:xfrm>
            <a:off x="1001713" y="1981200"/>
            <a:ext cx="706437" cy="2362200"/>
          </a:xfrm>
          <a:prstGeom prst="rect">
            <a:avLst/>
          </a:prstGeom>
          <a:solidFill>
            <a:srgbClr val="FFFF00"/>
          </a:solidFill>
          <a:ln w="34925" cap="flat" cmpd="sng">
            <a:solidFill>
              <a:srgbClr val="0000FF"/>
            </a:solidFill>
            <a:prstDash val="solid"/>
            <a:miter/>
            <a:headEnd type="none" w="med" len="med"/>
            <a:tailEnd type="none" w="med" len="med"/>
          </a:ln>
        </p:spPr>
        <p:txBody>
          <a:bodyPr vert="eaVert">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zh-CN" altLang="en-US" b="1" dirty="0">
                <a:ea typeface="楷体_GB2312" panose="02010609030101010101" charset="-122"/>
              </a:rPr>
              <a:t>列强入侵</a:t>
            </a:r>
            <a:endParaRPr lang="zh-CN" altLang="en-US" b="1" dirty="0">
              <a:ea typeface="楷体_GB2312" panose="02010609030101010101" charset="-122"/>
            </a:endParaRPr>
          </a:p>
        </p:txBody>
      </p:sp>
      <p:sp>
        <p:nvSpPr>
          <p:cNvPr id="21508" name="Text Box 4"/>
          <p:cNvSpPr txBox="1"/>
          <p:nvPr/>
        </p:nvSpPr>
        <p:spPr>
          <a:xfrm>
            <a:off x="3675063" y="2209800"/>
            <a:ext cx="5356225" cy="614363"/>
          </a:xfrm>
          <a:prstGeom prst="rect">
            <a:avLst/>
          </a:prstGeom>
          <a:noFill/>
          <a:ln w="3492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zh-CN" altLang="en-US" b="1" dirty="0">
                <a:ea typeface="楷体_GB2312" panose="02010609030101010101" charset="-122"/>
              </a:rPr>
              <a:t>小农经济开始解体</a:t>
            </a:r>
            <a:endParaRPr lang="zh-CN" altLang="en-US" b="1" dirty="0">
              <a:ea typeface="楷体_GB2312" panose="02010609030101010101" charset="-122"/>
            </a:endParaRPr>
          </a:p>
        </p:txBody>
      </p:sp>
      <p:sp>
        <p:nvSpPr>
          <p:cNvPr id="21509" name="Text Box 5"/>
          <p:cNvSpPr txBox="1"/>
          <p:nvPr/>
        </p:nvSpPr>
        <p:spPr>
          <a:xfrm>
            <a:off x="3779838" y="4191000"/>
            <a:ext cx="4516437" cy="614363"/>
          </a:xfrm>
          <a:prstGeom prst="rect">
            <a:avLst/>
          </a:prstGeom>
          <a:noFill/>
          <a:ln w="34925" cap="flat" cmpd="sng">
            <a:solidFill>
              <a:srgbClr val="00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zh-CN" altLang="en-US" b="1" dirty="0">
                <a:ea typeface="楷体_GB2312" panose="02010609030101010101" charset="-122"/>
              </a:rPr>
              <a:t>洋务企业诞生</a:t>
            </a:r>
            <a:endParaRPr lang="zh-CN" altLang="en-US" b="1" dirty="0">
              <a:ea typeface="楷体_GB2312" panose="02010609030101010101" charset="-122"/>
            </a:endParaRPr>
          </a:p>
        </p:txBody>
      </p:sp>
      <p:sp>
        <p:nvSpPr>
          <p:cNvPr id="21510" name="Text Box 6"/>
          <p:cNvSpPr txBox="1"/>
          <p:nvPr/>
        </p:nvSpPr>
        <p:spPr>
          <a:xfrm>
            <a:off x="11212513" y="990600"/>
            <a:ext cx="768350" cy="4495800"/>
          </a:xfrm>
          <a:prstGeom prst="rect">
            <a:avLst/>
          </a:prstGeom>
          <a:noFill/>
          <a:ln w="34925" cap="flat" cmpd="sng">
            <a:solidFill>
              <a:srgbClr val="0000FF"/>
            </a:solidFill>
            <a:prstDash val="solid"/>
            <a:miter/>
            <a:headEnd type="none" w="med" len="med"/>
            <a:tailEnd type="none" w="med" len="med"/>
          </a:ln>
        </p:spPr>
        <p:txBody>
          <a:bodyPr vert="eaVert">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50000"/>
              </a:spcBef>
              <a:buClrTx/>
              <a:buNone/>
            </a:pPr>
            <a:r>
              <a:rPr lang="zh-CN" altLang="en-US" sz="3600" b="1" dirty="0">
                <a:ea typeface="楷体_GB2312" panose="02010609030101010101" charset="-122"/>
              </a:rPr>
              <a:t>民族工业产生</a:t>
            </a:r>
            <a:endParaRPr lang="zh-CN" altLang="en-US" sz="3600" b="1" dirty="0">
              <a:ea typeface="楷体_GB2312" panose="02010609030101010101" charset="-122"/>
            </a:endParaRPr>
          </a:p>
        </p:txBody>
      </p:sp>
      <p:sp>
        <p:nvSpPr>
          <p:cNvPr id="21513" name="Line 9"/>
          <p:cNvSpPr/>
          <p:nvPr/>
        </p:nvSpPr>
        <p:spPr>
          <a:xfrm flipV="1">
            <a:off x="1785938" y="3429000"/>
            <a:ext cx="1993900" cy="0"/>
          </a:xfrm>
          <a:prstGeom prst="line">
            <a:avLst/>
          </a:prstGeom>
          <a:ln w="60325" cap="flat" cmpd="sng">
            <a:solidFill>
              <a:srgbClr val="800080"/>
            </a:solidFill>
            <a:prstDash val="solid"/>
            <a:headEnd type="none" w="med" len="med"/>
            <a:tailEnd type="triangle" w="med" len="med"/>
          </a:ln>
        </p:spPr>
      </p:sp>
      <p:sp>
        <p:nvSpPr>
          <p:cNvPr id="21514" name="Line 10"/>
          <p:cNvSpPr/>
          <p:nvPr/>
        </p:nvSpPr>
        <p:spPr>
          <a:xfrm>
            <a:off x="1785938" y="4114800"/>
            <a:ext cx="1993900" cy="304800"/>
          </a:xfrm>
          <a:prstGeom prst="line">
            <a:avLst/>
          </a:prstGeom>
          <a:ln w="60325" cap="flat" cmpd="sng">
            <a:solidFill>
              <a:srgbClr val="800080"/>
            </a:solidFill>
            <a:prstDash val="solid"/>
            <a:headEnd type="none" w="med" len="med"/>
            <a:tailEnd type="triangle" w="med" len="med"/>
          </a:ln>
        </p:spPr>
      </p:sp>
      <p:sp>
        <p:nvSpPr>
          <p:cNvPr id="21515" name="Line 11"/>
          <p:cNvSpPr/>
          <p:nvPr/>
        </p:nvSpPr>
        <p:spPr>
          <a:xfrm flipV="1">
            <a:off x="1890713" y="2743200"/>
            <a:ext cx="1784350" cy="76200"/>
          </a:xfrm>
          <a:prstGeom prst="line">
            <a:avLst/>
          </a:prstGeom>
          <a:ln w="60325" cap="flat" cmpd="sng">
            <a:solidFill>
              <a:srgbClr val="800080"/>
            </a:solidFill>
            <a:prstDash val="solid"/>
            <a:headEnd type="none" w="med" len="med"/>
            <a:tailEnd type="triangle" w="med" len="med"/>
          </a:ln>
        </p:spPr>
      </p:sp>
      <p:sp>
        <p:nvSpPr>
          <p:cNvPr id="21516" name="Line 12"/>
          <p:cNvSpPr/>
          <p:nvPr/>
        </p:nvSpPr>
        <p:spPr>
          <a:xfrm>
            <a:off x="9240838" y="2514600"/>
            <a:ext cx="1470025" cy="0"/>
          </a:xfrm>
          <a:prstGeom prst="line">
            <a:avLst/>
          </a:prstGeom>
          <a:ln w="60325" cap="flat" cmpd="sng">
            <a:solidFill>
              <a:srgbClr val="FF0000"/>
            </a:solidFill>
            <a:prstDash val="solid"/>
            <a:headEnd type="none" w="med" len="med"/>
            <a:tailEnd type="triangle" w="med" len="med"/>
          </a:ln>
        </p:spPr>
      </p:sp>
      <p:sp>
        <p:nvSpPr>
          <p:cNvPr id="21517" name="Line 13"/>
          <p:cNvSpPr/>
          <p:nvPr/>
        </p:nvSpPr>
        <p:spPr>
          <a:xfrm>
            <a:off x="8715375" y="3581400"/>
            <a:ext cx="1890713" cy="0"/>
          </a:xfrm>
          <a:prstGeom prst="line">
            <a:avLst/>
          </a:prstGeom>
          <a:ln w="60325" cap="flat" cmpd="sng">
            <a:solidFill>
              <a:srgbClr val="FF0000"/>
            </a:solidFill>
            <a:prstDash val="solid"/>
            <a:headEnd type="none" w="med" len="med"/>
            <a:tailEnd type="triangle" w="med" len="med"/>
          </a:ln>
        </p:spPr>
      </p:sp>
      <p:sp>
        <p:nvSpPr>
          <p:cNvPr id="21519" name="Line 15"/>
          <p:cNvSpPr/>
          <p:nvPr/>
        </p:nvSpPr>
        <p:spPr>
          <a:xfrm flipV="1">
            <a:off x="8610600" y="4038600"/>
            <a:ext cx="1995488" cy="533400"/>
          </a:xfrm>
          <a:prstGeom prst="line">
            <a:avLst/>
          </a:prstGeom>
          <a:ln w="60325" cap="flat" cmpd="sng">
            <a:solidFill>
              <a:srgbClr val="FF0000"/>
            </a:solidFill>
            <a:prstDash val="solid"/>
            <a:headEnd type="none" w="med" len="med"/>
            <a:tailEnd type="triangle" w="med" len="med"/>
          </a:ln>
        </p:spPr>
      </p:sp>
      <p:sp>
        <p:nvSpPr>
          <p:cNvPr id="26639" name="Text Box 16"/>
          <p:cNvSpPr txBox="1"/>
          <p:nvPr/>
        </p:nvSpPr>
        <p:spPr>
          <a:xfrm>
            <a:off x="1155700" y="677863"/>
            <a:ext cx="1258888" cy="3667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endParaRPr lang="zh-CN" altLang="zh-CN" sz="1800" dirty="0"/>
          </a:p>
        </p:txBody>
      </p:sp>
      <p:sp>
        <p:nvSpPr>
          <p:cNvPr id="21521" name="Text Box 17"/>
          <p:cNvSpPr txBox="1">
            <a:spLocks noChangeArrowheads="1"/>
          </p:cNvSpPr>
          <p:nvPr/>
        </p:nvSpPr>
        <p:spPr bwMode="auto">
          <a:xfrm>
            <a:off x="2520950" y="228600"/>
            <a:ext cx="10080625" cy="711200"/>
          </a:xfrm>
          <a:prstGeom prst="rect">
            <a:avLst/>
          </a:prstGeom>
          <a:solidFill>
            <a:srgbClr val="CCFFFF"/>
          </a:solidFill>
          <a:ln w="9525">
            <a:solidFill>
              <a:schemeClr val="tx1"/>
            </a:solidFill>
            <a:miter lim="800000"/>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40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楷体_GB2312" panose="02010609030101010101" charset="-122"/>
                <a:cs typeface="+mn-cs"/>
              </a:rPr>
              <a:t>近代中国社会经济结构的变动</a:t>
            </a:r>
            <a:endParaRPr kumimoji="0" lang="zh-CN" altLang="en-US" sz="40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楷体_GB2312" panose="02010609030101010101" charset="-122"/>
              <a:cs typeface="+mn-cs"/>
            </a:endParaRPr>
          </a:p>
        </p:txBody>
      </p:sp>
      <p:sp>
        <p:nvSpPr>
          <p:cNvPr id="26641" name="WordArt 18"/>
          <p:cNvSpPr>
            <a:spLocks noTextEdit="1"/>
          </p:cNvSpPr>
          <p:nvPr/>
        </p:nvSpPr>
        <p:spPr>
          <a:xfrm>
            <a:off x="0" y="0"/>
            <a:ext cx="2835275" cy="9286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课堂小结</a:t>
            </a:r>
            <a:endParaRPr lang="zh-CN" altLang="en-US" sz="36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1523" name="Text Box 19"/>
          <p:cNvSpPr txBox="1"/>
          <p:nvPr/>
        </p:nvSpPr>
        <p:spPr>
          <a:xfrm>
            <a:off x="209550" y="5105400"/>
            <a:ext cx="10396538" cy="547688"/>
          </a:xfrm>
          <a:prstGeom prst="rect">
            <a:avLst/>
          </a:prstGeom>
          <a:noFill/>
          <a:ln w="2857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sz="2800" b="1" dirty="0">
                <a:solidFill>
                  <a:srgbClr val="0000FF"/>
                </a:solidFill>
                <a:ea typeface="黑体" panose="02010609060101010101" pitchFamily="49" charset="-122"/>
              </a:rPr>
              <a:t>总结：清朝晚期，中国出现了哪些新式企业？</a:t>
            </a:r>
            <a:endParaRPr lang="zh-CN" altLang="en-US" sz="2800" b="1" dirty="0">
              <a:solidFill>
                <a:srgbClr val="0000FF"/>
              </a:solidFill>
              <a:ea typeface="黑体" panose="02010609060101010101" pitchFamily="49" charset="-122"/>
            </a:endParaRPr>
          </a:p>
        </p:txBody>
      </p:sp>
      <p:sp>
        <p:nvSpPr>
          <p:cNvPr id="21524" name="Text Box 20"/>
          <p:cNvSpPr txBox="1"/>
          <p:nvPr/>
        </p:nvSpPr>
        <p:spPr>
          <a:xfrm>
            <a:off x="630238" y="5943600"/>
            <a:ext cx="9477375" cy="547688"/>
          </a:xfrm>
          <a:prstGeom prst="rect">
            <a:avLst/>
          </a:prstGeom>
          <a:noFill/>
          <a:ln w="285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sz="2800" b="1" dirty="0">
                <a:solidFill>
                  <a:srgbClr val="FF0000"/>
                </a:solidFill>
                <a:ea typeface="黑体" panose="02010609060101010101" pitchFamily="49" charset="-122"/>
              </a:rPr>
              <a:t>外资企业、洋务企业、民族资本主义企业</a:t>
            </a:r>
            <a:endParaRPr lang="zh-CN" altLang="en-US" sz="2800" b="1" dirty="0">
              <a:solidFill>
                <a:srgbClr val="FF0000"/>
              </a:solidFill>
              <a:ea typeface="黑体" panose="02010609060101010101" pitchFamily="49" charset="-122"/>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strVal val="#ppt_w*0.70"/>
                                          </p:val>
                                        </p:tav>
                                        <p:tav tm="100000">
                                          <p:val>
                                            <p:strVal val="#ppt_w"/>
                                          </p:val>
                                        </p:tav>
                                      </p:tavLst>
                                    </p:anim>
                                    <p:anim calcmode="lin" valueType="num">
                                      <p:cBhvr>
                                        <p:cTn id="8" dur="1000" fill="hold"/>
                                        <p:tgtEl>
                                          <p:spTgt spid="21507"/>
                                        </p:tgtEl>
                                        <p:attrNameLst>
                                          <p:attrName>ppt_h</p:attrName>
                                        </p:attrNameLst>
                                      </p:cBhvr>
                                      <p:tavLst>
                                        <p:tav tm="0">
                                          <p:val>
                                            <p:strVal val="#ppt_h"/>
                                          </p:val>
                                        </p:tav>
                                        <p:tav tm="100000">
                                          <p:val>
                                            <p:strVal val="#ppt_h"/>
                                          </p:val>
                                        </p:tav>
                                      </p:tavLst>
                                    </p:anim>
                                    <p:animEffect transition="in" filter="fade">
                                      <p:cBhvr>
                                        <p:cTn id="9" dur="1000"/>
                                        <p:tgtEl>
                                          <p:spTgt spid="21507"/>
                                        </p:tgtEl>
                                      </p:cBhvr>
                                    </p:animEffect>
                                  </p:childTnLst>
                                </p:cTn>
                              </p:par>
                            </p:childTnLst>
                          </p:cTn>
                        </p:par>
                        <p:par>
                          <p:cTn id="10" fill="hold">
                            <p:stCondLst>
                              <p:cond delay="1000"/>
                            </p:stCondLst>
                            <p:childTnLst>
                              <p:par>
                                <p:cTn id="11" presetID="18" presetClass="entr" presetSubtype="3" fill="hold" nodeType="afterEffect">
                                  <p:stCondLst>
                                    <p:cond delay="0"/>
                                  </p:stCondLst>
                                  <p:childTnLst>
                                    <p:set>
                                      <p:cBhvr>
                                        <p:cTn id="12" dur="1" fill="hold">
                                          <p:stCondLst>
                                            <p:cond delay="0"/>
                                          </p:stCondLst>
                                        </p:cTn>
                                        <p:tgtEl>
                                          <p:spTgt spid="21515"/>
                                        </p:tgtEl>
                                        <p:attrNameLst>
                                          <p:attrName>style.visibility</p:attrName>
                                        </p:attrNameLst>
                                      </p:cBhvr>
                                      <p:to>
                                        <p:strVal val="visible"/>
                                      </p:to>
                                    </p:set>
                                    <p:animEffect transition="in" filter="strips(upRight)">
                                      <p:cBhvr>
                                        <p:cTn id="13" dur="1000"/>
                                        <p:tgtEl>
                                          <p:spTgt spid="21515"/>
                                        </p:tgtEl>
                                      </p:cBhvr>
                                    </p:animEffect>
                                  </p:childTnLst>
                                </p:cTn>
                              </p:par>
                            </p:childTnLst>
                          </p:cTn>
                        </p:par>
                        <p:par>
                          <p:cTn id="14" fill="hold">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21508"/>
                                        </p:tgtEl>
                                        <p:attrNameLst>
                                          <p:attrName>style.visibility</p:attrName>
                                        </p:attrNameLst>
                                      </p:cBhvr>
                                      <p:to>
                                        <p:strVal val="visible"/>
                                      </p:to>
                                    </p:set>
                                    <p:anim calcmode="lin" valueType="num">
                                      <p:cBhvr>
                                        <p:cTn id="17" dur="1000" fill="hold"/>
                                        <p:tgtEl>
                                          <p:spTgt spid="21508"/>
                                        </p:tgtEl>
                                        <p:attrNameLst>
                                          <p:attrName>ppt_w</p:attrName>
                                        </p:attrNameLst>
                                      </p:cBhvr>
                                      <p:tavLst>
                                        <p:tav tm="0">
                                          <p:val>
                                            <p:strVal val="#ppt_w*0.70"/>
                                          </p:val>
                                        </p:tav>
                                        <p:tav tm="100000">
                                          <p:val>
                                            <p:strVal val="#ppt_w"/>
                                          </p:val>
                                        </p:tav>
                                      </p:tavLst>
                                    </p:anim>
                                    <p:anim calcmode="lin" valueType="num">
                                      <p:cBhvr>
                                        <p:cTn id="18" dur="1000" fill="hold"/>
                                        <p:tgtEl>
                                          <p:spTgt spid="21508"/>
                                        </p:tgtEl>
                                        <p:attrNameLst>
                                          <p:attrName>ppt_h</p:attrName>
                                        </p:attrNameLst>
                                      </p:cBhvr>
                                      <p:tavLst>
                                        <p:tav tm="0">
                                          <p:val>
                                            <p:strVal val="#ppt_h"/>
                                          </p:val>
                                        </p:tav>
                                        <p:tav tm="100000">
                                          <p:val>
                                            <p:strVal val="#ppt_h"/>
                                          </p:val>
                                        </p:tav>
                                      </p:tavLst>
                                    </p:anim>
                                    <p:animEffect transition="in" filter="fade">
                                      <p:cBhvr>
                                        <p:cTn id="19" dur="1000"/>
                                        <p:tgtEl>
                                          <p:spTgt spid="21508"/>
                                        </p:tgtEl>
                                      </p:cBhvr>
                                    </p:animEffect>
                                  </p:childTnLst>
                                </p:cTn>
                              </p:par>
                            </p:childTnLst>
                          </p:cTn>
                        </p:par>
                        <p:par>
                          <p:cTn id="20" fill="hold">
                            <p:stCondLst>
                              <p:cond delay="3000"/>
                            </p:stCondLst>
                            <p:childTnLst>
                              <p:par>
                                <p:cTn id="21" presetID="18" presetClass="entr" presetSubtype="3" fill="hold" nodeType="afterEffect">
                                  <p:stCondLst>
                                    <p:cond delay="0"/>
                                  </p:stCondLst>
                                  <p:childTnLst>
                                    <p:set>
                                      <p:cBhvr>
                                        <p:cTn id="22" dur="1" fill="hold">
                                          <p:stCondLst>
                                            <p:cond delay="0"/>
                                          </p:stCondLst>
                                        </p:cTn>
                                        <p:tgtEl>
                                          <p:spTgt spid="21513"/>
                                        </p:tgtEl>
                                        <p:attrNameLst>
                                          <p:attrName>style.visibility</p:attrName>
                                        </p:attrNameLst>
                                      </p:cBhvr>
                                      <p:to>
                                        <p:strVal val="visible"/>
                                      </p:to>
                                    </p:set>
                                    <p:animEffect transition="in" filter="strips(upRight)">
                                      <p:cBhvr>
                                        <p:cTn id="23" dur="1000"/>
                                        <p:tgtEl>
                                          <p:spTgt spid="21513"/>
                                        </p:tgtEl>
                                      </p:cBhvr>
                                    </p:animEffect>
                                  </p:childTnLst>
                                </p:cTn>
                              </p:par>
                            </p:childTnLst>
                          </p:cTn>
                        </p:par>
                        <p:par>
                          <p:cTn id="24" fill="hold">
                            <p:stCondLst>
                              <p:cond delay="4000"/>
                            </p:stCondLst>
                            <p:childTnLst>
                              <p:par>
                                <p:cTn id="25" presetID="55" presetClass="entr" presetSubtype="0" fill="hold" grpId="0" nodeType="afterEffect">
                                  <p:stCondLst>
                                    <p:cond delay="0"/>
                                  </p:stCondLst>
                                  <p:childTnLst>
                                    <p:set>
                                      <p:cBhvr>
                                        <p:cTn id="26" dur="1" fill="hold">
                                          <p:stCondLst>
                                            <p:cond delay="0"/>
                                          </p:stCondLst>
                                        </p:cTn>
                                        <p:tgtEl>
                                          <p:spTgt spid="21506"/>
                                        </p:tgtEl>
                                        <p:attrNameLst>
                                          <p:attrName>style.visibility</p:attrName>
                                        </p:attrNameLst>
                                      </p:cBhvr>
                                      <p:to>
                                        <p:strVal val="visible"/>
                                      </p:to>
                                    </p:set>
                                    <p:anim calcmode="lin" valueType="num">
                                      <p:cBhvr>
                                        <p:cTn id="27" dur="1000" fill="hold"/>
                                        <p:tgtEl>
                                          <p:spTgt spid="21506"/>
                                        </p:tgtEl>
                                        <p:attrNameLst>
                                          <p:attrName>ppt_w</p:attrName>
                                        </p:attrNameLst>
                                      </p:cBhvr>
                                      <p:tavLst>
                                        <p:tav tm="0">
                                          <p:val>
                                            <p:strVal val="#ppt_w*0.70"/>
                                          </p:val>
                                        </p:tav>
                                        <p:tav tm="100000">
                                          <p:val>
                                            <p:strVal val="#ppt_w"/>
                                          </p:val>
                                        </p:tav>
                                      </p:tavLst>
                                    </p:anim>
                                    <p:anim calcmode="lin" valueType="num">
                                      <p:cBhvr>
                                        <p:cTn id="28" dur="1000" fill="hold"/>
                                        <p:tgtEl>
                                          <p:spTgt spid="21506"/>
                                        </p:tgtEl>
                                        <p:attrNameLst>
                                          <p:attrName>ppt_h</p:attrName>
                                        </p:attrNameLst>
                                      </p:cBhvr>
                                      <p:tavLst>
                                        <p:tav tm="0">
                                          <p:val>
                                            <p:strVal val="#ppt_h"/>
                                          </p:val>
                                        </p:tav>
                                        <p:tav tm="100000">
                                          <p:val>
                                            <p:strVal val="#ppt_h"/>
                                          </p:val>
                                        </p:tav>
                                      </p:tavLst>
                                    </p:anim>
                                    <p:animEffect transition="in" filter="fade">
                                      <p:cBhvr>
                                        <p:cTn id="29" dur="1000"/>
                                        <p:tgtEl>
                                          <p:spTgt spid="21506"/>
                                        </p:tgtEl>
                                      </p:cBhvr>
                                    </p:animEffect>
                                  </p:childTnLst>
                                </p:cTn>
                              </p:par>
                            </p:childTnLst>
                          </p:cTn>
                        </p:par>
                        <p:par>
                          <p:cTn id="30" fill="hold">
                            <p:stCondLst>
                              <p:cond delay="5000"/>
                            </p:stCondLst>
                            <p:childTnLst>
                              <p:par>
                                <p:cTn id="31" presetID="18" presetClass="entr" presetSubtype="3" fill="hold" nodeType="afterEffect">
                                  <p:stCondLst>
                                    <p:cond delay="0"/>
                                  </p:stCondLst>
                                  <p:childTnLst>
                                    <p:set>
                                      <p:cBhvr>
                                        <p:cTn id="32" dur="1" fill="hold">
                                          <p:stCondLst>
                                            <p:cond delay="0"/>
                                          </p:stCondLst>
                                        </p:cTn>
                                        <p:tgtEl>
                                          <p:spTgt spid="21514"/>
                                        </p:tgtEl>
                                        <p:attrNameLst>
                                          <p:attrName>style.visibility</p:attrName>
                                        </p:attrNameLst>
                                      </p:cBhvr>
                                      <p:to>
                                        <p:strVal val="visible"/>
                                      </p:to>
                                    </p:set>
                                    <p:animEffect transition="in" filter="strips(upRight)">
                                      <p:cBhvr>
                                        <p:cTn id="33" dur="1000"/>
                                        <p:tgtEl>
                                          <p:spTgt spid="21514"/>
                                        </p:tgtEl>
                                      </p:cBhvr>
                                    </p:animEffect>
                                  </p:childTnLst>
                                </p:cTn>
                              </p:par>
                            </p:childTnLst>
                          </p:cTn>
                        </p:par>
                        <p:par>
                          <p:cTn id="34" fill="hold">
                            <p:stCondLst>
                              <p:cond delay="6000"/>
                            </p:stCondLst>
                            <p:childTnLst>
                              <p:par>
                                <p:cTn id="35" presetID="55" presetClass="entr" presetSubtype="0" fill="hold" grpId="0" nodeType="afterEffect">
                                  <p:stCondLst>
                                    <p:cond delay="0"/>
                                  </p:stCondLst>
                                  <p:childTnLst>
                                    <p:set>
                                      <p:cBhvr>
                                        <p:cTn id="36" dur="1" fill="hold">
                                          <p:stCondLst>
                                            <p:cond delay="0"/>
                                          </p:stCondLst>
                                        </p:cTn>
                                        <p:tgtEl>
                                          <p:spTgt spid="21509"/>
                                        </p:tgtEl>
                                        <p:attrNameLst>
                                          <p:attrName>style.visibility</p:attrName>
                                        </p:attrNameLst>
                                      </p:cBhvr>
                                      <p:to>
                                        <p:strVal val="visible"/>
                                      </p:to>
                                    </p:set>
                                    <p:anim calcmode="lin" valueType="num">
                                      <p:cBhvr>
                                        <p:cTn id="37" dur="1000" fill="hold"/>
                                        <p:tgtEl>
                                          <p:spTgt spid="21509"/>
                                        </p:tgtEl>
                                        <p:attrNameLst>
                                          <p:attrName>ppt_w</p:attrName>
                                        </p:attrNameLst>
                                      </p:cBhvr>
                                      <p:tavLst>
                                        <p:tav tm="0">
                                          <p:val>
                                            <p:strVal val="#ppt_w*0.70"/>
                                          </p:val>
                                        </p:tav>
                                        <p:tav tm="100000">
                                          <p:val>
                                            <p:strVal val="#ppt_w"/>
                                          </p:val>
                                        </p:tav>
                                      </p:tavLst>
                                    </p:anim>
                                    <p:anim calcmode="lin" valueType="num">
                                      <p:cBhvr>
                                        <p:cTn id="38" dur="1000" fill="hold"/>
                                        <p:tgtEl>
                                          <p:spTgt spid="21509"/>
                                        </p:tgtEl>
                                        <p:attrNameLst>
                                          <p:attrName>ppt_h</p:attrName>
                                        </p:attrNameLst>
                                      </p:cBhvr>
                                      <p:tavLst>
                                        <p:tav tm="0">
                                          <p:val>
                                            <p:strVal val="#ppt_h"/>
                                          </p:val>
                                        </p:tav>
                                        <p:tav tm="100000">
                                          <p:val>
                                            <p:strVal val="#ppt_h"/>
                                          </p:val>
                                        </p:tav>
                                      </p:tavLst>
                                    </p:anim>
                                    <p:animEffect transition="in" filter="fade">
                                      <p:cBhvr>
                                        <p:cTn id="39" dur="1000"/>
                                        <p:tgtEl>
                                          <p:spTgt spid="21509"/>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21516"/>
                                        </p:tgtEl>
                                        <p:attrNameLst>
                                          <p:attrName>style.visibility</p:attrName>
                                        </p:attrNameLst>
                                      </p:cBhvr>
                                      <p:to>
                                        <p:strVal val="visible"/>
                                      </p:to>
                                    </p:set>
                                    <p:animEffect transition="in" filter="wipe(left)">
                                      <p:cBhvr>
                                        <p:cTn id="43" dur="1000"/>
                                        <p:tgtEl>
                                          <p:spTgt spid="21516"/>
                                        </p:tgtEl>
                                      </p:cBhvr>
                                    </p:animEffect>
                                  </p:childTnLst>
                                </p:cTn>
                              </p:par>
                            </p:childTnLst>
                          </p:cTn>
                        </p:par>
                        <p:par>
                          <p:cTn id="44" fill="hold">
                            <p:stCondLst>
                              <p:cond delay="8000"/>
                            </p:stCondLst>
                            <p:childTnLst>
                              <p:par>
                                <p:cTn id="45" presetID="22" presetClass="entr" presetSubtype="8" fill="hold" nodeType="afterEffect">
                                  <p:stCondLst>
                                    <p:cond delay="0"/>
                                  </p:stCondLst>
                                  <p:childTnLst>
                                    <p:set>
                                      <p:cBhvr>
                                        <p:cTn id="46" dur="1" fill="hold">
                                          <p:stCondLst>
                                            <p:cond delay="0"/>
                                          </p:stCondLst>
                                        </p:cTn>
                                        <p:tgtEl>
                                          <p:spTgt spid="21517"/>
                                        </p:tgtEl>
                                        <p:attrNameLst>
                                          <p:attrName>style.visibility</p:attrName>
                                        </p:attrNameLst>
                                      </p:cBhvr>
                                      <p:to>
                                        <p:strVal val="visible"/>
                                      </p:to>
                                    </p:set>
                                    <p:animEffect transition="in" filter="wipe(left)">
                                      <p:cBhvr>
                                        <p:cTn id="47" dur="1000"/>
                                        <p:tgtEl>
                                          <p:spTgt spid="21517"/>
                                        </p:tgtEl>
                                      </p:cBhvr>
                                    </p:animEffect>
                                  </p:childTnLst>
                                </p:cTn>
                              </p:par>
                            </p:childTnLst>
                          </p:cTn>
                        </p:par>
                        <p:par>
                          <p:cTn id="48" fill="hold">
                            <p:stCondLst>
                              <p:cond delay="9000"/>
                            </p:stCondLst>
                            <p:childTnLst>
                              <p:par>
                                <p:cTn id="49" presetID="22" presetClass="entr" presetSubtype="4" fill="hold" nodeType="afterEffect">
                                  <p:stCondLst>
                                    <p:cond delay="0"/>
                                  </p:stCondLst>
                                  <p:childTnLst>
                                    <p:set>
                                      <p:cBhvr>
                                        <p:cTn id="50" dur="1" fill="hold">
                                          <p:stCondLst>
                                            <p:cond delay="0"/>
                                          </p:stCondLst>
                                        </p:cTn>
                                        <p:tgtEl>
                                          <p:spTgt spid="21519"/>
                                        </p:tgtEl>
                                        <p:attrNameLst>
                                          <p:attrName>style.visibility</p:attrName>
                                        </p:attrNameLst>
                                      </p:cBhvr>
                                      <p:to>
                                        <p:strVal val="visible"/>
                                      </p:to>
                                    </p:set>
                                    <p:animEffect transition="in" filter="wipe(down)">
                                      <p:cBhvr>
                                        <p:cTn id="51" dur="1000"/>
                                        <p:tgtEl>
                                          <p:spTgt spid="21519"/>
                                        </p:tgtEl>
                                      </p:cBhvr>
                                    </p:animEffect>
                                  </p:childTnLst>
                                </p:cTn>
                              </p:par>
                            </p:childTnLst>
                          </p:cTn>
                        </p:par>
                        <p:par>
                          <p:cTn id="52" fill="hold">
                            <p:stCondLst>
                              <p:cond delay="10000"/>
                            </p:stCondLst>
                            <p:childTnLst>
                              <p:par>
                                <p:cTn id="53" presetID="53" presetClass="entr" presetSubtype="16" fill="hold" grpId="0" nodeType="afterEffect">
                                  <p:stCondLst>
                                    <p:cond delay="0"/>
                                  </p:stCondLst>
                                  <p:childTnLst>
                                    <p:set>
                                      <p:cBhvr>
                                        <p:cTn id="54" dur="1" fill="hold">
                                          <p:stCondLst>
                                            <p:cond delay="0"/>
                                          </p:stCondLst>
                                        </p:cTn>
                                        <p:tgtEl>
                                          <p:spTgt spid="21510"/>
                                        </p:tgtEl>
                                        <p:attrNameLst>
                                          <p:attrName>style.visibility</p:attrName>
                                        </p:attrNameLst>
                                      </p:cBhvr>
                                      <p:to>
                                        <p:strVal val="visible"/>
                                      </p:to>
                                    </p:set>
                                    <p:anim calcmode="lin" valueType="num">
                                      <p:cBhvr>
                                        <p:cTn id="55" dur="500" fill="hold"/>
                                        <p:tgtEl>
                                          <p:spTgt spid="21510"/>
                                        </p:tgtEl>
                                        <p:attrNameLst>
                                          <p:attrName>ppt_w</p:attrName>
                                        </p:attrNameLst>
                                      </p:cBhvr>
                                      <p:tavLst>
                                        <p:tav tm="0">
                                          <p:val>
                                            <p:fltVal val="0.000000"/>
                                          </p:val>
                                        </p:tav>
                                        <p:tav tm="100000">
                                          <p:val>
                                            <p:strVal val="#ppt_w"/>
                                          </p:val>
                                        </p:tav>
                                      </p:tavLst>
                                    </p:anim>
                                    <p:anim calcmode="lin" valueType="num">
                                      <p:cBhvr>
                                        <p:cTn id="56" dur="500" fill="hold"/>
                                        <p:tgtEl>
                                          <p:spTgt spid="21510"/>
                                        </p:tgtEl>
                                        <p:attrNameLst>
                                          <p:attrName>ppt_h</p:attrName>
                                        </p:attrNameLst>
                                      </p:cBhvr>
                                      <p:tavLst>
                                        <p:tav tm="0">
                                          <p:val>
                                            <p:fltVal val="0.000000"/>
                                          </p:val>
                                        </p:tav>
                                        <p:tav tm="100000">
                                          <p:val>
                                            <p:strVal val="#ppt_h"/>
                                          </p:val>
                                        </p:tav>
                                      </p:tavLst>
                                    </p:anim>
                                    <p:animEffect transition="in" filter="fade">
                                      <p:cBhvr>
                                        <p:cTn id="57" dur="500"/>
                                        <p:tgtEl>
                                          <p:spTgt spid="2151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523"/>
                                        </p:tgtEl>
                                        <p:attrNameLst>
                                          <p:attrName>style.visibility</p:attrName>
                                        </p:attrNameLst>
                                      </p:cBhvr>
                                      <p:to>
                                        <p:strVal val="visible"/>
                                      </p:to>
                                    </p:set>
                                    <p:anim calcmode="lin" valueType="num">
                                      <p:cBhvr additive="base">
                                        <p:cTn id="62" dur="500" fill="hold"/>
                                        <p:tgtEl>
                                          <p:spTgt spid="21523"/>
                                        </p:tgtEl>
                                        <p:attrNameLst>
                                          <p:attrName>ppt_x</p:attrName>
                                        </p:attrNameLst>
                                      </p:cBhvr>
                                      <p:tavLst>
                                        <p:tav tm="0">
                                          <p:val>
                                            <p:strVal val="#ppt_x"/>
                                          </p:val>
                                        </p:tav>
                                        <p:tav tm="100000">
                                          <p:val>
                                            <p:strVal val="#ppt_x"/>
                                          </p:val>
                                        </p:tav>
                                      </p:tavLst>
                                    </p:anim>
                                    <p:anim calcmode="lin" valueType="num">
                                      <p:cBhvr additive="base">
                                        <p:cTn id="63" dur="500" fill="hold"/>
                                        <p:tgtEl>
                                          <p:spTgt spid="2152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1524"/>
                                        </p:tgtEl>
                                        <p:attrNameLst>
                                          <p:attrName>style.visibility</p:attrName>
                                        </p:attrNameLst>
                                      </p:cBhvr>
                                      <p:to>
                                        <p:strVal val="visible"/>
                                      </p:to>
                                    </p:set>
                                    <p:anim calcmode="lin" valueType="num">
                                      <p:cBhvr additive="base">
                                        <p:cTn id="68" dur="500" fill="hold"/>
                                        <p:tgtEl>
                                          <p:spTgt spid="21524"/>
                                        </p:tgtEl>
                                        <p:attrNameLst>
                                          <p:attrName>ppt_x</p:attrName>
                                        </p:attrNameLst>
                                      </p:cBhvr>
                                      <p:tavLst>
                                        <p:tav tm="0">
                                          <p:val>
                                            <p:strVal val="#ppt_x"/>
                                          </p:val>
                                        </p:tav>
                                        <p:tav tm="100000">
                                          <p:val>
                                            <p:strVal val="#ppt_x"/>
                                          </p:val>
                                        </p:tav>
                                      </p:tavLst>
                                    </p:anim>
                                    <p:anim calcmode="lin" valueType="num">
                                      <p:cBhvr additive="base">
                                        <p:cTn id="69" dur="500" fill="hold"/>
                                        <p:tgtEl>
                                          <p:spTgt spid="21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0" grpId="0" animBg="1"/>
      <p:bldP spid="21523" grpId="0" animBg="1"/>
      <p:bldP spid="215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内容占位符 2"/>
          <p:cNvSpPr>
            <a:spLocks noGrp="1"/>
          </p:cNvSpPr>
          <p:nvPr>
            <p:ph idx="1"/>
          </p:nvPr>
        </p:nvSpPr>
        <p:spPr>
          <a:xfrm>
            <a:off x="1979613" y="692150"/>
            <a:ext cx="8229600" cy="4525963"/>
          </a:xfrm>
        </p:spPr>
        <p:txBody>
          <a:bodyPr anchor="t"/>
          <a:p>
            <a:r>
              <a:rPr lang="en-US" altLang="zh-CN" b="1"/>
              <a:t>      1</a:t>
            </a:r>
            <a:r>
              <a:rPr lang="zh-CN" altLang="en-US" b="1"/>
              <a:t>、1847年，英国商人组织在一份报告中写道：“中国人所织的白而结实的布比我们的货物贵的多。我在上海发现，由于我们的布代替了他们的布，他们的织布业已</a:t>
            </a:r>
            <a:r>
              <a:rPr lang="zh-CN" altLang="en-US" b="1">
                <a:solidFill>
                  <a:srgbClr val="FF0000"/>
                </a:solidFill>
              </a:rPr>
              <a:t>迅速</a:t>
            </a:r>
            <a:r>
              <a:rPr lang="zh-CN" altLang="en-US" b="1">
                <a:solidFill>
                  <a:srgbClr val="FF0000"/>
                </a:solidFill>
              </a:rPr>
              <a:t>下降</a:t>
            </a:r>
            <a:r>
              <a:rPr lang="zh-CN" altLang="en-US" b="1"/>
              <a:t>了。”材料</a:t>
            </a:r>
            <a:r>
              <a:rPr lang="zh-CN" altLang="en-US" b="1">
                <a:solidFill>
                  <a:srgbClr val="0000CC"/>
                </a:solidFill>
              </a:rPr>
              <a:t>实质</a:t>
            </a:r>
            <a:r>
              <a:rPr lang="zh-CN" altLang="en-US" b="1"/>
              <a:t>上反映了</a:t>
            </a:r>
            <a:r>
              <a:rPr lang="zh-CN" altLang="en-US"/>
              <a:t>（  ）</a:t>
            </a:r>
            <a:endParaRPr lang="zh-CN" altLang="en-US"/>
          </a:p>
          <a:p>
            <a:r>
              <a:rPr lang="zh-CN" altLang="en-US"/>
              <a:t>A．洋布物美价廉，竞争性强	</a:t>
            </a:r>
            <a:endParaRPr lang="zh-CN" altLang="en-US"/>
          </a:p>
          <a:p>
            <a:r>
              <a:rPr lang="zh-CN" altLang="en-US"/>
              <a:t>B．中国的自然经济开始解体</a:t>
            </a:r>
            <a:endParaRPr lang="zh-CN" altLang="en-US"/>
          </a:p>
          <a:p>
            <a:r>
              <a:rPr lang="zh-CN" altLang="en-US"/>
              <a:t>C．土布做工粗糙，价格昂贵</a:t>
            </a:r>
            <a:endParaRPr lang="zh-CN" altLang="en-US"/>
          </a:p>
          <a:p>
            <a:r>
              <a:rPr lang="zh-CN" altLang="en-US"/>
              <a:t>D．外国商品完全占领中国市场</a:t>
            </a:r>
            <a:endParaRPr lang="zh-CN" altLang="en-US"/>
          </a:p>
        </p:txBody>
      </p:sp>
      <p:sp>
        <p:nvSpPr>
          <p:cNvPr id="2" name="文本框 1"/>
          <p:cNvSpPr txBox="1"/>
          <p:nvPr/>
        </p:nvSpPr>
        <p:spPr>
          <a:xfrm>
            <a:off x="9112886" y="3078163"/>
            <a:ext cx="744537" cy="701040"/>
          </a:xfrm>
          <a:prstGeom prst="rect">
            <a:avLst/>
          </a:prstGeom>
          <a:noFill/>
          <a:ln w="9525">
            <a:noFill/>
          </a:ln>
        </p:spPr>
        <p:txBody>
          <a:bodyPr wrap="square" anchor="t">
            <a:spAutoFit/>
          </a:bodyPr>
          <a:p>
            <a:pPr lvl="0"/>
            <a:r>
              <a:rPr lang="en-US" altLang="zh-CN" sz="4000">
                <a:solidFill>
                  <a:srgbClr val="FF0000"/>
                </a:solidFill>
                <a:latin typeface="Arial" panose="020B0604020202020204" pitchFamily="34" charset="0"/>
                <a:ea typeface="宋体" panose="02010600030101010101" pitchFamily="2" charset="-122"/>
              </a:rPr>
              <a:t>B</a:t>
            </a:r>
            <a:endParaRPr lang="en-US" altLang="zh-CN" sz="400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57346" descr="2ecd5bffdf174dc0fd037f9d"/>
          <p:cNvPicPr>
            <a:picLocks noChangeAspect="1"/>
          </p:cNvPicPr>
          <p:nvPr/>
        </p:nvPicPr>
        <p:blipFill>
          <a:blip r:embed="rId1"/>
          <a:stretch>
            <a:fillRect/>
          </a:stretch>
        </p:blipFill>
        <p:spPr>
          <a:xfrm>
            <a:off x="1728788" y="0"/>
            <a:ext cx="9144000" cy="6610350"/>
          </a:xfrm>
          <a:prstGeom prst="rect">
            <a:avLst/>
          </a:prstGeom>
          <a:noFill/>
          <a:ln w="9525">
            <a:noFill/>
          </a:ln>
        </p:spPr>
      </p:pic>
      <p:sp>
        <p:nvSpPr>
          <p:cNvPr id="17410" name="文本框 99"/>
          <p:cNvSpPr txBox="1"/>
          <p:nvPr/>
        </p:nvSpPr>
        <p:spPr>
          <a:xfrm>
            <a:off x="2268538" y="1052513"/>
            <a:ext cx="7834313" cy="3505200"/>
          </a:xfrm>
          <a:prstGeom prst="rect">
            <a:avLst/>
          </a:prstGeom>
          <a:noFill/>
          <a:ln w="9525">
            <a:noFill/>
          </a:ln>
        </p:spPr>
        <p:txBody>
          <a:bodyPr wrap="square" anchor="t">
            <a:spAutoFit/>
          </a:bodyPr>
          <a:p>
            <a:pPr lvl="0"/>
            <a:r>
              <a:rPr lang="en-US" altLang="zh-CN" sz="3200" b="1">
                <a:latin typeface="宋体" panose="02010600030101010101" pitchFamily="2" charset="-122"/>
                <a:ea typeface="宋体" panose="02010600030101010101" pitchFamily="2" charset="-122"/>
              </a:rPr>
              <a:t>   2</a:t>
            </a:r>
            <a:r>
              <a:rPr lang="zh-CN" altLang="en-US" sz="3200" b="1">
                <a:latin typeface="宋体" panose="02010600030101010101" pitchFamily="2" charset="-122"/>
                <a:ea typeface="宋体" panose="02010600030101010101" pitchFamily="2" charset="-122"/>
              </a:rPr>
              <a:t>、洋务运动“使</a:t>
            </a:r>
            <a:r>
              <a:rPr lang="zh-CN" altLang="en-US" sz="3200" b="1">
                <a:solidFill>
                  <a:srgbClr val="FF0000"/>
                </a:solidFill>
                <a:latin typeface="宋体" panose="02010600030101010101" pitchFamily="2" charset="-122"/>
                <a:ea typeface="宋体" panose="02010600030101010101" pitchFamily="2" charset="-122"/>
              </a:rPr>
              <a:t>洋商</a:t>
            </a:r>
            <a:r>
              <a:rPr lang="zh-CN" altLang="en-US" sz="3200" b="1">
                <a:latin typeface="宋体" panose="02010600030101010101" pitchFamily="2" charset="-122"/>
                <a:ea typeface="宋体" panose="02010600030101010101" pitchFamily="2" charset="-122"/>
              </a:rPr>
              <a:t>垄断收入</a:t>
            </a:r>
            <a:r>
              <a:rPr lang="zh-CN" altLang="en-US" sz="3200" b="1">
                <a:solidFill>
                  <a:srgbClr val="FF0000"/>
                </a:solidFill>
                <a:latin typeface="宋体" panose="02010600030101010101" pitchFamily="2" charset="-122"/>
                <a:ea typeface="宋体" panose="02010600030101010101" pitchFamily="2" charset="-122"/>
              </a:rPr>
              <a:t>锐减</a:t>
            </a:r>
            <a:r>
              <a:rPr lang="zh-CN" altLang="en-US" sz="3200" b="1">
                <a:latin typeface="宋体" panose="02010600030101010101" pitchFamily="2" charset="-122"/>
                <a:ea typeface="宋体" panose="02010600030101010101" pitchFamily="2" charset="-122"/>
              </a:rPr>
              <a:t>，中国少外流白银当在数千万两之巨，中国之航权，唯贵局是赖。”（  ）</a:t>
            </a:r>
            <a:endParaRPr lang="zh-CN" altLang="en-US" sz="3200" b="1">
              <a:latin typeface="宋体" panose="02010600030101010101" pitchFamily="2" charset="-122"/>
              <a:ea typeface="宋体" panose="02010600030101010101" pitchFamily="2" charset="-122"/>
            </a:endParaRPr>
          </a:p>
          <a:p>
            <a:pPr lvl="0"/>
            <a:r>
              <a:rPr lang="en-US" altLang="zh-CN" sz="3200" b="1">
                <a:latin typeface="宋体" panose="02010600030101010101" pitchFamily="2" charset="-122"/>
                <a:ea typeface="宋体" panose="02010600030101010101" pitchFamily="2" charset="-122"/>
              </a:rPr>
              <a:t>A</a:t>
            </a:r>
            <a:r>
              <a:rPr lang="zh-CN" altLang="en-US" sz="3200" b="1">
                <a:latin typeface="宋体" panose="02010600030101010101" pitchFamily="2" charset="-122"/>
                <a:ea typeface="宋体" panose="02010600030101010101" pitchFamily="2" charset="-122"/>
              </a:rPr>
              <a:t>．改变了中外贸易状况</a:t>
            </a:r>
            <a:endParaRPr lang="zh-CN" altLang="en-US" sz="3200" b="1">
              <a:latin typeface="宋体" panose="02010600030101010101" pitchFamily="2" charset="-122"/>
              <a:ea typeface="宋体" panose="02010600030101010101" pitchFamily="2" charset="-122"/>
            </a:endParaRPr>
          </a:p>
          <a:p>
            <a:pPr lvl="0"/>
            <a:r>
              <a:rPr lang="en-US" altLang="zh-CN" sz="3200" b="1">
                <a:latin typeface="宋体" panose="02010600030101010101" pitchFamily="2" charset="-122"/>
                <a:ea typeface="宋体" panose="02010600030101010101" pitchFamily="2" charset="-122"/>
              </a:rPr>
              <a:t>B</a:t>
            </a:r>
            <a:r>
              <a:rPr lang="zh-CN" altLang="en-US" sz="3200" b="1">
                <a:latin typeface="宋体" panose="02010600030101010101" pitchFamily="2" charset="-122"/>
                <a:ea typeface="宋体" panose="02010600030101010101" pitchFamily="2" charset="-122"/>
              </a:rPr>
              <a:t>．垄断了中国航运权</a:t>
            </a:r>
            <a:endParaRPr lang="zh-CN" altLang="en-US" sz="3200" b="1">
              <a:latin typeface="宋体" panose="02010600030101010101" pitchFamily="2" charset="-122"/>
              <a:ea typeface="宋体" panose="02010600030101010101" pitchFamily="2" charset="-122"/>
            </a:endParaRPr>
          </a:p>
          <a:p>
            <a:pPr lvl="0"/>
            <a:r>
              <a:rPr lang="en-US" altLang="zh-CN" sz="3200" b="1">
                <a:latin typeface="宋体" panose="02010600030101010101" pitchFamily="2" charset="-122"/>
                <a:ea typeface="宋体" panose="02010600030101010101" pitchFamily="2" charset="-122"/>
              </a:rPr>
              <a:t>C</a:t>
            </a:r>
            <a:r>
              <a:rPr lang="zh-CN" altLang="en-US" sz="3200" b="1">
                <a:latin typeface="宋体" panose="02010600030101010101" pitchFamily="2" charset="-122"/>
                <a:ea typeface="宋体" panose="02010600030101010101" pitchFamily="2" charset="-122"/>
              </a:rPr>
              <a:t>．达到了分洋利的目的</a:t>
            </a:r>
            <a:endParaRPr lang="zh-CN" altLang="en-US" sz="3200" b="1">
              <a:latin typeface="宋体" panose="02010600030101010101" pitchFamily="2" charset="-122"/>
              <a:ea typeface="宋体" panose="02010600030101010101" pitchFamily="2" charset="-122"/>
            </a:endParaRPr>
          </a:p>
          <a:p>
            <a:pPr lvl="0"/>
            <a:r>
              <a:rPr lang="en-US" altLang="zh-CN" sz="3200" b="1">
                <a:latin typeface="宋体" panose="02010600030101010101" pitchFamily="2" charset="-122"/>
                <a:ea typeface="宋体" panose="02010600030101010101" pitchFamily="2" charset="-122"/>
              </a:rPr>
              <a:t>D</a:t>
            </a:r>
            <a:r>
              <a:rPr lang="zh-CN" altLang="en-US" sz="3200" b="1">
                <a:latin typeface="宋体" panose="02010600030101010101" pitchFamily="2" charset="-122"/>
                <a:ea typeface="宋体" panose="02010600030101010101" pitchFamily="2" charset="-122"/>
              </a:rPr>
              <a:t>．实现了自强与求富</a:t>
            </a:r>
            <a:endParaRPr lang="zh-CN" altLang="en-US" sz="3200" b="1">
              <a:latin typeface="Arial" panose="020B0604020202020204" pitchFamily="34" charset="0"/>
              <a:ea typeface="宋体" panose="02010600030101010101" pitchFamily="2" charset="-122"/>
            </a:endParaRPr>
          </a:p>
        </p:txBody>
      </p:sp>
      <p:sp>
        <p:nvSpPr>
          <p:cNvPr id="2" name="文本框 1"/>
          <p:cNvSpPr txBox="1"/>
          <p:nvPr/>
        </p:nvSpPr>
        <p:spPr>
          <a:xfrm>
            <a:off x="8244523" y="2706370"/>
            <a:ext cx="565150" cy="579120"/>
          </a:xfrm>
          <a:prstGeom prst="rect">
            <a:avLst/>
          </a:prstGeom>
          <a:noFill/>
          <a:ln w="9525">
            <a:noFill/>
          </a:ln>
        </p:spPr>
        <p:txBody>
          <a:bodyPr wrap="square" anchor="t">
            <a:spAutoFit/>
          </a:bodyPr>
          <a:p>
            <a:pPr lvl="0"/>
            <a:r>
              <a:rPr lang="en-US" altLang="zh-CN" sz="3200">
                <a:solidFill>
                  <a:srgbClr val="FF0000"/>
                </a:solidFill>
                <a:latin typeface="Arial" panose="020B0604020202020204" pitchFamily="34" charset="0"/>
                <a:ea typeface="宋体" panose="02010600030101010101" pitchFamily="2" charset="-122"/>
              </a:rPr>
              <a:t>C</a:t>
            </a:r>
            <a:endParaRPr lang="en-US" altLang="zh-CN" sz="320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57346" descr="2ecd5bffdf174dc0fd037f9d"/>
          <p:cNvPicPr>
            <a:picLocks noChangeAspect="1"/>
          </p:cNvPicPr>
          <p:nvPr/>
        </p:nvPicPr>
        <p:blipFill>
          <a:blip r:embed="rId1"/>
          <a:stretch>
            <a:fillRect/>
          </a:stretch>
        </p:blipFill>
        <p:spPr>
          <a:xfrm>
            <a:off x="1763713" y="0"/>
            <a:ext cx="9144000" cy="6610350"/>
          </a:xfrm>
          <a:prstGeom prst="rect">
            <a:avLst/>
          </a:prstGeom>
          <a:noFill/>
          <a:ln w="9525">
            <a:noFill/>
          </a:ln>
        </p:spPr>
      </p:pic>
      <p:sp>
        <p:nvSpPr>
          <p:cNvPr id="23554" name="文本框 1"/>
          <p:cNvSpPr txBox="1"/>
          <p:nvPr/>
        </p:nvSpPr>
        <p:spPr>
          <a:xfrm>
            <a:off x="2476500" y="836930"/>
            <a:ext cx="8171180" cy="4968240"/>
          </a:xfrm>
          <a:prstGeom prst="rect">
            <a:avLst/>
          </a:prstGeom>
          <a:noFill/>
          <a:ln w="9525">
            <a:noFill/>
          </a:ln>
        </p:spPr>
        <p:txBody>
          <a:bodyPr wrap="square" anchor="t">
            <a:spAutoFit/>
          </a:bodyPr>
          <a:p>
            <a:pPr lvl="0"/>
            <a:r>
              <a:rPr lang="en-US" altLang="zh-CN" sz="3200">
                <a:latin typeface="Arial" panose="020B0604020202020204" pitchFamily="34" charset="0"/>
                <a:ea typeface="宋体" panose="02010600030101010101" pitchFamily="2" charset="-122"/>
              </a:rPr>
              <a:t>      3</a:t>
            </a:r>
            <a:r>
              <a:rPr lang="zh-CN" altLang="en-US" sz="3200">
                <a:latin typeface="Arial" panose="020B0604020202020204" pitchFamily="34" charset="0"/>
                <a:ea typeface="宋体" panose="02010600030101010101" pitchFamily="2" charset="-122"/>
              </a:rPr>
              <a:t>、</a:t>
            </a:r>
            <a:r>
              <a:rPr lang="zh-CN" altLang="en-US" sz="3200" b="1">
                <a:latin typeface="Arial" panose="020B0604020202020204" pitchFamily="34" charset="0"/>
                <a:ea typeface="宋体" panose="02010600030101010101" pitchFamily="2" charset="-122"/>
              </a:rPr>
              <a:t>19世纪六七十年代中国民族资本主义工业兴起的</a:t>
            </a:r>
            <a:r>
              <a:rPr lang="zh-CN" altLang="en-US" sz="3200" b="1">
                <a:solidFill>
                  <a:srgbClr val="FF0000"/>
                </a:solidFill>
                <a:latin typeface="Arial" panose="020B0604020202020204" pitchFamily="34" charset="0"/>
                <a:ea typeface="宋体" panose="02010600030101010101" pitchFamily="2" charset="-122"/>
              </a:rPr>
              <a:t>条件</a:t>
            </a:r>
            <a:r>
              <a:rPr lang="zh-CN" altLang="en-US" sz="3200" b="1">
                <a:latin typeface="Arial" panose="020B0604020202020204" pitchFamily="34" charset="0"/>
                <a:ea typeface="宋体" panose="02010600030101010101" pitchFamily="2" charset="-122"/>
              </a:rPr>
              <a:t>是(     )</a:t>
            </a:r>
            <a:endParaRPr lang="zh-CN" altLang="en-US" sz="3200" b="1">
              <a:latin typeface="Arial" panose="020B0604020202020204" pitchFamily="34" charset="0"/>
              <a:ea typeface="宋体" panose="02010600030101010101" pitchFamily="2" charset="-122"/>
            </a:endParaRPr>
          </a:p>
          <a:p>
            <a:pPr lvl="0"/>
            <a:r>
              <a:rPr lang="zh-CN" altLang="en-US" sz="3200" b="1">
                <a:latin typeface="Arial" panose="020B0604020202020204" pitchFamily="34" charset="0"/>
                <a:ea typeface="宋体" panose="02010600030101010101" pitchFamily="2" charset="-122"/>
              </a:rPr>
              <a:t>①沿海地区自然经济日益解体  ②农民手工业者破产进入劳动力市场</a:t>
            </a:r>
            <a:endParaRPr lang="zh-CN" altLang="en-US" sz="3200" b="1">
              <a:latin typeface="Arial" panose="020B0604020202020204" pitchFamily="34" charset="0"/>
              <a:ea typeface="宋体" panose="02010600030101010101" pitchFamily="2" charset="-122"/>
            </a:endParaRPr>
          </a:p>
          <a:p>
            <a:pPr lvl="0"/>
            <a:r>
              <a:rPr lang="zh-CN" altLang="en-US" sz="3200" b="1">
                <a:latin typeface="Arial" panose="020B0604020202020204" pitchFamily="34" charset="0"/>
                <a:ea typeface="宋体" panose="02010600030101010101" pitchFamily="2" charset="-122"/>
              </a:rPr>
              <a:t> ③外国在中国开办企业的刺激  ④洋务派创办民用企业的诱导   </a:t>
            </a:r>
            <a:endParaRPr lang="zh-CN" altLang="en-US" sz="3200" b="1">
              <a:latin typeface="Arial" panose="020B0604020202020204" pitchFamily="34" charset="0"/>
              <a:ea typeface="宋体" panose="02010600030101010101" pitchFamily="2" charset="-122"/>
            </a:endParaRPr>
          </a:p>
          <a:p>
            <a:pPr lvl="0"/>
            <a:r>
              <a:rPr lang="zh-CN" altLang="en-US" sz="3200" b="1">
                <a:latin typeface="Arial" panose="020B0604020202020204" pitchFamily="34" charset="0"/>
                <a:ea typeface="宋体" panose="02010600030101010101" pitchFamily="2" charset="-122"/>
              </a:rPr>
              <a:t>   A</a:t>
            </a:r>
            <a:r>
              <a:rPr lang="en-US" altLang="zh-CN" sz="3200" b="1">
                <a:latin typeface="Arial" panose="020B0604020202020204" pitchFamily="34" charset="0"/>
                <a:ea typeface="宋体" panose="02010600030101010101" pitchFamily="2" charset="-122"/>
              </a:rPr>
              <a:t>.</a:t>
            </a:r>
            <a:r>
              <a:rPr lang="zh-CN" altLang="en-US" sz="3200" b="1">
                <a:latin typeface="Arial" panose="020B0604020202020204" pitchFamily="34" charset="0"/>
                <a:ea typeface="宋体" panose="02010600030101010101" pitchFamily="2" charset="-122"/>
              </a:rPr>
              <a:t>①③④     </a:t>
            </a:r>
            <a:endParaRPr lang="zh-CN" altLang="en-US" sz="3200" b="1">
              <a:latin typeface="Arial" panose="020B0604020202020204" pitchFamily="34" charset="0"/>
              <a:ea typeface="宋体" panose="02010600030101010101" pitchFamily="2" charset="-122"/>
            </a:endParaRPr>
          </a:p>
          <a:p>
            <a:pPr lvl="0"/>
            <a:r>
              <a:rPr lang="zh-CN" altLang="en-US" sz="3200" b="1">
                <a:latin typeface="Arial" panose="020B0604020202020204" pitchFamily="34" charset="0"/>
                <a:ea typeface="宋体" panose="02010600030101010101" pitchFamily="2" charset="-122"/>
              </a:rPr>
              <a:t>   B.②③④    </a:t>
            </a:r>
            <a:endParaRPr lang="zh-CN" altLang="en-US" sz="3200" b="1">
              <a:latin typeface="Arial" panose="020B0604020202020204" pitchFamily="34" charset="0"/>
              <a:ea typeface="宋体" panose="02010600030101010101" pitchFamily="2" charset="-122"/>
            </a:endParaRPr>
          </a:p>
          <a:p>
            <a:pPr lvl="0"/>
            <a:r>
              <a:rPr lang="zh-CN" altLang="en-US" sz="3200" b="1">
                <a:latin typeface="Arial" panose="020B0604020202020204" pitchFamily="34" charset="0"/>
                <a:ea typeface="宋体" panose="02010600030101010101" pitchFamily="2" charset="-122"/>
              </a:rPr>
              <a:t>   C.①②④     </a:t>
            </a:r>
            <a:endParaRPr lang="zh-CN" altLang="en-US" sz="3200" b="1">
              <a:latin typeface="Arial" panose="020B0604020202020204" pitchFamily="34" charset="0"/>
              <a:ea typeface="宋体" panose="02010600030101010101" pitchFamily="2" charset="-122"/>
            </a:endParaRPr>
          </a:p>
          <a:p>
            <a:pPr lvl="0"/>
            <a:r>
              <a:rPr lang="zh-CN" altLang="en-US" sz="3200" b="1">
                <a:latin typeface="Arial" panose="020B0604020202020204" pitchFamily="34" charset="0"/>
                <a:ea typeface="宋体" panose="02010600030101010101" pitchFamily="2" charset="-122"/>
              </a:rPr>
              <a:t>   D.①②③④</a:t>
            </a:r>
            <a:endParaRPr lang="zh-CN" altLang="en-US" sz="3200" b="1">
              <a:latin typeface="Arial" panose="020B0604020202020204" pitchFamily="34" charset="0"/>
              <a:ea typeface="宋体" panose="02010600030101010101" pitchFamily="2" charset="-122"/>
            </a:endParaRPr>
          </a:p>
        </p:txBody>
      </p:sp>
      <p:sp>
        <p:nvSpPr>
          <p:cNvPr id="3" name="文本框 2"/>
          <p:cNvSpPr txBox="1"/>
          <p:nvPr/>
        </p:nvSpPr>
        <p:spPr>
          <a:xfrm>
            <a:off x="7514908" y="3891280"/>
            <a:ext cx="696913" cy="701040"/>
          </a:xfrm>
          <a:prstGeom prst="rect">
            <a:avLst/>
          </a:prstGeom>
          <a:noFill/>
          <a:ln w="9525">
            <a:noFill/>
          </a:ln>
        </p:spPr>
        <p:txBody>
          <a:bodyPr wrap="square" anchor="t">
            <a:spAutoFit/>
          </a:bodyPr>
          <a:p>
            <a:pPr lvl="0"/>
            <a:r>
              <a:rPr lang="en-US" altLang="zh-CN" sz="4000">
                <a:solidFill>
                  <a:srgbClr val="FF0000"/>
                </a:solidFill>
                <a:latin typeface="Arial" panose="020B0604020202020204" pitchFamily="34" charset="0"/>
                <a:ea typeface="宋体" panose="02010600030101010101" pitchFamily="2" charset="-122"/>
              </a:rPr>
              <a:t>D</a:t>
            </a:r>
            <a:endParaRPr lang="en-US" altLang="zh-CN" sz="400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0" end="2"/>
                                            </p:txEl>
                                          </p:spTgt>
                                        </p:tgtEl>
                                        <p:attrNameLst>
                                          <p:attrName>style.visibility</p:attrName>
                                        </p:attrNameLst>
                                      </p:cBhvr>
                                      <p:to>
                                        <p:strVal val="visible"/>
                                      </p:to>
                                    </p:set>
                                    <p:anim calcmode="lin" valueType="num">
                                      <p:cBhvr additive="base">
                                        <p:cTn id="7" dur="500" fill="hold"/>
                                        <p:tgtEl>
                                          <p:spTgt spid="3">
                                            <p:txEl>
                                              <p:charRg st="0"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0"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FR_033"/>
          <p:cNvPicPr>
            <a:picLocks noChangeAspect="1"/>
          </p:cNvPicPr>
          <p:nvPr/>
        </p:nvPicPr>
        <p:blipFill>
          <a:blip r:embed="rId1"/>
          <a:stretch>
            <a:fillRect/>
          </a:stretch>
        </p:blipFill>
        <p:spPr>
          <a:xfrm>
            <a:off x="0" y="0"/>
            <a:ext cx="12601575" cy="6783388"/>
          </a:xfrm>
          <a:prstGeom prst="rect">
            <a:avLst/>
          </a:prstGeom>
          <a:noFill/>
          <a:ln w="9525">
            <a:noFill/>
          </a:ln>
        </p:spPr>
      </p:pic>
      <p:sp>
        <p:nvSpPr>
          <p:cNvPr id="6147" name="WordArt 3"/>
          <p:cNvSpPr>
            <a:spLocks noTextEdit="1"/>
          </p:cNvSpPr>
          <p:nvPr/>
        </p:nvSpPr>
        <p:spPr>
          <a:xfrm>
            <a:off x="1159510" y="1102360"/>
            <a:ext cx="10520363" cy="2057400"/>
          </a:xfrm>
          <a:prstGeom prst="rect">
            <a:avLst/>
          </a:prstGeom>
        </p:spPr>
        <p:txBody>
          <a:bodyPr wrap="none" fromWordArt="1">
            <a:prstTxWarp prst="textPlain">
              <a:avLst>
                <a:gd name="adj" fmla="val 50000"/>
              </a:avLst>
            </a:prstTxWarp>
            <a:normAutofit/>
          </a:bodyPr>
          <a:p>
            <a:pPr algn="ctr"/>
            <a:endParaRPr lang="zh-CN" altLang="en-US" sz="6600" b="1">
              <a:ln w="5080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宋体" panose="02010600030101010101" pitchFamily="2" charset="-122"/>
              <a:ea typeface="宋体" panose="02010600030101010101" pitchFamily="2" charset="-122"/>
            </a:endParaRPr>
          </a:p>
          <a:p>
            <a:pPr algn="ctr"/>
            <a:r>
              <a:rPr lang="zh-CN" altLang="en-US" sz="6600" b="1">
                <a:ln w="5080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宋体" panose="02010600030101010101" pitchFamily="2" charset="-122"/>
                <a:ea typeface="宋体" panose="02010600030101010101" pitchFamily="2" charset="-122"/>
              </a:rPr>
              <a:t>近代中国社会经济结构的变动</a:t>
            </a:r>
            <a:endParaRPr lang="zh-CN" altLang="en-US" sz="6600" b="1">
              <a:ln w="5080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6148" name="Rectangle 4"/>
          <p:cNvSpPr/>
          <p:nvPr/>
        </p:nvSpPr>
        <p:spPr>
          <a:xfrm>
            <a:off x="630238" y="-661035"/>
            <a:ext cx="9626600" cy="1460500"/>
          </a:xfrm>
          <a:prstGeom prst="rect">
            <a:avLst/>
          </a:prstGeom>
          <a:noFill/>
          <a:ln w="9525">
            <a:noFill/>
          </a:ln>
        </p:spPr>
        <p:txBody>
          <a:bodyPr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None/>
            </a:pPr>
            <a:br>
              <a:rPr lang="en-US" altLang="zh-CN" sz="4400" b="1" dirty="0"/>
            </a:br>
            <a:br>
              <a:rPr lang="en-US" altLang="zh-CN" sz="4400" b="1" dirty="0"/>
            </a:br>
            <a:endParaRPr lang="zh-CN" altLang="en-US" sz="5400" b="1" dirty="0">
              <a:solidFill>
                <a:schemeClr val="tx2"/>
              </a:solidFill>
              <a:ea typeface="黑体" panose="02010609060101010101" pitchFamily="49" charset="-122"/>
            </a:endParaRPr>
          </a:p>
        </p:txBody>
      </p:sp>
      <p:sp>
        <p:nvSpPr>
          <p:cNvPr id="30725" name="Text Box 5"/>
          <p:cNvSpPr txBox="1">
            <a:spLocks noChangeArrowheads="1"/>
          </p:cNvSpPr>
          <p:nvPr/>
        </p:nvSpPr>
        <p:spPr bwMode="auto">
          <a:xfrm>
            <a:off x="0" y="4047490"/>
            <a:ext cx="12601575" cy="1592263"/>
          </a:xfrm>
          <a:prstGeom prst="rect">
            <a:avLst/>
          </a:prstGeom>
          <a:solidFill>
            <a:schemeClr val="bg1"/>
          </a:solidFill>
          <a:ln w="38100">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rPr>
              <a:t>课标要求：</a:t>
            </a:r>
            <a:endParaRPr kumimoji="1" lang="zh-CN" altLang="en-US" sz="3200" b="0" i="0" u="none" strike="noStrike" kern="120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zh-CN" altLang="en-US" sz="32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简述鸦片战争后中国经济结构的变动和近代民族工业兴起的史实，认识近代中国资本主义产生的历史背景。</a:t>
            </a:r>
            <a:r>
              <a:rPr kumimoji="1"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1"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p:nvPr/>
        </p:nvSpPr>
        <p:spPr>
          <a:xfrm>
            <a:off x="0" y="0"/>
            <a:ext cx="10396538" cy="755650"/>
          </a:xfrm>
          <a:prstGeom prst="rect">
            <a:avLst/>
          </a:prstGeom>
          <a:noFill/>
          <a:ln w="9525">
            <a:noFill/>
          </a:ln>
        </p:spPr>
        <p:txBody>
          <a:bodyPr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3600" b="1" dirty="0">
                <a:solidFill>
                  <a:srgbClr val="FF0000"/>
                </a:solidFill>
                <a:ea typeface="黑体" panose="02010609060101010101" pitchFamily="49" charset="-122"/>
              </a:rPr>
              <a:t>一、中国传统</a:t>
            </a:r>
            <a:r>
              <a:rPr lang="zh-CN" altLang="en-US" sz="3600" b="1" dirty="0">
                <a:solidFill>
                  <a:srgbClr val="00B050"/>
                </a:solidFill>
                <a:ea typeface="黑体" panose="02010609060101010101" pitchFamily="49" charset="-122"/>
              </a:rPr>
              <a:t>经济结构</a:t>
            </a:r>
            <a:r>
              <a:rPr lang="zh-CN" altLang="en-US" sz="3600" b="1" dirty="0">
                <a:solidFill>
                  <a:srgbClr val="FF0000"/>
                </a:solidFill>
                <a:ea typeface="黑体" panose="02010609060101010101" pitchFamily="49" charset="-122"/>
              </a:rPr>
              <a:t>的变化</a:t>
            </a:r>
            <a:endParaRPr lang="zh-CN" altLang="en-US" sz="3600" b="1" dirty="0">
              <a:solidFill>
                <a:srgbClr val="FF0000"/>
              </a:solidFill>
              <a:ea typeface="黑体" panose="02010609060101010101" pitchFamily="49" charset="-122"/>
            </a:endParaRPr>
          </a:p>
        </p:txBody>
      </p:sp>
      <p:sp>
        <p:nvSpPr>
          <p:cNvPr id="5" name="矩形 4"/>
          <p:cNvSpPr/>
          <p:nvPr/>
        </p:nvSpPr>
        <p:spPr>
          <a:xfrm>
            <a:off x="3717290" y="2077085"/>
            <a:ext cx="8134985" cy="1737360"/>
          </a:xfrm>
          <a:prstGeom prst="rect">
            <a:avLst/>
          </a:prstGeom>
          <a:noFill/>
          <a:ln>
            <a:noFill/>
          </a:ln>
        </p:spPr>
        <p:txBody>
          <a:bodyPr wrap="square" rtlCol="0" anchor="t">
            <a:spAutoFit/>
          </a:bodyPr>
          <a:p>
            <a:pPr algn="ctr"/>
            <a:r>
              <a:rPr lang="zh-CN"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鸦片战争前，在中国占据统治地位的</a:t>
            </a:r>
            <a:endParaRPr lang="zh-CN"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zh-CN"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经济形态是什么，</a:t>
            </a:r>
            <a:endParaRPr lang="zh-CN"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zh-CN"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它有什么特点？</a:t>
            </a:r>
            <a:endParaRPr lang="zh-CN"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7" name="图片 6"/>
          <p:cNvPicPr>
            <a:picLocks noChangeAspect="1"/>
          </p:cNvPicPr>
          <p:nvPr/>
        </p:nvPicPr>
        <p:blipFill>
          <a:blip r:embed="rId1"/>
          <a:stretch>
            <a:fillRect/>
          </a:stretch>
        </p:blipFill>
        <p:spPr>
          <a:xfrm>
            <a:off x="293370" y="1355725"/>
            <a:ext cx="3277870" cy="24587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p:nvPr/>
        </p:nvSpPr>
        <p:spPr>
          <a:xfrm>
            <a:off x="-104775" y="152400"/>
            <a:ext cx="3149600" cy="838200"/>
          </a:xfrm>
          <a:prstGeom prst="rect">
            <a:avLst/>
          </a:prstGeom>
          <a:noFill/>
          <a:ln w="9525">
            <a:noFill/>
          </a:ln>
        </p:spPr>
        <p:txBody>
          <a:bodyPr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探究</a:t>
            </a:r>
            <a:r>
              <a:rPr lang="en-US" altLang="zh-CN" sz="3600" b="1" dirty="0">
                <a:solidFill>
                  <a:srgbClr val="FF0000"/>
                </a:solidFill>
                <a:latin typeface="黑体" panose="02010609060101010101" pitchFamily="49" charset="-122"/>
                <a:ea typeface="黑体" panose="02010609060101010101" pitchFamily="49" charset="-122"/>
              </a:rPr>
              <a:t>1】</a:t>
            </a:r>
            <a:endParaRPr lang="en-US" altLang="zh-CN" sz="3600" dirty="0">
              <a:solidFill>
                <a:srgbClr val="FF0000"/>
              </a:solidFill>
              <a:latin typeface="黑体" panose="02010609060101010101" pitchFamily="49" charset="-122"/>
              <a:ea typeface="黑体" panose="02010609060101010101" pitchFamily="49" charset="-122"/>
            </a:endParaRPr>
          </a:p>
        </p:txBody>
      </p:sp>
      <p:sp>
        <p:nvSpPr>
          <p:cNvPr id="20489" name="Rectangle 9"/>
          <p:cNvSpPr/>
          <p:nvPr/>
        </p:nvSpPr>
        <p:spPr>
          <a:xfrm>
            <a:off x="378778" y="5305425"/>
            <a:ext cx="12180887" cy="650875"/>
          </a:xfrm>
          <a:prstGeom prst="rect">
            <a:avLst/>
          </a:prstGeom>
          <a:noFill/>
          <a:ln w="9525" cap="flat" cmpd="sng">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3600" b="1" dirty="0">
                <a:solidFill>
                  <a:srgbClr val="FF0000"/>
                </a:solidFill>
                <a:latin typeface="黑体" panose="02010609060101010101" pitchFamily="49" charset="-122"/>
                <a:ea typeface="黑体" panose="02010609060101010101" pitchFamily="49" charset="-122"/>
              </a:rPr>
              <a:t>鸦片战争后，西方列强的商品倾销和原料掠夺</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20493" name="Rectangle 13"/>
          <p:cNvSpPr/>
          <p:nvPr/>
        </p:nvSpPr>
        <p:spPr>
          <a:xfrm>
            <a:off x="378778" y="3718560"/>
            <a:ext cx="12052300" cy="1554480"/>
          </a:xfrm>
          <a:prstGeom prst="rect">
            <a:avLst/>
          </a:prstGeom>
          <a:solidFill>
            <a:schemeClr val="tx2"/>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b="1" dirty="0">
                <a:solidFill>
                  <a:srgbClr val="FFFF00"/>
                </a:solidFill>
                <a:ea typeface="黑体" panose="02010609060101010101" pitchFamily="49" charset="-122"/>
              </a:rPr>
              <a:t>①</a:t>
            </a:r>
            <a:r>
              <a:rPr lang="zh-CN" altLang="en-US" b="1" dirty="0">
                <a:solidFill>
                  <a:srgbClr val="FFFF00"/>
                </a:solidFill>
                <a:ea typeface="黑体" panose="02010609060101010101" pitchFamily="49" charset="-122"/>
              </a:rPr>
              <a:t>小农经济开始解体</a:t>
            </a:r>
            <a:endParaRPr lang="zh-CN" altLang="en-US" b="1" dirty="0">
              <a:solidFill>
                <a:srgbClr val="FFFF00"/>
              </a:solidFill>
              <a:ea typeface="黑体" panose="02010609060101010101" pitchFamily="49" charset="-122"/>
            </a:endParaRPr>
          </a:p>
          <a:p>
            <a:pPr marL="0" lvl="0" indent="0" eaLnBrk="1" hangingPunct="1">
              <a:spcBef>
                <a:spcPct val="0"/>
              </a:spcBef>
              <a:buClrTx/>
              <a:buNone/>
            </a:pPr>
            <a:r>
              <a:rPr lang="zh-CN" altLang="en-US" b="1" dirty="0">
                <a:solidFill>
                  <a:srgbClr val="FFFF00"/>
                </a:solidFill>
                <a:ea typeface="黑体" panose="02010609060101010101" pitchFamily="49" charset="-122"/>
              </a:rPr>
              <a:t>②中国逐渐依附于世界资本主义体系，沦为列强的商品市场和原料产地</a:t>
            </a:r>
            <a:endParaRPr lang="zh-CN" altLang="en-US" b="1" dirty="0">
              <a:solidFill>
                <a:srgbClr val="FFFF00"/>
              </a:solidFill>
              <a:ea typeface="黑体" panose="02010609060101010101" pitchFamily="49" charset="-122"/>
            </a:endParaRPr>
          </a:p>
        </p:txBody>
      </p:sp>
      <p:sp>
        <p:nvSpPr>
          <p:cNvPr id="20495" name="Text Box 15"/>
          <p:cNvSpPr txBox="1"/>
          <p:nvPr/>
        </p:nvSpPr>
        <p:spPr>
          <a:xfrm>
            <a:off x="524828" y="5956300"/>
            <a:ext cx="1890712" cy="650875"/>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sz="3600" b="1" dirty="0">
                <a:solidFill>
                  <a:srgbClr val="3333FF"/>
                </a:solidFill>
                <a:ea typeface="黑体" panose="02010609060101010101" pitchFamily="49" charset="-122"/>
              </a:rPr>
              <a:t>买办</a:t>
            </a:r>
            <a:endParaRPr lang="zh-CN" altLang="en-US" sz="3600" b="1" dirty="0">
              <a:solidFill>
                <a:srgbClr val="3333FF"/>
              </a:solidFill>
              <a:ea typeface="黑体" panose="02010609060101010101" pitchFamily="49" charset="-122"/>
            </a:endParaRPr>
          </a:p>
        </p:txBody>
      </p:sp>
      <p:sp>
        <p:nvSpPr>
          <p:cNvPr id="20496" name="Rectangle 16"/>
          <p:cNvSpPr/>
          <p:nvPr/>
        </p:nvSpPr>
        <p:spPr>
          <a:xfrm>
            <a:off x="209550" y="914400"/>
            <a:ext cx="12392025" cy="17373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en-US" altLang="zh-CN" sz="3600" b="1" dirty="0">
                <a:solidFill>
                  <a:srgbClr val="000066"/>
                </a:solidFill>
                <a:ea typeface="黑体" panose="02010609060101010101" pitchFamily="49" charset="-122"/>
              </a:rPr>
              <a:t>      </a:t>
            </a:r>
            <a:r>
              <a:rPr lang="zh-CN" altLang="en-US" sz="3600" b="1" dirty="0">
                <a:solidFill>
                  <a:srgbClr val="000066"/>
                </a:solidFill>
                <a:ea typeface="黑体" panose="02010609060101010101" pitchFamily="49" charset="-122"/>
              </a:rPr>
              <a:t>张老汉一家原以纺织为业，鸦片战争后洋布大行，土布滞销。张老汉一家改种茶叶，今年茶园丰收，有人专门为外商前来收购。</a:t>
            </a:r>
            <a:endParaRPr lang="zh-CN" altLang="en-US" sz="3600" dirty="0">
              <a:solidFill>
                <a:srgbClr val="7030A0"/>
              </a:solidFill>
              <a:ea typeface="黑体" panose="02010609060101010101" pitchFamily="49" charset="-122"/>
            </a:endParaRPr>
          </a:p>
        </p:txBody>
      </p:sp>
      <p:sp>
        <p:nvSpPr>
          <p:cNvPr id="2" name="文本框 1"/>
          <p:cNvSpPr txBox="1"/>
          <p:nvPr/>
        </p:nvSpPr>
        <p:spPr>
          <a:xfrm>
            <a:off x="209550" y="2651760"/>
            <a:ext cx="11873230" cy="1066800"/>
          </a:xfrm>
          <a:prstGeom prst="rect">
            <a:avLst/>
          </a:prstGeom>
          <a:noFill/>
        </p:spPr>
        <p:txBody>
          <a:bodyPr wrap="square" rtlCol="0">
            <a:spAutoFit/>
          </a:bodyPr>
          <a:p>
            <a:pPr marL="0" lvl="0" indent="0" eaLnBrk="1" hangingPunct="1">
              <a:spcBef>
                <a:spcPct val="50000"/>
              </a:spcBef>
              <a:buClrTx/>
              <a:buNone/>
            </a:pPr>
            <a:r>
              <a:rPr lang="en-US" altLang="zh-CN" sz="3200" dirty="0">
                <a:solidFill>
                  <a:srgbClr val="7030A0"/>
                </a:solidFill>
                <a:ea typeface="黑体" panose="02010609060101010101" pitchFamily="49" charset="-122"/>
                <a:sym typeface="+mn-ea"/>
              </a:rPr>
              <a:t> </a:t>
            </a:r>
            <a:r>
              <a:rPr lang="zh-CN" altLang="en-US" sz="3200" dirty="0">
                <a:solidFill>
                  <a:schemeClr val="tx1"/>
                </a:solidFill>
                <a:latin typeface="楷体" panose="02010609060101010101" charset="-122"/>
                <a:ea typeface="楷体" panose="02010609060101010101" charset="-122"/>
                <a:sym typeface="+mn-ea"/>
              </a:rPr>
              <a:t>这说明当时中国经济发生了什么变化？为什么会发生这种变化？为外商购茶的人是何身份？</a:t>
            </a:r>
            <a:endParaRPr lang="zh-CN" altLang="en-US" sz="3200" dirty="0">
              <a:solidFill>
                <a:schemeClr val="tx1"/>
              </a:solidFill>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checkerboard(across)">
                                      <p:cBhvr>
                                        <p:cTn id="7" dur="500"/>
                                        <p:tgtEl>
                                          <p:spTgt spid="204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0493"/>
                                        </p:tgtEl>
                                        <p:attrNameLst>
                                          <p:attrName>style.visibility</p:attrName>
                                        </p:attrNameLst>
                                      </p:cBhvr>
                                      <p:to>
                                        <p:strVal val="visible"/>
                                      </p:to>
                                    </p:set>
                                    <p:animEffect transition="in" filter="box(in)">
                                      <p:cBhvr>
                                        <p:cTn id="18" dur="500"/>
                                        <p:tgtEl>
                                          <p:spTgt spid="2049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0489"/>
                                        </p:tgtEl>
                                        <p:attrNameLst>
                                          <p:attrName>style.visibility</p:attrName>
                                        </p:attrNameLst>
                                      </p:cBhvr>
                                      <p:to>
                                        <p:strVal val="visible"/>
                                      </p:to>
                                    </p:set>
                                    <p:animEffect transition="in" filter="diamond(in)">
                                      <p:cBhvr>
                                        <p:cTn id="23" dur="500"/>
                                        <p:tgtEl>
                                          <p:spTgt spid="2048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495"/>
                                        </p:tgtEl>
                                        <p:attrNameLst>
                                          <p:attrName>style.visibility</p:attrName>
                                        </p:attrNameLst>
                                      </p:cBhvr>
                                      <p:to>
                                        <p:strVal val="visible"/>
                                      </p:to>
                                    </p:set>
                                    <p:anim calcmode="lin" valueType="num">
                                      <p:cBhvr additive="base">
                                        <p:cTn id="28" dur="500" fill="hold"/>
                                        <p:tgtEl>
                                          <p:spTgt spid="20495"/>
                                        </p:tgtEl>
                                        <p:attrNameLst>
                                          <p:attrName>ppt_x</p:attrName>
                                        </p:attrNameLst>
                                      </p:cBhvr>
                                      <p:tavLst>
                                        <p:tav tm="0">
                                          <p:val>
                                            <p:strVal val="#ppt_x"/>
                                          </p:val>
                                        </p:tav>
                                        <p:tav tm="100000">
                                          <p:val>
                                            <p:strVal val="#ppt_x"/>
                                          </p:val>
                                        </p:tav>
                                      </p:tavLst>
                                    </p:anim>
                                    <p:anim calcmode="lin" valueType="num">
                                      <p:cBhvr additive="base">
                                        <p:cTn id="29" dur="500" fill="hold"/>
                                        <p:tgtEl>
                                          <p:spTgt spid="204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bldLvl="0" animBg="1"/>
      <p:bldP spid="20493" grpId="0" bldLvl="0" animBg="1"/>
      <p:bldP spid="20495" grpId="0" bldLvl="0" animBg="1"/>
      <p:bldP spid="2049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p:nvPr/>
        </p:nvSpPr>
        <p:spPr>
          <a:xfrm>
            <a:off x="314325" y="1570038"/>
            <a:ext cx="3151188" cy="641350"/>
          </a:xfrm>
          <a:prstGeom prst="rect">
            <a:avLst/>
          </a:prstGeom>
          <a:solidFill>
            <a:srgbClr val="0000FF"/>
          </a:solidFill>
          <a:ln w="9525">
            <a:noFill/>
          </a:ln>
        </p:spPr>
        <p:txBody>
          <a:bodyPr anchor="ct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3600" b="1" dirty="0">
                <a:solidFill>
                  <a:schemeClr val="bg1"/>
                </a:solidFill>
                <a:latin typeface="黑体" panose="02010609060101010101" pitchFamily="49" charset="-122"/>
                <a:ea typeface="黑体" panose="02010609060101010101" pitchFamily="49" charset="-122"/>
              </a:rPr>
              <a:t>外国商品冲击</a:t>
            </a:r>
            <a:endParaRPr lang="zh-CN" altLang="en-US" sz="3600" b="1" dirty="0">
              <a:solidFill>
                <a:schemeClr val="bg1"/>
              </a:solidFill>
              <a:latin typeface="黑体" panose="02010609060101010101" pitchFamily="49" charset="-122"/>
              <a:ea typeface="黑体" panose="02010609060101010101" pitchFamily="49" charset="-122"/>
            </a:endParaRPr>
          </a:p>
        </p:txBody>
      </p:sp>
      <p:sp>
        <p:nvSpPr>
          <p:cNvPr id="9219" name="Line 3"/>
          <p:cNvSpPr/>
          <p:nvPr/>
        </p:nvSpPr>
        <p:spPr>
          <a:xfrm>
            <a:off x="5145088" y="3429000"/>
            <a:ext cx="1681162" cy="0"/>
          </a:xfrm>
          <a:prstGeom prst="line">
            <a:avLst/>
          </a:prstGeom>
          <a:ln w="9525">
            <a:noFill/>
          </a:ln>
        </p:spPr>
      </p:sp>
      <p:sp>
        <p:nvSpPr>
          <p:cNvPr id="9220" name="Line 4"/>
          <p:cNvSpPr/>
          <p:nvPr/>
        </p:nvSpPr>
        <p:spPr>
          <a:xfrm>
            <a:off x="5145088" y="3352800"/>
            <a:ext cx="1050925" cy="0"/>
          </a:xfrm>
          <a:prstGeom prst="line">
            <a:avLst/>
          </a:prstGeom>
          <a:ln w="9525">
            <a:noFill/>
          </a:ln>
        </p:spPr>
      </p:sp>
      <p:sp>
        <p:nvSpPr>
          <p:cNvPr id="9221" name="Line 5"/>
          <p:cNvSpPr/>
          <p:nvPr/>
        </p:nvSpPr>
        <p:spPr>
          <a:xfrm>
            <a:off x="4514850" y="3810000"/>
            <a:ext cx="2206625" cy="0"/>
          </a:xfrm>
          <a:prstGeom prst="line">
            <a:avLst/>
          </a:prstGeom>
          <a:ln w="9525">
            <a:noFill/>
          </a:ln>
        </p:spPr>
      </p:sp>
      <p:sp>
        <p:nvSpPr>
          <p:cNvPr id="9222" name="Line 6"/>
          <p:cNvSpPr/>
          <p:nvPr/>
        </p:nvSpPr>
        <p:spPr>
          <a:xfrm>
            <a:off x="4621213" y="3200400"/>
            <a:ext cx="1470025" cy="0"/>
          </a:xfrm>
          <a:prstGeom prst="line">
            <a:avLst/>
          </a:prstGeom>
          <a:ln w="9525">
            <a:noFill/>
          </a:ln>
        </p:spPr>
      </p:sp>
      <p:sp>
        <p:nvSpPr>
          <p:cNvPr id="12295" name="AutoShape 7"/>
          <p:cNvSpPr/>
          <p:nvPr/>
        </p:nvSpPr>
        <p:spPr>
          <a:xfrm>
            <a:off x="3522663" y="1773238"/>
            <a:ext cx="1711325" cy="304800"/>
          </a:xfrm>
          <a:prstGeom prst="rightArrow">
            <a:avLst>
              <a:gd name="adj1" fmla="val 50000"/>
              <a:gd name="adj2" fmla="val 140364"/>
            </a:avLst>
          </a:prstGeom>
          <a:solidFill>
            <a:srgbClr val="0000FF"/>
          </a:solidFill>
          <a:ln w="9525">
            <a:noFill/>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endParaRPr lang="zh-CN" altLang="zh-CN" sz="1800" dirty="0"/>
          </a:p>
        </p:txBody>
      </p:sp>
      <p:sp>
        <p:nvSpPr>
          <p:cNvPr id="12296" name="Text Box 8"/>
          <p:cNvSpPr txBox="1"/>
          <p:nvPr/>
        </p:nvSpPr>
        <p:spPr>
          <a:xfrm>
            <a:off x="5310188" y="1600200"/>
            <a:ext cx="2971800" cy="585788"/>
          </a:xfrm>
          <a:prstGeom prst="rect">
            <a:avLst/>
          </a:prstGeom>
          <a:solidFill>
            <a:srgbClr val="0000FF"/>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50000"/>
              </a:spcBef>
              <a:buNone/>
            </a:pPr>
            <a:r>
              <a:rPr lang="zh-CN" altLang="en-US" sz="3600" b="1" dirty="0">
                <a:solidFill>
                  <a:srgbClr val="FFFF00"/>
                </a:solidFill>
                <a:latin typeface="Verdana" panose="020B0604030504040204" pitchFamily="34" charset="0"/>
                <a:ea typeface="黑体" panose="02010609060101010101" pitchFamily="49" charset="-122"/>
              </a:rPr>
              <a:t>手工业破产</a:t>
            </a:r>
            <a:endParaRPr lang="zh-CN" altLang="en-US" sz="3600" b="1" dirty="0">
              <a:solidFill>
                <a:srgbClr val="FFFF00"/>
              </a:solidFill>
              <a:latin typeface="Verdana" panose="020B0604030504040204" pitchFamily="34" charset="0"/>
              <a:ea typeface="黑体" panose="02010609060101010101" pitchFamily="49" charset="-122"/>
            </a:endParaRPr>
          </a:p>
        </p:txBody>
      </p:sp>
      <p:sp>
        <p:nvSpPr>
          <p:cNvPr id="12297" name="Line 9"/>
          <p:cNvSpPr/>
          <p:nvPr/>
        </p:nvSpPr>
        <p:spPr>
          <a:xfrm>
            <a:off x="8483600" y="1844675"/>
            <a:ext cx="946150" cy="0"/>
          </a:xfrm>
          <a:prstGeom prst="line">
            <a:avLst/>
          </a:prstGeom>
          <a:ln w="85725" cap="flat" cmpd="sng">
            <a:solidFill>
              <a:srgbClr val="0000FF"/>
            </a:solidFill>
            <a:prstDash val="solid"/>
            <a:headEnd type="none" w="med" len="med"/>
            <a:tailEnd type="triangle" w="med" len="med"/>
          </a:ln>
        </p:spPr>
      </p:sp>
      <p:sp>
        <p:nvSpPr>
          <p:cNvPr id="12298" name="Text Box 10"/>
          <p:cNvSpPr txBox="1"/>
          <p:nvPr/>
        </p:nvSpPr>
        <p:spPr>
          <a:xfrm>
            <a:off x="9431338" y="1570355"/>
            <a:ext cx="2441575" cy="585788"/>
          </a:xfrm>
          <a:prstGeom prst="rect">
            <a:avLst/>
          </a:prstGeom>
          <a:solidFill>
            <a:srgbClr val="0000FF"/>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50000"/>
              </a:spcBef>
              <a:buNone/>
            </a:pPr>
            <a:r>
              <a:rPr lang="zh-CN" altLang="en-US" sz="3600" b="1" dirty="0">
                <a:solidFill>
                  <a:srgbClr val="FFFF00"/>
                </a:solidFill>
                <a:latin typeface="Verdana" panose="020B0604030504040204" pitchFamily="34" charset="0"/>
                <a:ea typeface="黑体" panose="02010609060101010101" pitchFamily="49" charset="-122"/>
              </a:rPr>
              <a:t>耕织分离</a:t>
            </a:r>
            <a:endParaRPr lang="zh-CN" altLang="en-US" sz="3600" b="1" dirty="0">
              <a:solidFill>
                <a:srgbClr val="FFFF00"/>
              </a:solidFill>
              <a:latin typeface="Verdana" panose="020B0604030504040204" pitchFamily="34" charset="0"/>
              <a:ea typeface="黑体" panose="02010609060101010101" pitchFamily="49" charset="-122"/>
            </a:endParaRPr>
          </a:p>
        </p:txBody>
      </p:sp>
      <p:sp>
        <p:nvSpPr>
          <p:cNvPr id="12300" name="Text Box 12"/>
          <p:cNvSpPr txBox="1"/>
          <p:nvPr/>
        </p:nvSpPr>
        <p:spPr>
          <a:xfrm>
            <a:off x="204788" y="2819400"/>
            <a:ext cx="2940050" cy="585788"/>
          </a:xfrm>
          <a:prstGeom prst="rect">
            <a:avLst/>
          </a:prstGeom>
          <a:solidFill>
            <a:srgbClr val="0000FF"/>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50000"/>
              </a:spcBef>
              <a:buNone/>
            </a:pPr>
            <a:r>
              <a:rPr lang="zh-CN" altLang="en-US" sz="3600" b="1" dirty="0">
                <a:solidFill>
                  <a:schemeClr val="bg1"/>
                </a:solidFill>
                <a:latin typeface="Verdana" panose="020B0604030504040204" pitchFamily="34" charset="0"/>
                <a:ea typeface="黑体" panose="02010609060101010101" pitchFamily="49" charset="-122"/>
              </a:rPr>
              <a:t>外商收购产品</a:t>
            </a:r>
            <a:endParaRPr lang="zh-CN" altLang="en-US" sz="3600" b="1" dirty="0">
              <a:solidFill>
                <a:schemeClr val="bg1"/>
              </a:solidFill>
              <a:latin typeface="Verdana" panose="020B0604030504040204" pitchFamily="34" charset="0"/>
              <a:ea typeface="黑体" panose="02010609060101010101" pitchFamily="49" charset="-122"/>
            </a:endParaRPr>
          </a:p>
        </p:txBody>
      </p:sp>
      <p:sp>
        <p:nvSpPr>
          <p:cNvPr id="12301" name="Line 13"/>
          <p:cNvSpPr/>
          <p:nvPr/>
        </p:nvSpPr>
        <p:spPr>
          <a:xfrm>
            <a:off x="3252788" y="3200400"/>
            <a:ext cx="1365250" cy="0"/>
          </a:xfrm>
          <a:prstGeom prst="line">
            <a:avLst/>
          </a:prstGeom>
          <a:ln w="88900" cap="flat" cmpd="sng">
            <a:solidFill>
              <a:srgbClr val="0000FF"/>
            </a:solidFill>
            <a:prstDash val="solid"/>
            <a:headEnd type="none" w="med" len="med"/>
            <a:tailEnd type="triangle" w="med" len="med"/>
          </a:ln>
        </p:spPr>
      </p:sp>
      <p:sp>
        <p:nvSpPr>
          <p:cNvPr id="12302" name="Text Box 14"/>
          <p:cNvSpPr txBox="1"/>
          <p:nvPr/>
        </p:nvSpPr>
        <p:spPr>
          <a:xfrm>
            <a:off x="4700588" y="2819400"/>
            <a:ext cx="3048000" cy="585788"/>
          </a:xfrm>
          <a:prstGeom prst="rect">
            <a:avLst/>
          </a:prstGeom>
          <a:solidFill>
            <a:srgbClr val="0000FF"/>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50000"/>
              </a:spcBef>
              <a:buNone/>
            </a:pPr>
            <a:r>
              <a:rPr lang="zh-CN" altLang="en-US" sz="3600" b="1" dirty="0">
                <a:solidFill>
                  <a:srgbClr val="FFFF00"/>
                </a:solidFill>
                <a:latin typeface="Verdana" panose="020B0604030504040204" pitchFamily="34" charset="0"/>
                <a:ea typeface="黑体" panose="02010609060101010101" pitchFamily="49" charset="-122"/>
              </a:rPr>
              <a:t>农产品商品化</a:t>
            </a:r>
            <a:endParaRPr lang="zh-CN" altLang="en-US" sz="3600" b="1" dirty="0">
              <a:solidFill>
                <a:srgbClr val="FFFF00"/>
              </a:solidFill>
              <a:latin typeface="Verdana" panose="020B0604030504040204" pitchFamily="34" charset="0"/>
              <a:ea typeface="黑体" panose="02010609060101010101" pitchFamily="49" charset="-122"/>
            </a:endParaRPr>
          </a:p>
        </p:txBody>
      </p:sp>
      <p:sp>
        <p:nvSpPr>
          <p:cNvPr id="12303" name="Line 15"/>
          <p:cNvSpPr/>
          <p:nvPr/>
        </p:nvSpPr>
        <p:spPr>
          <a:xfrm>
            <a:off x="7977188" y="3124200"/>
            <a:ext cx="979487" cy="7938"/>
          </a:xfrm>
          <a:prstGeom prst="line">
            <a:avLst/>
          </a:prstGeom>
          <a:ln w="88900" cap="flat" cmpd="sng">
            <a:solidFill>
              <a:srgbClr val="0000FF"/>
            </a:solidFill>
            <a:prstDash val="solid"/>
            <a:headEnd type="none" w="med" len="med"/>
            <a:tailEnd type="triangle" w="med" len="med"/>
          </a:ln>
        </p:spPr>
      </p:sp>
      <p:sp>
        <p:nvSpPr>
          <p:cNvPr id="12304" name="Text Box 16"/>
          <p:cNvSpPr txBox="1"/>
          <p:nvPr/>
        </p:nvSpPr>
        <p:spPr>
          <a:xfrm>
            <a:off x="9031288" y="2743200"/>
            <a:ext cx="3136900" cy="585788"/>
          </a:xfrm>
          <a:prstGeom prst="rect">
            <a:avLst/>
          </a:prstGeom>
          <a:solidFill>
            <a:srgbClr val="0000FF"/>
          </a:solid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50000"/>
              </a:spcBef>
              <a:buNone/>
            </a:pPr>
            <a:r>
              <a:rPr lang="zh-CN" altLang="en-US" sz="3600" b="1" dirty="0">
                <a:solidFill>
                  <a:srgbClr val="FFFF00"/>
                </a:solidFill>
                <a:latin typeface="Verdana" panose="020B0604030504040204" pitchFamily="34" charset="0"/>
                <a:ea typeface="黑体" panose="02010609060101010101" pitchFamily="49" charset="-122"/>
              </a:rPr>
              <a:t>减少自给成分</a:t>
            </a:r>
            <a:endParaRPr lang="zh-CN" altLang="en-US" sz="3600" b="1" dirty="0">
              <a:solidFill>
                <a:srgbClr val="FFFF00"/>
              </a:solidFill>
              <a:latin typeface="Verdana" panose="020B0604030504040204" pitchFamily="34" charset="0"/>
              <a:ea typeface="黑体" panose="02010609060101010101" pitchFamily="49" charset="-122"/>
            </a:endParaRPr>
          </a:p>
        </p:txBody>
      </p:sp>
      <p:sp>
        <p:nvSpPr>
          <p:cNvPr id="12305" name="AutoShape 17"/>
          <p:cNvSpPr/>
          <p:nvPr/>
        </p:nvSpPr>
        <p:spPr>
          <a:xfrm>
            <a:off x="204788" y="4419600"/>
            <a:ext cx="2100262" cy="304800"/>
          </a:xfrm>
          <a:prstGeom prst="rightArrow">
            <a:avLst>
              <a:gd name="adj1" fmla="val 50000"/>
              <a:gd name="adj2" fmla="val 172265"/>
            </a:avLst>
          </a:prstGeom>
          <a:solidFill>
            <a:srgbClr val="0000FF"/>
          </a:solidFill>
          <a:ln w="9525">
            <a:noFill/>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endParaRPr lang="zh-CN" altLang="zh-CN" sz="1800" dirty="0"/>
          </a:p>
        </p:txBody>
      </p:sp>
      <p:sp>
        <p:nvSpPr>
          <p:cNvPr id="12306" name="Text Box 18"/>
          <p:cNvSpPr txBox="1"/>
          <p:nvPr/>
        </p:nvSpPr>
        <p:spPr>
          <a:xfrm>
            <a:off x="2414588" y="4267200"/>
            <a:ext cx="9458325" cy="595313"/>
          </a:xfrm>
          <a:prstGeom prst="rect">
            <a:avLst/>
          </a:prstGeom>
          <a:solidFill>
            <a:srgbClr val="0000FF"/>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50000"/>
              </a:spcBef>
              <a:buNone/>
            </a:pPr>
            <a:r>
              <a:rPr lang="zh-CN" altLang="en-US" sz="3600" b="1" dirty="0">
                <a:solidFill>
                  <a:srgbClr val="FFFF00"/>
                </a:solidFill>
                <a:latin typeface="Verdana" panose="020B0604030504040204" pitchFamily="34" charset="0"/>
                <a:ea typeface="黑体" panose="02010609060101010101" pitchFamily="49" charset="-122"/>
              </a:rPr>
              <a:t>男耕女织、自给自足的小农经济开始解体</a:t>
            </a:r>
            <a:endParaRPr lang="zh-CN" altLang="en-US" sz="3600" b="1" dirty="0">
              <a:solidFill>
                <a:srgbClr val="FFFF00"/>
              </a:solidFill>
              <a:latin typeface="Verdana" panose="020B0604030504040204" pitchFamily="34" charset="0"/>
              <a:ea typeface="黑体" panose="02010609060101010101" pitchFamily="49" charset="-122"/>
            </a:endParaRPr>
          </a:p>
        </p:txBody>
      </p:sp>
      <p:sp>
        <p:nvSpPr>
          <p:cNvPr id="12307" name="AutoShape 19"/>
          <p:cNvSpPr/>
          <p:nvPr/>
        </p:nvSpPr>
        <p:spPr>
          <a:xfrm>
            <a:off x="204788" y="5638800"/>
            <a:ext cx="2100262" cy="304800"/>
          </a:xfrm>
          <a:prstGeom prst="rightArrow">
            <a:avLst>
              <a:gd name="adj1" fmla="val 50000"/>
              <a:gd name="adj2" fmla="val 172265"/>
            </a:avLst>
          </a:prstGeom>
          <a:solidFill>
            <a:srgbClr val="0000FF"/>
          </a:solidFill>
          <a:ln w="9525">
            <a:noFill/>
          </a:ln>
        </p:spPr>
        <p:txBody>
          <a:bodyPr wrap="none" anchor="ct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endParaRPr lang="zh-CN" altLang="zh-CN" sz="1800" dirty="0"/>
          </a:p>
        </p:txBody>
      </p:sp>
      <p:sp>
        <p:nvSpPr>
          <p:cNvPr id="12308" name="Text Box 20"/>
          <p:cNvSpPr txBox="1"/>
          <p:nvPr/>
        </p:nvSpPr>
        <p:spPr>
          <a:xfrm>
            <a:off x="2414905" y="5285105"/>
            <a:ext cx="9997440" cy="1086485"/>
          </a:xfrm>
          <a:prstGeom prst="rect">
            <a:avLst/>
          </a:prstGeom>
          <a:solidFill>
            <a:srgbClr val="0000FF"/>
          </a:solidFill>
          <a:ln w="9525">
            <a:noFill/>
          </a:ln>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50000"/>
              </a:spcBef>
              <a:buNone/>
            </a:pPr>
            <a:r>
              <a:rPr lang="zh-CN" altLang="en-US" sz="3600" b="1" dirty="0">
                <a:solidFill>
                  <a:srgbClr val="FFFF00"/>
                </a:solidFill>
                <a:latin typeface="黑体" panose="02010609060101010101" pitchFamily="49" charset="-122"/>
                <a:ea typeface="黑体" panose="02010609060101010101" pitchFamily="49" charset="-122"/>
              </a:rPr>
              <a:t>中国近代工业的劳动力市场和商品市场逐渐产生；卷入资世界市场</a:t>
            </a:r>
            <a:endParaRPr lang="zh-CN" altLang="en-US" sz="3600" b="1" dirty="0">
              <a:solidFill>
                <a:srgbClr val="FFFF00"/>
              </a:solidFill>
              <a:latin typeface="黑体" panose="02010609060101010101" pitchFamily="49" charset="-122"/>
              <a:ea typeface="黑体" panose="02010609060101010101" pitchFamily="49" charset="-122"/>
            </a:endParaRPr>
          </a:p>
        </p:txBody>
      </p:sp>
      <p:sp>
        <p:nvSpPr>
          <p:cNvPr id="9237" name="Text Box 18"/>
          <p:cNvSpPr txBox="1"/>
          <p:nvPr/>
        </p:nvSpPr>
        <p:spPr>
          <a:xfrm>
            <a:off x="0" y="228600"/>
            <a:ext cx="12255500" cy="70104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sz="2800" b="1" dirty="0">
                <a:solidFill>
                  <a:srgbClr val="FFFF00"/>
                </a:solidFill>
                <a:latin typeface="宋体" panose="02010600030101010101" pitchFamily="2" charset="-122"/>
              </a:rPr>
              <a:t> </a:t>
            </a:r>
            <a:r>
              <a:rPr lang="zh-CN" altLang="en-US" sz="4000" b="1" dirty="0">
                <a:solidFill>
                  <a:srgbClr val="FF3300"/>
                </a:solidFill>
                <a:latin typeface="黑体" panose="02010609060101010101" pitchFamily="49" charset="-122"/>
                <a:ea typeface="黑体" panose="02010609060101010101" pitchFamily="49" charset="-122"/>
              </a:rPr>
              <a:t>鸦片战争后小农经济开始解体的过程：</a:t>
            </a:r>
            <a:endParaRPr lang="zh-CN" altLang="en-US" sz="4000" b="1" dirty="0">
              <a:solidFill>
                <a:srgbClr val="FF33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5"/>
                                        </p:tgtEl>
                                        <p:attrNameLst>
                                          <p:attrName>style.visibility</p:attrName>
                                        </p:attrNameLst>
                                      </p:cBhvr>
                                      <p:to>
                                        <p:strVal val="visible"/>
                                      </p:to>
                                    </p:set>
                                    <p:anim calcmode="lin" valueType="num">
                                      <p:cBhvr additive="base">
                                        <p:cTn id="13" dur="500" fill="hold"/>
                                        <p:tgtEl>
                                          <p:spTgt spid="12295"/>
                                        </p:tgtEl>
                                        <p:attrNameLst>
                                          <p:attrName>ppt_x</p:attrName>
                                        </p:attrNameLst>
                                      </p:cBhvr>
                                      <p:tavLst>
                                        <p:tav tm="0">
                                          <p:val>
                                            <p:strVal val="#ppt_x"/>
                                          </p:val>
                                        </p:tav>
                                        <p:tav tm="100000">
                                          <p:val>
                                            <p:strVal val="#ppt_x"/>
                                          </p:val>
                                        </p:tav>
                                      </p:tavLst>
                                    </p:anim>
                                    <p:anim calcmode="lin" valueType="num">
                                      <p:cBhvr additive="base">
                                        <p:cTn id="14"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6"/>
                                        </p:tgtEl>
                                        <p:attrNameLst>
                                          <p:attrName>style.visibility</p:attrName>
                                        </p:attrNameLst>
                                      </p:cBhvr>
                                      <p:to>
                                        <p:strVal val="visible"/>
                                      </p:to>
                                    </p:set>
                                    <p:anim calcmode="lin" valueType="num">
                                      <p:cBhvr additive="base">
                                        <p:cTn id="19" dur="500" fill="hold"/>
                                        <p:tgtEl>
                                          <p:spTgt spid="12296"/>
                                        </p:tgtEl>
                                        <p:attrNameLst>
                                          <p:attrName>ppt_x</p:attrName>
                                        </p:attrNameLst>
                                      </p:cBhvr>
                                      <p:tavLst>
                                        <p:tav tm="0">
                                          <p:val>
                                            <p:strVal val="#ppt_x"/>
                                          </p:val>
                                        </p:tav>
                                        <p:tav tm="100000">
                                          <p:val>
                                            <p:strVal val="#ppt_x"/>
                                          </p:val>
                                        </p:tav>
                                      </p:tavLst>
                                    </p:anim>
                                    <p:anim calcmode="lin" valueType="num">
                                      <p:cBhvr additive="base">
                                        <p:cTn id="20"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7"/>
                                        </p:tgtEl>
                                        <p:attrNameLst>
                                          <p:attrName>style.visibility</p:attrName>
                                        </p:attrNameLst>
                                      </p:cBhvr>
                                      <p:to>
                                        <p:strVal val="visible"/>
                                      </p:to>
                                    </p:set>
                                    <p:anim calcmode="lin" valueType="num">
                                      <p:cBhvr additive="base">
                                        <p:cTn id="25" dur="500" fill="hold"/>
                                        <p:tgtEl>
                                          <p:spTgt spid="12297"/>
                                        </p:tgtEl>
                                        <p:attrNameLst>
                                          <p:attrName>ppt_x</p:attrName>
                                        </p:attrNameLst>
                                      </p:cBhvr>
                                      <p:tavLst>
                                        <p:tav tm="0">
                                          <p:val>
                                            <p:strVal val="#ppt_x"/>
                                          </p:val>
                                        </p:tav>
                                        <p:tav tm="100000">
                                          <p:val>
                                            <p:strVal val="#ppt_x"/>
                                          </p:val>
                                        </p:tav>
                                      </p:tavLst>
                                    </p:anim>
                                    <p:anim calcmode="lin" valueType="num">
                                      <p:cBhvr additive="base">
                                        <p:cTn id="26"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8"/>
                                        </p:tgtEl>
                                        <p:attrNameLst>
                                          <p:attrName>style.visibility</p:attrName>
                                        </p:attrNameLst>
                                      </p:cBhvr>
                                      <p:to>
                                        <p:strVal val="visible"/>
                                      </p:to>
                                    </p:set>
                                    <p:anim calcmode="lin" valueType="num">
                                      <p:cBhvr additive="base">
                                        <p:cTn id="31" dur="500" fill="hold"/>
                                        <p:tgtEl>
                                          <p:spTgt spid="12298"/>
                                        </p:tgtEl>
                                        <p:attrNameLst>
                                          <p:attrName>ppt_x</p:attrName>
                                        </p:attrNameLst>
                                      </p:cBhvr>
                                      <p:tavLst>
                                        <p:tav tm="0">
                                          <p:val>
                                            <p:strVal val="#ppt_x"/>
                                          </p:val>
                                        </p:tav>
                                        <p:tav tm="100000">
                                          <p:val>
                                            <p:strVal val="#ppt_x"/>
                                          </p:val>
                                        </p:tav>
                                      </p:tavLst>
                                    </p:anim>
                                    <p:anim calcmode="lin" valueType="num">
                                      <p:cBhvr additive="base">
                                        <p:cTn id="32" dur="500" fill="hold"/>
                                        <p:tgtEl>
                                          <p:spTgt spid="1229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300"/>
                                        </p:tgtEl>
                                        <p:attrNameLst>
                                          <p:attrName>style.visibility</p:attrName>
                                        </p:attrNameLst>
                                      </p:cBhvr>
                                      <p:to>
                                        <p:strVal val="visible"/>
                                      </p:to>
                                    </p:set>
                                    <p:anim calcmode="lin" valueType="num">
                                      <p:cBhvr additive="base">
                                        <p:cTn id="37" dur="500" fill="hold"/>
                                        <p:tgtEl>
                                          <p:spTgt spid="12300"/>
                                        </p:tgtEl>
                                        <p:attrNameLst>
                                          <p:attrName>ppt_x</p:attrName>
                                        </p:attrNameLst>
                                      </p:cBhvr>
                                      <p:tavLst>
                                        <p:tav tm="0">
                                          <p:val>
                                            <p:strVal val="#ppt_x"/>
                                          </p:val>
                                        </p:tav>
                                        <p:tav tm="100000">
                                          <p:val>
                                            <p:strVal val="#ppt_x"/>
                                          </p:val>
                                        </p:tav>
                                      </p:tavLst>
                                    </p:anim>
                                    <p:anim calcmode="lin" valueType="num">
                                      <p:cBhvr additive="base">
                                        <p:cTn id="38"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301"/>
                                        </p:tgtEl>
                                        <p:attrNameLst>
                                          <p:attrName>style.visibility</p:attrName>
                                        </p:attrNameLst>
                                      </p:cBhvr>
                                      <p:to>
                                        <p:strVal val="visible"/>
                                      </p:to>
                                    </p:set>
                                    <p:anim calcmode="lin" valueType="num">
                                      <p:cBhvr additive="base">
                                        <p:cTn id="43" dur="500" fill="hold"/>
                                        <p:tgtEl>
                                          <p:spTgt spid="12301"/>
                                        </p:tgtEl>
                                        <p:attrNameLst>
                                          <p:attrName>ppt_x</p:attrName>
                                        </p:attrNameLst>
                                      </p:cBhvr>
                                      <p:tavLst>
                                        <p:tav tm="0">
                                          <p:val>
                                            <p:strVal val="#ppt_x"/>
                                          </p:val>
                                        </p:tav>
                                        <p:tav tm="100000">
                                          <p:val>
                                            <p:strVal val="#ppt_x"/>
                                          </p:val>
                                        </p:tav>
                                      </p:tavLst>
                                    </p:anim>
                                    <p:anim calcmode="lin" valueType="num">
                                      <p:cBhvr additive="base">
                                        <p:cTn id="44"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302"/>
                                        </p:tgtEl>
                                        <p:attrNameLst>
                                          <p:attrName>style.visibility</p:attrName>
                                        </p:attrNameLst>
                                      </p:cBhvr>
                                      <p:to>
                                        <p:strVal val="visible"/>
                                      </p:to>
                                    </p:set>
                                    <p:anim calcmode="lin" valueType="num">
                                      <p:cBhvr additive="base">
                                        <p:cTn id="49" dur="500" fill="hold"/>
                                        <p:tgtEl>
                                          <p:spTgt spid="12302"/>
                                        </p:tgtEl>
                                        <p:attrNameLst>
                                          <p:attrName>ppt_x</p:attrName>
                                        </p:attrNameLst>
                                      </p:cBhvr>
                                      <p:tavLst>
                                        <p:tav tm="0">
                                          <p:val>
                                            <p:strVal val="#ppt_x"/>
                                          </p:val>
                                        </p:tav>
                                        <p:tav tm="100000">
                                          <p:val>
                                            <p:strVal val="#ppt_x"/>
                                          </p:val>
                                        </p:tav>
                                      </p:tavLst>
                                    </p:anim>
                                    <p:anim calcmode="lin" valueType="num">
                                      <p:cBhvr additive="base">
                                        <p:cTn id="50" dur="500" fill="hold"/>
                                        <p:tgtEl>
                                          <p:spTgt spid="1230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303"/>
                                        </p:tgtEl>
                                        <p:attrNameLst>
                                          <p:attrName>style.visibility</p:attrName>
                                        </p:attrNameLst>
                                      </p:cBhvr>
                                      <p:to>
                                        <p:strVal val="visible"/>
                                      </p:to>
                                    </p:set>
                                    <p:anim calcmode="lin" valueType="num">
                                      <p:cBhvr additive="base">
                                        <p:cTn id="55" dur="500" fill="hold"/>
                                        <p:tgtEl>
                                          <p:spTgt spid="12303"/>
                                        </p:tgtEl>
                                        <p:attrNameLst>
                                          <p:attrName>ppt_x</p:attrName>
                                        </p:attrNameLst>
                                      </p:cBhvr>
                                      <p:tavLst>
                                        <p:tav tm="0">
                                          <p:val>
                                            <p:strVal val="#ppt_x"/>
                                          </p:val>
                                        </p:tav>
                                        <p:tav tm="100000">
                                          <p:val>
                                            <p:strVal val="#ppt_x"/>
                                          </p:val>
                                        </p:tav>
                                      </p:tavLst>
                                    </p:anim>
                                    <p:anim calcmode="lin" valueType="num">
                                      <p:cBhvr additive="base">
                                        <p:cTn id="56" dur="500" fill="hold"/>
                                        <p:tgtEl>
                                          <p:spTgt spid="1230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304"/>
                                        </p:tgtEl>
                                        <p:attrNameLst>
                                          <p:attrName>style.visibility</p:attrName>
                                        </p:attrNameLst>
                                      </p:cBhvr>
                                      <p:to>
                                        <p:strVal val="visible"/>
                                      </p:to>
                                    </p:set>
                                    <p:anim calcmode="lin" valueType="num">
                                      <p:cBhvr additive="base">
                                        <p:cTn id="61" dur="500" fill="hold"/>
                                        <p:tgtEl>
                                          <p:spTgt spid="12304"/>
                                        </p:tgtEl>
                                        <p:attrNameLst>
                                          <p:attrName>ppt_x</p:attrName>
                                        </p:attrNameLst>
                                      </p:cBhvr>
                                      <p:tavLst>
                                        <p:tav tm="0">
                                          <p:val>
                                            <p:strVal val="#ppt_x"/>
                                          </p:val>
                                        </p:tav>
                                        <p:tav tm="100000">
                                          <p:val>
                                            <p:strVal val="#ppt_x"/>
                                          </p:val>
                                        </p:tav>
                                      </p:tavLst>
                                    </p:anim>
                                    <p:anim calcmode="lin" valueType="num">
                                      <p:cBhvr additive="base">
                                        <p:cTn id="62" dur="500" fill="hold"/>
                                        <p:tgtEl>
                                          <p:spTgt spid="1230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305"/>
                                        </p:tgtEl>
                                        <p:attrNameLst>
                                          <p:attrName>style.visibility</p:attrName>
                                        </p:attrNameLst>
                                      </p:cBhvr>
                                      <p:to>
                                        <p:strVal val="visible"/>
                                      </p:to>
                                    </p:set>
                                    <p:anim calcmode="lin" valueType="num">
                                      <p:cBhvr additive="base">
                                        <p:cTn id="67" dur="500" fill="hold"/>
                                        <p:tgtEl>
                                          <p:spTgt spid="12305"/>
                                        </p:tgtEl>
                                        <p:attrNameLst>
                                          <p:attrName>ppt_x</p:attrName>
                                        </p:attrNameLst>
                                      </p:cBhvr>
                                      <p:tavLst>
                                        <p:tav tm="0">
                                          <p:val>
                                            <p:strVal val="#ppt_x"/>
                                          </p:val>
                                        </p:tav>
                                        <p:tav tm="100000">
                                          <p:val>
                                            <p:strVal val="#ppt_x"/>
                                          </p:val>
                                        </p:tav>
                                      </p:tavLst>
                                    </p:anim>
                                    <p:anim calcmode="lin" valueType="num">
                                      <p:cBhvr additive="base">
                                        <p:cTn id="68" dur="500" fill="hold"/>
                                        <p:tgtEl>
                                          <p:spTgt spid="1230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306"/>
                                        </p:tgtEl>
                                        <p:attrNameLst>
                                          <p:attrName>style.visibility</p:attrName>
                                        </p:attrNameLst>
                                      </p:cBhvr>
                                      <p:to>
                                        <p:strVal val="visible"/>
                                      </p:to>
                                    </p:set>
                                    <p:anim calcmode="lin" valueType="num">
                                      <p:cBhvr additive="base">
                                        <p:cTn id="73" dur="500" fill="hold"/>
                                        <p:tgtEl>
                                          <p:spTgt spid="12306"/>
                                        </p:tgtEl>
                                        <p:attrNameLst>
                                          <p:attrName>ppt_x</p:attrName>
                                        </p:attrNameLst>
                                      </p:cBhvr>
                                      <p:tavLst>
                                        <p:tav tm="0">
                                          <p:val>
                                            <p:strVal val="#ppt_x"/>
                                          </p:val>
                                        </p:tav>
                                        <p:tav tm="100000">
                                          <p:val>
                                            <p:strVal val="#ppt_x"/>
                                          </p:val>
                                        </p:tav>
                                      </p:tavLst>
                                    </p:anim>
                                    <p:anim calcmode="lin" valueType="num">
                                      <p:cBhvr additive="base">
                                        <p:cTn id="74" dur="500" fill="hold"/>
                                        <p:tgtEl>
                                          <p:spTgt spid="1230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307"/>
                                        </p:tgtEl>
                                        <p:attrNameLst>
                                          <p:attrName>style.visibility</p:attrName>
                                        </p:attrNameLst>
                                      </p:cBhvr>
                                      <p:to>
                                        <p:strVal val="visible"/>
                                      </p:to>
                                    </p:set>
                                    <p:anim calcmode="lin" valueType="num">
                                      <p:cBhvr additive="base">
                                        <p:cTn id="79" dur="500" fill="hold"/>
                                        <p:tgtEl>
                                          <p:spTgt spid="12307"/>
                                        </p:tgtEl>
                                        <p:attrNameLst>
                                          <p:attrName>ppt_x</p:attrName>
                                        </p:attrNameLst>
                                      </p:cBhvr>
                                      <p:tavLst>
                                        <p:tav tm="0">
                                          <p:val>
                                            <p:strVal val="#ppt_x"/>
                                          </p:val>
                                        </p:tav>
                                        <p:tav tm="100000">
                                          <p:val>
                                            <p:strVal val="#ppt_x"/>
                                          </p:val>
                                        </p:tav>
                                      </p:tavLst>
                                    </p:anim>
                                    <p:anim calcmode="lin" valueType="num">
                                      <p:cBhvr additive="base">
                                        <p:cTn id="80" dur="500" fill="hold"/>
                                        <p:tgtEl>
                                          <p:spTgt spid="1230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308"/>
                                        </p:tgtEl>
                                        <p:attrNameLst>
                                          <p:attrName>style.visibility</p:attrName>
                                        </p:attrNameLst>
                                      </p:cBhvr>
                                      <p:to>
                                        <p:strVal val="visible"/>
                                      </p:to>
                                    </p:set>
                                    <p:anim calcmode="lin" valueType="num">
                                      <p:cBhvr additive="base">
                                        <p:cTn id="85" dur="500" fill="hold"/>
                                        <p:tgtEl>
                                          <p:spTgt spid="12308"/>
                                        </p:tgtEl>
                                        <p:attrNameLst>
                                          <p:attrName>ppt_x</p:attrName>
                                        </p:attrNameLst>
                                      </p:cBhvr>
                                      <p:tavLst>
                                        <p:tav tm="0">
                                          <p:val>
                                            <p:strVal val="#ppt_x"/>
                                          </p:val>
                                        </p:tav>
                                        <p:tav tm="100000">
                                          <p:val>
                                            <p:strVal val="#ppt_x"/>
                                          </p:val>
                                        </p:tav>
                                      </p:tavLst>
                                    </p:anim>
                                    <p:anim calcmode="lin" valueType="num">
                                      <p:cBhvr additive="base">
                                        <p:cTn id="86" dur="500" fill="hold"/>
                                        <p:tgtEl>
                                          <p:spTgt spid="12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5" grpId="0" animBg="1"/>
      <p:bldP spid="12296" grpId="0" animBg="1"/>
      <p:bldP spid="12298" grpId="0" bldLvl="0" animBg="1"/>
      <p:bldP spid="12300" grpId="0" animBg="1"/>
      <p:bldP spid="12302" grpId="0" animBg="1"/>
      <p:bldP spid="12304" grpId="0" animBg="1"/>
      <p:bldP spid="12305" grpId="0" animBg="1"/>
      <p:bldP spid="12306" grpId="0" animBg="1"/>
      <p:bldP spid="12307" grpId="0" animBg="1"/>
      <p:bldP spid="1230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5"/>
          <p:cNvSpPr txBox="1"/>
          <p:nvPr/>
        </p:nvSpPr>
        <p:spPr>
          <a:xfrm>
            <a:off x="0" y="-52387"/>
            <a:ext cx="7527925" cy="5794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FF0000"/>
                </a:solidFill>
                <a:ea typeface="黑体" panose="02010609060101010101" pitchFamily="49" charset="-122"/>
              </a:rPr>
              <a:t>一、经济结构的变化：小农经济</a:t>
            </a:r>
            <a:r>
              <a:rPr lang="zh-CN" altLang="en-US" b="1" dirty="0">
                <a:ea typeface="黑体" panose="02010609060101010101" pitchFamily="49" charset="-122"/>
              </a:rPr>
              <a:t>开始</a:t>
            </a:r>
            <a:r>
              <a:rPr lang="zh-CN" altLang="en-US" b="1" dirty="0">
                <a:solidFill>
                  <a:srgbClr val="FF0000"/>
                </a:solidFill>
                <a:ea typeface="黑体" panose="02010609060101010101" pitchFamily="49" charset="-122"/>
              </a:rPr>
              <a:t>解体</a:t>
            </a:r>
            <a:endParaRPr lang="zh-CN" altLang="en-US" b="1" dirty="0">
              <a:solidFill>
                <a:srgbClr val="FF0000"/>
              </a:solidFill>
              <a:ea typeface="黑体" panose="02010609060101010101" pitchFamily="49" charset="-122"/>
            </a:endParaRPr>
          </a:p>
        </p:txBody>
      </p:sp>
      <p:sp>
        <p:nvSpPr>
          <p:cNvPr id="11267" name="Text Box 6"/>
          <p:cNvSpPr txBox="1"/>
          <p:nvPr/>
        </p:nvSpPr>
        <p:spPr>
          <a:xfrm>
            <a:off x="0" y="609600"/>
            <a:ext cx="1552575" cy="39354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sz="2800" b="1" dirty="0">
                <a:ea typeface="黑体" panose="02010609060101010101" pitchFamily="49" charset="-122"/>
              </a:rPr>
              <a:t>1.</a:t>
            </a:r>
            <a:r>
              <a:rPr lang="zh-CN" altLang="en-US" sz="2800" b="1" dirty="0">
                <a:ea typeface="黑体" panose="02010609060101010101" pitchFamily="49" charset="-122"/>
              </a:rPr>
              <a:t>时间：</a:t>
            </a:r>
            <a:endParaRPr lang="zh-CN" altLang="en-US" sz="2800" b="1" dirty="0">
              <a:ea typeface="黑体" panose="02010609060101010101" pitchFamily="49" charset="-122"/>
            </a:endParaRPr>
          </a:p>
          <a:p>
            <a:pPr marL="0" lvl="0" indent="0" eaLnBrk="1" hangingPunct="1">
              <a:spcBef>
                <a:spcPct val="0"/>
              </a:spcBef>
              <a:buClrTx/>
              <a:buNone/>
            </a:pPr>
            <a:endParaRPr lang="zh-CN" altLang="en-US" sz="2800" b="1" dirty="0">
              <a:ea typeface="黑体" panose="02010609060101010101" pitchFamily="49" charset="-122"/>
            </a:endParaRPr>
          </a:p>
          <a:p>
            <a:pPr marL="0" lvl="0" indent="0" eaLnBrk="1" hangingPunct="1">
              <a:spcBef>
                <a:spcPct val="0"/>
              </a:spcBef>
              <a:buClrTx/>
              <a:buNone/>
            </a:pPr>
            <a:r>
              <a:rPr lang="en-US" altLang="zh-CN" sz="2800" b="1" dirty="0">
                <a:ea typeface="黑体" panose="02010609060101010101" pitchFamily="49" charset="-122"/>
              </a:rPr>
              <a:t>2.</a:t>
            </a:r>
            <a:r>
              <a:rPr lang="zh-CN" altLang="en-US" sz="2800" b="1" dirty="0">
                <a:ea typeface="黑体" panose="02010609060101010101" pitchFamily="49" charset="-122"/>
              </a:rPr>
              <a:t>地域</a:t>
            </a:r>
            <a:endParaRPr lang="zh-CN" altLang="en-US" sz="2800" b="1" dirty="0">
              <a:ea typeface="黑体" panose="02010609060101010101" pitchFamily="49" charset="-122"/>
            </a:endParaRPr>
          </a:p>
          <a:p>
            <a:pPr marL="0" lvl="0" indent="0" eaLnBrk="1" hangingPunct="1">
              <a:spcBef>
                <a:spcPct val="0"/>
              </a:spcBef>
              <a:buClrTx/>
              <a:buNone/>
            </a:pPr>
            <a:endParaRPr lang="zh-CN" altLang="en-US" sz="2800" b="1" dirty="0">
              <a:ea typeface="黑体" panose="02010609060101010101" pitchFamily="49" charset="-122"/>
            </a:endParaRPr>
          </a:p>
          <a:p>
            <a:pPr marL="0" lvl="0" indent="0" eaLnBrk="1" hangingPunct="1">
              <a:spcBef>
                <a:spcPct val="0"/>
              </a:spcBef>
              <a:buClrTx/>
              <a:buNone/>
            </a:pPr>
            <a:r>
              <a:rPr lang="en-US" altLang="zh-CN" sz="2800" b="1" dirty="0">
                <a:ea typeface="黑体" panose="02010609060101010101" pitchFamily="49" charset="-122"/>
              </a:rPr>
              <a:t>3.</a:t>
            </a:r>
            <a:r>
              <a:rPr lang="zh-CN" altLang="en-US" sz="2800" b="1" dirty="0">
                <a:ea typeface="黑体" panose="02010609060101010101" pitchFamily="49" charset="-122"/>
              </a:rPr>
              <a:t>原因：</a:t>
            </a:r>
            <a:endParaRPr lang="zh-CN" altLang="en-US" sz="2800" b="1" dirty="0">
              <a:ea typeface="黑体" panose="02010609060101010101" pitchFamily="49" charset="-122"/>
            </a:endParaRPr>
          </a:p>
          <a:p>
            <a:pPr marL="0" lvl="0" indent="0" eaLnBrk="1" hangingPunct="1">
              <a:spcBef>
                <a:spcPct val="0"/>
              </a:spcBef>
              <a:buClrTx/>
              <a:buNone/>
            </a:pPr>
            <a:endParaRPr lang="zh-CN" altLang="en-US" sz="2800" b="1" dirty="0">
              <a:ea typeface="黑体" panose="02010609060101010101" pitchFamily="49" charset="-122"/>
            </a:endParaRPr>
          </a:p>
          <a:p>
            <a:pPr marL="0" lvl="0" indent="0" eaLnBrk="1" hangingPunct="1">
              <a:spcBef>
                <a:spcPct val="0"/>
              </a:spcBef>
              <a:buClrTx/>
              <a:buNone/>
            </a:pPr>
            <a:r>
              <a:rPr lang="en-US" altLang="zh-CN" sz="2800" b="1" dirty="0">
                <a:ea typeface="黑体" panose="02010609060101010101" pitchFamily="49" charset="-122"/>
              </a:rPr>
              <a:t>4.</a:t>
            </a:r>
            <a:r>
              <a:rPr lang="zh-CN" altLang="en-US" sz="2800" b="1" dirty="0">
                <a:ea typeface="黑体" panose="02010609060101010101" pitchFamily="49" charset="-122"/>
              </a:rPr>
              <a:t>表现：</a:t>
            </a:r>
            <a:endParaRPr lang="zh-CN" altLang="en-US" sz="2800" b="1" dirty="0">
              <a:ea typeface="黑体" panose="02010609060101010101" pitchFamily="49" charset="-122"/>
            </a:endParaRPr>
          </a:p>
          <a:p>
            <a:pPr marL="0" lvl="0" indent="0" eaLnBrk="1" hangingPunct="1">
              <a:spcBef>
                <a:spcPct val="0"/>
              </a:spcBef>
              <a:buClrTx/>
              <a:buNone/>
            </a:pPr>
            <a:endParaRPr lang="zh-CN" altLang="en-US" sz="2800" b="1" dirty="0">
              <a:ea typeface="黑体" panose="02010609060101010101" pitchFamily="49" charset="-122"/>
            </a:endParaRPr>
          </a:p>
          <a:p>
            <a:pPr marL="0" lvl="0" indent="0" eaLnBrk="1" hangingPunct="1">
              <a:spcBef>
                <a:spcPct val="0"/>
              </a:spcBef>
              <a:buClrTx/>
              <a:buNone/>
            </a:pPr>
            <a:r>
              <a:rPr lang="en-US" altLang="zh-CN" sz="2800" b="1" dirty="0">
                <a:ea typeface="黑体" panose="02010609060101010101" pitchFamily="49" charset="-122"/>
              </a:rPr>
              <a:t>5.</a:t>
            </a:r>
            <a:r>
              <a:rPr lang="zh-CN" altLang="en-US" sz="2800" b="1" dirty="0">
                <a:ea typeface="黑体" panose="02010609060101010101" pitchFamily="49" charset="-122"/>
              </a:rPr>
              <a:t>影响：</a:t>
            </a:r>
            <a:endParaRPr lang="zh-CN" altLang="en-US" sz="2800" b="1" dirty="0">
              <a:ea typeface="黑体" panose="02010609060101010101" pitchFamily="49" charset="-122"/>
            </a:endParaRPr>
          </a:p>
        </p:txBody>
      </p:sp>
      <p:sp>
        <p:nvSpPr>
          <p:cNvPr id="52231" name="Text Box 7"/>
          <p:cNvSpPr txBox="1"/>
          <p:nvPr/>
        </p:nvSpPr>
        <p:spPr>
          <a:xfrm>
            <a:off x="1728788" y="3001010"/>
            <a:ext cx="7620000" cy="1066800"/>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b="1" dirty="0">
                <a:solidFill>
                  <a:srgbClr val="FF0000"/>
                </a:solidFill>
                <a:latin typeface="华文中宋" pitchFamily="2" charset="-122"/>
                <a:ea typeface="黑体" panose="02010609060101010101" pitchFamily="49" charset="-122"/>
              </a:rPr>
              <a:t>①</a:t>
            </a:r>
            <a:r>
              <a:rPr lang="zh-CN" altLang="en-US" b="1" dirty="0">
                <a:solidFill>
                  <a:srgbClr val="FF0000"/>
                </a:solidFill>
                <a:ea typeface="黑体" panose="02010609060101010101" pitchFamily="49" charset="-122"/>
              </a:rPr>
              <a:t>耕织分离，</a:t>
            </a:r>
            <a:r>
              <a:rPr lang="zh-CN" altLang="en-US" b="1" dirty="0">
                <a:solidFill>
                  <a:srgbClr val="FF0000"/>
                </a:solidFill>
                <a:latin typeface="华文中宋" pitchFamily="2" charset="-122"/>
                <a:ea typeface="黑体" panose="02010609060101010101" pitchFamily="49" charset="-122"/>
              </a:rPr>
              <a:t>农民、</a:t>
            </a:r>
            <a:r>
              <a:rPr lang="zh-CN" altLang="en-US" b="1" dirty="0">
                <a:solidFill>
                  <a:srgbClr val="FF0000"/>
                </a:solidFill>
                <a:latin typeface="Verdana" panose="020B0604030504040204" pitchFamily="34" charset="0"/>
                <a:ea typeface="黑体" panose="02010609060101010101" pitchFamily="49" charset="-122"/>
              </a:rPr>
              <a:t>手工业者纷纷破产</a:t>
            </a:r>
            <a:endParaRPr lang="zh-CN" altLang="en-US" b="1" dirty="0">
              <a:solidFill>
                <a:srgbClr val="FF0000"/>
              </a:solidFill>
              <a:latin typeface="Verdana" panose="020B0604030504040204" pitchFamily="34" charset="0"/>
              <a:ea typeface="黑体" panose="02010609060101010101" pitchFamily="49" charset="-122"/>
            </a:endParaRPr>
          </a:p>
          <a:p>
            <a:pPr marL="0" lvl="0" indent="0" eaLnBrk="1" hangingPunct="1">
              <a:spcBef>
                <a:spcPct val="0"/>
              </a:spcBef>
              <a:buClrTx/>
              <a:buNone/>
            </a:pPr>
            <a:r>
              <a:rPr lang="zh-CN" altLang="en-US" b="1" dirty="0">
                <a:solidFill>
                  <a:srgbClr val="FF0000"/>
                </a:solidFill>
                <a:latin typeface="华文中宋" pitchFamily="2" charset="-122"/>
                <a:ea typeface="黑体" panose="02010609060101010101" pitchFamily="49" charset="-122"/>
              </a:rPr>
              <a:t>②</a:t>
            </a:r>
            <a:r>
              <a:rPr lang="zh-CN" altLang="en-US" b="1" dirty="0">
                <a:solidFill>
                  <a:srgbClr val="FF0000"/>
                </a:solidFill>
                <a:latin typeface="Verdana" panose="020B0604030504040204" pitchFamily="34" charset="0"/>
                <a:ea typeface="黑体" panose="02010609060101010101" pitchFamily="49" charset="-122"/>
              </a:rPr>
              <a:t>农产品日趋商品化</a:t>
            </a:r>
            <a:endParaRPr lang="zh-CN" altLang="en-US" b="1" dirty="0">
              <a:solidFill>
                <a:srgbClr val="FF0000"/>
              </a:solidFill>
              <a:latin typeface="华文中宋" pitchFamily="2" charset="-122"/>
              <a:ea typeface="黑体" panose="02010609060101010101" pitchFamily="49" charset="-122"/>
            </a:endParaRPr>
          </a:p>
        </p:txBody>
      </p:sp>
      <p:sp>
        <p:nvSpPr>
          <p:cNvPr id="52232" name="Text Box 8"/>
          <p:cNvSpPr txBox="1"/>
          <p:nvPr/>
        </p:nvSpPr>
        <p:spPr>
          <a:xfrm>
            <a:off x="0" y="4724400"/>
            <a:ext cx="12601575" cy="1798320"/>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800" b="1" dirty="0">
                <a:solidFill>
                  <a:srgbClr val="3333FF"/>
                </a:solidFill>
                <a:latin typeface="黑体" panose="02010609060101010101" pitchFamily="49" charset="-122"/>
                <a:ea typeface="黑体" panose="02010609060101010101" pitchFamily="49" charset="-122"/>
              </a:rPr>
              <a:t>（</a:t>
            </a:r>
            <a:r>
              <a:rPr lang="en-US" altLang="zh-CN" sz="2800" b="1" dirty="0">
                <a:solidFill>
                  <a:srgbClr val="3333FF"/>
                </a:solidFill>
                <a:latin typeface="黑体" panose="02010609060101010101" pitchFamily="49" charset="-122"/>
                <a:ea typeface="黑体" panose="02010609060101010101" pitchFamily="49" charset="-122"/>
              </a:rPr>
              <a:t>1</a:t>
            </a:r>
            <a:r>
              <a:rPr lang="zh-CN" altLang="en-US" sz="2800" b="1" dirty="0">
                <a:solidFill>
                  <a:srgbClr val="3333FF"/>
                </a:solidFill>
                <a:latin typeface="黑体" panose="02010609060101010101" pitchFamily="49" charset="-122"/>
                <a:ea typeface="黑体" panose="02010609060101010101" pitchFamily="49" charset="-122"/>
              </a:rPr>
              <a:t>）中国沦为列强的商品市场和原料产地，中国被卷入资本主义世界市场</a:t>
            </a:r>
            <a:r>
              <a:rPr lang="zh-CN" altLang="en-US" sz="2800" dirty="0">
                <a:solidFill>
                  <a:srgbClr val="3333FF"/>
                </a:solidFill>
                <a:latin typeface="黑体" panose="02010609060101010101" pitchFamily="49" charset="-122"/>
                <a:ea typeface="黑体" panose="02010609060101010101" pitchFamily="49" charset="-122"/>
              </a:rPr>
              <a:t> </a:t>
            </a:r>
            <a:endParaRPr lang="zh-CN" altLang="en-US" sz="2800" dirty="0">
              <a:solidFill>
                <a:srgbClr val="3333FF"/>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800" b="1" dirty="0">
                <a:solidFill>
                  <a:srgbClr val="3333FF"/>
                </a:solidFill>
                <a:latin typeface="黑体" panose="02010609060101010101" pitchFamily="49" charset="-122"/>
                <a:ea typeface="黑体" panose="02010609060101010101" pitchFamily="49" charset="-122"/>
              </a:rPr>
              <a:t>（</a:t>
            </a:r>
            <a:r>
              <a:rPr lang="en-US" altLang="zh-CN" sz="2800" b="1" dirty="0">
                <a:solidFill>
                  <a:srgbClr val="3333FF"/>
                </a:solidFill>
                <a:latin typeface="黑体" panose="02010609060101010101" pitchFamily="49" charset="-122"/>
                <a:ea typeface="黑体" panose="02010609060101010101" pitchFamily="49" charset="-122"/>
              </a:rPr>
              <a:t>2</a:t>
            </a:r>
            <a:r>
              <a:rPr lang="zh-CN" altLang="en-US" sz="2800" b="1" dirty="0">
                <a:solidFill>
                  <a:srgbClr val="3333FF"/>
                </a:solidFill>
                <a:latin typeface="黑体" panose="02010609060101010101" pitchFamily="49" charset="-122"/>
                <a:ea typeface="黑体" panose="02010609060101010101" pitchFamily="49" charset="-122"/>
              </a:rPr>
              <a:t>）客观促进了商品经济发展；促进中国近代工业的发展（劳动力市场和商品市场）</a:t>
            </a:r>
            <a:endParaRPr lang="zh-CN" altLang="en-US" sz="2800" b="1" dirty="0">
              <a:solidFill>
                <a:srgbClr val="3333FF"/>
              </a:solidFill>
              <a:latin typeface="黑体" panose="02010609060101010101" pitchFamily="49" charset="-122"/>
              <a:ea typeface="黑体" panose="02010609060101010101" pitchFamily="49" charset="-122"/>
            </a:endParaRPr>
          </a:p>
          <a:p>
            <a:pPr marL="0" lvl="0" indent="0" eaLnBrk="1" hangingPunct="1">
              <a:spcBef>
                <a:spcPct val="0"/>
              </a:spcBef>
              <a:buNone/>
            </a:pPr>
            <a:r>
              <a:rPr lang="zh-CN" altLang="en-US" sz="2800" b="1" dirty="0">
                <a:solidFill>
                  <a:srgbClr val="3333FF"/>
                </a:solidFill>
                <a:latin typeface="黑体" panose="02010609060101010101" pitchFamily="49" charset="-122"/>
                <a:ea typeface="黑体" panose="02010609060101010101" pitchFamily="49" charset="-122"/>
              </a:rPr>
              <a:t>（</a:t>
            </a:r>
            <a:r>
              <a:rPr lang="en-US" altLang="zh-CN" sz="2800" b="1" dirty="0">
                <a:solidFill>
                  <a:srgbClr val="3333FF"/>
                </a:solidFill>
                <a:latin typeface="黑体" panose="02010609060101010101" pitchFamily="49" charset="-122"/>
                <a:ea typeface="黑体" panose="02010609060101010101" pitchFamily="49" charset="-122"/>
              </a:rPr>
              <a:t>3</a:t>
            </a:r>
            <a:r>
              <a:rPr lang="zh-CN" altLang="en-US" sz="2800" b="1" dirty="0">
                <a:solidFill>
                  <a:srgbClr val="3333FF"/>
                </a:solidFill>
                <a:latin typeface="黑体" panose="02010609060101010101" pitchFamily="49" charset="-122"/>
                <a:ea typeface="黑体" panose="02010609060101010101" pitchFamily="49" charset="-122"/>
              </a:rPr>
              <a:t>）社会结构发生变化：产生买办阶层</a:t>
            </a:r>
            <a:endParaRPr lang="zh-CN" altLang="en-US" sz="2800" b="1" dirty="0">
              <a:solidFill>
                <a:srgbClr val="3333FF"/>
              </a:solidFill>
              <a:latin typeface="黑体" panose="02010609060101010101" pitchFamily="49" charset="-122"/>
              <a:ea typeface="黑体" panose="02010609060101010101" pitchFamily="49" charset="-122"/>
            </a:endParaRPr>
          </a:p>
        </p:txBody>
      </p:sp>
      <p:sp>
        <p:nvSpPr>
          <p:cNvPr id="52233" name="Text Box 9"/>
          <p:cNvSpPr txBox="1"/>
          <p:nvPr/>
        </p:nvSpPr>
        <p:spPr>
          <a:xfrm>
            <a:off x="1804988" y="2286000"/>
            <a:ext cx="7140575" cy="588963"/>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FF0000"/>
                </a:solidFill>
                <a:ea typeface="黑体" panose="02010609060101010101" pitchFamily="49" charset="-122"/>
              </a:rPr>
              <a:t>鸦片战争后，外国商品的冲击</a:t>
            </a:r>
            <a:endParaRPr lang="zh-CN" altLang="en-US" b="1" dirty="0">
              <a:solidFill>
                <a:srgbClr val="FF0000"/>
              </a:solidFill>
              <a:ea typeface="黑体" panose="02010609060101010101" pitchFamily="49" charset="-122"/>
            </a:endParaRPr>
          </a:p>
        </p:txBody>
      </p:sp>
      <p:sp>
        <p:nvSpPr>
          <p:cNvPr id="52237" name="Text Box 13"/>
          <p:cNvSpPr txBox="1"/>
          <p:nvPr/>
        </p:nvSpPr>
        <p:spPr>
          <a:xfrm>
            <a:off x="1728788" y="636588"/>
            <a:ext cx="2224405" cy="579120"/>
          </a:xfrm>
          <a:prstGeom prst="rect">
            <a:avLst/>
          </a:prstGeom>
          <a:noFill/>
          <a:ln w="19050" cap="flat" cmpd="sng">
            <a:solidFill>
              <a:srgbClr val="FF00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000066"/>
                </a:solidFill>
                <a:latin typeface="黑体" panose="02010609060101010101" pitchFamily="49" charset="-122"/>
                <a:ea typeface="黑体" panose="02010609060101010101" pitchFamily="49" charset="-122"/>
              </a:rPr>
              <a:t>鸦片战争后</a:t>
            </a:r>
            <a:endParaRPr lang="zh-CN" altLang="en-US" b="1" dirty="0">
              <a:solidFill>
                <a:srgbClr val="000066"/>
              </a:solidFill>
              <a:latin typeface="黑体" panose="02010609060101010101" pitchFamily="49" charset="-122"/>
              <a:ea typeface="黑体" panose="02010609060101010101" pitchFamily="49" charset="-122"/>
            </a:endParaRPr>
          </a:p>
        </p:txBody>
      </p:sp>
      <p:sp>
        <p:nvSpPr>
          <p:cNvPr id="52238" name="Text Box 14"/>
          <p:cNvSpPr txBox="1"/>
          <p:nvPr/>
        </p:nvSpPr>
        <p:spPr>
          <a:xfrm>
            <a:off x="1728788" y="1447800"/>
            <a:ext cx="5984875" cy="598488"/>
          </a:xfrm>
          <a:prstGeom prst="rect">
            <a:avLst/>
          </a:prstGeom>
          <a:noFill/>
          <a:ln w="19050" cap="flat" cmpd="sng">
            <a:solidFill>
              <a:srgbClr val="FF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000066"/>
                </a:solidFill>
                <a:ea typeface="黑体" panose="02010609060101010101" pitchFamily="49" charset="-122"/>
              </a:rPr>
              <a:t>主要集中在通商口岸附近</a:t>
            </a:r>
            <a:endParaRPr lang="zh-CN" altLang="en-US" dirty="0">
              <a:solidFill>
                <a:srgbClr val="000066"/>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7"/>
                                        </p:tgtEl>
                                        <p:attrNameLst>
                                          <p:attrName>style.visibility</p:attrName>
                                        </p:attrNameLst>
                                      </p:cBhvr>
                                      <p:to>
                                        <p:strVal val="visible"/>
                                      </p:to>
                                    </p:set>
                                    <p:anim calcmode="lin" valueType="num">
                                      <p:cBhvr additive="base">
                                        <p:cTn id="7" dur="500" fill="hold"/>
                                        <p:tgtEl>
                                          <p:spTgt spid="52237"/>
                                        </p:tgtEl>
                                        <p:attrNameLst>
                                          <p:attrName>ppt_x</p:attrName>
                                        </p:attrNameLst>
                                      </p:cBhvr>
                                      <p:tavLst>
                                        <p:tav tm="0">
                                          <p:val>
                                            <p:strVal val="#ppt_x"/>
                                          </p:val>
                                        </p:tav>
                                        <p:tav tm="100000">
                                          <p:val>
                                            <p:strVal val="#ppt_x"/>
                                          </p:val>
                                        </p:tav>
                                      </p:tavLst>
                                    </p:anim>
                                    <p:anim calcmode="lin" valueType="num">
                                      <p:cBhvr additive="base">
                                        <p:cTn id="8" dur="500" fill="hold"/>
                                        <p:tgtEl>
                                          <p:spTgt spid="522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52238"/>
                                        </p:tgtEl>
                                        <p:attrNameLst>
                                          <p:attrName>style.visibility</p:attrName>
                                        </p:attrNameLst>
                                      </p:cBhvr>
                                      <p:to>
                                        <p:strVal val="visible"/>
                                      </p:to>
                                    </p:set>
                                    <p:animEffect transition="in" filter="wedge">
                                      <p:cBhvr>
                                        <p:cTn id="13" dur="500"/>
                                        <p:tgtEl>
                                          <p:spTgt spid="5223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2233"/>
                                        </p:tgtEl>
                                        <p:attrNameLst>
                                          <p:attrName>style.visibility</p:attrName>
                                        </p:attrNameLst>
                                      </p:cBhvr>
                                      <p:to>
                                        <p:strVal val="visible"/>
                                      </p:to>
                                    </p:set>
                                    <p:animEffect transition="in" filter="blinds(horizontal)">
                                      <p:cBhvr>
                                        <p:cTn id="18" dur="500"/>
                                        <p:tgtEl>
                                          <p:spTgt spid="5223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2231"/>
                                        </p:tgtEl>
                                        <p:attrNameLst>
                                          <p:attrName>style.visibility</p:attrName>
                                        </p:attrNameLst>
                                      </p:cBhvr>
                                      <p:to>
                                        <p:strVal val="visible"/>
                                      </p:to>
                                    </p:set>
                                    <p:anim calcmode="lin" valueType="num">
                                      <p:cBhvr additive="base">
                                        <p:cTn id="23" dur="500" fill="hold"/>
                                        <p:tgtEl>
                                          <p:spTgt spid="52231"/>
                                        </p:tgtEl>
                                        <p:attrNameLst>
                                          <p:attrName>ppt_x</p:attrName>
                                        </p:attrNameLst>
                                      </p:cBhvr>
                                      <p:tavLst>
                                        <p:tav tm="0">
                                          <p:val>
                                            <p:strVal val="0-#ppt_w/2"/>
                                          </p:val>
                                        </p:tav>
                                        <p:tav tm="100000">
                                          <p:val>
                                            <p:strVal val="#ppt_x"/>
                                          </p:val>
                                        </p:tav>
                                      </p:tavLst>
                                    </p:anim>
                                    <p:anim calcmode="lin" valueType="num">
                                      <p:cBhvr additive="base">
                                        <p:cTn id="24" dur="500" fill="hold"/>
                                        <p:tgtEl>
                                          <p:spTgt spid="5223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2232"/>
                                        </p:tgtEl>
                                        <p:attrNameLst>
                                          <p:attrName>style.visibility</p:attrName>
                                        </p:attrNameLst>
                                      </p:cBhvr>
                                      <p:to>
                                        <p:strVal val="visible"/>
                                      </p:to>
                                    </p:set>
                                    <p:anim calcmode="lin" valueType="num">
                                      <p:cBhvr additive="base">
                                        <p:cTn id="29" dur="500" fill="hold"/>
                                        <p:tgtEl>
                                          <p:spTgt spid="52232"/>
                                        </p:tgtEl>
                                        <p:attrNameLst>
                                          <p:attrName>ppt_x</p:attrName>
                                        </p:attrNameLst>
                                      </p:cBhvr>
                                      <p:tavLst>
                                        <p:tav tm="0">
                                          <p:val>
                                            <p:strVal val="0-#ppt_w/2"/>
                                          </p:val>
                                        </p:tav>
                                        <p:tav tm="100000">
                                          <p:val>
                                            <p:strVal val="#ppt_x"/>
                                          </p:val>
                                        </p:tav>
                                      </p:tavLst>
                                    </p:anim>
                                    <p:anim calcmode="lin" valueType="num">
                                      <p:cBhvr additive="base">
                                        <p:cTn id="30" dur="500" fill="hold"/>
                                        <p:tgtEl>
                                          <p:spTgt spid="52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bldLvl="0" animBg="1"/>
      <p:bldP spid="52232" grpId="0" bldLvl="0" animBg="1"/>
      <p:bldP spid="52233" grpId="0" animBg="1"/>
      <p:bldP spid="52237" grpId="0" bldLvl="0" animBg="1"/>
      <p:bldP spid="522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文本框 12290"/>
          <p:cNvSpPr txBox="1"/>
          <p:nvPr/>
        </p:nvSpPr>
        <p:spPr>
          <a:xfrm>
            <a:off x="1209040" y="3483610"/>
            <a:ext cx="2590800" cy="579120"/>
          </a:xfrm>
          <a:prstGeom prst="rect">
            <a:avLst/>
          </a:prstGeom>
          <a:noFill/>
          <a:ln w="9525">
            <a:noFill/>
          </a:ln>
        </p:spPr>
        <p:txBody>
          <a:bodyPr anchor="t">
            <a:spAutoFit/>
          </a:bodyPr>
          <a:p>
            <a:pPr lvl="0">
              <a:spcBef>
                <a:spcPct val="50000"/>
              </a:spcBef>
            </a:pPr>
            <a:r>
              <a:rPr lang="zh-CN" altLang="en-US" sz="3200" b="1" dirty="0">
                <a:latin typeface="Arial" panose="020B0604020202020204" pitchFamily="34" charset="0"/>
                <a:ea typeface="华文中宋" pitchFamily="2" charset="-122"/>
                <a:hlinkClick r:id="rId1" action="ppaction://hlinksldjump"/>
              </a:rPr>
              <a:t>背景</a:t>
            </a:r>
            <a:r>
              <a:rPr lang="zh-CN" altLang="en-US" sz="3200" b="1" dirty="0">
                <a:latin typeface="Arial" panose="020B0604020202020204" pitchFamily="34" charset="0"/>
                <a:ea typeface="华文中宋" pitchFamily="2" charset="-122"/>
              </a:rPr>
              <a:t>：</a:t>
            </a:r>
            <a:endParaRPr lang="zh-CN" altLang="en-US" sz="3200" b="1">
              <a:latin typeface="Arial" panose="020B0604020202020204" pitchFamily="34" charset="0"/>
              <a:ea typeface="华文中宋" pitchFamily="2" charset="-122"/>
            </a:endParaRPr>
          </a:p>
        </p:txBody>
      </p:sp>
      <p:sp>
        <p:nvSpPr>
          <p:cNvPr id="12292" name="文本框 12291"/>
          <p:cNvSpPr txBox="1"/>
          <p:nvPr/>
        </p:nvSpPr>
        <p:spPr>
          <a:xfrm>
            <a:off x="2505075" y="3303905"/>
            <a:ext cx="9123045" cy="1158240"/>
          </a:xfrm>
          <a:prstGeom prst="rect">
            <a:avLst/>
          </a:prstGeom>
          <a:noFill/>
          <a:ln w="9525">
            <a:noFill/>
          </a:ln>
        </p:spPr>
        <p:txBody>
          <a:bodyPr wrap="square" anchor="t">
            <a:spAutoFit/>
          </a:bodyPr>
          <a:p>
            <a:pPr lvl="0">
              <a:spcBef>
                <a:spcPct val="50000"/>
              </a:spcBef>
            </a:pPr>
            <a:r>
              <a:rPr lang="zh-CN" altLang="en-US" sz="2800" b="1" dirty="0">
                <a:latin typeface="Arial" panose="020B0604020202020204" pitchFamily="34" charset="0"/>
                <a:ea typeface="华文中宋" pitchFamily="2" charset="-122"/>
              </a:rPr>
              <a:t>内忧：太平天国运动</a:t>
            </a:r>
            <a:endParaRPr lang="zh-CN" altLang="en-US" sz="2800" b="1" dirty="0">
              <a:latin typeface="Arial" panose="020B0604020202020204" pitchFamily="34" charset="0"/>
              <a:ea typeface="华文中宋" pitchFamily="2" charset="-122"/>
            </a:endParaRPr>
          </a:p>
          <a:p>
            <a:pPr lvl="0">
              <a:spcBef>
                <a:spcPct val="50000"/>
              </a:spcBef>
            </a:pPr>
            <a:r>
              <a:rPr lang="zh-CN" altLang="en-US" sz="2800" b="1" dirty="0">
                <a:latin typeface="Arial" panose="020B0604020202020204" pitchFamily="34" charset="0"/>
                <a:ea typeface="华文中宋" pitchFamily="2" charset="-122"/>
              </a:rPr>
              <a:t>外患：西方列强侵略</a:t>
            </a:r>
            <a:endParaRPr lang="zh-CN" altLang="x-none" sz="3200" b="1" dirty="0">
              <a:solidFill>
                <a:srgbClr val="FF0000"/>
              </a:solidFill>
              <a:latin typeface="Arial" panose="020B0604020202020204" pitchFamily="34" charset="0"/>
              <a:ea typeface="宋体" panose="02010600030101010101" pitchFamily="2" charset="-122"/>
            </a:endParaRPr>
          </a:p>
        </p:txBody>
      </p:sp>
      <p:sp>
        <p:nvSpPr>
          <p:cNvPr id="12317" name="文本框 12316"/>
          <p:cNvSpPr txBox="1"/>
          <p:nvPr/>
        </p:nvSpPr>
        <p:spPr>
          <a:xfrm>
            <a:off x="752475" y="659765"/>
            <a:ext cx="11144250" cy="2011680"/>
          </a:xfrm>
          <a:prstGeom prst="rect">
            <a:avLst/>
          </a:prstGeom>
          <a:noFill/>
          <a:ln w="9525">
            <a:noFill/>
            <a:miter/>
          </a:ln>
        </p:spPr>
        <p:txBody>
          <a:bodyPr wrap="square">
            <a:spAutoFit/>
          </a:bodyPr>
          <a:p>
            <a:pPr lvl="0" fontAlgn="base">
              <a:lnSpc>
                <a:spcPct val="150000"/>
              </a:lnSpc>
              <a:buClr>
                <a:srgbClr val="000000"/>
              </a:buClr>
            </a:pPr>
            <a:r>
              <a:rPr lang="zh-CN" altLang="en-US" sz="2800" b="1" strike="noStrike" noProof="1" dirty="0">
                <a:effectLst>
                  <a:outerShdw blurRad="38100" dist="38100" dir="2700000">
                    <a:srgbClr val="C0C0C0"/>
                  </a:outerShdw>
                </a:effectLst>
                <a:latin typeface="楷体_GB2312" panose="02010609030101010101" charset="-122"/>
                <a:ea typeface="楷体_GB2312" panose="02010609030101010101" charset="-122"/>
                <a:cs typeface="+mn-ea"/>
              </a:rPr>
              <a:t>材料：</a:t>
            </a:r>
            <a:r>
              <a:rPr lang="en-US" altLang="zh-CN" sz="2800" b="1" strike="noStrike" noProof="1">
                <a:effectLst>
                  <a:outerShdw blurRad="38100" dist="38100" dir="2700000">
                    <a:srgbClr val="C0C0C0"/>
                  </a:outerShdw>
                </a:effectLst>
                <a:latin typeface="楷体_GB2312" panose="02010609030101010101" charset="-122"/>
                <a:ea typeface="楷体_GB2312" panose="02010609030101010101" charset="-122"/>
                <a:cs typeface="+mn-ea"/>
              </a:rPr>
              <a:t>19</a:t>
            </a:r>
            <a:r>
              <a:rPr lang="zh-CN" altLang="en-US" sz="2800" b="1" strike="noStrike" noProof="1" dirty="0">
                <a:effectLst>
                  <a:outerShdw blurRad="38100" dist="38100" dir="2700000">
                    <a:srgbClr val="C0C0C0"/>
                  </a:outerShdw>
                </a:effectLst>
                <a:latin typeface="楷体_GB2312" panose="02010609030101010101" charset="-122"/>
                <a:ea typeface="楷体_GB2312" panose="02010609030101010101" charset="-122"/>
                <a:cs typeface="+mn-ea"/>
              </a:rPr>
              <a:t>世纪中叶的中国让统治者感到的是一种近乎窒息的危机。遍布全国的</a:t>
            </a:r>
            <a:r>
              <a:rPr lang="zh-CN" altLang="en-US" sz="2800" b="1" strike="noStrike" noProof="1" dirty="0">
                <a:solidFill>
                  <a:srgbClr val="FF0000"/>
                </a:solidFill>
                <a:effectLst>
                  <a:outerShdw blurRad="38100" dist="38100" dir="2700000">
                    <a:srgbClr val="C0C0C0"/>
                  </a:outerShdw>
                </a:effectLst>
                <a:latin typeface="楷体_GB2312" panose="02010609030101010101" charset="-122"/>
                <a:ea typeface="楷体_GB2312" panose="02010609030101010101" charset="-122"/>
                <a:cs typeface="+mn-ea"/>
              </a:rPr>
              <a:t>叛乱</a:t>
            </a:r>
            <a:r>
              <a:rPr lang="zh-CN" altLang="en-US" sz="2800" b="1" strike="noStrike" noProof="1" dirty="0">
                <a:effectLst>
                  <a:outerShdw blurRad="38100" dist="38100" dir="2700000">
                    <a:srgbClr val="C0C0C0"/>
                  </a:outerShdw>
                </a:effectLst>
                <a:latin typeface="楷体_GB2312" panose="02010609030101010101" charset="-122"/>
                <a:ea typeface="楷体_GB2312" panose="02010609030101010101" charset="-122"/>
                <a:cs typeface="+mn-ea"/>
              </a:rPr>
              <a:t>让政府军疲于奔命，</a:t>
            </a:r>
            <a:r>
              <a:rPr lang="zh-CN" altLang="en-US" sz="2800" b="1" strike="noStrike" noProof="1" dirty="0">
                <a:solidFill>
                  <a:srgbClr val="FF0000"/>
                </a:solidFill>
                <a:effectLst>
                  <a:outerShdw blurRad="38100" dist="38100" dir="2700000">
                    <a:srgbClr val="C0C0C0"/>
                  </a:outerShdw>
                </a:effectLst>
                <a:latin typeface="楷体_GB2312" panose="02010609030101010101" charset="-122"/>
                <a:ea typeface="楷体_GB2312" panose="02010609030101010101" charset="-122"/>
                <a:cs typeface="+mn-ea"/>
              </a:rPr>
              <a:t>列强</a:t>
            </a:r>
            <a:r>
              <a:rPr lang="zh-CN" altLang="en-US" sz="2800" b="1" strike="noStrike" noProof="1" dirty="0">
                <a:effectLst>
                  <a:outerShdw blurRad="38100" dist="38100" dir="2700000">
                    <a:srgbClr val="C0C0C0"/>
                  </a:outerShdw>
                </a:effectLst>
                <a:latin typeface="楷体_GB2312" panose="02010609030101010101" charset="-122"/>
                <a:ea typeface="楷体_GB2312" panose="02010609030101010101" charset="-122"/>
                <a:cs typeface="+mn-ea"/>
              </a:rPr>
              <a:t>的军队攻入神秘的京城则如探囊取物一般容易。</a:t>
            </a:r>
            <a:endParaRPr lang="zh-CN" altLang="en-US" sz="2800" b="1" strike="noStrike" noProof="1" dirty="0">
              <a:effectLst>
                <a:outerShdw blurRad="38100" dist="38100" dir="2700000">
                  <a:srgbClr val="C0C0C0"/>
                </a:outerShdw>
              </a:effectLst>
              <a:latin typeface="楷体_GB2312" panose="02010609030101010101" charset="-122"/>
              <a:ea typeface="楷体_GB2312" panose="02010609030101010101" charset="-122"/>
            </a:endParaRPr>
          </a:p>
        </p:txBody>
      </p:sp>
      <p:sp>
        <p:nvSpPr>
          <p:cNvPr id="3" name="文本框 2"/>
          <p:cNvSpPr txBox="1"/>
          <p:nvPr/>
        </p:nvSpPr>
        <p:spPr>
          <a:xfrm>
            <a:off x="1209040" y="4739640"/>
            <a:ext cx="1500505" cy="579120"/>
          </a:xfrm>
          <a:prstGeom prst="rect">
            <a:avLst/>
          </a:prstGeom>
          <a:noFill/>
        </p:spPr>
        <p:txBody>
          <a:bodyPr wrap="square" rtlCol="0">
            <a:spAutoFit/>
          </a:bodyPr>
          <a:p>
            <a:r>
              <a:rPr lang="zh-CN" altLang="en-US" sz="3200" b="1" dirty="0">
                <a:solidFill>
                  <a:srgbClr val="0000FF"/>
                </a:solidFill>
                <a:ea typeface="华文中宋" pitchFamily="2" charset="-122"/>
                <a:cs typeface="+mn-ea"/>
              </a:rPr>
              <a:t>目的：</a:t>
            </a:r>
            <a:endParaRPr lang="zh-CN" altLang="en-US" sz="3200" b="1" dirty="0">
              <a:solidFill>
                <a:srgbClr val="0000FF"/>
              </a:solidFill>
              <a:ea typeface="华文中宋" pitchFamily="2" charset="-122"/>
              <a:cs typeface="+mn-ea"/>
            </a:endParaRPr>
          </a:p>
        </p:txBody>
      </p:sp>
      <p:sp>
        <p:nvSpPr>
          <p:cNvPr id="4" name="文本框 3"/>
          <p:cNvSpPr txBox="1"/>
          <p:nvPr/>
        </p:nvSpPr>
        <p:spPr>
          <a:xfrm>
            <a:off x="2505075" y="4739640"/>
            <a:ext cx="5531485" cy="518160"/>
          </a:xfrm>
          <a:prstGeom prst="rect">
            <a:avLst/>
          </a:prstGeom>
          <a:noFill/>
        </p:spPr>
        <p:txBody>
          <a:bodyPr wrap="square" rtlCol="0">
            <a:spAutoFit/>
          </a:bodyPr>
          <a:p>
            <a:r>
              <a:rPr lang="zh-CN" altLang="en-US" sz="2800" b="1" dirty="0">
                <a:ea typeface="华文中宋" pitchFamily="2" charset="-122"/>
                <a:cs typeface="+mn-ea"/>
                <a:sym typeface="+mn-ea"/>
              </a:rPr>
              <a:t>为了维护清朝统治</a:t>
            </a:r>
            <a:endParaRPr lang="zh-CN" altLang="en-US" sz="2800" b="1" dirty="0">
              <a:ea typeface="华文中宋" pitchFamily="2" charset="-122"/>
              <a:cs typeface="+mn-ea"/>
            </a:endParaRPr>
          </a:p>
        </p:txBody>
      </p:sp>
      <p:sp>
        <p:nvSpPr>
          <p:cNvPr id="13314" name="Text Box 2"/>
          <p:cNvSpPr txBox="1"/>
          <p:nvPr/>
        </p:nvSpPr>
        <p:spPr>
          <a:xfrm>
            <a:off x="0" y="152400"/>
            <a:ext cx="955675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solidFill>
                  <a:srgbClr val="FF0000"/>
                </a:solidFill>
                <a:ea typeface="黑体" panose="02010609060101010101" pitchFamily="49" charset="-122"/>
              </a:rPr>
              <a:t>二、近代企业的起步</a:t>
            </a:r>
            <a:r>
              <a:rPr lang="en-US" altLang="zh-CN" b="1" dirty="0">
                <a:solidFill>
                  <a:srgbClr val="FF0000"/>
                </a:solidFill>
                <a:ea typeface="黑体" panose="02010609060101010101" pitchFamily="49" charset="-122"/>
              </a:rPr>
              <a:t>-----</a:t>
            </a:r>
            <a:r>
              <a:rPr lang="zh-CN" altLang="en-US" b="1" dirty="0">
                <a:solidFill>
                  <a:srgbClr val="FF0000"/>
                </a:solidFill>
                <a:ea typeface="黑体" panose="02010609060101010101" pitchFamily="49" charset="-122"/>
              </a:rPr>
              <a:t>洋务企业</a:t>
            </a:r>
            <a:endParaRPr lang="zh-CN" altLang="en-US"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000000"/>
                                          </p:val>
                                        </p:tav>
                                        <p:tav tm="100000">
                                          <p:val>
                                            <p:strVal val="#ppt_w"/>
                                          </p:val>
                                        </p:tav>
                                      </p:tavLst>
                                    </p:anim>
                                    <p:anim calcmode="lin" valueType="num">
                                      <p:cBhvr>
                                        <p:cTn id="8" dur="500" fill="hold"/>
                                        <p:tgtEl>
                                          <p:spTgt spid="12292"/>
                                        </p:tgtEl>
                                        <p:attrNameLst>
                                          <p:attrName>ppt_h</p:attrName>
                                        </p:attrNameLst>
                                      </p:cBhvr>
                                      <p:tavLst>
                                        <p:tav tm="0">
                                          <p:val>
                                            <p:fltVal val="0.000000"/>
                                          </p:val>
                                        </p:tav>
                                        <p:tav tm="100000">
                                          <p:val>
                                            <p:strVal val="#ppt_h"/>
                                          </p:val>
                                        </p:tav>
                                      </p:tavLst>
                                    </p:anim>
                                    <p:animEffect transition="in" filter="fade">
                                      <p:cBhvr>
                                        <p:cTn id="9" dur="500"/>
                                        <p:tgtEl>
                                          <p:spTgt spid="1229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754" name="Group 178"/>
          <p:cNvGraphicFramePr>
            <a:graphicFrameLocks noGrp="1"/>
          </p:cNvGraphicFramePr>
          <p:nvPr/>
        </p:nvGraphicFramePr>
        <p:xfrm>
          <a:off x="0" y="1295400"/>
          <a:ext cx="9615805" cy="5375275"/>
        </p:xfrm>
        <a:graphic>
          <a:graphicData uri="http://schemas.openxmlformats.org/drawingml/2006/table">
            <a:tbl>
              <a:tblPr/>
              <a:tblGrid>
                <a:gridCol w="960438"/>
                <a:gridCol w="960437"/>
                <a:gridCol w="809625"/>
                <a:gridCol w="1360488"/>
                <a:gridCol w="2563812"/>
                <a:gridCol w="2752725"/>
                <a:gridCol w="208280"/>
              </a:tblGrid>
              <a:tr h="822863">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类型</a:t>
                      </a:r>
                      <a:endPar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时间</a:t>
                      </a:r>
                      <a:endPar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口号</a:t>
                      </a:r>
                      <a:endPar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代表人物</a:t>
                      </a:r>
                      <a:endPar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代表企业</a:t>
                      </a:r>
                      <a:endPar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地位</a:t>
                      </a:r>
                      <a:endPar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231754">
                <a:tc rowSpan="2">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hlink"/>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223818">
                <a:tc vMerge="1">
                  <a:tcPr/>
                </a:tc>
                <a:tc vMerge="1">
                  <a:tcPr/>
                </a:tc>
                <a:tc vMerge="1">
                  <a:tcPr/>
                </a:tc>
                <a:tc vMerge="1">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cPr/>
                </a:tc>
              </a:tr>
              <a:tr h="2096840">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hlink"/>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571500">
                        <a:spcBef>
                          <a:spcPct val="20000"/>
                        </a:spcBef>
                        <a:buClr>
                          <a:schemeClr val="tx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1730">
                        <a:spcBef>
                          <a:spcPct val="20000"/>
                        </a:spcBef>
                        <a:buClr>
                          <a:schemeClr val="hlink"/>
                        </a:buClr>
                        <a:buSzPct val="95000"/>
                        <a:buFont typeface="Wingdings 2" pitchFamily="18" charset="2"/>
                        <a:defRPr sz="2000">
                          <a:solidFill>
                            <a:schemeClr val="tx1"/>
                          </a:solidFill>
                          <a:latin typeface="Arial" panose="020B0604020202020204" pitchFamily="34" charset="0"/>
                          <a:ea typeface="宋体" panose="02010600030101010101" pitchFamily="2" charset="-122"/>
                        </a:defRPr>
                      </a:lvl3pPr>
                      <a:lvl4pPr marL="1484630">
                        <a:spcBef>
                          <a:spcPct val="20000"/>
                        </a:spcBef>
                        <a:buClr>
                          <a:schemeClr val="tx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hlink"/>
                        </a:buClr>
                        <a:buFont typeface="Wingdings 2"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375" name="Text Box 53"/>
          <p:cNvSpPr txBox="1"/>
          <p:nvPr/>
        </p:nvSpPr>
        <p:spPr>
          <a:xfrm>
            <a:off x="0" y="2286000"/>
            <a:ext cx="839788" cy="18002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800" b="1" dirty="0">
                <a:solidFill>
                  <a:srgbClr val="3333FF"/>
                </a:solidFill>
                <a:ea typeface="黑体" panose="02010609060101010101" pitchFamily="49" charset="-122"/>
              </a:rPr>
              <a:t>军用</a:t>
            </a:r>
            <a:endParaRPr lang="zh-CN" altLang="en-US" sz="2800" b="1" dirty="0">
              <a:solidFill>
                <a:srgbClr val="3333FF"/>
              </a:solidFill>
              <a:ea typeface="黑体" panose="02010609060101010101" pitchFamily="49" charset="-122"/>
            </a:endParaRPr>
          </a:p>
          <a:p>
            <a:pPr marL="0" lvl="0" indent="0" eaLnBrk="1" hangingPunct="1">
              <a:spcBef>
                <a:spcPct val="0"/>
              </a:spcBef>
              <a:buClrTx/>
              <a:buNone/>
            </a:pPr>
            <a:r>
              <a:rPr lang="zh-CN" altLang="en-US" sz="2800" b="1" dirty="0">
                <a:ea typeface="黑体" panose="02010609060101010101" pitchFamily="49" charset="-122"/>
              </a:rPr>
              <a:t>企业</a:t>
            </a:r>
            <a:endParaRPr lang="zh-CN" altLang="en-US" sz="2800" b="1" dirty="0">
              <a:ea typeface="黑体" panose="02010609060101010101" pitchFamily="49" charset="-122"/>
            </a:endParaRPr>
          </a:p>
        </p:txBody>
      </p:sp>
      <p:sp>
        <p:nvSpPr>
          <p:cNvPr id="14376" name="Text Box 54"/>
          <p:cNvSpPr txBox="1"/>
          <p:nvPr/>
        </p:nvSpPr>
        <p:spPr>
          <a:xfrm>
            <a:off x="0" y="4724400"/>
            <a:ext cx="652463" cy="18002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800" b="1" dirty="0">
                <a:solidFill>
                  <a:srgbClr val="3333FF"/>
                </a:solidFill>
                <a:ea typeface="黑体" panose="02010609060101010101" pitchFamily="49" charset="-122"/>
              </a:rPr>
              <a:t>民用</a:t>
            </a:r>
            <a:endParaRPr lang="zh-CN" altLang="en-US" sz="2800" b="1" dirty="0">
              <a:solidFill>
                <a:srgbClr val="3333FF"/>
              </a:solidFill>
              <a:ea typeface="黑体" panose="02010609060101010101" pitchFamily="49" charset="-122"/>
            </a:endParaRPr>
          </a:p>
          <a:p>
            <a:pPr marL="0" lvl="0" indent="0" eaLnBrk="1" hangingPunct="1">
              <a:spcBef>
                <a:spcPct val="0"/>
              </a:spcBef>
              <a:buClrTx/>
              <a:buNone/>
            </a:pPr>
            <a:r>
              <a:rPr lang="zh-CN" altLang="en-US" sz="2800" b="1" dirty="0">
                <a:ea typeface="黑体" panose="02010609060101010101" pitchFamily="49" charset="-122"/>
              </a:rPr>
              <a:t>企业</a:t>
            </a:r>
            <a:endParaRPr lang="zh-CN" altLang="en-US" sz="2800" b="1" dirty="0">
              <a:ea typeface="黑体" panose="02010609060101010101" pitchFamily="49" charset="-122"/>
            </a:endParaRPr>
          </a:p>
        </p:txBody>
      </p:sp>
      <p:sp>
        <p:nvSpPr>
          <p:cNvPr id="24635" name="Text Box 59"/>
          <p:cNvSpPr txBox="1"/>
          <p:nvPr/>
        </p:nvSpPr>
        <p:spPr>
          <a:xfrm>
            <a:off x="1881188" y="5029200"/>
            <a:ext cx="839787" cy="10668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sz="1800" dirty="0"/>
              <a:t> </a:t>
            </a:r>
            <a:r>
              <a:rPr lang="zh-CN" altLang="en-US" b="1" dirty="0">
                <a:ea typeface="黑体" panose="02010609060101010101" pitchFamily="49" charset="-122"/>
              </a:rPr>
              <a:t>求富</a:t>
            </a:r>
            <a:endParaRPr lang="zh-CN" altLang="en-US" b="1" dirty="0">
              <a:ea typeface="黑体" panose="02010609060101010101" pitchFamily="49" charset="-122"/>
            </a:endParaRPr>
          </a:p>
        </p:txBody>
      </p:sp>
      <p:sp>
        <p:nvSpPr>
          <p:cNvPr id="24657" name="Text Box 81"/>
          <p:cNvSpPr txBox="1"/>
          <p:nvPr/>
        </p:nvSpPr>
        <p:spPr>
          <a:xfrm>
            <a:off x="6721475" y="4953000"/>
            <a:ext cx="2309813" cy="13731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800" b="1" dirty="0">
                <a:solidFill>
                  <a:srgbClr val="3333FF"/>
                </a:solidFill>
                <a:ea typeface="黑体" panose="02010609060101010101" pitchFamily="49" charset="-122"/>
              </a:rPr>
              <a:t>第一个</a:t>
            </a:r>
            <a:r>
              <a:rPr lang="zh-CN" altLang="en-US" sz="2800" b="1" dirty="0">
                <a:ea typeface="黑体" panose="02010609060101010101" pitchFamily="49" charset="-122"/>
              </a:rPr>
              <a:t>使用机械开采的煤矿</a:t>
            </a:r>
            <a:endParaRPr lang="zh-CN" altLang="en-US" sz="2800" b="1" dirty="0">
              <a:ea typeface="黑体" panose="02010609060101010101" pitchFamily="49" charset="-122"/>
            </a:endParaRPr>
          </a:p>
        </p:txBody>
      </p:sp>
      <p:sp>
        <p:nvSpPr>
          <p:cNvPr id="14379" name="Text Box 82"/>
          <p:cNvSpPr txBox="1"/>
          <p:nvPr/>
        </p:nvSpPr>
        <p:spPr>
          <a:xfrm>
            <a:off x="10291763" y="2590800"/>
            <a:ext cx="650875"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endParaRPr lang="zh-CN" altLang="zh-CN" sz="1800" dirty="0"/>
          </a:p>
        </p:txBody>
      </p:sp>
      <p:sp>
        <p:nvSpPr>
          <p:cNvPr id="14380" name="Rectangle 101"/>
          <p:cNvSpPr/>
          <p:nvPr/>
        </p:nvSpPr>
        <p:spPr>
          <a:xfrm>
            <a:off x="0" y="0"/>
            <a:ext cx="12601575"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en-US" altLang="zh-CN" sz="3600" b="1" dirty="0">
                <a:solidFill>
                  <a:srgbClr val="FF0000"/>
                </a:solidFill>
                <a:ea typeface="黑体" panose="02010609060101010101" pitchFamily="49" charset="-122"/>
              </a:rPr>
              <a:t>【</a:t>
            </a:r>
            <a:r>
              <a:rPr lang="zh-CN" altLang="en-US" sz="3600" b="1" dirty="0">
                <a:solidFill>
                  <a:srgbClr val="FF0000"/>
                </a:solidFill>
                <a:ea typeface="黑体" panose="02010609060101010101" pitchFamily="49" charset="-122"/>
              </a:rPr>
              <a:t>知识梳理</a:t>
            </a:r>
            <a:r>
              <a:rPr lang="en-US" altLang="zh-CN" sz="3600" b="1" dirty="0">
                <a:solidFill>
                  <a:srgbClr val="FF0000"/>
                </a:solidFill>
                <a:ea typeface="黑体" panose="02010609060101010101" pitchFamily="49" charset="-122"/>
              </a:rPr>
              <a:t>】</a:t>
            </a:r>
            <a:r>
              <a:rPr lang="zh-CN" altLang="en-US" sz="2800" b="1" dirty="0">
                <a:solidFill>
                  <a:srgbClr val="FF0000"/>
                </a:solidFill>
                <a:ea typeface="黑体" panose="02010609060101010101" pitchFamily="49" charset="-122"/>
              </a:rPr>
              <a:t>请阅读教材</a:t>
            </a:r>
            <a:r>
              <a:rPr lang="en-US" altLang="zh-CN" sz="2800" b="1" dirty="0">
                <a:solidFill>
                  <a:srgbClr val="FF0000"/>
                </a:solidFill>
                <a:ea typeface="黑体" panose="02010609060101010101" pitchFamily="49" charset="-122"/>
              </a:rPr>
              <a:t>47---48</a:t>
            </a:r>
            <a:r>
              <a:rPr lang="zh-CN" altLang="en-US" sz="2800" b="1" dirty="0">
                <a:solidFill>
                  <a:srgbClr val="FF0000"/>
                </a:solidFill>
                <a:ea typeface="黑体" panose="02010609060101010101" pitchFamily="49" charset="-122"/>
              </a:rPr>
              <a:t>页</a:t>
            </a:r>
            <a:r>
              <a:rPr lang="en-US" altLang="zh-CN" sz="2800" b="1" dirty="0">
                <a:solidFill>
                  <a:srgbClr val="FF0000"/>
                </a:solidFill>
                <a:ea typeface="黑体" panose="02010609060101010101" pitchFamily="49" charset="-122"/>
              </a:rPr>
              <a:t>1-2</a:t>
            </a:r>
            <a:r>
              <a:rPr lang="zh-CN" altLang="en-US" sz="2800" b="1" dirty="0">
                <a:solidFill>
                  <a:srgbClr val="FF0000"/>
                </a:solidFill>
                <a:ea typeface="黑体" panose="02010609060101010101" pitchFamily="49" charset="-122"/>
              </a:rPr>
              <a:t>段内容填充下表</a:t>
            </a:r>
            <a:endParaRPr lang="zh-CN" altLang="en-US" sz="2800" b="1" dirty="0">
              <a:solidFill>
                <a:srgbClr val="FF0000"/>
              </a:solidFill>
              <a:ea typeface="黑体" panose="02010609060101010101" pitchFamily="49" charset="-122"/>
            </a:endParaRPr>
          </a:p>
        </p:txBody>
      </p:sp>
      <p:sp>
        <p:nvSpPr>
          <p:cNvPr id="24688" name="Text Box 112"/>
          <p:cNvSpPr txBox="1"/>
          <p:nvPr/>
        </p:nvSpPr>
        <p:spPr>
          <a:xfrm>
            <a:off x="2719388" y="2362200"/>
            <a:ext cx="1470025" cy="19177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400" b="1" dirty="0">
                <a:solidFill>
                  <a:srgbClr val="FF0000"/>
                </a:solidFill>
                <a:ea typeface="黑体" panose="02010609060101010101" pitchFamily="49" charset="-122"/>
              </a:rPr>
              <a:t>曾国藩</a:t>
            </a:r>
            <a:endParaRPr lang="zh-CN" altLang="en-US" sz="2400" b="1" dirty="0">
              <a:solidFill>
                <a:srgbClr val="FF0000"/>
              </a:solidFill>
              <a:ea typeface="黑体" panose="02010609060101010101" pitchFamily="49" charset="-122"/>
            </a:endParaRPr>
          </a:p>
          <a:p>
            <a:pPr marL="0" lvl="0" indent="0" eaLnBrk="1" hangingPunct="1">
              <a:spcBef>
                <a:spcPct val="0"/>
              </a:spcBef>
              <a:buClrTx/>
              <a:buNone/>
            </a:pPr>
            <a:endParaRPr lang="zh-CN" altLang="en-US" sz="2400" b="1" dirty="0">
              <a:solidFill>
                <a:srgbClr val="FF0000"/>
              </a:solidFill>
              <a:ea typeface="黑体" panose="02010609060101010101" pitchFamily="49" charset="-122"/>
            </a:endParaRPr>
          </a:p>
          <a:p>
            <a:pPr marL="0" lvl="0" indent="0" eaLnBrk="1" hangingPunct="1">
              <a:spcBef>
                <a:spcPct val="0"/>
              </a:spcBef>
              <a:buClrTx/>
              <a:buNone/>
            </a:pPr>
            <a:r>
              <a:rPr lang="zh-CN" altLang="en-US" sz="2400" b="1" dirty="0">
                <a:solidFill>
                  <a:srgbClr val="FF0000"/>
                </a:solidFill>
                <a:ea typeface="黑体" panose="02010609060101010101" pitchFamily="49" charset="-122"/>
              </a:rPr>
              <a:t>李鸿章</a:t>
            </a:r>
            <a:endParaRPr lang="zh-CN" altLang="en-US" sz="2400" b="1" dirty="0">
              <a:solidFill>
                <a:srgbClr val="FF0000"/>
              </a:solidFill>
              <a:ea typeface="黑体" panose="02010609060101010101" pitchFamily="49" charset="-122"/>
            </a:endParaRPr>
          </a:p>
          <a:p>
            <a:pPr marL="0" lvl="0" indent="0" eaLnBrk="1" hangingPunct="1">
              <a:spcBef>
                <a:spcPct val="0"/>
              </a:spcBef>
              <a:buClrTx/>
              <a:buNone/>
            </a:pPr>
            <a:endParaRPr lang="zh-CN" altLang="en-US" sz="2400" b="1" dirty="0">
              <a:solidFill>
                <a:srgbClr val="FF0000"/>
              </a:solidFill>
              <a:ea typeface="黑体" panose="02010609060101010101" pitchFamily="49" charset="-122"/>
            </a:endParaRPr>
          </a:p>
          <a:p>
            <a:pPr marL="0" lvl="0" indent="0" eaLnBrk="1" hangingPunct="1">
              <a:spcBef>
                <a:spcPct val="0"/>
              </a:spcBef>
              <a:buClrTx/>
              <a:buNone/>
            </a:pPr>
            <a:r>
              <a:rPr lang="zh-CN" altLang="en-US" sz="2400" b="1" dirty="0">
                <a:solidFill>
                  <a:srgbClr val="FF0000"/>
                </a:solidFill>
                <a:ea typeface="黑体" panose="02010609060101010101" pitchFamily="49" charset="-122"/>
              </a:rPr>
              <a:t>左宗棠</a:t>
            </a:r>
            <a:endParaRPr lang="zh-CN" altLang="en-US" sz="2400" b="1" dirty="0">
              <a:solidFill>
                <a:srgbClr val="FF0000"/>
              </a:solidFill>
              <a:ea typeface="黑体" panose="02010609060101010101" pitchFamily="49" charset="-122"/>
            </a:endParaRPr>
          </a:p>
        </p:txBody>
      </p:sp>
      <p:sp>
        <p:nvSpPr>
          <p:cNvPr id="24689" name="Text Box 113"/>
          <p:cNvSpPr txBox="1"/>
          <p:nvPr/>
        </p:nvSpPr>
        <p:spPr>
          <a:xfrm>
            <a:off x="2719388" y="5029200"/>
            <a:ext cx="1679575"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400" b="1" dirty="0">
                <a:solidFill>
                  <a:srgbClr val="FF0000"/>
                </a:solidFill>
                <a:ea typeface="黑体" panose="02010609060101010101" pitchFamily="49" charset="-122"/>
              </a:rPr>
              <a:t>李鸿章</a:t>
            </a:r>
            <a:endParaRPr lang="zh-CN" altLang="en-US" sz="2400" b="1" dirty="0">
              <a:solidFill>
                <a:srgbClr val="FF0000"/>
              </a:solidFill>
              <a:ea typeface="黑体" panose="02010609060101010101" pitchFamily="49" charset="-122"/>
            </a:endParaRPr>
          </a:p>
          <a:p>
            <a:pPr marL="0" lvl="0" indent="0" eaLnBrk="1" hangingPunct="1">
              <a:spcBef>
                <a:spcPct val="0"/>
              </a:spcBef>
              <a:buClrTx/>
              <a:buNone/>
            </a:pPr>
            <a:r>
              <a:rPr lang="zh-CN" altLang="en-US" sz="2400" b="1" dirty="0">
                <a:solidFill>
                  <a:srgbClr val="FF0000"/>
                </a:solidFill>
                <a:ea typeface="黑体" panose="02010609060101010101" pitchFamily="49" charset="-122"/>
              </a:rPr>
              <a:t>张之洞</a:t>
            </a:r>
            <a:endParaRPr lang="zh-CN" altLang="en-US" sz="2400" b="1" dirty="0">
              <a:solidFill>
                <a:srgbClr val="FF0000"/>
              </a:solidFill>
              <a:ea typeface="黑体" panose="02010609060101010101" pitchFamily="49" charset="-122"/>
            </a:endParaRPr>
          </a:p>
        </p:txBody>
      </p:sp>
      <p:sp>
        <p:nvSpPr>
          <p:cNvPr id="24691" name="Text Box 115"/>
          <p:cNvSpPr txBox="1"/>
          <p:nvPr/>
        </p:nvSpPr>
        <p:spPr>
          <a:xfrm>
            <a:off x="4090988" y="2514600"/>
            <a:ext cx="25146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800" b="1" dirty="0">
                <a:ea typeface="黑体" panose="02010609060101010101" pitchFamily="49" charset="-122"/>
              </a:rPr>
              <a:t>安庆内军械所</a:t>
            </a:r>
            <a:endParaRPr lang="zh-CN" altLang="en-US" sz="2800" dirty="0">
              <a:ea typeface="黑体" panose="02010609060101010101" pitchFamily="49" charset="-122"/>
            </a:endParaRPr>
          </a:p>
        </p:txBody>
      </p:sp>
      <p:sp>
        <p:nvSpPr>
          <p:cNvPr id="24692" name="Text Box 116"/>
          <p:cNvSpPr txBox="1"/>
          <p:nvPr/>
        </p:nvSpPr>
        <p:spPr>
          <a:xfrm>
            <a:off x="4167188" y="3657600"/>
            <a:ext cx="2438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800" b="1" dirty="0">
                <a:ea typeface="黑体" panose="02010609060101010101" pitchFamily="49" charset="-122"/>
              </a:rPr>
              <a:t>江南制造总局</a:t>
            </a:r>
            <a:endParaRPr lang="zh-CN" altLang="en-US" sz="2800" dirty="0">
              <a:ea typeface="黑体" panose="02010609060101010101" pitchFamily="49" charset="-122"/>
            </a:endParaRPr>
          </a:p>
        </p:txBody>
      </p:sp>
      <p:sp>
        <p:nvSpPr>
          <p:cNvPr id="24693" name="Text Box 117"/>
          <p:cNvSpPr txBox="1"/>
          <p:nvPr/>
        </p:nvSpPr>
        <p:spPr>
          <a:xfrm>
            <a:off x="4243388" y="5257800"/>
            <a:ext cx="2119312"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b="1" dirty="0">
                <a:ea typeface="黑体" panose="02010609060101010101" pitchFamily="49" charset="-122"/>
              </a:rPr>
              <a:t>开平煤矿</a:t>
            </a:r>
            <a:endParaRPr lang="zh-CN" altLang="en-US" b="1" dirty="0">
              <a:ea typeface="黑体" panose="02010609060101010101" pitchFamily="49" charset="-122"/>
            </a:endParaRPr>
          </a:p>
        </p:txBody>
      </p:sp>
      <p:sp>
        <p:nvSpPr>
          <p:cNvPr id="24694" name="Text Box 118"/>
          <p:cNvSpPr txBox="1"/>
          <p:nvPr/>
        </p:nvSpPr>
        <p:spPr>
          <a:xfrm>
            <a:off x="6757988" y="2286000"/>
            <a:ext cx="2624137"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400" b="1" dirty="0">
                <a:solidFill>
                  <a:srgbClr val="3333FF"/>
                </a:solidFill>
                <a:ea typeface="黑体" panose="02010609060101010101" pitchFamily="49" charset="-122"/>
              </a:rPr>
              <a:t>第一家</a:t>
            </a:r>
            <a:r>
              <a:rPr lang="zh-CN" altLang="en-US" sz="2400" b="1" dirty="0">
                <a:ea typeface="黑体" panose="02010609060101010101" pitchFamily="49" charset="-122"/>
              </a:rPr>
              <a:t>官办军用企业</a:t>
            </a:r>
            <a:endParaRPr lang="zh-CN" altLang="en-US" sz="2400" dirty="0">
              <a:ea typeface="黑体" panose="02010609060101010101" pitchFamily="49" charset="-122"/>
            </a:endParaRPr>
          </a:p>
        </p:txBody>
      </p:sp>
      <p:sp>
        <p:nvSpPr>
          <p:cNvPr id="24696" name="Text Box 120"/>
          <p:cNvSpPr txBox="1"/>
          <p:nvPr/>
        </p:nvSpPr>
        <p:spPr>
          <a:xfrm>
            <a:off x="6757988" y="3505200"/>
            <a:ext cx="2519362"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None/>
            </a:pPr>
            <a:r>
              <a:rPr lang="zh-CN" altLang="en-US" sz="2400" b="1" dirty="0">
                <a:ea typeface="黑体" panose="02010609060101010101" pitchFamily="49" charset="-122"/>
              </a:rPr>
              <a:t>国内</a:t>
            </a:r>
            <a:r>
              <a:rPr lang="zh-CN" altLang="en-US" sz="2400" b="1" dirty="0">
                <a:solidFill>
                  <a:srgbClr val="3333FF"/>
                </a:solidFill>
                <a:ea typeface="黑体" panose="02010609060101010101" pitchFamily="49" charset="-122"/>
              </a:rPr>
              <a:t>最大</a:t>
            </a:r>
            <a:r>
              <a:rPr lang="zh-CN" altLang="en-US" sz="2400" b="1" dirty="0">
                <a:ea typeface="黑体" panose="02010609060101010101" pitchFamily="49" charset="-122"/>
              </a:rPr>
              <a:t>的官办军用企业</a:t>
            </a:r>
            <a:endParaRPr lang="zh-CN" altLang="en-US" sz="2400" dirty="0">
              <a:ea typeface="黑体" panose="02010609060101010101" pitchFamily="49" charset="-122"/>
            </a:endParaRPr>
          </a:p>
        </p:txBody>
      </p:sp>
      <p:sp>
        <p:nvSpPr>
          <p:cNvPr id="24730" name="Text Box 154"/>
          <p:cNvSpPr txBox="1"/>
          <p:nvPr/>
        </p:nvSpPr>
        <p:spPr>
          <a:xfrm>
            <a:off x="2033588" y="2743200"/>
            <a:ext cx="630237" cy="10668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zh-CN" altLang="en-US" b="1" dirty="0">
                <a:ea typeface="黑体" panose="02010609060101010101" pitchFamily="49" charset="-122"/>
              </a:rPr>
              <a:t>自强</a:t>
            </a:r>
            <a:endParaRPr lang="zh-CN" altLang="en-US" b="1" dirty="0">
              <a:ea typeface="黑体" panose="02010609060101010101" pitchFamily="49" charset="-122"/>
            </a:endParaRPr>
          </a:p>
        </p:txBody>
      </p:sp>
      <p:sp>
        <p:nvSpPr>
          <p:cNvPr id="24740" name="Text Box 164"/>
          <p:cNvSpPr txBox="1"/>
          <p:nvPr/>
        </p:nvSpPr>
        <p:spPr>
          <a:xfrm>
            <a:off x="1042988" y="2590800"/>
            <a:ext cx="735012" cy="13731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en-US" altLang="zh-CN" sz="2800" b="1" dirty="0">
                <a:ea typeface="黑体" panose="02010609060101010101" pitchFamily="49" charset="-122"/>
              </a:rPr>
              <a:t>60</a:t>
            </a:r>
            <a:r>
              <a:rPr lang="zh-CN" altLang="en-US" sz="2800" b="1" dirty="0">
                <a:ea typeface="黑体" panose="02010609060101010101" pitchFamily="49" charset="-122"/>
              </a:rPr>
              <a:t>年代</a:t>
            </a:r>
            <a:endParaRPr lang="zh-CN" altLang="en-US" sz="2800" b="1" dirty="0">
              <a:ea typeface="黑体" panose="02010609060101010101" pitchFamily="49" charset="-122"/>
            </a:endParaRPr>
          </a:p>
        </p:txBody>
      </p:sp>
      <p:sp>
        <p:nvSpPr>
          <p:cNvPr id="24741" name="Text Box 165"/>
          <p:cNvSpPr txBox="1"/>
          <p:nvPr/>
        </p:nvSpPr>
        <p:spPr>
          <a:xfrm>
            <a:off x="1042988" y="4876800"/>
            <a:ext cx="735012" cy="13731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None/>
            </a:pPr>
            <a:r>
              <a:rPr lang="en-US" altLang="zh-CN" sz="2800" b="1" dirty="0">
                <a:latin typeface="黑体" panose="02010609060101010101" pitchFamily="49" charset="-122"/>
                <a:ea typeface="黑体" panose="02010609060101010101" pitchFamily="49" charset="-122"/>
              </a:rPr>
              <a:t>70</a:t>
            </a:r>
            <a:r>
              <a:rPr lang="zh-CN" altLang="en-US" sz="2800" b="1" dirty="0">
                <a:latin typeface="黑体" panose="02010609060101010101" pitchFamily="49" charset="-122"/>
                <a:ea typeface="黑体" panose="02010609060101010101" pitchFamily="49" charset="-122"/>
              </a:rPr>
              <a:t>年代</a:t>
            </a:r>
            <a:endParaRPr lang="zh-CN" altLang="en-US" sz="2800" b="1" dirty="0">
              <a:latin typeface="黑体" panose="02010609060101010101" pitchFamily="49" charset="-122"/>
              <a:ea typeface="黑体" panose="02010609060101010101" pitchFamily="49" charset="-122"/>
            </a:endParaRPr>
          </a:p>
        </p:txBody>
      </p:sp>
      <p:sp>
        <p:nvSpPr>
          <p:cNvPr id="15" name="文本框 14"/>
          <p:cNvSpPr txBox="1"/>
          <p:nvPr/>
        </p:nvSpPr>
        <p:spPr>
          <a:xfrm>
            <a:off x="394970" y="641350"/>
            <a:ext cx="5254625" cy="579120"/>
          </a:xfrm>
          <a:prstGeom prst="rect">
            <a:avLst/>
          </a:prstGeom>
          <a:noFill/>
        </p:spPr>
        <p:txBody>
          <a:bodyPr wrap="square" rtlCol="0">
            <a:spAutoFit/>
          </a:bodyPr>
          <a:p>
            <a:r>
              <a:rPr lang="en-US" altLang="zh-CN" sz="3200" b="1"/>
              <a:t>1</a:t>
            </a:r>
            <a:r>
              <a:rPr lang="zh-CN" altLang="en-US" sz="3200" b="1"/>
              <a:t>、概括</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40"/>
                                        </p:tgtEl>
                                        <p:attrNameLst>
                                          <p:attrName>style.visibility</p:attrName>
                                        </p:attrNameLst>
                                      </p:cBhvr>
                                      <p:to>
                                        <p:strVal val="visible"/>
                                      </p:to>
                                    </p:set>
                                    <p:animEffect transition="in" filter="blinds(horizontal)">
                                      <p:cBhvr>
                                        <p:cTn id="7" dur="500"/>
                                        <p:tgtEl>
                                          <p:spTgt spid="247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730"/>
                                        </p:tgtEl>
                                        <p:attrNameLst>
                                          <p:attrName>style.visibility</p:attrName>
                                        </p:attrNameLst>
                                      </p:cBhvr>
                                      <p:to>
                                        <p:strVal val="visible"/>
                                      </p:to>
                                    </p:set>
                                    <p:animEffect transition="in" filter="blinds(horizontal)">
                                      <p:cBhvr>
                                        <p:cTn id="12" dur="500"/>
                                        <p:tgtEl>
                                          <p:spTgt spid="247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688"/>
                                        </p:tgtEl>
                                        <p:attrNameLst>
                                          <p:attrName>style.visibility</p:attrName>
                                        </p:attrNameLst>
                                      </p:cBhvr>
                                      <p:to>
                                        <p:strVal val="visible"/>
                                      </p:to>
                                    </p:set>
                                    <p:animEffect transition="in" filter="blinds(horizontal)">
                                      <p:cBhvr>
                                        <p:cTn id="17" dur="500"/>
                                        <p:tgtEl>
                                          <p:spTgt spid="2468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691"/>
                                        </p:tgtEl>
                                        <p:attrNameLst>
                                          <p:attrName>style.visibility</p:attrName>
                                        </p:attrNameLst>
                                      </p:cBhvr>
                                      <p:to>
                                        <p:strVal val="visible"/>
                                      </p:to>
                                    </p:set>
                                    <p:animEffect transition="in" filter="blinds(horizontal)">
                                      <p:cBhvr>
                                        <p:cTn id="22" dur="500"/>
                                        <p:tgtEl>
                                          <p:spTgt spid="246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692"/>
                                        </p:tgtEl>
                                        <p:attrNameLst>
                                          <p:attrName>style.visibility</p:attrName>
                                        </p:attrNameLst>
                                      </p:cBhvr>
                                      <p:to>
                                        <p:strVal val="visible"/>
                                      </p:to>
                                    </p:set>
                                    <p:animEffect transition="in" filter="blinds(horizontal)">
                                      <p:cBhvr>
                                        <p:cTn id="27" dur="500"/>
                                        <p:tgtEl>
                                          <p:spTgt spid="2469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694"/>
                                        </p:tgtEl>
                                        <p:attrNameLst>
                                          <p:attrName>style.visibility</p:attrName>
                                        </p:attrNameLst>
                                      </p:cBhvr>
                                      <p:to>
                                        <p:strVal val="visible"/>
                                      </p:to>
                                    </p:set>
                                    <p:animEffect transition="in" filter="blinds(horizontal)">
                                      <p:cBhvr>
                                        <p:cTn id="32" dur="500"/>
                                        <p:tgtEl>
                                          <p:spTgt spid="2469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696"/>
                                        </p:tgtEl>
                                        <p:attrNameLst>
                                          <p:attrName>style.visibility</p:attrName>
                                        </p:attrNameLst>
                                      </p:cBhvr>
                                      <p:to>
                                        <p:strVal val="visible"/>
                                      </p:to>
                                    </p:set>
                                    <p:animEffect transition="in" filter="blinds(horizontal)">
                                      <p:cBhvr>
                                        <p:cTn id="37" dur="500"/>
                                        <p:tgtEl>
                                          <p:spTgt spid="2469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741"/>
                                        </p:tgtEl>
                                        <p:attrNameLst>
                                          <p:attrName>style.visibility</p:attrName>
                                        </p:attrNameLst>
                                      </p:cBhvr>
                                      <p:to>
                                        <p:strVal val="visible"/>
                                      </p:to>
                                    </p:set>
                                    <p:animEffect transition="in" filter="blinds(horizontal)">
                                      <p:cBhvr>
                                        <p:cTn id="42" dur="500"/>
                                        <p:tgtEl>
                                          <p:spTgt spid="247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635"/>
                                        </p:tgtEl>
                                        <p:attrNameLst>
                                          <p:attrName>style.visibility</p:attrName>
                                        </p:attrNameLst>
                                      </p:cBhvr>
                                      <p:to>
                                        <p:strVal val="visible"/>
                                      </p:to>
                                    </p:set>
                                    <p:animEffect transition="in" filter="blinds(horizontal)">
                                      <p:cBhvr>
                                        <p:cTn id="47" dur="500"/>
                                        <p:tgtEl>
                                          <p:spTgt spid="2463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689"/>
                                        </p:tgtEl>
                                        <p:attrNameLst>
                                          <p:attrName>style.visibility</p:attrName>
                                        </p:attrNameLst>
                                      </p:cBhvr>
                                      <p:to>
                                        <p:strVal val="visible"/>
                                      </p:to>
                                    </p:set>
                                    <p:animEffect transition="in" filter="blinds(horizontal)">
                                      <p:cBhvr>
                                        <p:cTn id="52" dur="500"/>
                                        <p:tgtEl>
                                          <p:spTgt spid="2468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693"/>
                                        </p:tgtEl>
                                        <p:attrNameLst>
                                          <p:attrName>style.visibility</p:attrName>
                                        </p:attrNameLst>
                                      </p:cBhvr>
                                      <p:to>
                                        <p:strVal val="visible"/>
                                      </p:to>
                                    </p:set>
                                    <p:animEffect transition="in" filter="blinds(horizontal)">
                                      <p:cBhvr>
                                        <p:cTn id="57" dur="500"/>
                                        <p:tgtEl>
                                          <p:spTgt spid="2469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657"/>
                                        </p:tgtEl>
                                        <p:attrNameLst>
                                          <p:attrName>style.visibility</p:attrName>
                                        </p:attrNameLst>
                                      </p:cBhvr>
                                      <p:to>
                                        <p:strVal val="visible"/>
                                      </p:to>
                                    </p:set>
                                    <p:animEffect transition="in" filter="blinds(horizontal)">
                                      <p:cBhvr>
                                        <p:cTn id="62" dur="500"/>
                                        <p:tgtEl>
                                          <p:spTgt spid="24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5" grpId="0"/>
      <p:bldP spid="24657" grpId="0"/>
      <p:bldP spid="24688" grpId="0"/>
      <p:bldP spid="24689" grpId="0"/>
      <p:bldP spid="24691" grpId="0"/>
      <p:bldP spid="24692" grpId="0"/>
      <p:bldP spid="24693" grpId="0"/>
      <p:bldP spid="24694" grpId="0"/>
      <p:bldP spid="24696" grpId="0"/>
      <p:bldP spid="24730" grpId="0"/>
      <p:bldP spid="24740" grpId="0"/>
      <p:bldP spid="247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4" name="文本框 97283"/>
          <p:cNvSpPr txBox="1"/>
          <p:nvPr/>
        </p:nvSpPr>
        <p:spPr>
          <a:xfrm>
            <a:off x="1728788" y="1341438"/>
            <a:ext cx="9144000" cy="1435735"/>
          </a:xfrm>
          <a:prstGeom prst="rect">
            <a:avLst/>
          </a:prstGeom>
          <a:noFill/>
          <a:ln w="9525">
            <a:noFill/>
          </a:ln>
        </p:spPr>
        <p:txBody>
          <a:bodyPr anchor="t">
            <a:spAutoFit/>
          </a:bodyPr>
          <a:p>
            <a:pPr lvl="0"/>
            <a:r>
              <a:rPr lang="en-US" altLang="zh-CN" sz="3200" b="1" dirty="0">
                <a:solidFill>
                  <a:srgbClr val="000000"/>
                </a:solidFill>
                <a:latin typeface="Verdana" panose="020B0604030504040204" pitchFamily="34" charset="0"/>
                <a:ea typeface="楷体_GB2312" panose="02010609030101010101" charset="-122"/>
              </a:rPr>
              <a:t>    </a:t>
            </a:r>
            <a:r>
              <a:rPr lang="zh-CN" altLang="en-US" sz="2800" dirty="0">
                <a:solidFill>
                  <a:srgbClr val="000000"/>
                </a:solidFill>
                <a:latin typeface="Verdana" panose="020B0604030504040204" pitchFamily="34" charset="0"/>
                <a:ea typeface="楷体_GB2312" panose="02010609030101010101" charset="-122"/>
              </a:rPr>
              <a:t>开平煤矿生产的开平煤投入市场后，由于质优价低，中外争相使用，达到了</a:t>
            </a:r>
            <a:r>
              <a:rPr lang="zh-CN" altLang="en-US" sz="2800" dirty="0">
                <a:solidFill>
                  <a:srgbClr val="FF0000"/>
                </a:solidFill>
                <a:latin typeface="Verdana" panose="020B0604030504040204" pitchFamily="34" charset="0"/>
                <a:ea typeface="楷体_GB2312" panose="02010609030101010101" charset="-122"/>
              </a:rPr>
              <a:t>分洋利</a:t>
            </a:r>
            <a:r>
              <a:rPr lang="zh-CN" altLang="en-US" sz="2800" dirty="0">
                <a:solidFill>
                  <a:srgbClr val="000000"/>
                </a:solidFill>
                <a:latin typeface="Verdana" panose="020B0604030504040204" pitchFamily="34" charset="0"/>
                <a:ea typeface="楷体_GB2312" panose="02010609030101010101" charset="-122"/>
              </a:rPr>
              <a:t>的目的。不仅如此，它还给附近地区提供了廉价燃料，</a:t>
            </a:r>
            <a:r>
              <a:rPr lang="zh-CN" altLang="en-US" sz="2800" b="1" u="sng" dirty="0">
                <a:latin typeface="Verdana" panose="020B0604030504040204" pitchFamily="34" charset="0"/>
                <a:ea typeface="楷体_GB2312" panose="02010609030101010101" charset="-122"/>
              </a:rPr>
              <a:t>促进了其他工业的发展。</a:t>
            </a:r>
            <a:endParaRPr lang="zh-CN" altLang="en-US" sz="2800" b="1" u="sng">
              <a:latin typeface="Verdana" panose="020B0604030504040204" pitchFamily="34" charset="0"/>
              <a:ea typeface="楷体_GB2312" panose="02010609030101010101" charset="-122"/>
            </a:endParaRPr>
          </a:p>
        </p:txBody>
      </p:sp>
      <p:sp>
        <p:nvSpPr>
          <p:cNvPr id="97285" name="矩形标注 97284"/>
          <p:cNvSpPr/>
          <p:nvPr/>
        </p:nvSpPr>
        <p:spPr>
          <a:xfrm>
            <a:off x="5580063" y="0"/>
            <a:ext cx="2232025" cy="1079500"/>
          </a:xfrm>
          <a:prstGeom prst="wedgeRectCallout">
            <a:avLst>
              <a:gd name="adj1" fmla="val -43245"/>
              <a:gd name="adj2" fmla="val 139852"/>
            </a:avLst>
          </a:prstGeom>
          <a:solidFill>
            <a:srgbClr val="FFFF00"/>
          </a:solidFill>
          <a:ln w="9525" cap="flat" cmpd="sng">
            <a:solidFill>
              <a:srgbClr val="FFFF00"/>
            </a:solidFill>
            <a:prstDash val="solid"/>
            <a:miter/>
            <a:headEnd type="none" w="med" len="med"/>
            <a:tailEnd type="none" w="med" len="med"/>
          </a:ln>
        </p:spPr>
        <p:txBody>
          <a:bodyPr anchor="t"/>
          <a:p>
            <a:pPr lvl="0" algn="ctr"/>
            <a:r>
              <a:rPr lang="zh-CN" altLang="en-US" sz="2400" b="1" dirty="0">
                <a:solidFill>
                  <a:srgbClr val="000000"/>
                </a:solidFill>
                <a:latin typeface="Verdana" panose="020B0604030504040204" pitchFamily="34" charset="0"/>
                <a:ea typeface="仿宋_GB2312" pitchFamily="49" charset="-122"/>
              </a:rPr>
              <a:t>一定程度上抵制了西方列强的经济侵略</a:t>
            </a:r>
            <a:endParaRPr lang="zh-CN" altLang="en-US" sz="2400" b="1" dirty="0">
              <a:solidFill>
                <a:srgbClr val="000000"/>
              </a:solidFill>
              <a:latin typeface="Verdana" panose="020B0604030504040204" pitchFamily="34" charset="0"/>
              <a:ea typeface="仿宋_GB2312" pitchFamily="49" charset="-122"/>
            </a:endParaRPr>
          </a:p>
        </p:txBody>
      </p:sp>
      <p:sp>
        <p:nvSpPr>
          <p:cNvPr id="97287" name="矩形标注 97286"/>
          <p:cNvSpPr/>
          <p:nvPr/>
        </p:nvSpPr>
        <p:spPr>
          <a:xfrm>
            <a:off x="6588126" y="3068638"/>
            <a:ext cx="2266950" cy="792162"/>
          </a:xfrm>
          <a:prstGeom prst="wedgeRectCallout">
            <a:avLst>
              <a:gd name="adj1" fmla="val 25491"/>
              <a:gd name="adj2" fmla="val -110722"/>
            </a:avLst>
          </a:prstGeom>
          <a:solidFill>
            <a:srgbClr val="FFFF00"/>
          </a:solidFill>
          <a:ln w="9525" cap="flat" cmpd="sng">
            <a:solidFill>
              <a:srgbClr val="FFFF00"/>
            </a:solidFill>
            <a:prstDash val="solid"/>
            <a:miter/>
            <a:headEnd type="none" w="med" len="med"/>
            <a:tailEnd type="none" w="med" len="med"/>
          </a:ln>
        </p:spPr>
        <p:txBody>
          <a:bodyPr anchor="t"/>
          <a:p>
            <a:pPr lvl="0" algn="ctr"/>
            <a:r>
              <a:rPr lang="zh-CN" altLang="en-US" sz="2400" b="1" dirty="0">
                <a:solidFill>
                  <a:srgbClr val="000000"/>
                </a:solidFill>
                <a:latin typeface="Verdana" panose="020B0604030504040204" pitchFamily="34" charset="0"/>
                <a:ea typeface="仿宋_GB2312" pitchFamily="49" charset="-122"/>
              </a:rPr>
              <a:t>推动了中国</a:t>
            </a:r>
            <a:endParaRPr lang="zh-CN" altLang="en-US" sz="2400" b="1" dirty="0">
              <a:solidFill>
                <a:srgbClr val="000000"/>
              </a:solidFill>
              <a:latin typeface="Verdana" panose="020B0604030504040204" pitchFamily="34" charset="0"/>
              <a:ea typeface="仿宋_GB2312" pitchFamily="49" charset="-122"/>
            </a:endParaRPr>
          </a:p>
          <a:p>
            <a:pPr lvl="0" algn="ctr"/>
            <a:r>
              <a:rPr lang="zh-CN" altLang="en-US" sz="2400" b="1" dirty="0">
                <a:solidFill>
                  <a:srgbClr val="000000"/>
                </a:solidFill>
                <a:latin typeface="Verdana" panose="020B0604030504040204" pitchFamily="34" charset="0"/>
                <a:ea typeface="仿宋_GB2312" pitchFamily="49" charset="-122"/>
              </a:rPr>
              <a:t>早期</a:t>
            </a:r>
            <a:r>
              <a:rPr lang="zh-CN" altLang="en-US" sz="2400" b="1" i="1" dirty="0">
                <a:solidFill>
                  <a:srgbClr val="FF0000"/>
                </a:solidFill>
                <a:latin typeface="Verdana" panose="020B0604030504040204" pitchFamily="34" charset="0"/>
                <a:ea typeface="仿宋_GB2312" pitchFamily="49" charset="-122"/>
              </a:rPr>
              <a:t>近代化</a:t>
            </a:r>
            <a:endParaRPr lang="zh-CN" altLang="en-US" sz="2400" b="1" i="1" dirty="0">
              <a:solidFill>
                <a:srgbClr val="FF0000"/>
              </a:solidFill>
              <a:latin typeface="Verdana" panose="020B0604030504040204" pitchFamily="34" charset="0"/>
              <a:ea typeface="仿宋_GB2312" pitchFamily="49" charset="-122"/>
            </a:endParaRPr>
          </a:p>
        </p:txBody>
      </p:sp>
      <p:sp>
        <p:nvSpPr>
          <p:cNvPr id="15364" name="文本框 97287"/>
          <p:cNvSpPr txBox="1"/>
          <p:nvPr/>
        </p:nvSpPr>
        <p:spPr>
          <a:xfrm>
            <a:off x="626428" y="185738"/>
            <a:ext cx="3627438" cy="579120"/>
          </a:xfrm>
          <a:prstGeom prst="rect">
            <a:avLst/>
          </a:prstGeom>
          <a:solidFill>
            <a:srgbClr val="CCFFFF"/>
          </a:solidFill>
          <a:ln w="12700">
            <a:noFill/>
          </a:ln>
        </p:spPr>
        <p:txBody>
          <a:bodyPr wrap="square" anchor="t">
            <a:spAutoFit/>
          </a:bodyPr>
          <a:p>
            <a:pPr marL="342900" lvl="0" indent="-342900">
              <a:spcBef>
                <a:spcPct val="50000"/>
              </a:spcBef>
              <a:buClrTx/>
            </a:pPr>
            <a:r>
              <a:rPr lang="en-US" altLang="zh-CN" sz="3200" b="1" dirty="0">
                <a:latin typeface="Arial" panose="020B0604020202020204" pitchFamily="34" charset="0"/>
                <a:ea typeface="宋体" panose="02010600030101010101" pitchFamily="2" charset="-122"/>
              </a:rPr>
              <a:t>  2</a:t>
            </a:r>
            <a:r>
              <a:rPr lang="zh-CN" altLang="en-US" sz="3200" b="1" dirty="0">
                <a:latin typeface="Arial" panose="020B0604020202020204" pitchFamily="34" charset="0"/>
                <a:ea typeface="宋体" panose="02010600030101010101" pitchFamily="2" charset="-122"/>
              </a:rPr>
              <a:t>、评价洋务企业</a:t>
            </a:r>
            <a:endParaRPr lang="zh-CN" altLang="en-US" sz="3200" b="1" dirty="0">
              <a:latin typeface="Arial" panose="020B0604020202020204" pitchFamily="34" charset="0"/>
              <a:ea typeface="宋体" panose="02010600030101010101" pitchFamily="2" charset="-122"/>
            </a:endParaRPr>
          </a:p>
        </p:txBody>
      </p:sp>
      <p:sp>
        <p:nvSpPr>
          <p:cNvPr id="97290" name="文本框 97289"/>
          <p:cNvSpPr txBox="1"/>
          <p:nvPr/>
        </p:nvSpPr>
        <p:spPr>
          <a:xfrm>
            <a:off x="2052638" y="765175"/>
            <a:ext cx="2519363" cy="518160"/>
          </a:xfrm>
          <a:prstGeom prst="rect">
            <a:avLst/>
          </a:prstGeom>
          <a:noFill/>
          <a:ln w="12700">
            <a:noFill/>
          </a:ln>
        </p:spPr>
        <p:txBody>
          <a:bodyPr anchor="t">
            <a:spAutoFit/>
          </a:bodyPr>
          <a:p>
            <a:pPr marL="342900" lvl="0" indent="-342900">
              <a:spcBef>
                <a:spcPct val="50000"/>
              </a:spcBef>
              <a:buClrTx/>
            </a:pPr>
            <a:r>
              <a:rPr lang="zh-CN" altLang="en-US" sz="2800" b="1" dirty="0">
                <a:latin typeface="Arial" panose="020B0604020202020204" pitchFamily="34" charset="0"/>
                <a:ea typeface="宋体" panose="02010600030101010101" pitchFamily="2" charset="-122"/>
              </a:rPr>
              <a:t>材料一：</a:t>
            </a:r>
            <a:endParaRPr lang="zh-CN" altLang="en-US" sz="2800" b="1" dirty="0">
              <a:latin typeface="Arial" panose="020B0604020202020204" pitchFamily="34" charset="0"/>
              <a:ea typeface="宋体" panose="02010600030101010101" pitchFamily="2" charset="-122"/>
            </a:endParaRPr>
          </a:p>
        </p:txBody>
      </p:sp>
      <p:sp>
        <p:nvSpPr>
          <p:cNvPr id="97291" name="矩形标注 97290"/>
          <p:cNvSpPr/>
          <p:nvPr/>
        </p:nvSpPr>
        <p:spPr>
          <a:xfrm>
            <a:off x="7237730" y="5876925"/>
            <a:ext cx="3021965" cy="765175"/>
          </a:xfrm>
          <a:prstGeom prst="wedgeRectCallout">
            <a:avLst>
              <a:gd name="adj1" fmla="val 25894"/>
              <a:gd name="adj2" fmla="val -132157"/>
            </a:avLst>
          </a:prstGeom>
          <a:solidFill>
            <a:srgbClr val="FFFF00"/>
          </a:solidFill>
          <a:ln w="9525" cap="flat" cmpd="sng">
            <a:solidFill>
              <a:srgbClr val="FFFF00"/>
            </a:solidFill>
            <a:prstDash val="solid"/>
            <a:miter/>
            <a:headEnd type="none" w="med" len="med"/>
            <a:tailEnd type="none" w="med" len="med"/>
          </a:ln>
        </p:spPr>
        <p:txBody>
          <a:bodyPr anchor="t"/>
          <a:p>
            <a:pPr lvl="0" algn="ctr"/>
            <a:r>
              <a:rPr lang="zh-CN" altLang="en-US" sz="2400" b="1" dirty="0">
                <a:solidFill>
                  <a:srgbClr val="000000"/>
                </a:solidFill>
                <a:latin typeface="Verdana" panose="020B0604030504040204" pitchFamily="34" charset="0"/>
                <a:ea typeface="仿宋_GB2312" pitchFamily="49" charset="-122"/>
              </a:rPr>
              <a:t>未能达到“自强”“求富” 目的</a:t>
            </a:r>
            <a:endParaRPr lang="zh-CN" altLang="en-US" sz="2400" b="1" dirty="0">
              <a:solidFill>
                <a:srgbClr val="000000"/>
              </a:solidFill>
              <a:latin typeface="Verdana" panose="020B0604030504040204" pitchFamily="34" charset="0"/>
              <a:ea typeface="仿宋_GB2312" pitchFamily="49" charset="-122"/>
            </a:endParaRPr>
          </a:p>
        </p:txBody>
      </p:sp>
      <p:sp>
        <p:nvSpPr>
          <p:cNvPr id="97292" name="文本框 97291"/>
          <p:cNvSpPr txBox="1"/>
          <p:nvPr/>
        </p:nvSpPr>
        <p:spPr>
          <a:xfrm>
            <a:off x="6588126" y="4292600"/>
            <a:ext cx="3671887" cy="1188720"/>
          </a:xfrm>
          <a:prstGeom prst="rect">
            <a:avLst/>
          </a:prstGeom>
          <a:noFill/>
          <a:ln w="9525">
            <a:noFill/>
          </a:ln>
        </p:spPr>
        <p:txBody>
          <a:bodyPr anchor="t">
            <a:spAutoFit/>
          </a:bodyPr>
          <a:p>
            <a:pPr lvl="0"/>
            <a:r>
              <a:rPr lang="en-US" altLang="zh-CN" sz="2400" b="1" dirty="0">
                <a:solidFill>
                  <a:srgbClr val="000000"/>
                </a:solidFill>
                <a:latin typeface="楷体_GB2312" panose="02010609030101010101" charset="-122"/>
                <a:ea typeface="楷体_GB2312" panose="02010609030101010101" charset="-122"/>
              </a:rPr>
              <a:t>  </a:t>
            </a:r>
            <a:r>
              <a:rPr lang="zh-CN" altLang="en-US" sz="2400" b="1" dirty="0">
                <a:solidFill>
                  <a:srgbClr val="000000"/>
                </a:solidFill>
                <a:latin typeface="楷体_GB2312" panose="02010609030101010101" charset="-122"/>
                <a:ea typeface="楷体_GB2312" panose="02010609030101010101" charset="-122"/>
              </a:rPr>
              <a:t>在</a:t>
            </a:r>
            <a:r>
              <a:rPr lang="en-US" altLang="zh-CN" sz="2400" b="1" dirty="0">
                <a:solidFill>
                  <a:srgbClr val="000000"/>
                </a:solidFill>
                <a:latin typeface="楷体_GB2312" panose="02010609030101010101" charset="-122"/>
                <a:ea typeface="楷体_GB2312" panose="02010609030101010101" charset="-122"/>
              </a:rPr>
              <a:t>1895</a:t>
            </a:r>
            <a:r>
              <a:rPr lang="zh-CN" altLang="en-US" sz="2400" b="1" dirty="0">
                <a:solidFill>
                  <a:srgbClr val="000000"/>
                </a:solidFill>
                <a:latin typeface="楷体_GB2312" panose="02010609030101010101" charset="-122"/>
                <a:ea typeface="楷体_GB2312" panose="02010609030101010101" charset="-122"/>
              </a:rPr>
              <a:t>年的甲午中日战争中，北洋海陆军全军覆没，</a:t>
            </a:r>
            <a:r>
              <a:rPr lang="zh-CN" altLang="en-US" sz="2400" b="1" u="sng" dirty="0">
                <a:latin typeface="楷体_GB2312" panose="02010609030101010101" charset="-122"/>
                <a:ea typeface="楷体_GB2312" panose="02010609030101010101" charset="-122"/>
              </a:rPr>
              <a:t>洋务运动宣告破产</a:t>
            </a:r>
            <a:r>
              <a:rPr lang="zh-CN" altLang="en-US" sz="2400" b="1" u="sng" dirty="0">
                <a:solidFill>
                  <a:srgbClr val="000000"/>
                </a:solidFill>
                <a:latin typeface="楷体_GB2312" panose="02010609030101010101" charset="-122"/>
                <a:ea typeface="楷体_GB2312" panose="02010609030101010101" charset="-122"/>
              </a:rPr>
              <a:t>。</a:t>
            </a:r>
            <a:endParaRPr lang="zh-CN" altLang="en-US" sz="2400" b="1" u="sng" dirty="0">
              <a:solidFill>
                <a:srgbClr val="000000"/>
              </a:solidFill>
              <a:latin typeface="楷体_GB2312" panose="02010609030101010101" charset="-122"/>
              <a:ea typeface="楷体_GB2312" panose="02010609030101010101" charset="-122"/>
            </a:endParaRPr>
          </a:p>
        </p:txBody>
      </p:sp>
      <p:pic>
        <p:nvPicPr>
          <p:cNvPr id="97293" name="图片 97292" descr="200810271156468"/>
          <p:cNvPicPr>
            <a:picLocks noChangeAspect="1"/>
          </p:cNvPicPr>
          <p:nvPr/>
        </p:nvPicPr>
        <p:blipFill>
          <a:blip r:embed="rId1"/>
          <a:stretch>
            <a:fillRect/>
          </a:stretch>
        </p:blipFill>
        <p:spPr>
          <a:xfrm>
            <a:off x="2197101" y="4221163"/>
            <a:ext cx="4103687" cy="1893887"/>
          </a:xfrm>
          <a:prstGeom prst="rect">
            <a:avLst/>
          </a:prstGeom>
          <a:noFill/>
          <a:ln w="9525">
            <a:noFill/>
          </a:ln>
        </p:spPr>
      </p:pic>
      <p:sp>
        <p:nvSpPr>
          <p:cNvPr id="97294" name="文本框 97293"/>
          <p:cNvSpPr txBox="1"/>
          <p:nvPr/>
        </p:nvSpPr>
        <p:spPr>
          <a:xfrm>
            <a:off x="1908175" y="3357563"/>
            <a:ext cx="1728787" cy="518160"/>
          </a:xfrm>
          <a:prstGeom prst="rect">
            <a:avLst/>
          </a:prstGeom>
          <a:noFill/>
          <a:ln w="9525">
            <a:noFill/>
          </a:ln>
        </p:spPr>
        <p:txBody>
          <a:bodyPr anchor="t">
            <a:spAutoFit/>
          </a:bodyPr>
          <a:p>
            <a:pPr lvl="0">
              <a:spcBef>
                <a:spcPct val="50000"/>
              </a:spcBef>
            </a:pPr>
            <a:r>
              <a:rPr lang="zh-CN" altLang="en-US" sz="2800" b="1" dirty="0">
                <a:latin typeface="Arial" panose="020B0604020202020204" pitchFamily="34" charset="0"/>
                <a:ea typeface="楷体" panose="02010609060101010101" charset="-122"/>
              </a:rPr>
              <a:t>材料二</a:t>
            </a:r>
            <a:endParaRPr lang="zh-CN" altLang="en-US" sz="2800" b="1" dirty="0">
              <a:latin typeface="Arial" panose="020B0604020202020204" pitchFamily="34" charset="0"/>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293"/>
                                        </p:tgtEl>
                                        <p:attrNameLst>
                                          <p:attrName>style.visibility</p:attrName>
                                        </p:attrNameLst>
                                      </p:cBhvr>
                                      <p:to>
                                        <p:strVal val="visible"/>
                                      </p:to>
                                    </p:set>
                                    <p:anim calcmode="lin" valueType="num">
                                      <p:cBhvr>
                                        <p:cTn id="19" dur="500" fill="hold"/>
                                        <p:tgtEl>
                                          <p:spTgt spid="97293"/>
                                        </p:tgtEl>
                                        <p:attrNameLst>
                                          <p:attrName>ppt_x</p:attrName>
                                        </p:attrNameLst>
                                      </p:cBhvr>
                                      <p:tavLst>
                                        <p:tav tm="0">
                                          <p:val>
                                            <p:strVal val="#ppt_x"/>
                                          </p:val>
                                        </p:tav>
                                        <p:tav tm="100000">
                                          <p:val>
                                            <p:strVal val="#ppt_x"/>
                                          </p:val>
                                        </p:tav>
                                      </p:tavLst>
                                    </p:anim>
                                    <p:anim calcmode="lin" valueType="num">
                                      <p:cBhvr>
                                        <p:cTn id="20" dur="500" fill="hold"/>
                                        <p:tgtEl>
                                          <p:spTgt spid="9729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7292"/>
                                        </p:tgtEl>
                                        <p:attrNameLst>
                                          <p:attrName>style.visibility</p:attrName>
                                        </p:attrNameLst>
                                      </p:cBhvr>
                                      <p:to>
                                        <p:strVal val="visible"/>
                                      </p:to>
                                    </p:set>
                                    <p:animEffect transition="in" filter="blinds(horizontal)">
                                      <p:cBhvr>
                                        <p:cTn id="25" dur="500"/>
                                        <p:tgtEl>
                                          <p:spTgt spid="9729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7285"/>
                                        </p:tgtEl>
                                        <p:attrNameLst>
                                          <p:attrName>style.visibility</p:attrName>
                                        </p:attrNameLst>
                                      </p:cBhvr>
                                      <p:to>
                                        <p:strVal val="visible"/>
                                      </p:to>
                                    </p:set>
                                    <p:anim calcmode="lin" valueType="num">
                                      <p:cBhvr>
                                        <p:cTn id="30" dur="500" fill="hold"/>
                                        <p:tgtEl>
                                          <p:spTgt spid="97285"/>
                                        </p:tgtEl>
                                        <p:attrNameLst>
                                          <p:attrName>ppt_x</p:attrName>
                                        </p:attrNameLst>
                                      </p:cBhvr>
                                      <p:tavLst>
                                        <p:tav tm="0">
                                          <p:val>
                                            <p:strVal val="0-#ppt_w/2"/>
                                          </p:val>
                                        </p:tav>
                                        <p:tav tm="100000">
                                          <p:val>
                                            <p:strVal val="#ppt_x"/>
                                          </p:val>
                                        </p:tav>
                                      </p:tavLst>
                                    </p:anim>
                                    <p:anim calcmode="lin" valueType="num">
                                      <p:cBhvr>
                                        <p:cTn id="31" dur="500" fill="hold"/>
                                        <p:tgtEl>
                                          <p:spTgt spid="9728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7287"/>
                                        </p:tgtEl>
                                        <p:attrNameLst>
                                          <p:attrName>style.visibility</p:attrName>
                                        </p:attrNameLst>
                                      </p:cBhvr>
                                      <p:to>
                                        <p:strVal val="visible"/>
                                      </p:to>
                                    </p:set>
                                    <p:anim calcmode="lin" valueType="num">
                                      <p:cBhvr>
                                        <p:cTn id="36" dur="500" fill="hold"/>
                                        <p:tgtEl>
                                          <p:spTgt spid="97287"/>
                                        </p:tgtEl>
                                        <p:attrNameLst>
                                          <p:attrName>ppt_x</p:attrName>
                                        </p:attrNameLst>
                                      </p:cBhvr>
                                      <p:tavLst>
                                        <p:tav tm="0">
                                          <p:val>
                                            <p:strVal val="1+#ppt_w/2"/>
                                          </p:val>
                                        </p:tav>
                                        <p:tav tm="100000">
                                          <p:val>
                                            <p:strVal val="#ppt_x"/>
                                          </p:val>
                                        </p:tav>
                                      </p:tavLst>
                                    </p:anim>
                                    <p:anim calcmode="lin" valueType="num">
                                      <p:cBhvr>
                                        <p:cTn id="37" dur="500" fill="hold"/>
                                        <p:tgtEl>
                                          <p:spTgt spid="9728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97291"/>
                                        </p:tgtEl>
                                        <p:attrNameLst>
                                          <p:attrName>style.visibility</p:attrName>
                                        </p:attrNameLst>
                                      </p:cBhvr>
                                      <p:to>
                                        <p:strVal val="visible"/>
                                      </p:to>
                                    </p:set>
                                    <p:anim calcmode="lin" valueType="num">
                                      <p:cBhvr>
                                        <p:cTn id="42" dur="500" fill="hold"/>
                                        <p:tgtEl>
                                          <p:spTgt spid="97291"/>
                                        </p:tgtEl>
                                        <p:attrNameLst>
                                          <p:attrName>ppt_x</p:attrName>
                                        </p:attrNameLst>
                                      </p:cBhvr>
                                      <p:tavLst>
                                        <p:tav tm="0">
                                          <p:val>
                                            <p:strVal val="1+#ppt_w/2"/>
                                          </p:val>
                                        </p:tav>
                                        <p:tav tm="100000">
                                          <p:val>
                                            <p:strVal val="#ppt_x"/>
                                          </p:val>
                                        </p:tav>
                                      </p:tavLst>
                                    </p:anim>
                                    <p:anim calcmode="lin" valueType="num">
                                      <p:cBhvr>
                                        <p:cTn id="43" dur="500" fill="hold"/>
                                        <p:tgtEl>
                                          <p:spTgt spid="97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97285" grpId="0" bldLvl="0" animBg="1"/>
      <p:bldP spid="97287" grpId="0" bldLvl="0" animBg="1"/>
      <p:bldP spid="97290" grpId="0"/>
      <p:bldP spid="97291" grpId="0" bldLvl="0" animBg="1"/>
      <p:bldP spid="97292" grpId="0"/>
      <p:bldP spid="97294" grpId="0"/>
    </p:bldLst>
  </p:timing>
</p:sld>
</file>

<file path=ppt/theme/theme1.xml><?xml version="1.0" encoding="utf-8"?>
<a:theme xmlns:a="http://schemas.openxmlformats.org/drawingml/2006/main" name="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CDESIGNN</Template>
  <TotalTime>0</TotalTime>
  <Words>2316</Words>
  <Application>WPS 演示</Application>
  <PresentationFormat>自定义</PresentationFormat>
  <Paragraphs>316</Paragraphs>
  <Slides>19</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19</vt:i4>
      </vt:variant>
    </vt:vector>
  </HeadingPairs>
  <TitlesOfParts>
    <vt:vector size="35" baseType="lpstr">
      <vt:lpstr>Arial</vt:lpstr>
      <vt:lpstr>宋体</vt:lpstr>
      <vt:lpstr>Wingdings</vt:lpstr>
      <vt:lpstr>Wingdings 2</vt:lpstr>
      <vt:lpstr>黑体</vt:lpstr>
      <vt:lpstr>楷体</vt:lpstr>
      <vt:lpstr>Verdana</vt:lpstr>
      <vt:lpstr>华文中宋</vt:lpstr>
      <vt:lpstr>楷体_GB2312</vt:lpstr>
      <vt:lpstr>微软雅黑</vt:lpstr>
      <vt:lpstr>Wingdings</vt:lpstr>
      <vt:lpstr>Times New Roman</vt:lpstr>
      <vt:lpstr>新宋体</vt:lpstr>
      <vt:lpstr>仿宋_GB2312</vt:lpstr>
      <vt:lpstr>仿宋</vt:lpstr>
      <vt:lpstr>吉祥如意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新雨</cp:lastModifiedBy>
  <cp:revision>381</cp:revision>
  <dcterms:created xsi:type="dcterms:W3CDTF">2017-03-11T12:11:00Z</dcterms:created>
  <dcterms:modified xsi:type="dcterms:W3CDTF">2017-03-17T05:23:39Z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2052-10.1.0.6260</vt:lpwstr>
  </property>
</Properties>
</file>