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4" r:id="rId4"/>
    <p:sldId id="259" r:id="rId5"/>
    <p:sldId id="258" r:id="rId6"/>
    <p:sldId id="273" r:id="rId7"/>
    <p:sldId id="280" r:id="rId8"/>
    <p:sldId id="279" r:id="rId9"/>
    <p:sldId id="281" r:id="rId10"/>
    <p:sldId id="282" r:id="rId11"/>
    <p:sldId id="284" r:id="rId12"/>
    <p:sldId id="283" r:id="rId13"/>
    <p:sldId id="285" r:id="rId14"/>
    <p:sldId id="286" r:id="rId15"/>
    <p:sldId id="287" r:id="rId16"/>
    <p:sldId id="289" r:id="rId1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1"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29841" y="2505075"/>
            <a:ext cx="3868340"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p14:dur="500"/>
    </mc:Choice>
    <mc:Fallback>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1270" y="497840"/>
            <a:ext cx="9145905" cy="1256665"/>
          </a:xfrm>
        </p:spPr>
        <p:txBody>
          <a:bodyPr anchor="ctr" anchorCtr="0"/>
          <a:p>
            <a:r>
              <a:rPr lang="zh-CN" altLang="en-US" b="1">
                <a:latin typeface="微软雅黑" panose="020B0503020204020204" charset="-122"/>
                <a:ea typeface="微软雅黑" panose="020B0503020204020204" charset="-122"/>
              </a:rPr>
              <a:t>第</a:t>
            </a:r>
            <a:r>
              <a:rPr lang="en-US" altLang="zh-CN" b="1">
                <a:latin typeface="微软雅黑" panose="020B0503020204020204" charset="-122"/>
                <a:ea typeface="微软雅黑" panose="020B0503020204020204" charset="-122"/>
              </a:rPr>
              <a:t>13</a:t>
            </a:r>
            <a:r>
              <a:rPr lang="zh-CN" altLang="en-US" b="1">
                <a:latin typeface="微软雅黑" panose="020B0503020204020204" charset="-122"/>
                <a:ea typeface="微软雅黑" panose="020B0503020204020204" charset="-122"/>
              </a:rPr>
              <a:t>课、太平天国运动</a:t>
            </a:r>
            <a:endParaRPr lang="zh-CN" altLang="en-US" b="1">
              <a:latin typeface="微软雅黑" panose="020B0503020204020204" charset="-122"/>
              <a:ea typeface="微软雅黑" panose="020B0503020204020204" charset="-122"/>
            </a:endParaRPr>
          </a:p>
        </p:txBody>
      </p:sp>
      <p:grpSp>
        <p:nvGrpSpPr>
          <p:cNvPr id="86" name="组合 85"/>
          <p:cNvGrpSpPr/>
          <p:nvPr/>
        </p:nvGrpSpPr>
        <p:grpSpPr>
          <a:xfrm>
            <a:off x="703263" y="3778250"/>
            <a:ext cx="7866062" cy="2489200"/>
            <a:chOff x="1033" y="6584"/>
            <a:chExt cx="12388" cy="3919"/>
          </a:xfrm>
        </p:grpSpPr>
        <p:sp>
          <p:nvSpPr>
            <p:cNvPr id="4100" name="文本框 12"/>
            <p:cNvSpPr txBox="1"/>
            <p:nvPr/>
          </p:nvSpPr>
          <p:spPr>
            <a:xfrm>
              <a:off x="1033" y="9105"/>
              <a:ext cx="724" cy="1398"/>
            </a:xfrm>
            <a:prstGeom prst="rect">
              <a:avLst/>
            </a:prstGeom>
            <a:noFill/>
            <a:ln w="9525">
              <a:noFill/>
            </a:ln>
          </p:spPr>
          <p:txBody>
            <a:bodyPr vert="eaVert" wrap="square" anchor="t">
              <a:spAutoFit/>
            </a:bodyPr>
            <a:p>
              <a:r>
                <a:rPr lang="en-US" altLang="zh-CN" b="1">
                  <a:solidFill>
                    <a:schemeClr val="tx1"/>
                  </a:solidFill>
                  <a:latin typeface="Arial" panose="020B0604020202020204" pitchFamily="34" charset="0"/>
                  <a:ea typeface="宋体" panose="02010600030101010101" pitchFamily="2" charset="-122"/>
                </a:rPr>
                <a:t>1840</a:t>
              </a:r>
              <a:r>
                <a:rPr lang="zh-CN" altLang="en-US" b="1">
                  <a:solidFill>
                    <a:schemeClr val="tx1"/>
                  </a:solidFill>
                  <a:latin typeface="Arial" panose="020B0604020202020204" pitchFamily="34" charset="0"/>
                  <a:ea typeface="宋体" panose="02010600030101010101" pitchFamily="2" charset="-122"/>
                </a:rPr>
                <a:t>年</a:t>
              </a:r>
              <a:endParaRPr lang="zh-CN" altLang="en-US" b="1">
                <a:solidFill>
                  <a:schemeClr val="tx1"/>
                </a:solidFill>
                <a:latin typeface="Arial" panose="020B0604020202020204" pitchFamily="34" charset="0"/>
                <a:ea typeface="宋体" panose="02010600030101010101" pitchFamily="2" charset="-122"/>
              </a:endParaRPr>
            </a:p>
          </p:txBody>
        </p:sp>
        <p:sp>
          <p:nvSpPr>
            <p:cNvPr id="4101" name="文本框 13"/>
            <p:cNvSpPr txBox="1"/>
            <p:nvPr/>
          </p:nvSpPr>
          <p:spPr>
            <a:xfrm>
              <a:off x="1921" y="9105"/>
              <a:ext cx="724" cy="1398"/>
            </a:xfrm>
            <a:prstGeom prst="rect">
              <a:avLst/>
            </a:prstGeom>
            <a:noFill/>
            <a:ln w="9525">
              <a:noFill/>
            </a:ln>
          </p:spPr>
          <p:txBody>
            <a:bodyPr vert="eaVert" wrap="square" anchor="t">
              <a:spAutoFit/>
            </a:bodyPr>
            <a:p>
              <a:r>
                <a:rPr lang="en-US" altLang="zh-CN" b="1">
                  <a:solidFill>
                    <a:srgbClr val="FF0000"/>
                  </a:solidFill>
                  <a:latin typeface="Arial" panose="020B0604020202020204" pitchFamily="34" charset="0"/>
                  <a:ea typeface="宋体" panose="02010600030101010101" pitchFamily="2" charset="-122"/>
                </a:rPr>
                <a:t>1851</a:t>
              </a:r>
              <a:r>
                <a:rPr lang="zh-CN" altLang="en-US" b="1">
                  <a:solidFill>
                    <a:srgbClr val="FF0000"/>
                  </a:solidFill>
                  <a:latin typeface="Arial" panose="020B0604020202020204" pitchFamily="34" charset="0"/>
                  <a:ea typeface="宋体" panose="02010600030101010101" pitchFamily="2" charset="-122"/>
                </a:rPr>
                <a:t>年</a:t>
              </a:r>
              <a:endParaRPr lang="zh-CN" altLang="en-US" b="1">
                <a:solidFill>
                  <a:srgbClr val="FF0000"/>
                </a:solidFill>
                <a:latin typeface="Arial" panose="020B0604020202020204" pitchFamily="34" charset="0"/>
                <a:ea typeface="宋体" panose="02010600030101010101" pitchFamily="2" charset="-122"/>
              </a:endParaRPr>
            </a:p>
          </p:txBody>
        </p:sp>
        <p:sp>
          <p:nvSpPr>
            <p:cNvPr id="4102" name="文本框 14"/>
            <p:cNvSpPr txBox="1"/>
            <p:nvPr/>
          </p:nvSpPr>
          <p:spPr>
            <a:xfrm>
              <a:off x="2787" y="9105"/>
              <a:ext cx="724" cy="1398"/>
            </a:xfrm>
            <a:prstGeom prst="rect">
              <a:avLst/>
            </a:prstGeom>
            <a:noFill/>
            <a:ln w="9525">
              <a:noFill/>
            </a:ln>
          </p:spPr>
          <p:txBody>
            <a:bodyPr vert="eaVert" wrap="square" anchor="t">
              <a:spAutoFit/>
            </a:bodyPr>
            <a:p>
              <a:r>
                <a:rPr lang="en-US" altLang="zh-CN" b="1">
                  <a:latin typeface="Arial" panose="020B0604020202020204" pitchFamily="34" charset="0"/>
                  <a:ea typeface="宋体" panose="02010600030101010101" pitchFamily="2" charset="-122"/>
                </a:rPr>
                <a:t>1856</a:t>
              </a:r>
              <a:r>
                <a:rPr lang="zh-CN" altLang="en-US" b="1">
                  <a:latin typeface="Arial" panose="020B0604020202020204" pitchFamily="34" charset="0"/>
                  <a:ea typeface="宋体" panose="02010600030101010101" pitchFamily="2" charset="-122"/>
                </a:rPr>
                <a:t>年</a:t>
              </a:r>
              <a:endParaRPr lang="zh-CN" altLang="en-US" b="1">
                <a:latin typeface="Arial" panose="020B0604020202020204" pitchFamily="34" charset="0"/>
                <a:ea typeface="宋体" panose="02010600030101010101" pitchFamily="2" charset="-122"/>
              </a:endParaRPr>
            </a:p>
          </p:txBody>
        </p:sp>
        <p:cxnSp>
          <p:nvCxnSpPr>
            <p:cNvPr id="69" name="直接连接符 68"/>
            <p:cNvCxnSpPr/>
            <p:nvPr/>
          </p:nvCxnSpPr>
          <p:spPr>
            <a:xfrm>
              <a:off x="6424" y="8350"/>
              <a:ext cx="0" cy="56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直接连接符 69"/>
            <p:cNvCxnSpPr/>
            <p:nvPr/>
          </p:nvCxnSpPr>
          <p:spPr>
            <a:xfrm>
              <a:off x="7750" y="8348"/>
              <a:ext cx="0" cy="56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nvCxnSpPr>
          <p:spPr>
            <a:xfrm>
              <a:off x="5022" y="8348"/>
              <a:ext cx="0" cy="56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4106" name="文本框 71"/>
            <p:cNvSpPr txBox="1"/>
            <p:nvPr/>
          </p:nvSpPr>
          <p:spPr>
            <a:xfrm>
              <a:off x="4645" y="9105"/>
              <a:ext cx="724" cy="1398"/>
            </a:xfrm>
            <a:prstGeom prst="rect">
              <a:avLst/>
            </a:prstGeom>
            <a:noFill/>
            <a:ln w="9525">
              <a:noFill/>
            </a:ln>
          </p:spPr>
          <p:txBody>
            <a:bodyPr vert="eaVert" wrap="square" anchor="t">
              <a:spAutoFit/>
            </a:bodyPr>
            <a:p>
              <a:r>
                <a:rPr lang="en-US" altLang="zh-CN" b="1">
                  <a:latin typeface="Arial" panose="020B0604020202020204" pitchFamily="34" charset="0"/>
                  <a:ea typeface="宋体" panose="02010600030101010101" pitchFamily="2" charset="-122"/>
                </a:rPr>
                <a:t>1895</a:t>
              </a:r>
              <a:r>
                <a:rPr lang="zh-CN" altLang="en-US" b="1">
                  <a:latin typeface="Arial" panose="020B0604020202020204" pitchFamily="34" charset="0"/>
                  <a:ea typeface="宋体" panose="02010600030101010101" pitchFamily="2" charset="-122"/>
                </a:rPr>
                <a:t>年</a:t>
              </a:r>
              <a:endParaRPr lang="zh-CN" altLang="en-US" b="1">
                <a:latin typeface="Arial" panose="020B0604020202020204" pitchFamily="34" charset="0"/>
                <a:ea typeface="宋体" panose="02010600030101010101" pitchFamily="2" charset="-122"/>
              </a:endParaRPr>
            </a:p>
          </p:txBody>
        </p:sp>
        <p:sp>
          <p:nvSpPr>
            <p:cNvPr id="4107" name="文本框 72"/>
            <p:cNvSpPr txBox="1"/>
            <p:nvPr/>
          </p:nvSpPr>
          <p:spPr>
            <a:xfrm>
              <a:off x="6047" y="9105"/>
              <a:ext cx="724" cy="1398"/>
            </a:xfrm>
            <a:prstGeom prst="rect">
              <a:avLst/>
            </a:prstGeom>
            <a:noFill/>
            <a:ln w="9525">
              <a:noFill/>
            </a:ln>
          </p:spPr>
          <p:txBody>
            <a:bodyPr vert="eaVert" wrap="square" anchor="t">
              <a:spAutoFit/>
            </a:bodyPr>
            <a:p>
              <a:r>
                <a:rPr lang="en-US" altLang="zh-CN" b="1">
                  <a:latin typeface="Arial" panose="020B0604020202020204" pitchFamily="34" charset="0"/>
                  <a:ea typeface="宋体" panose="02010600030101010101" pitchFamily="2" charset="-122"/>
                </a:rPr>
                <a:t>1900</a:t>
              </a:r>
              <a:r>
                <a:rPr lang="zh-CN" altLang="en-US" b="1">
                  <a:latin typeface="Arial" panose="020B0604020202020204" pitchFamily="34" charset="0"/>
                  <a:ea typeface="宋体" panose="02010600030101010101" pitchFamily="2" charset="-122"/>
                </a:rPr>
                <a:t>年</a:t>
              </a:r>
              <a:endParaRPr lang="zh-CN" altLang="en-US" b="1">
                <a:latin typeface="Arial" panose="020B0604020202020204" pitchFamily="34" charset="0"/>
                <a:ea typeface="宋体" panose="02010600030101010101" pitchFamily="2" charset="-122"/>
              </a:endParaRPr>
            </a:p>
          </p:txBody>
        </p:sp>
        <p:sp>
          <p:nvSpPr>
            <p:cNvPr id="4108" name="文本框 73"/>
            <p:cNvSpPr txBox="1"/>
            <p:nvPr/>
          </p:nvSpPr>
          <p:spPr>
            <a:xfrm>
              <a:off x="7373" y="9105"/>
              <a:ext cx="724" cy="1398"/>
            </a:xfrm>
            <a:prstGeom prst="rect">
              <a:avLst/>
            </a:prstGeom>
            <a:noFill/>
            <a:ln w="9525">
              <a:noFill/>
            </a:ln>
          </p:spPr>
          <p:txBody>
            <a:bodyPr vert="eaVert" wrap="square" anchor="t">
              <a:spAutoFit/>
            </a:bodyPr>
            <a:p>
              <a:r>
                <a:rPr lang="en-US" altLang="zh-CN" b="1">
                  <a:latin typeface="Arial" panose="020B0604020202020204" pitchFamily="34" charset="0"/>
                  <a:ea typeface="宋体" panose="02010600030101010101" pitchFamily="2" charset="-122"/>
                </a:rPr>
                <a:t>1911</a:t>
              </a:r>
              <a:r>
                <a:rPr lang="zh-CN" altLang="en-US" b="1">
                  <a:latin typeface="Arial" panose="020B0604020202020204" pitchFamily="34" charset="0"/>
                  <a:ea typeface="宋体" panose="02010600030101010101" pitchFamily="2" charset="-122"/>
                </a:rPr>
                <a:t>年</a:t>
              </a:r>
              <a:endParaRPr lang="zh-CN" altLang="en-US" b="1">
                <a:latin typeface="Arial" panose="020B0604020202020204" pitchFamily="34" charset="0"/>
                <a:ea typeface="宋体" panose="02010600030101010101" pitchFamily="2" charset="-122"/>
              </a:endParaRPr>
            </a:p>
          </p:txBody>
        </p:sp>
        <p:sp>
          <p:nvSpPr>
            <p:cNvPr id="4109" name="文本框 74"/>
            <p:cNvSpPr txBox="1"/>
            <p:nvPr/>
          </p:nvSpPr>
          <p:spPr>
            <a:xfrm>
              <a:off x="12626" y="9105"/>
              <a:ext cx="724" cy="1398"/>
            </a:xfrm>
            <a:prstGeom prst="rect">
              <a:avLst/>
            </a:prstGeom>
            <a:noFill/>
            <a:ln w="9525">
              <a:noFill/>
            </a:ln>
          </p:spPr>
          <p:txBody>
            <a:bodyPr vert="eaVert" wrap="square" anchor="t">
              <a:spAutoFit/>
            </a:bodyPr>
            <a:p>
              <a:r>
                <a:rPr lang="en-US" altLang="zh-CN" b="1">
                  <a:latin typeface="Arial" panose="020B0604020202020204" pitchFamily="34" charset="0"/>
                  <a:ea typeface="宋体" panose="02010600030101010101" pitchFamily="2" charset="-122"/>
                </a:rPr>
                <a:t>1949</a:t>
              </a:r>
              <a:r>
                <a:rPr lang="zh-CN" altLang="en-US" b="1">
                  <a:latin typeface="Arial" panose="020B0604020202020204" pitchFamily="34" charset="0"/>
                  <a:ea typeface="宋体" panose="02010600030101010101" pitchFamily="2" charset="-122"/>
                </a:rPr>
                <a:t>年</a:t>
              </a:r>
              <a:endParaRPr lang="zh-CN" altLang="en-US" b="1">
                <a:latin typeface="Arial" panose="020B0604020202020204" pitchFamily="34" charset="0"/>
                <a:ea typeface="宋体" panose="02010600030101010101" pitchFamily="2" charset="-122"/>
              </a:endParaRPr>
            </a:p>
          </p:txBody>
        </p:sp>
        <p:cxnSp>
          <p:nvCxnSpPr>
            <p:cNvPr id="76" name="直接箭头连接符 75"/>
            <p:cNvCxnSpPr/>
            <p:nvPr/>
          </p:nvCxnSpPr>
          <p:spPr>
            <a:xfrm flipV="1">
              <a:off x="1309" y="8915"/>
              <a:ext cx="12113" cy="2"/>
            </a:xfrm>
            <a:prstGeom prst="straightConnector1">
              <a:avLst/>
            </a:prstGeom>
            <a:ln w="76200">
              <a:solidFill>
                <a:schemeClr val="tx1"/>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111" name="文本框 76"/>
            <p:cNvSpPr txBox="1"/>
            <p:nvPr/>
          </p:nvSpPr>
          <p:spPr>
            <a:xfrm>
              <a:off x="8427" y="9105"/>
              <a:ext cx="724" cy="1398"/>
            </a:xfrm>
            <a:prstGeom prst="rect">
              <a:avLst/>
            </a:prstGeom>
            <a:noFill/>
            <a:ln w="9525">
              <a:noFill/>
            </a:ln>
          </p:spPr>
          <p:txBody>
            <a:bodyPr vert="eaVert" wrap="square" anchor="t">
              <a:spAutoFit/>
            </a:bodyPr>
            <a:p>
              <a:r>
                <a:rPr lang="en-US" altLang="zh-CN" b="1">
                  <a:latin typeface="Arial" panose="020B0604020202020204" pitchFamily="34" charset="0"/>
                  <a:ea typeface="宋体" panose="02010600030101010101" pitchFamily="2" charset="-122"/>
                </a:rPr>
                <a:t>1919</a:t>
              </a:r>
              <a:r>
                <a:rPr lang="zh-CN" altLang="en-US" b="1">
                  <a:latin typeface="Arial" panose="020B0604020202020204" pitchFamily="34" charset="0"/>
                  <a:ea typeface="宋体" panose="02010600030101010101" pitchFamily="2" charset="-122"/>
                </a:rPr>
                <a:t>年</a:t>
              </a:r>
              <a:endParaRPr lang="zh-CN" altLang="en-US" b="1">
                <a:latin typeface="Arial" panose="020B0604020202020204" pitchFamily="34" charset="0"/>
                <a:ea typeface="宋体" panose="02010600030101010101" pitchFamily="2" charset="-122"/>
              </a:endParaRPr>
            </a:p>
          </p:txBody>
        </p:sp>
        <p:cxnSp>
          <p:nvCxnSpPr>
            <p:cNvPr id="78" name="直接连接符 77"/>
            <p:cNvCxnSpPr/>
            <p:nvPr/>
          </p:nvCxnSpPr>
          <p:spPr>
            <a:xfrm>
              <a:off x="8789" y="8348"/>
              <a:ext cx="0" cy="56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直接连接符 78"/>
            <p:cNvCxnSpPr/>
            <p:nvPr/>
          </p:nvCxnSpPr>
          <p:spPr>
            <a:xfrm>
              <a:off x="1395" y="8348"/>
              <a:ext cx="0" cy="56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直接连接符 79"/>
            <p:cNvCxnSpPr/>
            <p:nvPr/>
          </p:nvCxnSpPr>
          <p:spPr>
            <a:xfrm>
              <a:off x="3134" y="8348"/>
              <a:ext cx="0" cy="56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直接连接符 80"/>
            <p:cNvCxnSpPr/>
            <p:nvPr/>
          </p:nvCxnSpPr>
          <p:spPr>
            <a:xfrm>
              <a:off x="2268" y="8348"/>
              <a:ext cx="0" cy="56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82" name="左大括号 81"/>
            <p:cNvSpPr/>
            <p:nvPr/>
          </p:nvSpPr>
          <p:spPr>
            <a:xfrm rot="5400000">
              <a:off x="4372" y="3655"/>
              <a:ext cx="1474" cy="7332"/>
            </a:xfrm>
            <a:prstGeom prst="leftBrace">
              <a:avLst/>
            </a:prstGeom>
            <a:ln w="762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p>
              <a:pPr algn="ctr" fontAlgn="base"/>
              <a:endParaRPr lang="zh-CN" altLang="en-US" strike="noStrike" noProof="1"/>
            </a:p>
          </p:txBody>
        </p:sp>
        <p:sp>
          <p:nvSpPr>
            <p:cNvPr id="83" name="左大括号 82"/>
            <p:cNvSpPr/>
            <p:nvPr/>
          </p:nvSpPr>
          <p:spPr>
            <a:xfrm rot="5400000">
              <a:off x="10163" y="5196"/>
              <a:ext cx="1474" cy="4250"/>
            </a:xfrm>
            <a:prstGeom prst="leftBrace">
              <a:avLst/>
            </a:prstGeom>
            <a:ln w="762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p>
              <a:pPr algn="ctr" fontAlgn="base"/>
              <a:endParaRPr lang="zh-CN" altLang="en-US" strike="noStrike" noProof="1"/>
            </a:p>
          </p:txBody>
        </p:sp>
        <p:sp>
          <p:nvSpPr>
            <p:cNvPr id="4118" name="文本框 83"/>
            <p:cNvSpPr txBox="1"/>
            <p:nvPr/>
          </p:nvSpPr>
          <p:spPr>
            <a:xfrm>
              <a:off x="1980" y="7454"/>
              <a:ext cx="6257" cy="725"/>
            </a:xfrm>
            <a:prstGeom prst="rect">
              <a:avLst/>
            </a:prstGeom>
            <a:noFill/>
            <a:ln w="9525">
              <a:noFill/>
            </a:ln>
          </p:spPr>
          <p:txBody>
            <a:bodyPr wrap="square" anchor="t">
              <a:spAutoFit/>
            </a:bodyPr>
            <a:p>
              <a:pPr algn="ctr"/>
              <a:r>
                <a:rPr lang="zh-CN" altLang="en-US" sz="2400" b="1">
                  <a:latin typeface="Arial" panose="020B0604020202020204" pitchFamily="34" charset="0"/>
                  <a:ea typeface="宋体" panose="02010600030101010101" pitchFamily="2" charset="-122"/>
                </a:rPr>
                <a:t>旧民主主义革命时期</a:t>
              </a:r>
              <a:endParaRPr lang="zh-CN" altLang="en-US" sz="2400" b="1">
                <a:latin typeface="Arial" panose="020B0604020202020204" pitchFamily="34" charset="0"/>
                <a:ea typeface="宋体" panose="02010600030101010101" pitchFamily="2" charset="-122"/>
              </a:endParaRPr>
            </a:p>
          </p:txBody>
        </p:sp>
        <p:sp>
          <p:nvSpPr>
            <p:cNvPr id="4119" name="文本框 84"/>
            <p:cNvSpPr txBox="1"/>
            <p:nvPr/>
          </p:nvSpPr>
          <p:spPr>
            <a:xfrm>
              <a:off x="8947" y="7502"/>
              <a:ext cx="3906" cy="628"/>
            </a:xfrm>
            <a:prstGeom prst="rect">
              <a:avLst/>
            </a:prstGeom>
            <a:noFill/>
            <a:ln w="9525">
              <a:noFill/>
            </a:ln>
          </p:spPr>
          <p:txBody>
            <a:bodyPr wrap="none" anchor="t">
              <a:spAutoFit/>
            </a:bodyPr>
            <a:p>
              <a:pPr algn="ctr"/>
              <a:r>
                <a:rPr lang="zh-CN" altLang="en-US" sz="2000" b="1">
                  <a:latin typeface="Arial" panose="020B0604020202020204" pitchFamily="34" charset="0"/>
                  <a:ea typeface="宋体" panose="02010600030101010101" pitchFamily="2" charset="-122"/>
                  <a:sym typeface="宋体" panose="02010600030101010101" pitchFamily="2" charset="-122"/>
                </a:rPr>
                <a:t>新民主主义革命时期</a:t>
              </a:r>
              <a:endParaRPr lang="zh-CN" altLang="en-US" sz="2000" b="1">
                <a:latin typeface="Arial" panose="020B0604020202020204" pitchFamily="34" charset="0"/>
                <a:ea typeface="宋体" panose="02010600030101010101" pitchFamily="2" charset="-122"/>
                <a:sym typeface="宋体" panose="02010600030101010101" pitchFamily="2" charset="-122"/>
              </a:endParaRPr>
            </a:p>
          </p:txBody>
        </p:sp>
      </p:grpSp>
      <p:sp>
        <p:nvSpPr>
          <p:cNvPr id="4" name="文本框 13"/>
          <p:cNvSpPr txBox="1"/>
          <p:nvPr/>
        </p:nvSpPr>
        <p:spPr>
          <a:xfrm>
            <a:off x="2276751" y="5379493"/>
            <a:ext cx="459740" cy="887957"/>
          </a:xfrm>
          <a:prstGeom prst="rect">
            <a:avLst/>
          </a:prstGeom>
          <a:noFill/>
          <a:ln w="9525">
            <a:noFill/>
          </a:ln>
        </p:spPr>
        <p:txBody>
          <a:bodyPr vert="eaVert" wrap="square" anchor="t">
            <a:spAutoFit/>
          </a:bodyPr>
          <a:p>
            <a:r>
              <a:rPr lang="en-US" altLang="zh-CN" b="1">
                <a:solidFill>
                  <a:srgbClr val="FF0000"/>
                </a:solidFill>
                <a:latin typeface="Arial" panose="020B0604020202020204" pitchFamily="34" charset="0"/>
                <a:ea typeface="宋体" panose="02010600030101010101" pitchFamily="2" charset="-122"/>
              </a:rPr>
              <a:t>1864</a:t>
            </a:r>
            <a:r>
              <a:rPr lang="zh-CN" altLang="en-US" b="1">
                <a:solidFill>
                  <a:srgbClr val="FF0000"/>
                </a:solidFill>
                <a:latin typeface="Arial" panose="020B0604020202020204" pitchFamily="34" charset="0"/>
                <a:ea typeface="宋体" panose="02010600030101010101" pitchFamily="2" charset="-122"/>
              </a:rPr>
              <a:t>年</a:t>
            </a:r>
            <a:endParaRPr lang="zh-CN" altLang="en-US" b="1">
              <a:solidFill>
                <a:srgbClr val="FF0000"/>
              </a:solidFill>
              <a:latin typeface="Arial" panose="020B0604020202020204" pitchFamily="34" charset="0"/>
              <a:ea typeface="宋体" panose="02010600030101010101" pitchFamily="2" charset="-122"/>
            </a:endParaRPr>
          </a:p>
        </p:txBody>
      </p:sp>
      <p:cxnSp>
        <p:nvCxnSpPr>
          <p:cNvPr id="5" name="直接连接符 4"/>
          <p:cNvCxnSpPr/>
          <p:nvPr/>
        </p:nvCxnSpPr>
        <p:spPr>
          <a:xfrm>
            <a:off x="2506609" y="4900581"/>
            <a:ext cx="0" cy="36013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22860" y="5715"/>
            <a:ext cx="9172575" cy="6833235"/>
          </a:xfrm>
        </p:spPr>
        <p:txBody>
          <a:bodyPr/>
          <a:p>
            <a:r>
              <a:rPr lang="zh-CN" altLang="en-US" sz="3200" b="1">
                <a:latin typeface="微软雅黑" panose="020B0503020204020204" charset="-122"/>
                <a:ea typeface="微软雅黑" panose="020B0503020204020204" charset="-122"/>
                <a:sym typeface="+mn-ea"/>
              </a:rPr>
              <a:t>一、太平天国运动的主要史实</a:t>
            </a:r>
            <a:endParaRPr lang="zh-CN" altLang="en-US" sz="3200" b="1">
              <a:latin typeface="微软雅黑" panose="020B0503020204020204" charset="-122"/>
              <a:ea typeface="微软雅黑" panose="020B0503020204020204" charset="-122"/>
              <a:sym typeface="+mn-ea"/>
            </a:endParaRPr>
          </a:p>
          <a:p>
            <a:r>
              <a:rPr lang="zh-CN" altLang="en-US" sz="3200" b="1">
                <a:latin typeface="微软雅黑" panose="020B0503020204020204" charset="-122"/>
                <a:ea typeface="微软雅黑" panose="020B0503020204020204" charset="-122"/>
                <a:sym typeface="+mn-ea"/>
              </a:rPr>
              <a:t>二、太平天国运动的启示</a:t>
            </a:r>
            <a:endParaRPr lang="zh-CN" altLang="en-US" sz="3200" b="1">
              <a:latin typeface="微软雅黑" panose="020B0503020204020204" charset="-122"/>
              <a:ea typeface="微软雅黑" panose="020B0503020204020204" charset="-122"/>
              <a:sym typeface="+mn-ea"/>
            </a:endParaRPr>
          </a:p>
          <a:p>
            <a:r>
              <a:rPr lang="zh-CN" altLang="en-US" sz="3200" b="1">
                <a:latin typeface="微软雅黑" panose="020B0503020204020204" charset="-122"/>
                <a:ea typeface="微软雅黑" panose="020B0503020204020204" charset="-122"/>
                <a:sym typeface="+mn-ea"/>
              </a:rPr>
              <a:t>问题</a:t>
            </a:r>
            <a:r>
              <a:rPr lang="en-US" altLang="zh-CN" sz="3200" b="1">
                <a:latin typeface="微软雅黑" panose="020B0503020204020204" charset="-122"/>
                <a:ea typeface="微软雅黑" panose="020B0503020204020204" charset="-122"/>
                <a:sym typeface="+mn-ea"/>
              </a:rPr>
              <a:t>1</a:t>
            </a:r>
            <a:r>
              <a:rPr lang="zh-CN" altLang="en-US" sz="3200" b="1">
                <a:latin typeface="微软雅黑" panose="020B0503020204020204" charset="-122"/>
                <a:ea typeface="微软雅黑" panose="020B0503020204020204" charset="-122"/>
                <a:sym typeface="+mn-ea"/>
              </a:rPr>
              <a:t>：请依据教材内容，指出太平天国运动爆发的原因。</a:t>
            </a:r>
            <a:endParaRPr lang="zh-CN" altLang="en-US" sz="3200" b="1">
              <a:latin typeface="微软雅黑" panose="020B0503020204020204" charset="-122"/>
              <a:ea typeface="微软雅黑" panose="020B0503020204020204" charset="-122"/>
            </a:endParaRPr>
          </a:p>
          <a:p>
            <a:r>
              <a:rPr lang="zh-CN" altLang="en-US" sz="3200" b="1">
                <a:latin typeface="微软雅黑" panose="020B0503020204020204" charset="-122"/>
                <a:ea typeface="微软雅黑" panose="020B0503020204020204" charset="-122"/>
              </a:rPr>
              <a:t>问题</a:t>
            </a:r>
            <a:r>
              <a:rPr lang="en-US" sz="3200" b="1">
                <a:latin typeface="微软雅黑" panose="020B0503020204020204" charset="-122"/>
                <a:ea typeface="微软雅黑" panose="020B0503020204020204" charset="-122"/>
              </a:rPr>
              <a:t>2</a:t>
            </a:r>
            <a:r>
              <a:rPr lang="zh-CN" altLang="en-US" sz="3200" b="1">
                <a:latin typeface="微软雅黑" panose="020B0503020204020204" charset="-122"/>
                <a:ea typeface="微软雅黑" panose="020B0503020204020204" charset="-122"/>
              </a:rPr>
              <a:t>：</a:t>
            </a:r>
            <a:r>
              <a:rPr lang="en-US" altLang="zh-CN" sz="3200" b="1">
                <a:effectLst/>
                <a:latin typeface="微软雅黑" panose="020B0503020204020204" charset="-122"/>
                <a:ea typeface="微软雅黑" panose="020B0503020204020204" charset="-122"/>
                <a:sym typeface="+mn-ea"/>
              </a:rPr>
              <a:t>太平天国运动与</a:t>
            </a:r>
            <a:r>
              <a:rPr lang="zh-CN" altLang="en-US" sz="3200" b="1">
                <a:effectLst/>
                <a:latin typeface="微软雅黑" panose="020B0503020204020204" charset="-122"/>
                <a:ea typeface="微软雅黑" panose="020B0503020204020204" charset="-122"/>
                <a:sym typeface="+mn-ea"/>
              </a:rPr>
              <a:t>古代</a:t>
            </a:r>
            <a:r>
              <a:rPr lang="en-US" altLang="zh-CN" sz="3200" b="1">
                <a:effectLst/>
                <a:latin typeface="微软雅黑" panose="020B0503020204020204" charset="-122"/>
                <a:ea typeface="微软雅黑" panose="020B0503020204020204" charset="-122"/>
                <a:sym typeface="+mn-ea"/>
              </a:rPr>
              <a:t>农民</a:t>
            </a:r>
            <a:r>
              <a:rPr lang="zh-CN" altLang="en-US" sz="3200" b="1">
                <a:effectLst/>
                <a:latin typeface="微软雅黑" panose="020B0503020204020204" charset="-122"/>
                <a:ea typeface="微软雅黑" panose="020B0503020204020204" charset="-122"/>
                <a:sym typeface="+mn-ea"/>
              </a:rPr>
              <a:t>反抗运动</a:t>
            </a:r>
            <a:r>
              <a:rPr lang="en-US" altLang="zh-CN" sz="3200" b="1">
                <a:effectLst/>
                <a:latin typeface="微软雅黑" panose="020B0503020204020204" charset="-122"/>
                <a:ea typeface="微软雅黑" panose="020B0503020204020204" charset="-122"/>
                <a:sym typeface="+mn-ea"/>
              </a:rPr>
              <a:t>有何</a:t>
            </a:r>
            <a:r>
              <a:rPr lang="zh-CN" altLang="en-US" sz="3200" b="1">
                <a:effectLst/>
                <a:latin typeface="微软雅黑" panose="020B0503020204020204" charset="-122"/>
                <a:ea typeface="微软雅黑" panose="020B0503020204020204" charset="-122"/>
                <a:sym typeface="+mn-ea"/>
              </a:rPr>
              <a:t>不</a:t>
            </a:r>
            <a:r>
              <a:rPr lang="en-US" altLang="zh-CN" sz="3200" b="1">
                <a:effectLst/>
                <a:latin typeface="微软雅黑" panose="020B0503020204020204" charset="-122"/>
                <a:ea typeface="微软雅黑" panose="020B0503020204020204" charset="-122"/>
                <a:sym typeface="+mn-ea"/>
              </a:rPr>
              <a:t>同</a:t>
            </a:r>
            <a:r>
              <a:rPr lang="zh-CN" altLang="en-US" sz="3200" b="1">
                <a:effectLst/>
                <a:latin typeface="微软雅黑" panose="020B0503020204020204" charset="-122"/>
                <a:ea typeface="微软雅黑" panose="020B0503020204020204" charset="-122"/>
                <a:sym typeface="+mn-ea"/>
              </a:rPr>
              <a:t>？</a:t>
            </a:r>
            <a:endParaRPr lang="zh-CN" altLang="en-US" sz="3200" b="1">
              <a:effectLst/>
              <a:latin typeface="微软雅黑" panose="020B0503020204020204" charset="-122"/>
              <a:ea typeface="微软雅黑" panose="020B0503020204020204" charset="-122"/>
              <a:sym typeface="+mn-ea"/>
            </a:endParaRPr>
          </a:p>
          <a:p>
            <a:pPr marL="0" indent="0">
              <a:buNone/>
            </a:pPr>
            <a:endParaRPr lang="zh-CN" altLang="en-US" sz="3200" b="1">
              <a:latin typeface="微软雅黑" panose="020B0503020204020204" charset="-122"/>
              <a:ea typeface="微软雅黑" panose="020B0503020204020204" charset="-122"/>
            </a:endParaRPr>
          </a:p>
        </p:txBody>
      </p:sp>
      <p:sp>
        <p:nvSpPr>
          <p:cNvPr id="4" name="内容占位符 2"/>
          <p:cNvSpPr>
            <a:spLocks noGrp="1"/>
          </p:cNvSpPr>
          <p:nvPr/>
        </p:nvSpPr>
        <p:spPr>
          <a:xfrm>
            <a:off x="-22860" y="2729230"/>
            <a:ext cx="9080500" cy="400812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r>
              <a:rPr lang="zh-CN" altLang="en-US" sz="3200" b="1">
                <a:solidFill>
                  <a:schemeClr val="tx1"/>
                </a:solidFill>
                <a:latin typeface="黑体" panose="02010600030101010101" charset="-122"/>
                <a:ea typeface="黑体" panose="02010600030101010101" charset="-122"/>
              </a:rPr>
              <a:t>材料五：</a:t>
            </a:r>
            <a:endParaRPr lang="zh-CN" altLang="en-US" sz="3200" b="1">
              <a:solidFill>
                <a:schemeClr val="tx1"/>
              </a:solidFill>
              <a:latin typeface="黑体" panose="02010600030101010101" charset="-122"/>
              <a:ea typeface="黑体" panose="02010600030101010101" charset="-122"/>
            </a:endParaRPr>
          </a:p>
          <a:p>
            <a:pPr>
              <a:lnSpc>
                <a:spcPct val="100000"/>
              </a:lnSpc>
            </a:pPr>
            <a:r>
              <a:rPr lang="zh-CN" altLang="en-US" sz="3200" b="1">
                <a:solidFill>
                  <a:srgbClr val="FF0000"/>
                </a:solidFill>
                <a:latin typeface="楷体" panose="02010609060101010101" charset="-122"/>
                <a:ea typeface="楷体" panose="02010609060101010101" charset="-122"/>
              </a:rPr>
              <a:t>    尔海外英民</a:t>
            </a:r>
            <a:r>
              <a:rPr lang="en-US" altLang="zh-CN" sz="3200" b="1">
                <a:solidFill>
                  <a:srgbClr val="FF0000"/>
                </a:solidFill>
                <a:latin typeface="楷体" panose="02010609060101010101" charset="-122"/>
                <a:ea typeface="楷体" panose="02010609060101010101" charset="-122"/>
              </a:rPr>
              <a:t>“</a:t>
            </a:r>
            <a:r>
              <a:rPr lang="zh-CN" altLang="en-US" sz="3200" b="1">
                <a:solidFill>
                  <a:srgbClr val="FF0000"/>
                </a:solidFill>
                <a:latin typeface="楷体" panose="02010609060101010101" charset="-122"/>
                <a:ea typeface="楷体" panose="02010609060101010101" charset="-122"/>
              </a:rPr>
              <a:t>不远万里而来</a:t>
            </a:r>
            <a:r>
              <a:rPr lang="en-US" altLang="zh-CN" sz="3200" b="1">
                <a:solidFill>
                  <a:srgbClr val="FF0000"/>
                </a:solidFill>
                <a:latin typeface="楷体" panose="02010609060101010101" charset="-122"/>
                <a:ea typeface="楷体" panose="02010609060101010101" charset="-122"/>
              </a:rPr>
              <a:t>”</a:t>
            </a:r>
            <a:r>
              <a:rPr lang="zh-CN" altLang="en-US" sz="3200" b="1">
                <a:solidFill>
                  <a:srgbClr val="FF0000"/>
                </a:solidFill>
                <a:latin typeface="楷体" panose="02010609060101010101" charset="-122"/>
                <a:ea typeface="楷体" panose="02010609060101010101" charset="-122"/>
              </a:rPr>
              <a:t>，</a:t>
            </a:r>
            <a:r>
              <a:rPr lang="zh-CN" altLang="en-US" sz="3200" b="1" u="sng">
                <a:solidFill>
                  <a:srgbClr val="FF0000"/>
                </a:solidFill>
                <a:effectLst>
                  <a:outerShdw blurRad="38100" dist="38100" dir="2700000" algn="tl">
                    <a:srgbClr val="000000">
                      <a:alpha val="43137"/>
                    </a:srgbClr>
                  </a:outerShdw>
                </a:effectLst>
                <a:latin typeface="楷体" panose="02010609060101010101" charset="-122"/>
                <a:ea typeface="楷体" panose="02010609060101010101" charset="-122"/>
              </a:rPr>
              <a:t>归顺我朝</a:t>
            </a:r>
            <a:r>
              <a:rPr lang="zh-CN" altLang="en-US" sz="3200" b="1">
                <a:solidFill>
                  <a:srgbClr val="FF0000"/>
                </a:solidFill>
                <a:latin typeface="楷体" panose="02010609060101010101" charset="-122"/>
                <a:ea typeface="楷体" panose="02010609060101010101" charset="-122"/>
              </a:rPr>
              <a:t>，不仅天朝将士兵卒踊跃欢迎，即上天之天父天兄当亦嘉汝忠义也。兹特降谕，</a:t>
            </a:r>
            <a:r>
              <a:rPr lang="zh-CN" altLang="en-US" sz="3200" b="1" u="sng">
                <a:solidFill>
                  <a:srgbClr val="FF0000"/>
                </a:solidFill>
                <a:effectLst>
                  <a:outerShdw blurRad="38100" dist="38100" dir="2700000" algn="tl">
                    <a:srgbClr val="000000">
                      <a:alpha val="43137"/>
                    </a:srgbClr>
                  </a:outerShdw>
                </a:effectLst>
                <a:latin typeface="楷体" panose="02010609060101010101" charset="-122"/>
                <a:ea typeface="楷体" panose="02010609060101010101" charset="-122"/>
              </a:rPr>
              <a:t>准尔英酋带尔人民自由出入</a:t>
            </a:r>
            <a:r>
              <a:rPr lang="zh-CN" altLang="en-US" sz="3200" b="1">
                <a:solidFill>
                  <a:srgbClr val="FF0000"/>
                </a:solidFill>
                <a:latin typeface="楷体" panose="02010609060101010101" charset="-122"/>
                <a:ea typeface="楷体" panose="02010609060101010101" charset="-122"/>
              </a:rPr>
              <a:t>，随意进退，无论协助天兵歼灭妖敌，</a:t>
            </a:r>
            <a:r>
              <a:rPr lang="zh-CN" altLang="en-US" sz="3200" b="1" u="sng">
                <a:solidFill>
                  <a:srgbClr val="FF0000"/>
                </a:solidFill>
                <a:effectLst>
                  <a:outerShdw blurRad="38100" dist="38100" dir="2700000" algn="tl">
                    <a:srgbClr val="000000">
                      <a:alpha val="43137"/>
                    </a:srgbClr>
                  </a:outerShdw>
                </a:effectLst>
                <a:latin typeface="楷体" panose="02010609060101010101" charset="-122"/>
                <a:ea typeface="楷体" panose="02010609060101010101" charset="-122"/>
              </a:rPr>
              <a:t>或照常经营商业，悉听其便</a:t>
            </a:r>
            <a:r>
              <a:rPr lang="zh-CN" altLang="en-US" sz="3200" b="1">
                <a:solidFill>
                  <a:srgbClr val="FF0000"/>
                </a:solidFill>
                <a:latin typeface="楷体" panose="02010609060101010101" charset="-122"/>
                <a:ea typeface="楷体" panose="02010609060101010101" charset="-122"/>
              </a:rPr>
              <a:t>。深望尔等随吾人勤事天王，以立功业而报答天神之深恩。</a:t>
            </a:r>
            <a:endParaRPr lang="zh-CN" altLang="en-US" sz="3200" b="1">
              <a:solidFill>
                <a:srgbClr val="FF0000"/>
              </a:solidFill>
              <a:latin typeface="楷体" panose="02010609060101010101" charset="-122"/>
              <a:ea typeface="楷体" panose="02010609060101010101" charset="-122"/>
            </a:endParaRPr>
          </a:p>
          <a:p>
            <a:pPr algn="r">
              <a:lnSpc>
                <a:spcPct val="100000"/>
              </a:lnSpc>
            </a:pPr>
            <a:r>
              <a:rPr lang="en-US" altLang="zh-CN" sz="3200" b="1">
                <a:solidFill>
                  <a:srgbClr val="FF0000"/>
                </a:solidFill>
                <a:latin typeface="楷体" panose="02010609060101010101" charset="-122"/>
                <a:ea typeface="楷体" panose="02010609060101010101" charset="-122"/>
              </a:rPr>
              <a:t>——1853</a:t>
            </a:r>
            <a:r>
              <a:rPr lang="zh-CN" altLang="en-US" sz="3200" b="1">
                <a:solidFill>
                  <a:srgbClr val="FF0000"/>
                </a:solidFill>
                <a:latin typeface="楷体" panose="02010609060101010101" charset="-122"/>
                <a:ea typeface="楷体" panose="02010609060101010101" charset="-122"/>
              </a:rPr>
              <a:t>年东王杨秀清给英国公使的诰谕</a:t>
            </a:r>
            <a:endParaRPr lang="zh-CN" altLang="en-US" sz="3200" b="1">
              <a:solidFill>
                <a:srgbClr val="FF0000"/>
              </a:solidFill>
              <a:latin typeface="楷体" panose="02010609060101010101" charset="-122"/>
              <a:ea typeface="楷体" panose="02010609060101010101" charset="-122"/>
            </a:endParaRPr>
          </a:p>
        </p:txBody>
      </p:sp>
      <p:sp>
        <p:nvSpPr>
          <p:cNvPr id="10" name="文本框 9"/>
          <p:cNvSpPr txBox="1"/>
          <p:nvPr/>
        </p:nvSpPr>
        <p:spPr>
          <a:xfrm>
            <a:off x="2160905" y="2628900"/>
            <a:ext cx="5492750" cy="52197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p>
            <a:pPr algn="ctr"/>
            <a:r>
              <a:rPr lang="zh-CN" altLang="en-US" sz="2800" b="1"/>
              <a:t>肩负起反抗外来侵略的时代任务</a:t>
            </a:r>
            <a:endParaRPr lang="zh-CN" altLang="en-US" sz="2800" b="1"/>
          </a:p>
        </p:txBody>
      </p:sp>
      <p:sp>
        <p:nvSpPr>
          <p:cNvPr id="2" name="文本框 1"/>
          <p:cNvSpPr txBox="1"/>
          <p:nvPr/>
        </p:nvSpPr>
        <p:spPr>
          <a:xfrm>
            <a:off x="2160905" y="3298190"/>
            <a:ext cx="5492750" cy="52197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p>
            <a:pPr algn="ctr"/>
            <a:r>
              <a:rPr lang="zh-CN" altLang="en-US" sz="2800" b="1"/>
              <a:t>对外关系上仍然具有盲目性</a:t>
            </a:r>
            <a:endParaRPr lang="zh-CN" altLang="en-US" sz="2800" b="1"/>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linds(horizont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10" grpId="0" bldLvl="0" animBg="1"/>
      <p:bldP spid="2"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22860" y="5715"/>
            <a:ext cx="9172575" cy="6833235"/>
          </a:xfrm>
        </p:spPr>
        <p:txBody>
          <a:bodyPr/>
          <a:p>
            <a:r>
              <a:rPr lang="zh-CN" altLang="en-US" sz="3200" b="1">
                <a:latin typeface="微软雅黑" panose="020B0503020204020204" charset="-122"/>
                <a:ea typeface="微软雅黑" panose="020B0503020204020204" charset="-122"/>
                <a:sym typeface="+mn-ea"/>
              </a:rPr>
              <a:t>一、太平天国运动的主要史实</a:t>
            </a:r>
            <a:endParaRPr lang="zh-CN" altLang="en-US" sz="3200" b="1">
              <a:latin typeface="微软雅黑" panose="020B0503020204020204" charset="-122"/>
              <a:ea typeface="微软雅黑" panose="020B0503020204020204" charset="-122"/>
              <a:sym typeface="+mn-ea"/>
            </a:endParaRPr>
          </a:p>
          <a:p>
            <a:r>
              <a:rPr lang="zh-CN" altLang="en-US" sz="3200" b="1">
                <a:latin typeface="微软雅黑" panose="020B0503020204020204" charset="-122"/>
                <a:ea typeface="微软雅黑" panose="020B0503020204020204" charset="-122"/>
                <a:sym typeface="+mn-ea"/>
              </a:rPr>
              <a:t>二、太平天国运动的启示</a:t>
            </a:r>
            <a:endParaRPr lang="zh-CN" altLang="en-US" sz="3200" b="1">
              <a:latin typeface="微软雅黑" panose="020B0503020204020204" charset="-122"/>
              <a:ea typeface="微软雅黑" panose="020B0503020204020204" charset="-122"/>
              <a:sym typeface="+mn-ea"/>
            </a:endParaRPr>
          </a:p>
          <a:p>
            <a:r>
              <a:rPr lang="zh-CN" altLang="en-US" sz="3200" b="1">
                <a:latin typeface="微软雅黑" panose="020B0503020204020204" charset="-122"/>
                <a:ea typeface="微软雅黑" panose="020B0503020204020204" charset="-122"/>
                <a:sym typeface="+mn-ea"/>
              </a:rPr>
              <a:t>问题</a:t>
            </a:r>
            <a:r>
              <a:rPr lang="en-US" altLang="zh-CN" sz="3200" b="1">
                <a:latin typeface="微软雅黑" panose="020B0503020204020204" charset="-122"/>
                <a:ea typeface="微软雅黑" panose="020B0503020204020204" charset="-122"/>
                <a:sym typeface="+mn-ea"/>
              </a:rPr>
              <a:t>1</a:t>
            </a:r>
            <a:r>
              <a:rPr lang="zh-CN" altLang="en-US" sz="3200" b="1">
                <a:latin typeface="微软雅黑" panose="020B0503020204020204" charset="-122"/>
                <a:ea typeface="微软雅黑" panose="020B0503020204020204" charset="-122"/>
                <a:sym typeface="+mn-ea"/>
              </a:rPr>
              <a:t>：请依据教材内容，指出太平天国运动爆发的原因。</a:t>
            </a:r>
            <a:endParaRPr lang="zh-CN" altLang="en-US" sz="3200" b="1">
              <a:latin typeface="微软雅黑" panose="020B0503020204020204" charset="-122"/>
              <a:ea typeface="微软雅黑" panose="020B0503020204020204" charset="-122"/>
            </a:endParaRPr>
          </a:p>
          <a:p>
            <a:r>
              <a:rPr lang="zh-CN" altLang="en-US" sz="3200" b="1">
                <a:latin typeface="微软雅黑" panose="020B0503020204020204" charset="-122"/>
                <a:ea typeface="微软雅黑" panose="020B0503020204020204" charset="-122"/>
              </a:rPr>
              <a:t>问题</a:t>
            </a:r>
            <a:r>
              <a:rPr lang="en-US" sz="3200" b="1">
                <a:latin typeface="微软雅黑" panose="020B0503020204020204" charset="-122"/>
                <a:ea typeface="微软雅黑" panose="020B0503020204020204" charset="-122"/>
              </a:rPr>
              <a:t>2</a:t>
            </a:r>
            <a:r>
              <a:rPr lang="zh-CN" altLang="en-US" sz="3200" b="1">
                <a:latin typeface="微软雅黑" panose="020B0503020204020204" charset="-122"/>
                <a:ea typeface="微软雅黑" panose="020B0503020204020204" charset="-122"/>
              </a:rPr>
              <a:t>：</a:t>
            </a:r>
            <a:r>
              <a:rPr lang="en-US" altLang="zh-CN" sz="3200" b="1">
                <a:effectLst/>
                <a:latin typeface="微软雅黑" panose="020B0503020204020204" charset="-122"/>
                <a:ea typeface="微软雅黑" panose="020B0503020204020204" charset="-122"/>
                <a:sym typeface="+mn-ea"/>
              </a:rPr>
              <a:t>太平天国运动与历次农民</a:t>
            </a:r>
            <a:r>
              <a:rPr lang="zh-CN" altLang="en-US" sz="3200" b="1">
                <a:effectLst/>
                <a:latin typeface="微软雅黑" panose="020B0503020204020204" charset="-122"/>
                <a:ea typeface="微软雅黑" panose="020B0503020204020204" charset="-122"/>
                <a:sym typeface="+mn-ea"/>
              </a:rPr>
              <a:t>运动</a:t>
            </a:r>
            <a:r>
              <a:rPr lang="en-US" altLang="zh-CN" sz="3200" b="1">
                <a:effectLst/>
                <a:latin typeface="微软雅黑" panose="020B0503020204020204" charset="-122"/>
                <a:ea typeface="微软雅黑" panose="020B0503020204020204" charset="-122"/>
                <a:sym typeface="+mn-ea"/>
              </a:rPr>
              <a:t>有何</a:t>
            </a:r>
            <a:r>
              <a:rPr lang="zh-CN" altLang="en-US" sz="3200" b="1">
                <a:effectLst/>
                <a:latin typeface="微软雅黑" panose="020B0503020204020204" charset="-122"/>
                <a:ea typeface="微软雅黑" panose="020B0503020204020204" charset="-122"/>
                <a:sym typeface="+mn-ea"/>
              </a:rPr>
              <a:t>不</a:t>
            </a:r>
            <a:r>
              <a:rPr lang="en-US" altLang="zh-CN" sz="3200" b="1">
                <a:effectLst/>
                <a:latin typeface="微软雅黑" panose="020B0503020204020204" charset="-122"/>
                <a:ea typeface="微软雅黑" panose="020B0503020204020204" charset="-122"/>
                <a:sym typeface="+mn-ea"/>
              </a:rPr>
              <a:t>同</a:t>
            </a:r>
            <a:r>
              <a:rPr lang="zh-CN" altLang="en-US" sz="3200" b="1">
                <a:effectLst/>
                <a:latin typeface="微软雅黑" panose="020B0503020204020204" charset="-122"/>
                <a:ea typeface="微软雅黑" panose="020B0503020204020204" charset="-122"/>
                <a:sym typeface="+mn-ea"/>
              </a:rPr>
              <a:t>？</a:t>
            </a:r>
            <a:endParaRPr lang="zh-CN" altLang="en-US" sz="3200" b="1">
              <a:effectLst/>
              <a:latin typeface="微软雅黑" panose="020B0503020204020204" charset="-122"/>
              <a:ea typeface="微软雅黑" panose="020B0503020204020204" charset="-122"/>
              <a:sym typeface="+mn-ea"/>
            </a:endParaRPr>
          </a:p>
          <a:p>
            <a:r>
              <a:rPr lang="zh-CN" altLang="en-US" sz="3200" b="1">
                <a:effectLst/>
                <a:latin typeface="微软雅黑" panose="020B0503020204020204" charset="-122"/>
                <a:ea typeface="微软雅黑" panose="020B0503020204020204" charset="-122"/>
                <a:sym typeface="+mn-ea"/>
              </a:rPr>
              <a:t>问题</a:t>
            </a:r>
            <a:r>
              <a:rPr lang="en-US" altLang="zh-CN" sz="3200" b="1">
                <a:effectLst/>
                <a:latin typeface="微软雅黑" panose="020B0503020204020204" charset="-122"/>
                <a:ea typeface="微软雅黑" panose="020B0503020204020204" charset="-122"/>
                <a:sym typeface="+mn-ea"/>
              </a:rPr>
              <a:t>3</a:t>
            </a:r>
            <a:r>
              <a:rPr lang="zh-CN" altLang="en-US" sz="3200" b="1">
                <a:effectLst/>
                <a:latin typeface="微软雅黑" panose="020B0503020204020204" charset="-122"/>
                <a:ea typeface="微软雅黑" panose="020B0503020204020204" charset="-122"/>
                <a:sym typeface="+mn-ea"/>
              </a:rPr>
              <a:t>：天平天国运动失败的原因。</a:t>
            </a:r>
            <a:endParaRPr lang="zh-CN" altLang="en-US" sz="3200" b="1">
              <a:effectLst/>
              <a:latin typeface="微软雅黑" panose="020B0503020204020204" charset="-122"/>
              <a:ea typeface="微软雅黑" panose="020B0503020204020204" charset="-122"/>
              <a:sym typeface="+mn-ea"/>
            </a:endParaRPr>
          </a:p>
          <a:p>
            <a:endParaRPr lang="en-US" altLang="zh-CN" sz="3200" b="1">
              <a:effectLst/>
              <a:latin typeface="微软雅黑" panose="020B0503020204020204" charset="-122"/>
              <a:ea typeface="微软雅黑" panose="020B0503020204020204" charset="-122"/>
              <a:sym typeface="+mn-ea"/>
            </a:endParaRPr>
          </a:p>
        </p:txBody>
      </p:sp>
      <p:sp>
        <p:nvSpPr>
          <p:cNvPr id="4" name="文本框 3"/>
          <p:cNvSpPr txBox="1"/>
          <p:nvPr/>
        </p:nvSpPr>
        <p:spPr>
          <a:xfrm>
            <a:off x="17145" y="3324860"/>
            <a:ext cx="9092565" cy="3107690"/>
          </a:xfrm>
          <a:prstGeom prst="rect">
            <a:avLst/>
          </a:prstGeom>
        </p:spPr>
        <p:style>
          <a:lnRef idx="2">
            <a:schemeClr val="dk1"/>
          </a:lnRef>
          <a:fillRef idx="1">
            <a:schemeClr val="lt1"/>
          </a:fillRef>
          <a:effectRef idx="0">
            <a:schemeClr val="dk1"/>
          </a:effectRef>
          <a:fontRef idx="minor">
            <a:schemeClr val="dk1"/>
          </a:fontRef>
        </p:style>
        <p:txBody>
          <a:bodyPr wrap="square" rtlCol="0" anchor="t">
            <a:spAutoFit/>
          </a:bodyPr>
          <a:p>
            <a:r>
              <a:rPr lang="zh-CN" altLang="en-US" sz="2800" b="1">
                <a:solidFill>
                  <a:schemeClr val="tx1"/>
                </a:solidFill>
                <a:latin typeface="黑体" panose="02010600030101010101" charset="-122"/>
                <a:ea typeface="黑体" panose="02010600030101010101" charset="-122"/>
                <a:sym typeface="+mn-ea"/>
              </a:rPr>
              <a:t>材料六：</a:t>
            </a:r>
            <a:endParaRPr lang="zh-CN" altLang="en-US" sz="2800" b="1">
              <a:solidFill>
                <a:schemeClr val="tx1"/>
              </a:solidFill>
              <a:latin typeface="黑体" panose="02010600030101010101" charset="-122"/>
              <a:ea typeface="黑体" panose="02010600030101010101" charset="-122"/>
              <a:sym typeface="+mn-ea"/>
            </a:endParaRPr>
          </a:p>
          <a:p>
            <a:r>
              <a:rPr lang="zh-CN" altLang="en-US" sz="2800" b="1">
                <a:solidFill>
                  <a:schemeClr val="tx1"/>
                </a:solidFill>
                <a:latin typeface="微软雅黑" panose="020B0503020204020204" charset="-122"/>
                <a:ea typeface="微软雅黑" panose="020B0503020204020204" charset="-122"/>
                <a:sym typeface="+mn-ea"/>
              </a:rPr>
              <a:t>       </a:t>
            </a:r>
            <a:r>
              <a:rPr lang="zh-CN" altLang="en-US" sz="2800" b="1">
                <a:solidFill>
                  <a:srgbClr val="FF0000"/>
                </a:solidFill>
                <a:latin typeface="楷体" panose="02010609060101010101" charset="-122"/>
                <a:ea typeface="楷体" panose="02010609060101010101" charset="-122"/>
                <a:sym typeface="+mn-ea"/>
              </a:rPr>
              <a:t>夫首逆数人起自草莽结盟，寝室必俱，情同骨肉</a:t>
            </a:r>
            <a:r>
              <a:rPr lang="en-US" altLang="zh-CN" sz="2800" b="1">
                <a:solidFill>
                  <a:srgbClr val="FF0000"/>
                </a:solidFill>
                <a:latin typeface="楷体" panose="02010609060101010101" charset="-122"/>
                <a:ea typeface="楷体" panose="02010609060101010101" charset="-122"/>
                <a:sym typeface="+mn-ea"/>
              </a:rPr>
              <a:t>...</a:t>
            </a:r>
            <a:r>
              <a:rPr lang="zh-CN" altLang="en-US" sz="2800" b="1">
                <a:solidFill>
                  <a:srgbClr val="FF0000"/>
                </a:solidFill>
                <a:latin typeface="楷体" panose="02010609060101010101" charset="-122"/>
                <a:ea typeface="楷体" panose="02010609060101010101" charset="-122"/>
                <a:sym typeface="+mn-ea"/>
              </a:rPr>
              <a:t>今踞江宁（南京），为繁华迷惑，养尊处优</a:t>
            </a:r>
            <a:r>
              <a:rPr lang="en-US" altLang="zh-CN" sz="2800" b="1">
                <a:solidFill>
                  <a:srgbClr val="FF0000"/>
                </a:solidFill>
                <a:latin typeface="楷体" panose="02010609060101010101" charset="-122"/>
                <a:ea typeface="楷体" panose="02010609060101010101" charset="-122"/>
                <a:sym typeface="+mn-ea"/>
              </a:rPr>
              <a:t>...</a:t>
            </a:r>
            <a:r>
              <a:rPr lang="zh-CN" altLang="en-US" sz="2800" b="1">
                <a:solidFill>
                  <a:srgbClr val="FF0000"/>
                </a:solidFill>
                <a:latin typeface="楷体" panose="02010609060101010101" charset="-122"/>
                <a:ea typeface="楷体" panose="02010609060101010101" charset="-122"/>
                <a:sym typeface="+mn-ea"/>
              </a:rPr>
              <a:t>乃彼此暌隔，猜忌日生。</a:t>
            </a:r>
            <a:r>
              <a:rPr lang="en-US" altLang="zh-CN" sz="2800" b="1">
                <a:solidFill>
                  <a:srgbClr val="FF0000"/>
                </a:solidFill>
                <a:latin typeface="楷体" panose="02010609060101010101" charset="-122"/>
                <a:ea typeface="楷体" panose="02010609060101010101" charset="-122"/>
                <a:sym typeface="+mn-ea"/>
              </a:rPr>
              <a:t>   </a:t>
            </a:r>
            <a:endParaRPr lang="en-US" altLang="zh-CN" sz="2800" b="1">
              <a:solidFill>
                <a:srgbClr val="FF0000"/>
              </a:solidFill>
              <a:latin typeface="楷体" panose="02010609060101010101" charset="-122"/>
              <a:ea typeface="楷体" panose="02010609060101010101" charset="-122"/>
              <a:sym typeface="+mn-ea"/>
            </a:endParaRPr>
          </a:p>
          <a:p>
            <a:r>
              <a:rPr lang="en-US" altLang="zh-CN" sz="2800" b="1">
                <a:solidFill>
                  <a:srgbClr val="FF0000"/>
                </a:solidFill>
                <a:latin typeface="楷体" panose="02010609060101010101" charset="-122"/>
                <a:ea typeface="楷体" panose="02010609060101010101" charset="-122"/>
                <a:sym typeface="+mn-ea"/>
              </a:rPr>
              <a:t>    凡一切孔孟诸子百家妖书邪说者尽行焚除...凡一切妖书，如有敢念诵教习者，一概皆斩。                 </a:t>
            </a:r>
            <a:endParaRPr lang="en-US" altLang="zh-CN" sz="2800" b="1">
              <a:solidFill>
                <a:srgbClr val="FF0000"/>
              </a:solidFill>
              <a:latin typeface="楷体" panose="02010609060101010101" charset="-122"/>
              <a:ea typeface="楷体" panose="02010609060101010101" charset="-122"/>
              <a:sym typeface="+mn-ea"/>
            </a:endParaRPr>
          </a:p>
          <a:p>
            <a:pPr algn="r"/>
            <a:r>
              <a:rPr lang="en-US" altLang="zh-CN" sz="2800" b="1">
                <a:solidFill>
                  <a:srgbClr val="FF0000"/>
                </a:solidFill>
                <a:latin typeface="楷体" panose="02010609060101010101" charset="-122"/>
                <a:ea typeface="楷体" panose="02010609060101010101" charset="-122"/>
                <a:sym typeface="+mn-ea"/>
              </a:rPr>
              <a:t>                       ——</a:t>
            </a:r>
            <a:r>
              <a:rPr lang="zh-CN" altLang="en-US" sz="2800" b="1">
                <a:solidFill>
                  <a:srgbClr val="FF0000"/>
                </a:solidFill>
                <a:latin typeface="楷体" panose="02010609060101010101" charset="-122"/>
                <a:ea typeface="楷体" panose="02010609060101010101" charset="-122"/>
                <a:sym typeface="+mn-ea"/>
              </a:rPr>
              <a:t>（清）张德坚《贼情汇纂》</a:t>
            </a:r>
            <a:endParaRPr lang="zh-CN" altLang="en-US" sz="2800" b="1">
              <a:solidFill>
                <a:srgbClr val="FF0000"/>
              </a:solidFill>
              <a:latin typeface="楷体" panose="02010609060101010101" charset="-122"/>
              <a:ea typeface="楷体" panose="02010609060101010101" charset="-122"/>
              <a:sym typeface="+mn-ea"/>
            </a:endParaRPr>
          </a:p>
        </p:txBody>
      </p:sp>
      <p:sp>
        <p:nvSpPr>
          <p:cNvPr id="10" name="文本框 9"/>
          <p:cNvSpPr txBox="1"/>
          <p:nvPr/>
        </p:nvSpPr>
        <p:spPr>
          <a:xfrm>
            <a:off x="1416050" y="3324860"/>
            <a:ext cx="3747770" cy="52197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p>
            <a:pPr algn="ctr"/>
            <a:r>
              <a:rPr lang="zh-CN" altLang="en-US" sz="2800" b="1"/>
              <a:t>领导集团的蜕化腐朽</a:t>
            </a:r>
            <a:endParaRPr lang="zh-CN" altLang="en-US" sz="2800" b="1"/>
          </a:p>
        </p:txBody>
      </p:sp>
      <p:sp>
        <p:nvSpPr>
          <p:cNvPr id="6" name="文本框 5"/>
          <p:cNvSpPr txBox="1"/>
          <p:nvPr/>
        </p:nvSpPr>
        <p:spPr>
          <a:xfrm>
            <a:off x="1085215" y="5910580"/>
            <a:ext cx="3747770" cy="52197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p>
            <a:pPr algn="ctr"/>
            <a:r>
              <a:rPr lang="zh-CN" altLang="en-US" sz="2800" b="1"/>
              <a:t>破坏性的文化政策</a:t>
            </a:r>
            <a:endParaRPr lang="zh-CN" altLang="en-US" sz="2800" b="1"/>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10" grpId="0" bldLvl="0" animBg="1"/>
      <p:bldP spid="6"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文本框 5"/>
          <p:cNvSpPr txBox="1"/>
          <p:nvPr/>
        </p:nvSpPr>
        <p:spPr>
          <a:xfrm>
            <a:off x="224790" y="1475105"/>
            <a:ext cx="8642350" cy="3505200"/>
          </a:xfrm>
          <a:prstGeom prst="rect">
            <a:avLst/>
          </a:prstGeom>
        </p:spPr>
        <p:style>
          <a:lnRef idx="2">
            <a:schemeClr val="dk1"/>
          </a:lnRef>
          <a:fillRef idx="1">
            <a:schemeClr val="lt1"/>
          </a:fillRef>
          <a:effectRef idx="0">
            <a:schemeClr val="dk1"/>
          </a:effectRef>
          <a:fontRef idx="minor">
            <a:schemeClr val="dk1"/>
          </a:fontRef>
        </p:style>
        <p:txBody>
          <a:bodyPr wrap="square" rtlCol="0" anchor="t">
            <a:spAutoFit/>
          </a:bodyPr>
          <a:p>
            <a:r>
              <a:rPr lang="zh-CN" altLang="en-US" sz="3200" b="1">
                <a:solidFill>
                  <a:schemeClr val="tx1"/>
                </a:solidFill>
                <a:latin typeface="楷体" panose="02010609060101010101" charset="-122"/>
                <a:ea typeface="楷体" panose="02010609060101010101" charset="-122"/>
                <a:sym typeface="+mn-ea"/>
              </a:rPr>
              <a:t>有人说：</a:t>
            </a:r>
            <a:r>
              <a:rPr lang="zh-CN" altLang="en-US" sz="3200" b="1">
                <a:solidFill>
                  <a:srgbClr val="FF0000"/>
                </a:solidFill>
                <a:effectLst>
                  <a:outerShdw blurRad="38100" dist="38100" dir="2700000" algn="tl">
                    <a:srgbClr val="000000">
                      <a:alpha val="43137"/>
                    </a:srgbClr>
                  </a:outerShdw>
                </a:effectLst>
                <a:latin typeface="楷体" panose="02010609060101010101" charset="-122"/>
                <a:ea typeface="楷体" panose="02010609060101010101" charset="-122"/>
                <a:sym typeface="+mn-ea"/>
              </a:rPr>
              <a:t>天国的悲剧不仅在于他们行动上的失败，更在于他们借助宗教猛烈冲击传统却不能借助宗教而摆脱传统的轮回。因此，农民本身依托旧的生产方式是无法实现新的时代要求的，缺乏正确的思想领导，迅速腐化退变，未能认识到列强的本质，这些都可算作对农民阶级局限性的理解。</a:t>
            </a:r>
            <a:endParaRPr lang="zh-CN" altLang="en-US" sz="2800" b="1">
              <a:solidFill>
                <a:schemeClr val="tx1"/>
              </a:solidFill>
              <a:effectLst>
                <a:outerShdw blurRad="38100" dist="38100" dir="2700000" algn="tl">
                  <a:srgbClr val="000000">
                    <a:alpha val="43137"/>
                  </a:srgbClr>
                </a:outerShdw>
              </a:effectLst>
              <a:latin typeface="楷体" panose="02010609060101010101" charset="-122"/>
              <a:ea typeface="楷体" panose="02010609060101010101" charset="-122"/>
              <a:sym typeface="+mn-ea"/>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22860" y="5715"/>
            <a:ext cx="9172575" cy="6833235"/>
          </a:xfrm>
        </p:spPr>
        <p:txBody>
          <a:bodyPr/>
          <a:p>
            <a:r>
              <a:rPr lang="zh-CN" altLang="en-US" sz="3200" b="1">
                <a:latin typeface="微软雅黑" panose="020B0503020204020204" charset="-122"/>
                <a:ea typeface="微软雅黑" panose="020B0503020204020204" charset="-122"/>
                <a:sym typeface="+mn-ea"/>
              </a:rPr>
              <a:t>一、太平天国运动的主要史实</a:t>
            </a:r>
            <a:endParaRPr lang="zh-CN" altLang="en-US" sz="3200" b="1">
              <a:latin typeface="微软雅黑" panose="020B0503020204020204" charset="-122"/>
              <a:ea typeface="微软雅黑" panose="020B0503020204020204" charset="-122"/>
              <a:sym typeface="+mn-ea"/>
            </a:endParaRPr>
          </a:p>
          <a:p>
            <a:r>
              <a:rPr lang="zh-CN" altLang="en-US" sz="3200" b="1">
                <a:latin typeface="微软雅黑" panose="020B0503020204020204" charset="-122"/>
                <a:ea typeface="微软雅黑" panose="020B0503020204020204" charset="-122"/>
                <a:sym typeface="+mn-ea"/>
              </a:rPr>
              <a:t>二、太平天国运动的启示</a:t>
            </a:r>
            <a:endParaRPr lang="zh-CN" altLang="en-US" sz="3200" b="1">
              <a:latin typeface="微软雅黑" panose="020B0503020204020204" charset="-122"/>
              <a:ea typeface="微软雅黑" panose="020B0503020204020204" charset="-122"/>
              <a:sym typeface="+mn-ea"/>
            </a:endParaRPr>
          </a:p>
          <a:p>
            <a:r>
              <a:rPr lang="zh-CN" altLang="en-US" sz="3200" b="1">
                <a:latin typeface="微软雅黑" panose="020B0503020204020204" charset="-122"/>
                <a:ea typeface="微软雅黑" panose="020B0503020204020204" charset="-122"/>
                <a:sym typeface="+mn-ea"/>
              </a:rPr>
              <a:t>问题</a:t>
            </a:r>
            <a:r>
              <a:rPr lang="en-US" altLang="zh-CN" sz="3200" b="1">
                <a:latin typeface="微软雅黑" panose="020B0503020204020204" charset="-122"/>
                <a:ea typeface="微软雅黑" panose="020B0503020204020204" charset="-122"/>
                <a:sym typeface="+mn-ea"/>
              </a:rPr>
              <a:t>1</a:t>
            </a:r>
            <a:r>
              <a:rPr lang="zh-CN" altLang="en-US" sz="3200" b="1">
                <a:latin typeface="微软雅黑" panose="020B0503020204020204" charset="-122"/>
                <a:ea typeface="微软雅黑" panose="020B0503020204020204" charset="-122"/>
                <a:sym typeface="+mn-ea"/>
              </a:rPr>
              <a:t>：请依据教材内容，指出太平天国运动爆发的原因。</a:t>
            </a:r>
            <a:endParaRPr lang="zh-CN" altLang="en-US" sz="3200" b="1">
              <a:latin typeface="微软雅黑" panose="020B0503020204020204" charset="-122"/>
              <a:ea typeface="微软雅黑" panose="020B0503020204020204" charset="-122"/>
            </a:endParaRPr>
          </a:p>
          <a:p>
            <a:r>
              <a:rPr lang="zh-CN" altLang="en-US" sz="3200" b="1">
                <a:latin typeface="微软雅黑" panose="020B0503020204020204" charset="-122"/>
                <a:ea typeface="微软雅黑" panose="020B0503020204020204" charset="-122"/>
              </a:rPr>
              <a:t>问题</a:t>
            </a:r>
            <a:r>
              <a:rPr lang="en-US" sz="3200" b="1">
                <a:latin typeface="微软雅黑" panose="020B0503020204020204" charset="-122"/>
                <a:ea typeface="微软雅黑" panose="020B0503020204020204" charset="-122"/>
              </a:rPr>
              <a:t>2</a:t>
            </a:r>
            <a:r>
              <a:rPr lang="zh-CN" altLang="en-US" sz="3200" b="1">
                <a:latin typeface="微软雅黑" panose="020B0503020204020204" charset="-122"/>
                <a:ea typeface="微软雅黑" panose="020B0503020204020204" charset="-122"/>
              </a:rPr>
              <a:t>：</a:t>
            </a:r>
            <a:r>
              <a:rPr lang="en-US" altLang="zh-CN" sz="3200" b="1">
                <a:effectLst/>
                <a:latin typeface="微软雅黑" panose="020B0503020204020204" charset="-122"/>
                <a:ea typeface="微软雅黑" panose="020B0503020204020204" charset="-122"/>
                <a:sym typeface="+mn-ea"/>
              </a:rPr>
              <a:t>太平天国运动与历次农民</a:t>
            </a:r>
            <a:r>
              <a:rPr lang="zh-CN" altLang="en-US" sz="3200" b="1">
                <a:effectLst/>
                <a:latin typeface="微软雅黑" panose="020B0503020204020204" charset="-122"/>
                <a:ea typeface="微软雅黑" panose="020B0503020204020204" charset="-122"/>
                <a:sym typeface="+mn-ea"/>
              </a:rPr>
              <a:t>运动</a:t>
            </a:r>
            <a:r>
              <a:rPr lang="en-US" altLang="zh-CN" sz="3200" b="1">
                <a:effectLst/>
                <a:latin typeface="微软雅黑" panose="020B0503020204020204" charset="-122"/>
                <a:ea typeface="微软雅黑" panose="020B0503020204020204" charset="-122"/>
                <a:sym typeface="+mn-ea"/>
              </a:rPr>
              <a:t>有何</a:t>
            </a:r>
            <a:r>
              <a:rPr lang="zh-CN" altLang="en-US" sz="3200" b="1">
                <a:effectLst/>
                <a:latin typeface="微软雅黑" panose="020B0503020204020204" charset="-122"/>
                <a:ea typeface="微软雅黑" panose="020B0503020204020204" charset="-122"/>
                <a:sym typeface="+mn-ea"/>
              </a:rPr>
              <a:t>不</a:t>
            </a:r>
            <a:r>
              <a:rPr lang="en-US" altLang="zh-CN" sz="3200" b="1">
                <a:effectLst/>
                <a:latin typeface="微软雅黑" panose="020B0503020204020204" charset="-122"/>
                <a:ea typeface="微软雅黑" panose="020B0503020204020204" charset="-122"/>
                <a:sym typeface="+mn-ea"/>
              </a:rPr>
              <a:t>同</a:t>
            </a:r>
            <a:r>
              <a:rPr lang="zh-CN" altLang="en-US" sz="3200" b="1">
                <a:effectLst/>
                <a:latin typeface="微软雅黑" panose="020B0503020204020204" charset="-122"/>
                <a:ea typeface="微软雅黑" panose="020B0503020204020204" charset="-122"/>
                <a:sym typeface="+mn-ea"/>
              </a:rPr>
              <a:t>？</a:t>
            </a:r>
            <a:endParaRPr lang="zh-CN" altLang="en-US" sz="3200" b="1">
              <a:effectLst/>
              <a:latin typeface="微软雅黑" panose="020B0503020204020204" charset="-122"/>
              <a:ea typeface="微软雅黑" panose="020B0503020204020204" charset="-122"/>
              <a:sym typeface="+mn-ea"/>
            </a:endParaRPr>
          </a:p>
          <a:p>
            <a:r>
              <a:rPr lang="zh-CN" altLang="en-US" sz="3200" b="1">
                <a:effectLst/>
                <a:latin typeface="微软雅黑" panose="020B0503020204020204" charset="-122"/>
                <a:ea typeface="微软雅黑" panose="020B0503020204020204" charset="-122"/>
                <a:sym typeface="+mn-ea"/>
              </a:rPr>
              <a:t>问题</a:t>
            </a:r>
            <a:r>
              <a:rPr lang="en-US" altLang="zh-CN" sz="3200" b="1">
                <a:effectLst/>
                <a:latin typeface="微软雅黑" panose="020B0503020204020204" charset="-122"/>
                <a:ea typeface="微软雅黑" panose="020B0503020204020204" charset="-122"/>
                <a:sym typeface="+mn-ea"/>
              </a:rPr>
              <a:t>3</a:t>
            </a:r>
            <a:r>
              <a:rPr lang="zh-CN" altLang="en-US" sz="3200" b="1">
                <a:effectLst/>
                <a:latin typeface="微软雅黑" panose="020B0503020204020204" charset="-122"/>
                <a:ea typeface="微软雅黑" panose="020B0503020204020204" charset="-122"/>
                <a:sym typeface="+mn-ea"/>
              </a:rPr>
              <a:t>：天平天国运动失败的原因。</a:t>
            </a:r>
            <a:endParaRPr lang="zh-CN" altLang="en-US" sz="3200" b="1">
              <a:effectLst/>
              <a:latin typeface="微软雅黑" panose="020B0503020204020204" charset="-122"/>
              <a:ea typeface="微软雅黑" panose="020B0503020204020204" charset="-122"/>
              <a:sym typeface="+mn-ea"/>
            </a:endParaRPr>
          </a:p>
          <a:p>
            <a:r>
              <a:rPr lang="zh-CN" altLang="en-US" sz="3200" b="1">
                <a:effectLst/>
                <a:latin typeface="微软雅黑" panose="020B0503020204020204" charset="-122"/>
                <a:ea typeface="微软雅黑" panose="020B0503020204020204" charset="-122"/>
                <a:sym typeface="+mn-ea"/>
              </a:rPr>
              <a:t>问题</a:t>
            </a:r>
            <a:r>
              <a:rPr lang="en-US" altLang="zh-CN" sz="3200" b="1">
                <a:effectLst/>
                <a:latin typeface="微软雅黑" panose="020B0503020204020204" charset="-122"/>
                <a:ea typeface="微软雅黑" panose="020B0503020204020204" charset="-122"/>
                <a:sym typeface="+mn-ea"/>
              </a:rPr>
              <a:t>4</a:t>
            </a:r>
            <a:r>
              <a:rPr lang="zh-CN" altLang="en-US" sz="3200" b="1">
                <a:effectLst/>
                <a:latin typeface="微软雅黑" panose="020B0503020204020204" charset="-122"/>
                <a:ea typeface="微软雅黑" panose="020B0503020204020204" charset="-122"/>
                <a:sym typeface="+mn-ea"/>
              </a:rPr>
              <a:t>：如何评价太平天国运动？</a:t>
            </a:r>
            <a:endParaRPr lang="zh-CN" altLang="en-US" sz="3200" b="1">
              <a:effectLst/>
              <a:latin typeface="微软雅黑" panose="020B0503020204020204" charset="-122"/>
              <a:ea typeface="微软雅黑" panose="020B0503020204020204" charset="-122"/>
              <a:sym typeface="+mn-ea"/>
            </a:endParaRPr>
          </a:p>
          <a:p>
            <a:endParaRPr lang="en-US" altLang="zh-CN" sz="3200" b="1">
              <a:effectLst/>
              <a:latin typeface="微软雅黑" panose="020B0503020204020204" charset="-122"/>
              <a:ea typeface="微软雅黑" panose="020B0503020204020204" charset="-122"/>
              <a:sym typeface="+mn-ea"/>
            </a:endParaRPr>
          </a:p>
        </p:txBody>
      </p:sp>
      <p:sp>
        <p:nvSpPr>
          <p:cNvPr id="100" name="文本框 99"/>
          <p:cNvSpPr txBox="1"/>
          <p:nvPr/>
        </p:nvSpPr>
        <p:spPr>
          <a:xfrm>
            <a:off x="105410" y="4114165"/>
            <a:ext cx="8933180" cy="2553335"/>
          </a:xfrm>
          <a:prstGeom prst="rect">
            <a:avLst/>
          </a:prstGeom>
        </p:spPr>
        <p:style>
          <a:lnRef idx="2">
            <a:schemeClr val="dk1"/>
          </a:lnRef>
          <a:fillRef idx="1">
            <a:schemeClr val="lt1"/>
          </a:fillRef>
          <a:effectRef idx="0">
            <a:schemeClr val="dk1"/>
          </a:effectRef>
          <a:fontRef idx="minor">
            <a:schemeClr val="dk1"/>
          </a:fontRef>
        </p:style>
        <p:txBody>
          <a:bodyPr wrap="square">
            <a:spAutoFit/>
          </a:bodyPr>
          <a:p>
            <a:pPr indent="0" algn="l"/>
            <a:r>
              <a:rPr lang="zh-CN" altLang="en-US" sz="2800" b="1">
                <a:latin typeface="黑体" panose="02010600030101010101" charset="-122"/>
                <a:ea typeface="黑体" panose="02010600030101010101" charset="-122"/>
                <a:cs typeface="楷体" panose="02010609060101010101" charset="-122"/>
              </a:rPr>
              <a:t>材料八：</a:t>
            </a:r>
            <a:endParaRPr lang="zh-CN" altLang="en-US" sz="2800" b="1">
              <a:latin typeface="黑体" panose="02010600030101010101" charset="-122"/>
              <a:ea typeface="黑体" panose="02010600030101010101" charset="-122"/>
              <a:cs typeface="楷体" panose="02010609060101010101" charset="-122"/>
            </a:endParaRPr>
          </a:p>
          <a:p>
            <a:pPr indent="0" algn="l"/>
            <a:r>
              <a:rPr lang="zh-CN" altLang="en-US" sz="2800" b="1">
                <a:latin typeface="楷体" panose="02010609060101010101" charset="-122"/>
                <a:ea typeface="楷体" panose="02010609060101010101" charset="-122"/>
                <a:cs typeface="楷体" panose="02010609060101010101" charset="-122"/>
              </a:rPr>
              <a:t>    以中国传统文化中最落后、最腐朽、最野蛮部分为基础，吸收外来宗教的极端迷信的内容与形式拼凑而成的</a:t>
            </a:r>
            <a:r>
              <a:rPr lang="en-US" altLang="zh-CN" sz="2800" b="1">
                <a:latin typeface="楷体" panose="02010609060101010101" charset="-122"/>
                <a:ea typeface="楷体" panose="02010609060101010101" charset="-122"/>
                <a:cs typeface="楷体" panose="02010609060101010101" charset="-122"/>
              </a:rPr>
              <a:t>……</a:t>
            </a:r>
            <a:r>
              <a:rPr lang="zh-CN" altLang="en-US" sz="2800" b="1">
                <a:latin typeface="楷体" panose="02010609060101010101" charset="-122"/>
                <a:ea typeface="楷体" panose="02010609060101010101" charset="-122"/>
                <a:cs typeface="楷体" panose="02010609060101010101" charset="-122"/>
              </a:rPr>
              <a:t>洪秀全这个暴君邪教主的极端丑恶面目</a:t>
            </a:r>
            <a:r>
              <a:rPr lang="en-US" altLang="zh-CN" sz="2800" b="1">
                <a:latin typeface="楷体" panose="02010609060101010101" charset="-122"/>
                <a:ea typeface="楷体" panose="02010609060101010101" charset="-122"/>
                <a:cs typeface="楷体" panose="02010609060101010101" charset="-122"/>
              </a:rPr>
              <a:t>……</a:t>
            </a:r>
            <a:r>
              <a:rPr lang="zh-CN" altLang="en-US" sz="2800" b="1">
                <a:latin typeface="楷体" panose="02010609060101010101" charset="-122"/>
                <a:ea typeface="楷体" panose="02010609060101010101" charset="-122"/>
                <a:cs typeface="楷体" panose="02010609060101010101" charset="-122"/>
              </a:rPr>
              <a:t>是对中国空前祸害。</a:t>
            </a:r>
            <a:endParaRPr lang="zh-CN" altLang="en-US" sz="2800" b="1">
              <a:latin typeface="楷体" panose="02010609060101010101" charset="-122"/>
              <a:ea typeface="楷体" panose="02010609060101010101" charset="-122"/>
              <a:cs typeface="楷体" panose="02010609060101010101" charset="-122"/>
            </a:endParaRPr>
          </a:p>
          <a:p>
            <a:pPr indent="0" algn="r"/>
            <a:r>
              <a:rPr lang="en-US" altLang="zh-CN" sz="2000" b="1"/>
              <a:t>——</a:t>
            </a:r>
            <a:r>
              <a:rPr lang="zh-CN" altLang="en-US" sz="2000" b="1"/>
              <a:t>潘旭澜《太平天国的真相》</a:t>
            </a:r>
            <a:endParaRPr lang="zh-CN" altLang="en-US" sz="2000" b="1"/>
          </a:p>
        </p:txBody>
      </p:sp>
      <p:sp>
        <p:nvSpPr>
          <p:cNvPr id="2" name="文本框 1"/>
          <p:cNvSpPr txBox="1"/>
          <p:nvPr/>
        </p:nvSpPr>
        <p:spPr>
          <a:xfrm>
            <a:off x="105410" y="1129665"/>
            <a:ext cx="8933180" cy="2984500"/>
          </a:xfrm>
          <a:prstGeom prst="rect">
            <a:avLst/>
          </a:prstGeom>
        </p:spPr>
        <p:style>
          <a:lnRef idx="2">
            <a:schemeClr val="dk1"/>
          </a:lnRef>
          <a:fillRef idx="1">
            <a:schemeClr val="lt1"/>
          </a:fillRef>
          <a:effectRef idx="0">
            <a:schemeClr val="dk1"/>
          </a:effectRef>
          <a:fontRef idx="minor">
            <a:schemeClr val="dk1"/>
          </a:fontRef>
        </p:style>
        <p:txBody>
          <a:bodyPr wrap="square">
            <a:spAutoFit/>
          </a:bodyPr>
          <a:p>
            <a:pPr indent="0" algn="l"/>
            <a:r>
              <a:rPr lang="zh-CN" altLang="en-US" sz="2800" b="1">
                <a:latin typeface="黑体" panose="02010600030101010101" charset="-122"/>
                <a:ea typeface="黑体" panose="02010600030101010101" charset="-122"/>
                <a:cs typeface="楷体" panose="02010609060101010101" charset="-122"/>
              </a:rPr>
              <a:t>材料七：</a:t>
            </a:r>
            <a:endParaRPr lang="zh-CN" altLang="en-US" sz="2800" b="1">
              <a:latin typeface="黑体" panose="02010600030101010101" charset="-122"/>
              <a:ea typeface="黑体" panose="02010600030101010101" charset="-122"/>
              <a:cs typeface="楷体" panose="02010609060101010101" charset="-122"/>
            </a:endParaRPr>
          </a:p>
          <a:p>
            <a:pPr indent="0" algn="l"/>
            <a:r>
              <a:rPr lang="zh-CN" altLang="en-US" sz="2800" b="1">
                <a:latin typeface="楷体" panose="02010609060101010101" charset="-122"/>
                <a:ea typeface="楷体" panose="02010609060101010101" charset="-122"/>
                <a:cs typeface="楷体" panose="02010609060101010101" charset="-122"/>
              </a:rPr>
              <a:t>    在戊戌维新期间，今天起义常被康有为借来作为迫使皇帝变法的力量</a:t>
            </a:r>
            <a:r>
              <a:rPr lang="en-US" altLang="zh-CN" sz="2800" b="1">
                <a:latin typeface="楷体" panose="02010609060101010101" charset="-122"/>
                <a:ea typeface="楷体" panose="02010609060101010101" charset="-122"/>
                <a:cs typeface="楷体" panose="02010609060101010101" charset="-122"/>
              </a:rPr>
              <a:t>...</a:t>
            </a:r>
            <a:r>
              <a:rPr lang="zh-CN" altLang="en-US" sz="2800" b="1">
                <a:latin typeface="楷体" panose="02010609060101010101" charset="-122"/>
                <a:ea typeface="楷体" panose="02010609060101010101" charset="-122"/>
                <a:cs typeface="楷体" panose="02010609060101010101" charset="-122"/>
              </a:rPr>
              <a:t>辛亥革命时期，孙中山自觉接受了太平天国反清的正面影响和分裂火并的反面教训；这些影响说明，太平天国在它失败以后，对中国社会的政治进程还在起促进作用。</a:t>
            </a:r>
            <a:endParaRPr lang="zh-CN" altLang="en-US" sz="2800" b="1">
              <a:latin typeface="楷体" panose="02010609060101010101" charset="-122"/>
              <a:ea typeface="楷体" panose="02010609060101010101" charset="-122"/>
              <a:cs typeface="楷体" panose="02010609060101010101" charset="-122"/>
            </a:endParaRPr>
          </a:p>
          <a:p>
            <a:pPr indent="0" algn="r"/>
            <a:r>
              <a:rPr lang="en-US" altLang="zh-CN" sz="2000" b="1">
                <a:latin typeface="楷体" panose="02010609060101010101" charset="-122"/>
                <a:ea typeface="楷体" panose="02010609060101010101" charset="-122"/>
                <a:cs typeface="楷体" panose="02010609060101010101" charset="-122"/>
              </a:rPr>
              <a:t>——</a:t>
            </a:r>
            <a:r>
              <a:rPr lang="zh-CN" altLang="en-US" sz="2000" b="1">
                <a:latin typeface="楷体" panose="02010609060101010101" charset="-122"/>
                <a:ea typeface="楷体" panose="02010609060101010101" charset="-122"/>
                <a:cs typeface="楷体" panose="02010609060101010101" charset="-122"/>
              </a:rPr>
              <a:t>陈旭麓《近代中国社会的新陈代谢》</a:t>
            </a:r>
            <a:endParaRPr lang="zh-CN" altLang="en-US" sz="2000" b="1">
              <a:latin typeface="楷体" panose="02010609060101010101" charset="-122"/>
              <a:ea typeface="楷体" panose="02010609060101010101" charset="-122"/>
              <a:cs typeface="楷体" panose="02010609060101010101" charset="-122"/>
            </a:endParaRPr>
          </a:p>
        </p:txBody>
      </p:sp>
      <p:sp>
        <p:nvSpPr>
          <p:cNvPr id="10" name="文本框 9"/>
          <p:cNvSpPr txBox="1"/>
          <p:nvPr/>
        </p:nvSpPr>
        <p:spPr>
          <a:xfrm>
            <a:off x="1774825" y="1129665"/>
            <a:ext cx="6128385" cy="52197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p>
            <a:pPr algn="ctr"/>
            <a:r>
              <a:rPr lang="zh-CN" altLang="en-US" sz="2800" b="1"/>
              <a:t>冲击了清政府的统治和旧的社会秩序</a:t>
            </a:r>
            <a:endParaRPr lang="zh-CN" altLang="en-US" sz="2800" b="1"/>
          </a:p>
        </p:txBody>
      </p:sp>
      <p:sp>
        <p:nvSpPr>
          <p:cNvPr id="4" name="文本框 3"/>
          <p:cNvSpPr txBox="1"/>
          <p:nvPr/>
        </p:nvSpPr>
        <p:spPr>
          <a:xfrm>
            <a:off x="1774825" y="1826895"/>
            <a:ext cx="6128385" cy="52197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p>
            <a:pPr algn="ctr"/>
            <a:r>
              <a:rPr lang="zh-CN" altLang="en-US" sz="2800" b="1"/>
              <a:t>为后世的反侵略求民主斗争提供借鉴</a:t>
            </a:r>
            <a:endParaRPr lang="zh-CN" altLang="en-US" sz="2800" b="1"/>
          </a:p>
        </p:txBody>
      </p:sp>
      <p:sp>
        <p:nvSpPr>
          <p:cNvPr id="5" name="文本框 4"/>
          <p:cNvSpPr txBox="1"/>
          <p:nvPr/>
        </p:nvSpPr>
        <p:spPr>
          <a:xfrm>
            <a:off x="1774825" y="4114165"/>
            <a:ext cx="6128385" cy="51816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p>
            <a:pPr algn="ctr"/>
            <a:r>
              <a:rPr lang="zh-CN" altLang="zh-CN" sz="2800" b="1"/>
              <a:t>具有一定破坏性，但观点过于极端</a:t>
            </a:r>
            <a:endParaRPr lang="zh-CN" altLang="zh-CN" sz="2800" b="1"/>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0"/>
                                        </p:tgtEl>
                                        <p:attrNameLst>
                                          <p:attrName>style.visibility</p:attrName>
                                        </p:attrNameLst>
                                      </p:cBhvr>
                                      <p:to>
                                        <p:strVal val="visible"/>
                                      </p:to>
                                    </p:set>
                                    <p:animEffect transition="in" filter="blinds(horizontal)">
                                      <p:cBhvr>
                                        <p:cTn id="22" dur="500"/>
                                        <p:tgtEl>
                                          <p:spTgt spid="10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linds(horizontal)">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bldLvl="0" animBg="1"/>
      <p:bldP spid="2" grpId="0" bldLvl="0" animBg="1"/>
      <p:bldP spid="10" grpId="0" bldLvl="0" animBg="1"/>
      <p:bldP spid="4" grpId="0" bldLvl="0" animBg="1"/>
      <p:bldP spid="5"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0955" y="1309370"/>
            <a:ext cx="5628640" cy="2861310"/>
          </a:xfrm>
          <a:prstGeom prst="rect">
            <a:avLst/>
          </a:prstGeom>
          <a:noFill/>
        </p:spPr>
        <p:txBody>
          <a:bodyPr wrap="square" rtlCol="0" anchor="t">
            <a:spAutoFit/>
          </a:bodyPr>
          <a:p>
            <a:r>
              <a:rPr lang="en-US" altLang="zh-CN" sz="3200" b="1">
                <a:latin typeface="黑体" panose="02010600030101010101" charset="-122"/>
                <a:ea typeface="黑体" panose="02010600030101010101" charset="-122"/>
                <a:sym typeface="+mn-ea"/>
              </a:rPr>
              <a:t>    </a:t>
            </a:r>
            <a:r>
              <a:rPr lang="en-US" altLang="zh-CN" sz="3200" b="1">
                <a:solidFill>
                  <a:srgbClr val="FF0000"/>
                </a:solidFill>
                <a:latin typeface="黑体" panose="02010600030101010101" charset="-122"/>
                <a:ea typeface="黑体" panose="02010600030101010101" charset="-122"/>
                <a:sym typeface="+mn-ea"/>
              </a:rPr>
              <a:t>1911</a:t>
            </a:r>
            <a:r>
              <a:rPr lang="zh-CN" altLang="en-US" sz="3200" b="1">
                <a:solidFill>
                  <a:srgbClr val="FF0000"/>
                </a:solidFill>
                <a:latin typeface="黑体" panose="02010600030101010101" charset="-122"/>
                <a:ea typeface="黑体" panose="02010600030101010101" charset="-122"/>
                <a:sym typeface="+mn-ea"/>
              </a:rPr>
              <a:t>年宣统</a:t>
            </a:r>
            <a:r>
              <a:rPr lang="zh-CN" altLang="en-US" sz="3200" b="1">
                <a:latin typeface="黑体" panose="02010600030101010101" charset="-122"/>
                <a:ea typeface="黑体" panose="02010600030101010101" charset="-122"/>
                <a:sym typeface="+mn-ea"/>
              </a:rPr>
              <a:t>人口普查，太平天国战争带来的人口损失至少</a:t>
            </a:r>
            <a:r>
              <a:rPr lang="en-US" altLang="zh-CN" sz="3200" b="1">
                <a:latin typeface="黑体" panose="02010600030101010101" charset="-122"/>
                <a:ea typeface="黑体" panose="02010600030101010101" charset="-122"/>
                <a:sym typeface="+mn-ea"/>
              </a:rPr>
              <a:t>1</a:t>
            </a:r>
            <a:r>
              <a:rPr lang="zh-CN" altLang="en-US" sz="3200" b="1">
                <a:latin typeface="黑体" panose="02010600030101010101" charset="-122"/>
                <a:ea typeface="黑体" panose="02010600030101010101" charset="-122"/>
                <a:sym typeface="+mn-ea"/>
              </a:rPr>
              <a:t>亿以上，直接造成死亡人口</a:t>
            </a:r>
            <a:r>
              <a:rPr lang="en-US" altLang="zh-CN" sz="3200" b="1">
                <a:latin typeface="黑体" panose="02010600030101010101" charset="-122"/>
                <a:ea typeface="黑体" panose="02010600030101010101" charset="-122"/>
                <a:sym typeface="+mn-ea"/>
              </a:rPr>
              <a:t>7000</a:t>
            </a:r>
            <a:r>
              <a:rPr lang="zh-CN" altLang="en-US" sz="3200" b="1">
                <a:latin typeface="黑体" panose="02010600030101010101" charset="-122"/>
                <a:ea typeface="黑体" panose="02010600030101010101" charset="-122"/>
                <a:sym typeface="+mn-ea"/>
              </a:rPr>
              <a:t>万，是全人类历史上最残酷的战争</a:t>
            </a:r>
            <a:r>
              <a:rPr lang="en-US" altLang="zh-CN" sz="3200" b="1">
                <a:latin typeface="黑体" panose="02010600030101010101" charset="-122"/>
                <a:ea typeface="黑体" panose="02010600030101010101" charset="-122"/>
                <a:sym typeface="+mn-ea"/>
              </a:rPr>
              <a:t>...</a:t>
            </a:r>
            <a:endParaRPr lang="en-US" altLang="zh-CN" sz="3200" b="1">
              <a:latin typeface="黑体" panose="02010600030101010101" charset="-122"/>
              <a:ea typeface="黑体" panose="02010600030101010101" charset="-122"/>
              <a:sym typeface="+mn-ea"/>
            </a:endParaRPr>
          </a:p>
          <a:p>
            <a:pPr algn="r"/>
            <a:r>
              <a:rPr lang="en-US" altLang="zh-CN" sz="2000" b="1">
                <a:latin typeface="黑体" panose="02010600030101010101" charset="-122"/>
                <a:ea typeface="黑体" panose="02010600030101010101" charset="-122"/>
                <a:sym typeface="+mn-ea"/>
              </a:rPr>
              <a:t>——</a:t>
            </a:r>
            <a:r>
              <a:rPr lang="zh-CN" altLang="en-US" sz="2000" b="1">
                <a:latin typeface="黑体" panose="02010600030101010101" charset="-122"/>
                <a:ea typeface="黑体" panose="02010600030101010101" charset="-122"/>
                <a:sym typeface="+mn-ea"/>
              </a:rPr>
              <a:t>来自网络《今日头条》</a:t>
            </a:r>
            <a:r>
              <a:rPr lang="en-US" altLang="zh-CN" sz="2000" b="1">
                <a:latin typeface="黑体" panose="02010600030101010101" charset="-122"/>
                <a:ea typeface="黑体" panose="02010600030101010101" charset="-122"/>
                <a:sym typeface="+mn-ea"/>
              </a:rPr>
              <a:t>2015</a:t>
            </a:r>
            <a:r>
              <a:rPr lang="zh-CN" altLang="zh-CN" sz="2000" b="1">
                <a:latin typeface="黑体" panose="02010600030101010101" charset="-122"/>
                <a:ea typeface="黑体" panose="02010600030101010101" charset="-122"/>
                <a:sym typeface="+mn-ea"/>
              </a:rPr>
              <a:t>年</a:t>
            </a:r>
            <a:r>
              <a:rPr lang="en-US" altLang="zh-CN" sz="2000" b="1">
                <a:latin typeface="黑体" panose="02010600030101010101" charset="-122"/>
                <a:ea typeface="黑体" panose="02010600030101010101" charset="-122"/>
                <a:sym typeface="+mn-ea"/>
              </a:rPr>
              <a:t>11</a:t>
            </a:r>
            <a:r>
              <a:rPr lang="zh-CN" altLang="en-US" sz="2000" b="1">
                <a:latin typeface="黑体" panose="02010600030101010101" charset="-122"/>
                <a:ea typeface="黑体" panose="02010600030101010101" charset="-122"/>
                <a:sym typeface="+mn-ea"/>
              </a:rPr>
              <a:t>月</a:t>
            </a:r>
            <a:r>
              <a:rPr lang="en-US" altLang="zh-CN" sz="2000" b="1">
                <a:latin typeface="黑体" panose="02010600030101010101" charset="-122"/>
                <a:ea typeface="黑体" panose="02010600030101010101" charset="-122"/>
                <a:sym typeface="+mn-ea"/>
              </a:rPr>
              <a:t>18</a:t>
            </a:r>
            <a:r>
              <a:rPr lang="zh-CN" altLang="en-US" sz="2000" b="1">
                <a:latin typeface="黑体" panose="02010600030101010101" charset="-122"/>
                <a:ea typeface="黑体" panose="02010600030101010101" charset="-122"/>
                <a:sym typeface="+mn-ea"/>
              </a:rPr>
              <a:t>日</a:t>
            </a:r>
            <a:endParaRPr lang="zh-CN" altLang="en-US" sz="2000" b="1">
              <a:latin typeface="黑体" panose="02010600030101010101" charset="-122"/>
              <a:ea typeface="黑体" panose="02010600030101010101" charset="-122"/>
              <a:sym typeface="+mn-ea"/>
            </a:endParaRPr>
          </a:p>
        </p:txBody>
      </p:sp>
      <p:pic>
        <p:nvPicPr>
          <p:cNvPr id="3" name="图片 2" descr="微信图片_20171019083644"/>
          <p:cNvPicPr>
            <a:picLocks noChangeAspect="1"/>
          </p:cNvPicPr>
          <p:nvPr/>
        </p:nvPicPr>
        <p:blipFill>
          <a:blip r:embed="rId1"/>
          <a:stretch>
            <a:fillRect/>
          </a:stretch>
        </p:blipFill>
        <p:spPr>
          <a:xfrm>
            <a:off x="5650230" y="304165"/>
            <a:ext cx="3350260" cy="595630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285115" y="1402715"/>
            <a:ext cx="8519795" cy="2961005"/>
          </a:xfrm>
          <a:prstGeom prst="rect">
            <a:avLst/>
          </a:prstGeom>
        </p:spPr>
        <p:style>
          <a:lnRef idx="2">
            <a:schemeClr val="dk1"/>
          </a:lnRef>
          <a:fillRef idx="1">
            <a:schemeClr val="lt1"/>
          </a:fillRef>
          <a:effectRef idx="0">
            <a:schemeClr val="dk1"/>
          </a:effectRef>
          <a:fontRef idx="minor">
            <a:schemeClr val="dk1"/>
          </a:fontRef>
        </p:style>
        <p:txBody>
          <a:bodyPr wrap="square" rtlCol="0" anchor="t">
            <a:spAutoFit/>
          </a:bodyPr>
          <a:p>
            <a:r>
              <a:rPr lang="en-US" altLang="zh-CN" sz="3200" b="1"/>
              <a:t>         </a:t>
            </a:r>
            <a:r>
              <a:rPr lang="zh-CN" altLang="en-US" sz="3200" b="1"/>
              <a:t>构建现代农业产业体系、生产体系、经营体系，完善农业支持保护制度，发展多种形式适度规模经营，培育新型农业经营主体，健全农业社会化服务体系，实现小农户和现代农业发展有机衔接。</a:t>
            </a:r>
            <a:endParaRPr lang="zh-CN" altLang="en-US" sz="3200" b="1"/>
          </a:p>
          <a:p>
            <a:pPr algn="r"/>
            <a:r>
              <a:rPr lang="en-US" altLang="zh-CN" sz="2800" b="1"/>
              <a:t>——</a:t>
            </a:r>
            <a:r>
              <a:rPr lang="zh-CN" altLang="en-US" sz="2800" b="1"/>
              <a:t>习近平《十九大报告</a:t>
            </a:r>
            <a:r>
              <a:rPr lang="en-US" altLang="zh-CN" sz="2800" b="1"/>
              <a:t>——</a:t>
            </a:r>
            <a:r>
              <a:rPr lang="zh-CN" altLang="en-US" sz="2800" b="1"/>
              <a:t>实施乡村振兴战略》</a:t>
            </a:r>
            <a:endParaRPr lang="zh-CN" altLang="en-US" sz="2800" b="1"/>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0955" y="1309370"/>
            <a:ext cx="5628640" cy="2861310"/>
          </a:xfrm>
          <a:prstGeom prst="rect">
            <a:avLst/>
          </a:prstGeom>
          <a:noFill/>
        </p:spPr>
        <p:txBody>
          <a:bodyPr wrap="square" rtlCol="0" anchor="t">
            <a:spAutoFit/>
          </a:bodyPr>
          <a:p>
            <a:r>
              <a:rPr lang="en-US" altLang="zh-CN" sz="3200" b="1">
                <a:latin typeface="黑体" panose="02010600030101010101" charset="-122"/>
                <a:ea typeface="黑体" panose="02010600030101010101" charset="-122"/>
                <a:sym typeface="+mn-ea"/>
              </a:rPr>
              <a:t>    1911</a:t>
            </a:r>
            <a:r>
              <a:rPr lang="zh-CN" altLang="en-US" sz="3200" b="1">
                <a:latin typeface="黑体" panose="02010600030101010101" charset="-122"/>
                <a:ea typeface="黑体" panose="02010600030101010101" charset="-122"/>
                <a:sym typeface="+mn-ea"/>
              </a:rPr>
              <a:t>年宣统人口普查，太平天国战争带来的人口损失至少</a:t>
            </a:r>
            <a:r>
              <a:rPr lang="en-US" altLang="zh-CN" sz="3200" b="1">
                <a:latin typeface="黑体" panose="02010600030101010101" charset="-122"/>
                <a:ea typeface="黑体" panose="02010600030101010101" charset="-122"/>
                <a:sym typeface="+mn-ea"/>
              </a:rPr>
              <a:t>1</a:t>
            </a:r>
            <a:r>
              <a:rPr lang="zh-CN" altLang="en-US" sz="3200" b="1">
                <a:latin typeface="黑体" panose="02010600030101010101" charset="-122"/>
                <a:ea typeface="黑体" panose="02010600030101010101" charset="-122"/>
                <a:sym typeface="+mn-ea"/>
              </a:rPr>
              <a:t>亿以上，直接造成死亡人口</a:t>
            </a:r>
            <a:r>
              <a:rPr lang="en-US" altLang="zh-CN" sz="3200" b="1">
                <a:latin typeface="黑体" panose="02010600030101010101" charset="-122"/>
                <a:ea typeface="黑体" panose="02010600030101010101" charset="-122"/>
                <a:sym typeface="+mn-ea"/>
              </a:rPr>
              <a:t>7000</a:t>
            </a:r>
            <a:r>
              <a:rPr lang="zh-CN" altLang="en-US" sz="3200" b="1">
                <a:latin typeface="黑体" panose="02010600030101010101" charset="-122"/>
                <a:ea typeface="黑体" panose="02010600030101010101" charset="-122"/>
                <a:sym typeface="+mn-ea"/>
              </a:rPr>
              <a:t>万，是全人类历史上最残酷的战争</a:t>
            </a:r>
            <a:r>
              <a:rPr lang="en-US" altLang="zh-CN" sz="3200" b="1">
                <a:latin typeface="黑体" panose="02010600030101010101" charset="-122"/>
                <a:ea typeface="黑体" panose="02010600030101010101" charset="-122"/>
                <a:sym typeface="+mn-ea"/>
              </a:rPr>
              <a:t>...</a:t>
            </a:r>
            <a:endParaRPr lang="en-US" altLang="zh-CN" sz="3200" b="1">
              <a:latin typeface="黑体" panose="02010600030101010101" charset="-122"/>
              <a:ea typeface="黑体" panose="02010600030101010101" charset="-122"/>
              <a:sym typeface="+mn-ea"/>
            </a:endParaRPr>
          </a:p>
          <a:p>
            <a:pPr algn="r"/>
            <a:r>
              <a:rPr lang="en-US" altLang="zh-CN" sz="2000" b="1">
                <a:latin typeface="黑体" panose="02010600030101010101" charset="-122"/>
                <a:ea typeface="黑体" panose="02010600030101010101" charset="-122"/>
                <a:sym typeface="+mn-ea"/>
              </a:rPr>
              <a:t>——</a:t>
            </a:r>
            <a:r>
              <a:rPr lang="zh-CN" altLang="en-US" sz="2000" b="1">
                <a:latin typeface="黑体" panose="02010600030101010101" charset="-122"/>
                <a:ea typeface="黑体" panose="02010600030101010101" charset="-122"/>
                <a:sym typeface="+mn-ea"/>
              </a:rPr>
              <a:t>来自网络《今日头条》</a:t>
            </a:r>
            <a:r>
              <a:rPr lang="en-US" altLang="zh-CN" sz="2000" b="1">
                <a:latin typeface="黑体" panose="02010600030101010101" charset="-122"/>
                <a:ea typeface="黑体" panose="02010600030101010101" charset="-122"/>
                <a:sym typeface="+mn-ea"/>
              </a:rPr>
              <a:t>2015</a:t>
            </a:r>
            <a:r>
              <a:rPr lang="zh-CN" altLang="zh-CN" sz="2000" b="1">
                <a:latin typeface="黑体" panose="02010600030101010101" charset="-122"/>
                <a:ea typeface="黑体" panose="02010600030101010101" charset="-122"/>
                <a:sym typeface="+mn-ea"/>
              </a:rPr>
              <a:t>年</a:t>
            </a:r>
            <a:r>
              <a:rPr lang="en-US" altLang="zh-CN" sz="2000" b="1">
                <a:latin typeface="黑体" panose="02010600030101010101" charset="-122"/>
                <a:ea typeface="黑体" panose="02010600030101010101" charset="-122"/>
                <a:sym typeface="+mn-ea"/>
              </a:rPr>
              <a:t>11</a:t>
            </a:r>
            <a:r>
              <a:rPr lang="zh-CN" altLang="en-US" sz="2000" b="1">
                <a:latin typeface="黑体" panose="02010600030101010101" charset="-122"/>
                <a:ea typeface="黑体" panose="02010600030101010101" charset="-122"/>
                <a:sym typeface="+mn-ea"/>
              </a:rPr>
              <a:t>月</a:t>
            </a:r>
            <a:r>
              <a:rPr lang="en-US" altLang="zh-CN" sz="2000" b="1">
                <a:latin typeface="黑体" panose="02010600030101010101" charset="-122"/>
                <a:ea typeface="黑体" panose="02010600030101010101" charset="-122"/>
                <a:sym typeface="+mn-ea"/>
              </a:rPr>
              <a:t>18</a:t>
            </a:r>
            <a:r>
              <a:rPr lang="zh-CN" altLang="en-US" sz="2000" b="1">
                <a:latin typeface="黑体" panose="02010600030101010101" charset="-122"/>
                <a:ea typeface="黑体" panose="02010600030101010101" charset="-122"/>
                <a:sym typeface="+mn-ea"/>
              </a:rPr>
              <a:t>日</a:t>
            </a:r>
            <a:endParaRPr lang="zh-CN" altLang="en-US" sz="2000" b="1">
              <a:latin typeface="黑体" panose="02010600030101010101" charset="-122"/>
              <a:ea typeface="黑体" panose="02010600030101010101" charset="-122"/>
              <a:sym typeface="+mn-ea"/>
            </a:endParaRPr>
          </a:p>
        </p:txBody>
      </p:sp>
      <p:pic>
        <p:nvPicPr>
          <p:cNvPr id="3" name="图片 2" descr="微信图片_20171019083644"/>
          <p:cNvPicPr>
            <a:picLocks noChangeAspect="1"/>
          </p:cNvPicPr>
          <p:nvPr/>
        </p:nvPicPr>
        <p:blipFill>
          <a:blip r:embed="rId1"/>
          <a:stretch>
            <a:fillRect/>
          </a:stretch>
        </p:blipFill>
        <p:spPr>
          <a:xfrm>
            <a:off x="5650230" y="304165"/>
            <a:ext cx="3350260" cy="595630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3970" y="43180"/>
            <a:ext cx="9126220" cy="6776720"/>
          </a:xfrm>
        </p:spPr>
        <p:txBody>
          <a:bodyPr/>
          <a:p>
            <a:r>
              <a:rPr lang="zh-CN" altLang="en-US" sz="3600" b="1">
                <a:latin typeface="微软雅黑" panose="020B0503020204020204" charset="-122"/>
                <a:ea typeface="微软雅黑" panose="020B0503020204020204" charset="-122"/>
              </a:rPr>
              <a:t>一、太平天国运动的主要史实</a:t>
            </a:r>
            <a:endParaRPr lang="zh-CN" altLang="en-US" sz="3600" b="1">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文本框 95233"/>
          <p:cNvSpPr txBox="1"/>
          <p:nvPr/>
        </p:nvSpPr>
        <p:spPr>
          <a:xfrm>
            <a:off x="0" y="0"/>
            <a:ext cx="9144000" cy="6958013"/>
          </a:xfrm>
          <a:prstGeom prst="rect">
            <a:avLst/>
          </a:prstGeom>
          <a:solidFill>
            <a:srgbClr val="CCFFCC"/>
          </a:solidFill>
          <a:ln w="9525">
            <a:noFill/>
          </a:ln>
        </p:spPr>
        <p:txBody>
          <a:bodyPr anchor="t">
            <a:spAutoFit/>
          </a:bodyPr>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a:p>
            <a:endParaRPr lang="en-US" altLang="zh-CN" dirty="0">
              <a:latin typeface="Tahoma" panose="020B0604030504040204" pitchFamily="34" charset="0"/>
              <a:ea typeface="宋体" panose="02010600030101010101" pitchFamily="2" charset="-122"/>
            </a:endParaRPr>
          </a:p>
        </p:txBody>
      </p:sp>
      <p:grpSp>
        <p:nvGrpSpPr>
          <p:cNvPr id="7170" name="组合 95234"/>
          <p:cNvGrpSpPr/>
          <p:nvPr/>
        </p:nvGrpSpPr>
        <p:grpSpPr>
          <a:xfrm>
            <a:off x="0" y="0"/>
            <a:ext cx="4716463" cy="6858000"/>
            <a:chOff x="0" y="0"/>
            <a:chExt cx="2868" cy="4284"/>
          </a:xfrm>
        </p:grpSpPr>
        <p:sp>
          <p:nvSpPr>
            <p:cNvPr id="7171" name="任意多边形 95235"/>
            <p:cNvSpPr/>
            <p:nvPr/>
          </p:nvSpPr>
          <p:spPr>
            <a:xfrm>
              <a:off x="606" y="1430"/>
              <a:ext cx="1980" cy="1444"/>
            </a:xfrm>
            <a:custGeom>
              <a:avLst/>
              <a:gdLst/>
              <a:ahLst/>
              <a:cxnLst/>
              <a:pathLst>
                <a:path w="1980" h="1444">
                  <a:moveTo>
                    <a:pt x="6" y="472"/>
                  </a:moveTo>
                  <a:cubicBezTo>
                    <a:pt x="8" y="460"/>
                    <a:pt x="5" y="446"/>
                    <a:pt x="12" y="436"/>
                  </a:cubicBezTo>
                  <a:cubicBezTo>
                    <a:pt x="20" y="424"/>
                    <a:pt x="48" y="412"/>
                    <a:pt x="48" y="412"/>
                  </a:cubicBezTo>
                  <a:cubicBezTo>
                    <a:pt x="66" y="418"/>
                    <a:pt x="84" y="424"/>
                    <a:pt x="102" y="430"/>
                  </a:cubicBezTo>
                  <a:cubicBezTo>
                    <a:pt x="108" y="432"/>
                    <a:pt x="120" y="436"/>
                    <a:pt x="120" y="436"/>
                  </a:cubicBezTo>
                  <a:cubicBezTo>
                    <a:pt x="150" y="426"/>
                    <a:pt x="169" y="411"/>
                    <a:pt x="198" y="400"/>
                  </a:cubicBezTo>
                  <a:cubicBezTo>
                    <a:pt x="216" y="393"/>
                    <a:pt x="252" y="382"/>
                    <a:pt x="252" y="382"/>
                  </a:cubicBezTo>
                  <a:cubicBezTo>
                    <a:pt x="271" y="363"/>
                    <a:pt x="275" y="347"/>
                    <a:pt x="294" y="328"/>
                  </a:cubicBezTo>
                  <a:cubicBezTo>
                    <a:pt x="314" y="269"/>
                    <a:pt x="324" y="296"/>
                    <a:pt x="366" y="268"/>
                  </a:cubicBezTo>
                  <a:cubicBezTo>
                    <a:pt x="407" y="240"/>
                    <a:pt x="388" y="249"/>
                    <a:pt x="420" y="238"/>
                  </a:cubicBezTo>
                  <a:cubicBezTo>
                    <a:pt x="448" y="244"/>
                    <a:pt x="477" y="247"/>
                    <a:pt x="504" y="256"/>
                  </a:cubicBezTo>
                  <a:cubicBezTo>
                    <a:pt x="524" y="287"/>
                    <a:pt x="564" y="307"/>
                    <a:pt x="600" y="316"/>
                  </a:cubicBezTo>
                  <a:cubicBezTo>
                    <a:pt x="624" y="310"/>
                    <a:pt x="649" y="313"/>
                    <a:pt x="672" y="304"/>
                  </a:cubicBezTo>
                  <a:cubicBezTo>
                    <a:pt x="679" y="301"/>
                    <a:pt x="679" y="291"/>
                    <a:pt x="684" y="286"/>
                  </a:cubicBezTo>
                  <a:cubicBezTo>
                    <a:pt x="698" y="272"/>
                    <a:pt x="738" y="262"/>
                    <a:pt x="738" y="262"/>
                  </a:cubicBezTo>
                  <a:cubicBezTo>
                    <a:pt x="797" y="267"/>
                    <a:pt x="836" y="262"/>
                    <a:pt x="894" y="256"/>
                  </a:cubicBezTo>
                  <a:cubicBezTo>
                    <a:pt x="918" y="240"/>
                    <a:pt x="916" y="229"/>
                    <a:pt x="930" y="208"/>
                  </a:cubicBezTo>
                  <a:cubicBezTo>
                    <a:pt x="939" y="194"/>
                    <a:pt x="953" y="187"/>
                    <a:pt x="966" y="178"/>
                  </a:cubicBezTo>
                  <a:cubicBezTo>
                    <a:pt x="988" y="145"/>
                    <a:pt x="990" y="136"/>
                    <a:pt x="1026" y="124"/>
                  </a:cubicBezTo>
                  <a:cubicBezTo>
                    <a:pt x="1087" y="139"/>
                    <a:pt x="1150" y="127"/>
                    <a:pt x="1212" y="118"/>
                  </a:cubicBezTo>
                  <a:cubicBezTo>
                    <a:pt x="1240" y="76"/>
                    <a:pt x="1224" y="90"/>
                    <a:pt x="1254" y="70"/>
                  </a:cubicBezTo>
                  <a:cubicBezTo>
                    <a:pt x="1268" y="48"/>
                    <a:pt x="1281" y="48"/>
                    <a:pt x="1302" y="34"/>
                  </a:cubicBezTo>
                  <a:cubicBezTo>
                    <a:pt x="1325" y="0"/>
                    <a:pt x="1302" y="22"/>
                    <a:pt x="1362" y="22"/>
                  </a:cubicBezTo>
                  <a:cubicBezTo>
                    <a:pt x="1380" y="22"/>
                    <a:pt x="1398" y="14"/>
                    <a:pt x="1416" y="10"/>
                  </a:cubicBezTo>
                  <a:cubicBezTo>
                    <a:pt x="1426" y="40"/>
                    <a:pt x="1435" y="86"/>
                    <a:pt x="1464" y="100"/>
                  </a:cubicBezTo>
                  <a:cubicBezTo>
                    <a:pt x="1470" y="103"/>
                    <a:pt x="1476" y="103"/>
                    <a:pt x="1482" y="106"/>
                  </a:cubicBezTo>
                  <a:cubicBezTo>
                    <a:pt x="1495" y="113"/>
                    <a:pt x="1506" y="122"/>
                    <a:pt x="1518" y="130"/>
                  </a:cubicBezTo>
                  <a:cubicBezTo>
                    <a:pt x="1524" y="134"/>
                    <a:pt x="1536" y="142"/>
                    <a:pt x="1536" y="142"/>
                  </a:cubicBezTo>
                  <a:cubicBezTo>
                    <a:pt x="1538" y="148"/>
                    <a:pt x="1548" y="188"/>
                    <a:pt x="1560" y="196"/>
                  </a:cubicBezTo>
                  <a:cubicBezTo>
                    <a:pt x="1585" y="212"/>
                    <a:pt x="1628" y="204"/>
                    <a:pt x="1656" y="208"/>
                  </a:cubicBezTo>
                  <a:cubicBezTo>
                    <a:pt x="1683" y="218"/>
                    <a:pt x="1728" y="238"/>
                    <a:pt x="1746" y="250"/>
                  </a:cubicBezTo>
                  <a:cubicBezTo>
                    <a:pt x="1764" y="262"/>
                    <a:pt x="1748" y="274"/>
                    <a:pt x="1764" y="280"/>
                  </a:cubicBezTo>
                  <a:cubicBezTo>
                    <a:pt x="1790" y="271"/>
                    <a:pt x="1814" y="282"/>
                    <a:pt x="1842" y="286"/>
                  </a:cubicBezTo>
                  <a:cubicBezTo>
                    <a:pt x="1844" y="292"/>
                    <a:pt x="1843" y="300"/>
                    <a:pt x="1848" y="304"/>
                  </a:cubicBezTo>
                  <a:cubicBezTo>
                    <a:pt x="1858" y="311"/>
                    <a:pt x="1908" y="328"/>
                    <a:pt x="1908" y="328"/>
                  </a:cubicBezTo>
                  <a:cubicBezTo>
                    <a:pt x="1920" y="364"/>
                    <a:pt x="1909" y="363"/>
                    <a:pt x="1872" y="388"/>
                  </a:cubicBezTo>
                  <a:lnTo>
                    <a:pt x="1836" y="436"/>
                  </a:lnTo>
                  <a:cubicBezTo>
                    <a:pt x="1836" y="436"/>
                    <a:pt x="1818" y="490"/>
                    <a:pt x="1818" y="490"/>
                  </a:cubicBezTo>
                  <a:cubicBezTo>
                    <a:pt x="1813" y="506"/>
                    <a:pt x="1850" y="482"/>
                    <a:pt x="1866" y="478"/>
                  </a:cubicBezTo>
                  <a:cubicBezTo>
                    <a:pt x="1874" y="476"/>
                    <a:pt x="1890" y="472"/>
                    <a:pt x="1890" y="472"/>
                  </a:cubicBezTo>
                  <a:cubicBezTo>
                    <a:pt x="1937" y="480"/>
                    <a:pt x="1953" y="440"/>
                    <a:pt x="1962" y="484"/>
                  </a:cubicBezTo>
                  <a:cubicBezTo>
                    <a:pt x="1972" y="497"/>
                    <a:pt x="1971" y="544"/>
                    <a:pt x="1968" y="562"/>
                  </a:cubicBezTo>
                  <a:cubicBezTo>
                    <a:pt x="1965" y="580"/>
                    <a:pt x="1944" y="586"/>
                    <a:pt x="1944" y="592"/>
                  </a:cubicBezTo>
                  <a:cubicBezTo>
                    <a:pt x="1947" y="600"/>
                    <a:pt x="1966" y="590"/>
                    <a:pt x="1968" y="598"/>
                  </a:cubicBezTo>
                  <a:cubicBezTo>
                    <a:pt x="1969" y="601"/>
                    <a:pt x="1980" y="679"/>
                    <a:pt x="1968" y="700"/>
                  </a:cubicBezTo>
                  <a:cubicBezTo>
                    <a:pt x="1961" y="713"/>
                    <a:pt x="1950" y="742"/>
                    <a:pt x="1950" y="742"/>
                  </a:cubicBezTo>
                  <a:cubicBezTo>
                    <a:pt x="1952" y="758"/>
                    <a:pt x="1934" y="756"/>
                    <a:pt x="1938" y="772"/>
                  </a:cubicBezTo>
                  <a:cubicBezTo>
                    <a:pt x="1940" y="779"/>
                    <a:pt x="1950" y="783"/>
                    <a:pt x="1950" y="790"/>
                  </a:cubicBezTo>
                  <a:cubicBezTo>
                    <a:pt x="1950" y="821"/>
                    <a:pt x="1884" y="829"/>
                    <a:pt x="1872" y="832"/>
                  </a:cubicBezTo>
                  <a:cubicBezTo>
                    <a:pt x="1853" y="845"/>
                    <a:pt x="1853" y="854"/>
                    <a:pt x="1848" y="868"/>
                  </a:cubicBezTo>
                  <a:cubicBezTo>
                    <a:pt x="1843" y="882"/>
                    <a:pt x="1842" y="905"/>
                    <a:pt x="1842" y="916"/>
                  </a:cubicBezTo>
                  <a:cubicBezTo>
                    <a:pt x="1843" y="922"/>
                    <a:pt x="1846" y="928"/>
                    <a:pt x="1848" y="934"/>
                  </a:cubicBezTo>
                  <a:cubicBezTo>
                    <a:pt x="1835" y="974"/>
                    <a:pt x="1811" y="1004"/>
                    <a:pt x="1794" y="1042"/>
                  </a:cubicBezTo>
                  <a:cubicBezTo>
                    <a:pt x="1789" y="1054"/>
                    <a:pt x="1793" y="1071"/>
                    <a:pt x="1782" y="1078"/>
                  </a:cubicBezTo>
                  <a:cubicBezTo>
                    <a:pt x="1756" y="1096"/>
                    <a:pt x="1771" y="1089"/>
                    <a:pt x="1734" y="1096"/>
                  </a:cubicBezTo>
                  <a:cubicBezTo>
                    <a:pt x="1697" y="1087"/>
                    <a:pt x="1683" y="1077"/>
                    <a:pt x="1650" y="1066"/>
                  </a:cubicBezTo>
                  <a:cubicBezTo>
                    <a:pt x="1612" y="1068"/>
                    <a:pt x="1573" y="1062"/>
                    <a:pt x="1536" y="1072"/>
                  </a:cubicBezTo>
                  <a:cubicBezTo>
                    <a:pt x="1453" y="1095"/>
                    <a:pt x="1527" y="1101"/>
                    <a:pt x="1488" y="1126"/>
                  </a:cubicBezTo>
                  <a:cubicBezTo>
                    <a:pt x="1477" y="1133"/>
                    <a:pt x="1452" y="1138"/>
                    <a:pt x="1452" y="1138"/>
                  </a:cubicBezTo>
                  <a:cubicBezTo>
                    <a:pt x="1432" y="1158"/>
                    <a:pt x="1426" y="1171"/>
                    <a:pt x="1398" y="1162"/>
                  </a:cubicBezTo>
                  <a:cubicBezTo>
                    <a:pt x="1367" y="1168"/>
                    <a:pt x="1338" y="1177"/>
                    <a:pt x="1308" y="1186"/>
                  </a:cubicBezTo>
                  <a:cubicBezTo>
                    <a:pt x="1290" y="1192"/>
                    <a:pt x="1254" y="1204"/>
                    <a:pt x="1254" y="1204"/>
                  </a:cubicBezTo>
                  <a:cubicBezTo>
                    <a:pt x="1245" y="1230"/>
                    <a:pt x="1224" y="1239"/>
                    <a:pt x="1212" y="1264"/>
                  </a:cubicBezTo>
                  <a:cubicBezTo>
                    <a:pt x="1204" y="1279"/>
                    <a:pt x="1202" y="1297"/>
                    <a:pt x="1194" y="1312"/>
                  </a:cubicBezTo>
                  <a:cubicBezTo>
                    <a:pt x="1173" y="1353"/>
                    <a:pt x="1128" y="1376"/>
                    <a:pt x="1086" y="1384"/>
                  </a:cubicBezTo>
                  <a:cubicBezTo>
                    <a:pt x="1032" y="1420"/>
                    <a:pt x="1064" y="1407"/>
                    <a:pt x="984" y="1414"/>
                  </a:cubicBezTo>
                  <a:cubicBezTo>
                    <a:pt x="968" y="1425"/>
                    <a:pt x="930" y="1438"/>
                    <a:pt x="930" y="1438"/>
                  </a:cubicBezTo>
                  <a:cubicBezTo>
                    <a:pt x="907" y="1430"/>
                    <a:pt x="893" y="1436"/>
                    <a:pt x="870" y="1444"/>
                  </a:cubicBezTo>
                  <a:cubicBezTo>
                    <a:pt x="835" y="1438"/>
                    <a:pt x="795" y="1418"/>
                    <a:pt x="762" y="1414"/>
                  </a:cubicBezTo>
                  <a:cubicBezTo>
                    <a:pt x="716" y="1409"/>
                    <a:pt x="670" y="1410"/>
                    <a:pt x="624" y="1408"/>
                  </a:cubicBezTo>
                  <a:cubicBezTo>
                    <a:pt x="600" y="1311"/>
                    <a:pt x="617" y="1199"/>
                    <a:pt x="606" y="1102"/>
                  </a:cubicBezTo>
                  <a:cubicBezTo>
                    <a:pt x="605" y="1095"/>
                    <a:pt x="594" y="1095"/>
                    <a:pt x="588" y="1090"/>
                  </a:cubicBezTo>
                  <a:cubicBezTo>
                    <a:pt x="581" y="1085"/>
                    <a:pt x="577" y="1077"/>
                    <a:pt x="570" y="1072"/>
                  </a:cubicBezTo>
                  <a:cubicBezTo>
                    <a:pt x="528" y="1039"/>
                    <a:pt x="497" y="1016"/>
                    <a:pt x="444" y="1006"/>
                  </a:cubicBezTo>
                  <a:cubicBezTo>
                    <a:pt x="422" y="1002"/>
                    <a:pt x="378" y="988"/>
                    <a:pt x="378" y="988"/>
                  </a:cubicBezTo>
                  <a:cubicBezTo>
                    <a:pt x="345" y="955"/>
                    <a:pt x="320" y="941"/>
                    <a:pt x="282" y="916"/>
                  </a:cubicBezTo>
                  <a:cubicBezTo>
                    <a:pt x="260" y="883"/>
                    <a:pt x="283" y="909"/>
                    <a:pt x="252" y="892"/>
                  </a:cubicBezTo>
                  <a:cubicBezTo>
                    <a:pt x="239" y="885"/>
                    <a:pt x="230" y="873"/>
                    <a:pt x="216" y="868"/>
                  </a:cubicBezTo>
                  <a:cubicBezTo>
                    <a:pt x="183" y="857"/>
                    <a:pt x="148" y="857"/>
                    <a:pt x="114" y="850"/>
                  </a:cubicBezTo>
                  <a:cubicBezTo>
                    <a:pt x="88" y="837"/>
                    <a:pt x="75" y="829"/>
                    <a:pt x="66" y="802"/>
                  </a:cubicBezTo>
                  <a:cubicBezTo>
                    <a:pt x="68" y="784"/>
                    <a:pt x="66" y="765"/>
                    <a:pt x="72" y="748"/>
                  </a:cubicBezTo>
                  <a:cubicBezTo>
                    <a:pt x="79" y="728"/>
                    <a:pt x="95" y="714"/>
                    <a:pt x="102" y="694"/>
                  </a:cubicBezTo>
                  <a:cubicBezTo>
                    <a:pt x="98" y="672"/>
                    <a:pt x="95" y="645"/>
                    <a:pt x="78" y="628"/>
                  </a:cubicBezTo>
                  <a:cubicBezTo>
                    <a:pt x="42" y="592"/>
                    <a:pt x="74" y="656"/>
                    <a:pt x="24" y="580"/>
                  </a:cubicBezTo>
                  <a:cubicBezTo>
                    <a:pt x="13" y="564"/>
                    <a:pt x="0" y="526"/>
                    <a:pt x="0" y="526"/>
                  </a:cubicBezTo>
                  <a:cubicBezTo>
                    <a:pt x="6" y="464"/>
                    <a:pt x="6" y="446"/>
                    <a:pt x="6" y="472"/>
                  </a:cubicBezTo>
                  <a:close/>
                </a:path>
              </a:pathLst>
            </a:custGeom>
            <a:solidFill>
              <a:srgbClr val="808080"/>
            </a:solidFill>
            <a:ln w="9525" cap="flat" cmpd="sng">
              <a:solidFill>
                <a:srgbClr val="00FF00"/>
              </a:solidFill>
              <a:prstDash val="solid"/>
              <a:round/>
              <a:headEnd type="none" w="med" len="med"/>
              <a:tailEnd type="none" w="med" len="med"/>
            </a:ln>
          </p:spPr>
          <p:txBody>
            <a:bodyPr/>
            <a:p>
              <a:endParaRPr lang="zh-CN" altLang="en-US"/>
            </a:p>
          </p:txBody>
        </p:sp>
        <p:sp>
          <p:nvSpPr>
            <p:cNvPr id="7172" name="任意多边形 95236"/>
            <p:cNvSpPr/>
            <p:nvPr/>
          </p:nvSpPr>
          <p:spPr>
            <a:xfrm>
              <a:off x="0" y="0"/>
              <a:ext cx="2868" cy="4284"/>
            </a:xfrm>
            <a:custGeom>
              <a:avLst/>
              <a:gdLst/>
              <a:ahLst/>
              <a:cxnLst/>
              <a:pathLst>
                <a:path w="2868" h="4284">
                  <a:moveTo>
                    <a:pt x="2784" y="47"/>
                  </a:moveTo>
                  <a:cubicBezTo>
                    <a:pt x="2752" y="54"/>
                    <a:pt x="2715" y="57"/>
                    <a:pt x="2692" y="82"/>
                  </a:cubicBezTo>
                  <a:cubicBezTo>
                    <a:pt x="2660" y="117"/>
                    <a:pt x="2682" y="149"/>
                    <a:pt x="2612" y="176"/>
                  </a:cubicBezTo>
                  <a:cubicBezTo>
                    <a:pt x="2574" y="191"/>
                    <a:pt x="2529" y="191"/>
                    <a:pt x="2494" y="211"/>
                  </a:cubicBezTo>
                  <a:cubicBezTo>
                    <a:pt x="2481" y="219"/>
                    <a:pt x="2468" y="229"/>
                    <a:pt x="2454" y="235"/>
                  </a:cubicBezTo>
                  <a:cubicBezTo>
                    <a:pt x="2429" y="244"/>
                    <a:pt x="2375" y="258"/>
                    <a:pt x="2375" y="258"/>
                  </a:cubicBezTo>
                  <a:cubicBezTo>
                    <a:pt x="2349" y="293"/>
                    <a:pt x="2322" y="328"/>
                    <a:pt x="2296" y="364"/>
                  </a:cubicBezTo>
                  <a:cubicBezTo>
                    <a:pt x="2278" y="387"/>
                    <a:pt x="2217" y="411"/>
                    <a:pt x="2217" y="411"/>
                  </a:cubicBezTo>
                  <a:cubicBezTo>
                    <a:pt x="2239" y="352"/>
                    <a:pt x="2261" y="375"/>
                    <a:pt x="2283" y="317"/>
                  </a:cubicBezTo>
                  <a:cubicBezTo>
                    <a:pt x="2265" y="270"/>
                    <a:pt x="2238" y="237"/>
                    <a:pt x="2269" y="188"/>
                  </a:cubicBezTo>
                  <a:cubicBezTo>
                    <a:pt x="2277" y="175"/>
                    <a:pt x="2296" y="172"/>
                    <a:pt x="2309" y="164"/>
                  </a:cubicBezTo>
                  <a:cubicBezTo>
                    <a:pt x="2329" y="93"/>
                    <a:pt x="2311" y="24"/>
                    <a:pt x="2230" y="0"/>
                  </a:cubicBezTo>
                  <a:cubicBezTo>
                    <a:pt x="2203" y="8"/>
                    <a:pt x="2169" y="15"/>
                    <a:pt x="2151" y="35"/>
                  </a:cubicBezTo>
                  <a:cubicBezTo>
                    <a:pt x="2142" y="45"/>
                    <a:pt x="2144" y="60"/>
                    <a:pt x="2137" y="70"/>
                  </a:cubicBezTo>
                  <a:cubicBezTo>
                    <a:pt x="2114" y="111"/>
                    <a:pt x="2101" y="139"/>
                    <a:pt x="2058" y="164"/>
                  </a:cubicBezTo>
                  <a:cubicBezTo>
                    <a:pt x="2050" y="176"/>
                    <a:pt x="2043" y="190"/>
                    <a:pt x="2032" y="199"/>
                  </a:cubicBezTo>
                  <a:cubicBezTo>
                    <a:pt x="2021" y="209"/>
                    <a:pt x="2002" y="212"/>
                    <a:pt x="1992" y="223"/>
                  </a:cubicBezTo>
                  <a:cubicBezTo>
                    <a:pt x="1885" y="332"/>
                    <a:pt x="1989" y="264"/>
                    <a:pt x="1900" y="317"/>
                  </a:cubicBezTo>
                  <a:cubicBezTo>
                    <a:pt x="1865" y="410"/>
                    <a:pt x="1792" y="401"/>
                    <a:pt x="1702" y="411"/>
                  </a:cubicBezTo>
                  <a:cubicBezTo>
                    <a:pt x="1693" y="434"/>
                    <a:pt x="1671" y="457"/>
                    <a:pt x="1676" y="481"/>
                  </a:cubicBezTo>
                  <a:cubicBezTo>
                    <a:pt x="1677" y="485"/>
                    <a:pt x="1688" y="586"/>
                    <a:pt x="1702" y="598"/>
                  </a:cubicBezTo>
                  <a:cubicBezTo>
                    <a:pt x="1760" y="650"/>
                    <a:pt x="1835" y="654"/>
                    <a:pt x="1900" y="692"/>
                  </a:cubicBezTo>
                  <a:cubicBezTo>
                    <a:pt x="1930" y="772"/>
                    <a:pt x="1955" y="751"/>
                    <a:pt x="2045" y="739"/>
                  </a:cubicBezTo>
                  <a:cubicBezTo>
                    <a:pt x="2068" y="677"/>
                    <a:pt x="2063" y="684"/>
                    <a:pt x="2124" y="657"/>
                  </a:cubicBezTo>
                  <a:cubicBezTo>
                    <a:pt x="2227" y="611"/>
                    <a:pt x="2104" y="651"/>
                    <a:pt x="2203" y="622"/>
                  </a:cubicBezTo>
                  <a:cubicBezTo>
                    <a:pt x="2282" y="668"/>
                    <a:pt x="2295" y="656"/>
                    <a:pt x="2401" y="645"/>
                  </a:cubicBezTo>
                  <a:cubicBezTo>
                    <a:pt x="2462" y="628"/>
                    <a:pt x="2473" y="625"/>
                    <a:pt x="2494" y="680"/>
                  </a:cubicBezTo>
                  <a:cubicBezTo>
                    <a:pt x="2432" y="699"/>
                    <a:pt x="2387" y="709"/>
                    <a:pt x="2335" y="739"/>
                  </a:cubicBezTo>
                  <a:cubicBezTo>
                    <a:pt x="2327" y="751"/>
                    <a:pt x="2321" y="765"/>
                    <a:pt x="2309" y="774"/>
                  </a:cubicBezTo>
                  <a:cubicBezTo>
                    <a:pt x="2285" y="793"/>
                    <a:pt x="2230" y="821"/>
                    <a:pt x="2230" y="821"/>
                  </a:cubicBezTo>
                  <a:cubicBezTo>
                    <a:pt x="2224" y="836"/>
                    <a:pt x="2210" y="885"/>
                    <a:pt x="2190" y="892"/>
                  </a:cubicBezTo>
                  <a:cubicBezTo>
                    <a:pt x="2177" y="896"/>
                    <a:pt x="2164" y="884"/>
                    <a:pt x="2151" y="880"/>
                  </a:cubicBezTo>
                  <a:cubicBezTo>
                    <a:pt x="2137" y="884"/>
                    <a:pt x="2118" y="881"/>
                    <a:pt x="2111" y="892"/>
                  </a:cubicBezTo>
                  <a:cubicBezTo>
                    <a:pt x="2091" y="928"/>
                    <a:pt x="2148" y="934"/>
                    <a:pt x="2164" y="939"/>
                  </a:cubicBezTo>
                  <a:cubicBezTo>
                    <a:pt x="2151" y="946"/>
                    <a:pt x="2133" y="950"/>
                    <a:pt x="2124" y="962"/>
                  </a:cubicBezTo>
                  <a:cubicBezTo>
                    <a:pt x="2110" y="983"/>
                    <a:pt x="2121" y="1019"/>
                    <a:pt x="2098" y="1032"/>
                  </a:cubicBezTo>
                  <a:cubicBezTo>
                    <a:pt x="2085" y="1040"/>
                    <a:pt x="2072" y="1048"/>
                    <a:pt x="2058" y="1056"/>
                  </a:cubicBezTo>
                  <a:cubicBezTo>
                    <a:pt x="2054" y="1068"/>
                    <a:pt x="2045" y="1078"/>
                    <a:pt x="2045" y="1091"/>
                  </a:cubicBezTo>
                  <a:cubicBezTo>
                    <a:pt x="2045" y="1202"/>
                    <a:pt x="2108" y="1195"/>
                    <a:pt x="2190" y="1244"/>
                  </a:cubicBezTo>
                  <a:cubicBezTo>
                    <a:pt x="2199" y="1267"/>
                    <a:pt x="2208" y="1290"/>
                    <a:pt x="2217" y="1314"/>
                  </a:cubicBezTo>
                  <a:cubicBezTo>
                    <a:pt x="2221" y="1326"/>
                    <a:pt x="2225" y="1337"/>
                    <a:pt x="2230" y="1349"/>
                  </a:cubicBezTo>
                  <a:cubicBezTo>
                    <a:pt x="2240" y="1376"/>
                    <a:pt x="2273" y="1393"/>
                    <a:pt x="2283" y="1420"/>
                  </a:cubicBezTo>
                  <a:cubicBezTo>
                    <a:pt x="2291" y="1443"/>
                    <a:pt x="2300" y="1466"/>
                    <a:pt x="2309" y="1490"/>
                  </a:cubicBezTo>
                  <a:cubicBezTo>
                    <a:pt x="2319" y="1516"/>
                    <a:pt x="2332" y="1552"/>
                    <a:pt x="2362" y="1560"/>
                  </a:cubicBezTo>
                  <a:cubicBezTo>
                    <a:pt x="2388" y="1568"/>
                    <a:pt x="2441" y="1584"/>
                    <a:pt x="2441" y="1584"/>
                  </a:cubicBezTo>
                  <a:cubicBezTo>
                    <a:pt x="2462" y="1640"/>
                    <a:pt x="2450" y="1647"/>
                    <a:pt x="2388" y="1666"/>
                  </a:cubicBezTo>
                  <a:cubicBezTo>
                    <a:pt x="2294" y="1638"/>
                    <a:pt x="2286" y="1629"/>
                    <a:pt x="2349" y="1666"/>
                  </a:cubicBezTo>
                  <a:cubicBezTo>
                    <a:pt x="2396" y="1728"/>
                    <a:pt x="2420" y="1703"/>
                    <a:pt x="2494" y="1725"/>
                  </a:cubicBezTo>
                  <a:cubicBezTo>
                    <a:pt x="2503" y="1736"/>
                    <a:pt x="2523" y="1746"/>
                    <a:pt x="2520" y="1760"/>
                  </a:cubicBezTo>
                  <a:cubicBezTo>
                    <a:pt x="2514" y="1787"/>
                    <a:pt x="2477" y="1804"/>
                    <a:pt x="2467" y="1830"/>
                  </a:cubicBezTo>
                  <a:cubicBezTo>
                    <a:pt x="2459" y="1854"/>
                    <a:pt x="2456" y="1880"/>
                    <a:pt x="2441" y="1901"/>
                  </a:cubicBezTo>
                  <a:cubicBezTo>
                    <a:pt x="2432" y="1912"/>
                    <a:pt x="2427" y="1927"/>
                    <a:pt x="2415" y="1936"/>
                  </a:cubicBezTo>
                  <a:cubicBezTo>
                    <a:pt x="2404" y="1944"/>
                    <a:pt x="2375" y="1960"/>
                    <a:pt x="2375" y="1947"/>
                  </a:cubicBezTo>
                  <a:cubicBezTo>
                    <a:pt x="2375" y="1934"/>
                    <a:pt x="2400" y="1930"/>
                    <a:pt x="2415" y="1924"/>
                  </a:cubicBezTo>
                  <a:cubicBezTo>
                    <a:pt x="2440" y="1914"/>
                    <a:pt x="2494" y="1901"/>
                    <a:pt x="2494" y="1901"/>
                  </a:cubicBezTo>
                  <a:cubicBezTo>
                    <a:pt x="2517" y="1902"/>
                    <a:pt x="2557" y="1879"/>
                    <a:pt x="2568" y="1896"/>
                  </a:cubicBezTo>
                  <a:cubicBezTo>
                    <a:pt x="2578" y="1919"/>
                    <a:pt x="2556" y="2018"/>
                    <a:pt x="2556" y="2040"/>
                  </a:cubicBezTo>
                  <a:cubicBezTo>
                    <a:pt x="2569" y="2044"/>
                    <a:pt x="2555" y="2025"/>
                    <a:pt x="2568" y="2028"/>
                  </a:cubicBezTo>
                  <a:cubicBezTo>
                    <a:pt x="2586" y="2033"/>
                    <a:pt x="2544" y="2016"/>
                    <a:pt x="2592" y="2028"/>
                  </a:cubicBezTo>
                  <a:cubicBezTo>
                    <a:pt x="2598" y="2041"/>
                    <a:pt x="2578" y="2063"/>
                    <a:pt x="2573" y="2065"/>
                  </a:cubicBezTo>
                  <a:cubicBezTo>
                    <a:pt x="2587" y="2117"/>
                    <a:pt x="2587" y="2121"/>
                    <a:pt x="2568" y="2172"/>
                  </a:cubicBezTo>
                  <a:cubicBezTo>
                    <a:pt x="2544" y="2220"/>
                    <a:pt x="2576" y="2198"/>
                    <a:pt x="2568" y="2208"/>
                  </a:cubicBezTo>
                  <a:cubicBezTo>
                    <a:pt x="2540" y="2243"/>
                    <a:pt x="2522" y="2263"/>
                    <a:pt x="2481" y="2276"/>
                  </a:cubicBezTo>
                  <a:cubicBezTo>
                    <a:pt x="2463" y="2322"/>
                    <a:pt x="2459" y="2371"/>
                    <a:pt x="2441" y="2417"/>
                  </a:cubicBezTo>
                  <a:cubicBezTo>
                    <a:pt x="2435" y="2430"/>
                    <a:pt x="2421" y="2439"/>
                    <a:pt x="2415" y="2452"/>
                  </a:cubicBezTo>
                  <a:cubicBezTo>
                    <a:pt x="2404" y="2474"/>
                    <a:pt x="2397" y="2499"/>
                    <a:pt x="2388" y="2522"/>
                  </a:cubicBezTo>
                  <a:cubicBezTo>
                    <a:pt x="2384" y="2534"/>
                    <a:pt x="2375" y="2557"/>
                    <a:pt x="2375" y="2557"/>
                  </a:cubicBezTo>
                  <a:cubicBezTo>
                    <a:pt x="2359" y="2571"/>
                    <a:pt x="2349" y="2591"/>
                    <a:pt x="2340" y="2616"/>
                  </a:cubicBezTo>
                  <a:cubicBezTo>
                    <a:pt x="2331" y="2641"/>
                    <a:pt x="2331" y="2681"/>
                    <a:pt x="2322" y="2710"/>
                  </a:cubicBezTo>
                  <a:cubicBezTo>
                    <a:pt x="2295" y="2808"/>
                    <a:pt x="2328" y="2711"/>
                    <a:pt x="2283" y="2792"/>
                  </a:cubicBezTo>
                  <a:cubicBezTo>
                    <a:pt x="2276" y="2803"/>
                    <a:pt x="2279" y="2819"/>
                    <a:pt x="2269" y="2827"/>
                  </a:cubicBezTo>
                  <a:cubicBezTo>
                    <a:pt x="2260" y="2836"/>
                    <a:pt x="2243" y="2835"/>
                    <a:pt x="2230" y="2839"/>
                  </a:cubicBezTo>
                  <a:cubicBezTo>
                    <a:pt x="2195" y="2933"/>
                    <a:pt x="2247" y="2823"/>
                    <a:pt x="2177" y="2886"/>
                  </a:cubicBezTo>
                  <a:cubicBezTo>
                    <a:pt x="2167" y="2895"/>
                    <a:pt x="2173" y="2911"/>
                    <a:pt x="2164" y="2921"/>
                  </a:cubicBezTo>
                  <a:cubicBezTo>
                    <a:pt x="2154" y="2932"/>
                    <a:pt x="2137" y="2937"/>
                    <a:pt x="2124" y="2945"/>
                  </a:cubicBezTo>
                  <a:cubicBezTo>
                    <a:pt x="2090" y="2991"/>
                    <a:pt x="2098" y="3007"/>
                    <a:pt x="2045" y="3038"/>
                  </a:cubicBezTo>
                  <a:cubicBezTo>
                    <a:pt x="2025" y="3091"/>
                    <a:pt x="2010" y="3092"/>
                    <a:pt x="1953" y="3109"/>
                  </a:cubicBezTo>
                  <a:cubicBezTo>
                    <a:pt x="1891" y="3191"/>
                    <a:pt x="1926" y="3164"/>
                    <a:pt x="1860" y="3203"/>
                  </a:cubicBezTo>
                  <a:cubicBezTo>
                    <a:pt x="1856" y="3214"/>
                    <a:pt x="1857" y="3229"/>
                    <a:pt x="1847" y="3238"/>
                  </a:cubicBezTo>
                  <a:cubicBezTo>
                    <a:pt x="1837" y="3247"/>
                    <a:pt x="1820" y="3244"/>
                    <a:pt x="1808" y="3250"/>
                  </a:cubicBezTo>
                  <a:cubicBezTo>
                    <a:pt x="1780" y="3263"/>
                    <a:pt x="1755" y="3281"/>
                    <a:pt x="1728" y="3297"/>
                  </a:cubicBezTo>
                  <a:cubicBezTo>
                    <a:pt x="1705" y="3310"/>
                    <a:pt x="1676" y="3312"/>
                    <a:pt x="1649" y="3320"/>
                  </a:cubicBezTo>
                  <a:cubicBezTo>
                    <a:pt x="1636" y="3324"/>
                    <a:pt x="1610" y="3332"/>
                    <a:pt x="1610" y="3332"/>
                  </a:cubicBezTo>
                  <a:cubicBezTo>
                    <a:pt x="1584" y="3399"/>
                    <a:pt x="1616" y="3352"/>
                    <a:pt x="1557" y="3343"/>
                  </a:cubicBezTo>
                  <a:cubicBezTo>
                    <a:pt x="1544" y="3342"/>
                    <a:pt x="1531" y="3351"/>
                    <a:pt x="1517" y="3355"/>
                  </a:cubicBezTo>
                  <a:cubicBezTo>
                    <a:pt x="1459" y="3338"/>
                    <a:pt x="1446" y="3345"/>
                    <a:pt x="1412" y="3390"/>
                  </a:cubicBezTo>
                  <a:cubicBezTo>
                    <a:pt x="1415" y="3399"/>
                    <a:pt x="1454" y="3465"/>
                    <a:pt x="1385" y="3449"/>
                  </a:cubicBezTo>
                  <a:cubicBezTo>
                    <a:pt x="1372" y="3446"/>
                    <a:pt x="1377" y="3426"/>
                    <a:pt x="1372" y="3414"/>
                  </a:cubicBezTo>
                  <a:cubicBezTo>
                    <a:pt x="1399" y="3343"/>
                    <a:pt x="1349" y="3318"/>
                    <a:pt x="1293" y="3285"/>
                  </a:cubicBezTo>
                  <a:cubicBezTo>
                    <a:pt x="1344" y="3352"/>
                    <a:pt x="1338" y="3342"/>
                    <a:pt x="1306" y="3426"/>
                  </a:cubicBezTo>
                  <a:cubicBezTo>
                    <a:pt x="1302" y="3437"/>
                    <a:pt x="1280" y="3433"/>
                    <a:pt x="1267" y="3437"/>
                  </a:cubicBezTo>
                  <a:cubicBezTo>
                    <a:pt x="1258" y="3449"/>
                    <a:pt x="1253" y="3465"/>
                    <a:pt x="1240" y="3473"/>
                  </a:cubicBezTo>
                  <a:cubicBezTo>
                    <a:pt x="1217" y="3485"/>
                    <a:pt x="1184" y="3482"/>
                    <a:pt x="1161" y="3496"/>
                  </a:cubicBezTo>
                  <a:cubicBezTo>
                    <a:pt x="1116" y="3522"/>
                    <a:pt x="1082" y="3531"/>
                    <a:pt x="1029" y="3543"/>
                  </a:cubicBezTo>
                  <a:cubicBezTo>
                    <a:pt x="925" y="3606"/>
                    <a:pt x="952" y="3587"/>
                    <a:pt x="831" y="3613"/>
                  </a:cubicBezTo>
                  <a:cubicBezTo>
                    <a:pt x="804" y="3619"/>
                    <a:pt x="752" y="3637"/>
                    <a:pt x="752" y="3637"/>
                  </a:cubicBezTo>
                  <a:cubicBezTo>
                    <a:pt x="748" y="3649"/>
                    <a:pt x="738" y="3659"/>
                    <a:pt x="739" y="3672"/>
                  </a:cubicBezTo>
                  <a:cubicBezTo>
                    <a:pt x="742" y="3696"/>
                    <a:pt x="765" y="3742"/>
                    <a:pt x="765" y="3742"/>
                  </a:cubicBezTo>
                  <a:cubicBezTo>
                    <a:pt x="761" y="3758"/>
                    <a:pt x="763" y="3777"/>
                    <a:pt x="752" y="3789"/>
                  </a:cubicBezTo>
                  <a:cubicBezTo>
                    <a:pt x="701" y="3846"/>
                    <a:pt x="687" y="3746"/>
                    <a:pt x="673" y="3731"/>
                  </a:cubicBezTo>
                  <a:cubicBezTo>
                    <a:pt x="663" y="3720"/>
                    <a:pt x="647" y="3715"/>
                    <a:pt x="633" y="3707"/>
                  </a:cubicBezTo>
                  <a:cubicBezTo>
                    <a:pt x="578" y="3634"/>
                    <a:pt x="620" y="3710"/>
                    <a:pt x="620" y="3637"/>
                  </a:cubicBezTo>
                  <a:cubicBezTo>
                    <a:pt x="620" y="3621"/>
                    <a:pt x="611" y="3606"/>
                    <a:pt x="607" y="3590"/>
                  </a:cubicBezTo>
                  <a:cubicBezTo>
                    <a:pt x="515" y="3617"/>
                    <a:pt x="554" y="3621"/>
                    <a:pt x="488" y="3602"/>
                  </a:cubicBezTo>
                  <a:cubicBezTo>
                    <a:pt x="460" y="3524"/>
                    <a:pt x="499" y="3601"/>
                    <a:pt x="435" y="3555"/>
                  </a:cubicBezTo>
                  <a:cubicBezTo>
                    <a:pt x="423" y="3546"/>
                    <a:pt x="418" y="3531"/>
                    <a:pt x="409" y="3519"/>
                  </a:cubicBezTo>
                  <a:cubicBezTo>
                    <a:pt x="383" y="3589"/>
                    <a:pt x="388" y="3587"/>
                    <a:pt x="303" y="3602"/>
                  </a:cubicBezTo>
                  <a:cubicBezTo>
                    <a:pt x="290" y="3609"/>
                    <a:pt x="278" y="3619"/>
                    <a:pt x="264" y="3625"/>
                  </a:cubicBezTo>
                  <a:cubicBezTo>
                    <a:pt x="252" y="3631"/>
                    <a:pt x="236" y="3631"/>
                    <a:pt x="224" y="3637"/>
                  </a:cubicBezTo>
                  <a:cubicBezTo>
                    <a:pt x="197" y="3650"/>
                    <a:pt x="176" y="3678"/>
                    <a:pt x="145" y="3684"/>
                  </a:cubicBezTo>
                  <a:cubicBezTo>
                    <a:pt x="123" y="3688"/>
                    <a:pt x="22" y="3704"/>
                    <a:pt x="0" y="3708"/>
                  </a:cubicBezTo>
                  <a:lnTo>
                    <a:pt x="12" y="4284"/>
                  </a:lnTo>
                  <a:lnTo>
                    <a:pt x="2868" y="4284"/>
                  </a:lnTo>
                  <a:lnTo>
                    <a:pt x="2868" y="24"/>
                  </a:lnTo>
                  <a:lnTo>
                    <a:pt x="2796" y="36"/>
                  </a:lnTo>
                </a:path>
              </a:pathLst>
            </a:custGeom>
            <a:solidFill>
              <a:srgbClr val="3366FF"/>
            </a:solidFill>
            <a:ln w="9525" cap="flat" cmpd="sng">
              <a:solidFill>
                <a:srgbClr val="00FF00"/>
              </a:solidFill>
              <a:prstDash val="solid"/>
              <a:round/>
              <a:headEnd type="none" w="med" len="med"/>
              <a:tailEnd type="none" w="med" len="med"/>
            </a:ln>
          </p:spPr>
          <p:txBody>
            <a:bodyPr/>
            <a:p>
              <a:endParaRPr lang="zh-CN" altLang="en-US"/>
            </a:p>
          </p:txBody>
        </p:sp>
        <p:sp>
          <p:nvSpPr>
            <p:cNvPr id="7173" name="任意多边形 95237"/>
            <p:cNvSpPr/>
            <p:nvPr/>
          </p:nvSpPr>
          <p:spPr>
            <a:xfrm>
              <a:off x="48" y="3554"/>
              <a:ext cx="216" cy="71"/>
            </a:xfrm>
            <a:custGeom>
              <a:avLst/>
              <a:gdLst/>
              <a:ahLst/>
              <a:cxnLst/>
              <a:pathLst>
                <a:path w="196" h="72">
                  <a:moveTo>
                    <a:pt x="196" y="72"/>
                  </a:moveTo>
                  <a:cubicBezTo>
                    <a:pt x="141" y="35"/>
                    <a:pt x="110" y="34"/>
                    <a:pt x="40" y="24"/>
                  </a:cubicBezTo>
                  <a:cubicBezTo>
                    <a:pt x="0" y="11"/>
                    <a:pt x="4" y="25"/>
                    <a:pt x="4" y="0"/>
                  </a:cubicBezTo>
                </a:path>
              </a:pathLst>
            </a:custGeom>
            <a:noFill/>
            <a:ln w="9525" cap="flat" cmpd="sng">
              <a:solidFill>
                <a:srgbClr val="00FF00"/>
              </a:solidFill>
              <a:prstDash val="solid"/>
              <a:round/>
              <a:headEnd type="none" w="med" len="med"/>
              <a:tailEnd type="none" w="med" len="med"/>
            </a:ln>
          </p:spPr>
          <p:txBody>
            <a:bodyPr/>
            <a:p>
              <a:endParaRPr lang="zh-CN" altLang="en-US"/>
            </a:p>
          </p:txBody>
        </p:sp>
        <p:sp>
          <p:nvSpPr>
            <p:cNvPr id="7174" name="任意多边形 95238"/>
            <p:cNvSpPr/>
            <p:nvPr/>
          </p:nvSpPr>
          <p:spPr>
            <a:xfrm>
              <a:off x="449" y="3816"/>
              <a:ext cx="424" cy="360"/>
            </a:xfrm>
            <a:custGeom>
              <a:avLst/>
              <a:gdLst/>
              <a:ahLst/>
              <a:cxnLst/>
              <a:pathLst>
                <a:path w="386" h="368">
                  <a:moveTo>
                    <a:pt x="336" y="32"/>
                  </a:moveTo>
                  <a:cubicBezTo>
                    <a:pt x="324" y="36"/>
                    <a:pt x="313" y="45"/>
                    <a:pt x="300" y="44"/>
                  </a:cubicBezTo>
                  <a:cubicBezTo>
                    <a:pt x="275" y="41"/>
                    <a:pt x="228" y="20"/>
                    <a:pt x="228" y="20"/>
                  </a:cubicBezTo>
                  <a:cubicBezTo>
                    <a:pt x="130" y="53"/>
                    <a:pt x="131" y="73"/>
                    <a:pt x="48" y="128"/>
                  </a:cubicBezTo>
                  <a:cubicBezTo>
                    <a:pt x="17" y="174"/>
                    <a:pt x="17" y="221"/>
                    <a:pt x="0" y="272"/>
                  </a:cubicBezTo>
                  <a:cubicBezTo>
                    <a:pt x="56" y="356"/>
                    <a:pt x="24" y="328"/>
                    <a:pt x="84" y="368"/>
                  </a:cubicBezTo>
                  <a:cubicBezTo>
                    <a:pt x="104" y="364"/>
                    <a:pt x="127" y="367"/>
                    <a:pt x="144" y="356"/>
                  </a:cubicBezTo>
                  <a:cubicBezTo>
                    <a:pt x="155" y="349"/>
                    <a:pt x="147" y="329"/>
                    <a:pt x="156" y="320"/>
                  </a:cubicBezTo>
                  <a:cubicBezTo>
                    <a:pt x="165" y="311"/>
                    <a:pt x="180" y="312"/>
                    <a:pt x="192" y="308"/>
                  </a:cubicBezTo>
                  <a:cubicBezTo>
                    <a:pt x="204" y="312"/>
                    <a:pt x="215" y="321"/>
                    <a:pt x="228" y="320"/>
                  </a:cubicBezTo>
                  <a:cubicBezTo>
                    <a:pt x="253" y="317"/>
                    <a:pt x="300" y="296"/>
                    <a:pt x="300" y="296"/>
                  </a:cubicBezTo>
                  <a:cubicBezTo>
                    <a:pt x="323" y="228"/>
                    <a:pt x="344" y="164"/>
                    <a:pt x="384" y="104"/>
                  </a:cubicBezTo>
                  <a:cubicBezTo>
                    <a:pt x="380" y="84"/>
                    <a:pt x="386" y="58"/>
                    <a:pt x="372" y="44"/>
                  </a:cubicBezTo>
                  <a:cubicBezTo>
                    <a:pt x="328" y="0"/>
                    <a:pt x="336" y="105"/>
                    <a:pt x="336" y="32"/>
                  </a:cubicBezTo>
                  <a:close/>
                </a:path>
              </a:pathLst>
            </a:custGeom>
            <a:solidFill>
              <a:srgbClr val="CCFFCC"/>
            </a:solidFill>
            <a:ln w="9525" cap="flat" cmpd="sng">
              <a:solidFill>
                <a:srgbClr val="00FF00"/>
              </a:solidFill>
              <a:prstDash val="solid"/>
              <a:round/>
              <a:headEnd type="none" w="med" len="med"/>
              <a:tailEnd type="none" w="med" len="med"/>
            </a:ln>
          </p:spPr>
          <p:txBody>
            <a:bodyPr/>
            <a:p>
              <a:endParaRPr lang="zh-CN" altLang="en-US"/>
            </a:p>
          </p:txBody>
        </p:sp>
        <p:sp>
          <p:nvSpPr>
            <p:cNvPr id="7175" name="任意多边形 95239"/>
            <p:cNvSpPr/>
            <p:nvPr/>
          </p:nvSpPr>
          <p:spPr>
            <a:xfrm>
              <a:off x="2501" y="2751"/>
              <a:ext cx="257" cy="557"/>
            </a:xfrm>
            <a:custGeom>
              <a:avLst/>
              <a:gdLst/>
              <a:ahLst/>
              <a:cxnLst/>
              <a:pathLst>
                <a:path w="233" h="570">
                  <a:moveTo>
                    <a:pt x="173" y="6"/>
                  </a:moveTo>
                  <a:cubicBezTo>
                    <a:pt x="149" y="22"/>
                    <a:pt x="117" y="30"/>
                    <a:pt x="101" y="54"/>
                  </a:cubicBezTo>
                  <a:cubicBezTo>
                    <a:pt x="57" y="120"/>
                    <a:pt x="36" y="205"/>
                    <a:pt x="17" y="282"/>
                  </a:cubicBezTo>
                  <a:cubicBezTo>
                    <a:pt x="24" y="363"/>
                    <a:pt x="0" y="436"/>
                    <a:pt x="77" y="462"/>
                  </a:cubicBezTo>
                  <a:cubicBezTo>
                    <a:pt x="106" y="548"/>
                    <a:pt x="87" y="513"/>
                    <a:pt x="125" y="570"/>
                  </a:cubicBezTo>
                  <a:cubicBezTo>
                    <a:pt x="133" y="558"/>
                    <a:pt x="147" y="548"/>
                    <a:pt x="149" y="534"/>
                  </a:cubicBezTo>
                  <a:cubicBezTo>
                    <a:pt x="151" y="522"/>
                    <a:pt x="136" y="511"/>
                    <a:pt x="137" y="498"/>
                  </a:cubicBezTo>
                  <a:lnTo>
                    <a:pt x="161" y="426"/>
                  </a:lnTo>
                  <a:cubicBezTo>
                    <a:pt x="161" y="426"/>
                    <a:pt x="161" y="426"/>
                    <a:pt x="161" y="426"/>
                  </a:cubicBezTo>
                  <a:cubicBezTo>
                    <a:pt x="169" y="414"/>
                    <a:pt x="179" y="403"/>
                    <a:pt x="185" y="390"/>
                  </a:cubicBezTo>
                  <a:cubicBezTo>
                    <a:pt x="195" y="367"/>
                    <a:pt x="209" y="318"/>
                    <a:pt x="209" y="318"/>
                  </a:cubicBezTo>
                  <a:cubicBezTo>
                    <a:pt x="193" y="271"/>
                    <a:pt x="206" y="244"/>
                    <a:pt x="221" y="198"/>
                  </a:cubicBezTo>
                  <a:cubicBezTo>
                    <a:pt x="225" y="146"/>
                    <a:pt x="233" y="94"/>
                    <a:pt x="233" y="42"/>
                  </a:cubicBezTo>
                  <a:cubicBezTo>
                    <a:pt x="233" y="29"/>
                    <a:pt x="232" y="12"/>
                    <a:pt x="221" y="6"/>
                  </a:cubicBezTo>
                  <a:cubicBezTo>
                    <a:pt x="210" y="0"/>
                    <a:pt x="197" y="14"/>
                    <a:pt x="185" y="18"/>
                  </a:cubicBezTo>
                  <a:cubicBezTo>
                    <a:pt x="136" y="67"/>
                    <a:pt x="141" y="69"/>
                    <a:pt x="173" y="6"/>
                  </a:cubicBezTo>
                  <a:close/>
                </a:path>
              </a:pathLst>
            </a:custGeom>
            <a:solidFill>
              <a:srgbClr val="CCFFCC"/>
            </a:solidFill>
            <a:ln w="9525" cap="flat" cmpd="sng">
              <a:solidFill>
                <a:srgbClr val="00FF00"/>
              </a:solidFill>
              <a:prstDash val="solid"/>
              <a:round/>
              <a:headEnd type="none" w="med" len="med"/>
              <a:tailEnd type="none" w="med" len="med"/>
            </a:ln>
          </p:spPr>
          <p:txBody>
            <a:bodyPr/>
            <a:p>
              <a:endParaRPr lang="zh-CN" altLang="en-US"/>
            </a:p>
          </p:txBody>
        </p:sp>
        <p:sp>
          <p:nvSpPr>
            <p:cNvPr id="7176" name="任意多边形 95240"/>
            <p:cNvSpPr/>
            <p:nvPr/>
          </p:nvSpPr>
          <p:spPr>
            <a:xfrm>
              <a:off x="2342" y="3085"/>
              <a:ext cx="62" cy="56"/>
            </a:xfrm>
            <a:custGeom>
              <a:avLst/>
              <a:gdLst/>
              <a:ahLst/>
              <a:cxnLst/>
              <a:pathLst>
                <a:path w="56" h="57">
                  <a:moveTo>
                    <a:pt x="18" y="0"/>
                  </a:moveTo>
                  <a:cubicBezTo>
                    <a:pt x="14" y="12"/>
                    <a:pt x="0" y="25"/>
                    <a:pt x="6" y="36"/>
                  </a:cubicBezTo>
                  <a:cubicBezTo>
                    <a:pt x="12" y="47"/>
                    <a:pt x="33" y="57"/>
                    <a:pt x="42" y="48"/>
                  </a:cubicBezTo>
                  <a:cubicBezTo>
                    <a:pt x="56" y="34"/>
                    <a:pt x="27" y="9"/>
                    <a:pt x="18" y="0"/>
                  </a:cubicBezTo>
                  <a:close/>
                </a:path>
              </a:pathLst>
            </a:custGeom>
            <a:noFill/>
            <a:ln w="9525" cap="flat" cmpd="sng">
              <a:solidFill>
                <a:srgbClr val="00FF00"/>
              </a:solidFill>
              <a:prstDash val="solid"/>
              <a:round/>
              <a:headEnd type="none" w="med" len="med"/>
              <a:tailEnd type="none" w="med" len="med"/>
            </a:ln>
          </p:spPr>
          <p:txBody>
            <a:bodyPr/>
            <a:p>
              <a:endParaRPr lang="zh-CN" altLang="en-US"/>
            </a:p>
          </p:txBody>
        </p:sp>
        <p:sp>
          <p:nvSpPr>
            <p:cNvPr id="7177" name="任意多边形 95241"/>
            <p:cNvSpPr/>
            <p:nvPr/>
          </p:nvSpPr>
          <p:spPr>
            <a:xfrm>
              <a:off x="66" y="2771"/>
              <a:ext cx="1046" cy="830"/>
            </a:xfrm>
            <a:custGeom>
              <a:avLst/>
              <a:gdLst/>
              <a:ahLst/>
              <a:cxnLst/>
              <a:pathLst>
                <a:path w="951" h="849">
                  <a:moveTo>
                    <a:pt x="0" y="225"/>
                  </a:moveTo>
                  <a:cubicBezTo>
                    <a:pt x="8" y="220"/>
                    <a:pt x="56" y="183"/>
                    <a:pt x="72" y="189"/>
                  </a:cubicBezTo>
                  <a:cubicBezTo>
                    <a:pt x="85" y="194"/>
                    <a:pt x="85" y="216"/>
                    <a:pt x="96" y="225"/>
                  </a:cubicBezTo>
                  <a:cubicBezTo>
                    <a:pt x="106" y="233"/>
                    <a:pt x="120" y="233"/>
                    <a:pt x="132" y="237"/>
                  </a:cubicBezTo>
                  <a:cubicBezTo>
                    <a:pt x="228" y="205"/>
                    <a:pt x="116" y="253"/>
                    <a:pt x="180" y="189"/>
                  </a:cubicBezTo>
                  <a:cubicBezTo>
                    <a:pt x="212" y="157"/>
                    <a:pt x="268" y="171"/>
                    <a:pt x="312" y="165"/>
                  </a:cubicBezTo>
                  <a:cubicBezTo>
                    <a:pt x="324" y="157"/>
                    <a:pt x="339" y="152"/>
                    <a:pt x="348" y="141"/>
                  </a:cubicBezTo>
                  <a:cubicBezTo>
                    <a:pt x="356" y="131"/>
                    <a:pt x="350" y="112"/>
                    <a:pt x="360" y="105"/>
                  </a:cubicBezTo>
                  <a:cubicBezTo>
                    <a:pt x="404" y="74"/>
                    <a:pt x="501" y="64"/>
                    <a:pt x="552" y="57"/>
                  </a:cubicBezTo>
                  <a:cubicBezTo>
                    <a:pt x="576" y="41"/>
                    <a:pt x="597" y="0"/>
                    <a:pt x="624" y="9"/>
                  </a:cubicBezTo>
                  <a:cubicBezTo>
                    <a:pt x="648" y="17"/>
                    <a:pt x="696" y="33"/>
                    <a:pt x="696" y="33"/>
                  </a:cubicBezTo>
                  <a:cubicBezTo>
                    <a:pt x="700" y="45"/>
                    <a:pt x="709" y="56"/>
                    <a:pt x="708" y="69"/>
                  </a:cubicBezTo>
                  <a:cubicBezTo>
                    <a:pt x="705" y="102"/>
                    <a:pt x="684" y="165"/>
                    <a:pt x="684" y="165"/>
                  </a:cubicBezTo>
                  <a:cubicBezTo>
                    <a:pt x="710" y="244"/>
                    <a:pt x="674" y="166"/>
                    <a:pt x="732" y="213"/>
                  </a:cubicBezTo>
                  <a:cubicBezTo>
                    <a:pt x="743" y="222"/>
                    <a:pt x="746" y="239"/>
                    <a:pt x="756" y="249"/>
                  </a:cubicBezTo>
                  <a:cubicBezTo>
                    <a:pt x="785" y="278"/>
                    <a:pt x="830" y="287"/>
                    <a:pt x="864" y="309"/>
                  </a:cubicBezTo>
                  <a:cubicBezTo>
                    <a:pt x="868" y="321"/>
                    <a:pt x="866" y="337"/>
                    <a:pt x="876" y="345"/>
                  </a:cubicBezTo>
                  <a:cubicBezTo>
                    <a:pt x="951" y="405"/>
                    <a:pt x="907" y="307"/>
                    <a:pt x="936" y="393"/>
                  </a:cubicBezTo>
                  <a:cubicBezTo>
                    <a:pt x="919" y="445"/>
                    <a:pt x="918" y="459"/>
                    <a:pt x="864" y="477"/>
                  </a:cubicBezTo>
                  <a:cubicBezTo>
                    <a:pt x="860" y="475"/>
                    <a:pt x="804" y="432"/>
                    <a:pt x="792" y="441"/>
                  </a:cubicBezTo>
                  <a:cubicBezTo>
                    <a:pt x="769" y="458"/>
                    <a:pt x="760" y="489"/>
                    <a:pt x="744" y="513"/>
                  </a:cubicBezTo>
                  <a:cubicBezTo>
                    <a:pt x="736" y="525"/>
                    <a:pt x="720" y="549"/>
                    <a:pt x="720" y="549"/>
                  </a:cubicBezTo>
                  <a:cubicBezTo>
                    <a:pt x="748" y="660"/>
                    <a:pt x="720" y="522"/>
                    <a:pt x="720" y="669"/>
                  </a:cubicBezTo>
                  <a:cubicBezTo>
                    <a:pt x="720" y="752"/>
                    <a:pt x="756" y="776"/>
                    <a:pt x="756" y="849"/>
                  </a:cubicBezTo>
                </a:path>
              </a:pathLst>
            </a:custGeom>
            <a:noFill/>
            <a:ln w="9525" cap="flat" cmpd="sng">
              <a:solidFill>
                <a:srgbClr val="00FF00"/>
              </a:solidFill>
              <a:prstDash val="sysDot"/>
              <a:round/>
              <a:headEnd type="none" w="med" len="med"/>
              <a:tailEnd type="none" w="med" len="med"/>
            </a:ln>
          </p:spPr>
          <p:txBody>
            <a:bodyPr/>
            <a:p>
              <a:endParaRPr lang="zh-CN" altLang="en-US"/>
            </a:p>
          </p:txBody>
        </p:sp>
        <p:sp>
          <p:nvSpPr>
            <p:cNvPr id="7178" name="任意多边形 95242"/>
            <p:cNvSpPr/>
            <p:nvPr/>
          </p:nvSpPr>
          <p:spPr>
            <a:xfrm>
              <a:off x="422" y="2123"/>
              <a:ext cx="304" cy="730"/>
            </a:xfrm>
            <a:custGeom>
              <a:avLst/>
              <a:gdLst/>
              <a:ahLst/>
              <a:cxnLst/>
              <a:pathLst>
                <a:path w="276" h="747">
                  <a:moveTo>
                    <a:pt x="276" y="0"/>
                  </a:moveTo>
                  <a:cubicBezTo>
                    <a:pt x="232" y="66"/>
                    <a:pt x="181" y="66"/>
                    <a:pt x="108" y="84"/>
                  </a:cubicBezTo>
                  <a:cubicBezTo>
                    <a:pt x="104" y="96"/>
                    <a:pt x="104" y="110"/>
                    <a:pt x="96" y="120"/>
                  </a:cubicBezTo>
                  <a:cubicBezTo>
                    <a:pt x="87" y="131"/>
                    <a:pt x="68" y="132"/>
                    <a:pt x="60" y="144"/>
                  </a:cubicBezTo>
                  <a:cubicBezTo>
                    <a:pt x="47" y="165"/>
                    <a:pt x="36" y="216"/>
                    <a:pt x="36" y="216"/>
                  </a:cubicBezTo>
                  <a:cubicBezTo>
                    <a:pt x="40" y="260"/>
                    <a:pt x="40" y="304"/>
                    <a:pt x="48" y="348"/>
                  </a:cubicBezTo>
                  <a:cubicBezTo>
                    <a:pt x="52" y="373"/>
                    <a:pt x="72" y="420"/>
                    <a:pt x="72" y="420"/>
                  </a:cubicBezTo>
                  <a:cubicBezTo>
                    <a:pt x="56" y="468"/>
                    <a:pt x="42" y="488"/>
                    <a:pt x="0" y="516"/>
                  </a:cubicBezTo>
                  <a:cubicBezTo>
                    <a:pt x="12" y="524"/>
                    <a:pt x="22" y="538"/>
                    <a:pt x="36" y="540"/>
                  </a:cubicBezTo>
                  <a:cubicBezTo>
                    <a:pt x="104" y="551"/>
                    <a:pt x="44" y="486"/>
                    <a:pt x="96" y="564"/>
                  </a:cubicBezTo>
                  <a:cubicBezTo>
                    <a:pt x="93" y="584"/>
                    <a:pt x="71" y="647"/>
                    <a:pt x="96" y="672"/>
                  </a:cubicBezTo>
                  <a:cubicBezTo>
                    <a:pt x="171" y="747"/>
                    <a:pt x="168" y="688"/>
                    <a:pt x="168" y="732"/>
                  </a:cubicBezTo>
                </a:path>
              </a:pathLst>
            </a:custGeom>
            <a:solidFill>
              <a:srgbClr val="CCFFCC"/>
            </a:solidFill>
            <a:ln w="9525" cap="flat" cmpd="sng">
              <a:solidFill>
                <a:srgbClr val="00FF00"/>
              </a:solidFill>
              <a:prstDash val="sysDot"/>
              <a:round/>
              <a:headEnd type="none" w="med" len="med"/>
              <a:tailEnd type="none" w="med" len="med"/>
            </a:ln>
          </p:spPr>
          <p:txBody>
            <a:bodyPr/>
            <a:p>
              <a:endParaRPr lang="zh-CN" altLang="en-US"/>
            </a:p>
          </p:txBody>
        </p:sp>
        <p:sp>
          <p:nvSpPr>
            <p:cNvPr id="7179" name="任意多边形 95243"/>
            <p:cNvSpPr/>
            <p:nvPr/>
          </p:nvSpPr>
          <p:spPr>
            <a:xfrm>
              <a:off x="712" y="2111"/>
              <a:ext cx="661" cy="986"/>
            </a:xfrm>
            <a:custGeom>
              <a:avLst/>
              <a:gdLst/>
              <a:ahLst/>
              <a:cxnLst/>
              <a:pathLst>
                <a:path w="601" h="1008">
                  <a:moveTo>
                    <a:pt x="0" y="0"/>
                  </a:moveTo>
                  <a:cubicBezTo>
                    <a:pt x="48" y="16"/>
                    <a:pt x="96" y="32"/>
                    <a:pt x="144" y="48"/>
                  </a:cubicBezTo>
                  <a:cubicBezTo>
                    <a:pt x="169" y="56"/>
                    <a:pt x="191" y="76"/>
                    <a:pt x="216" y="84"/>
                  </a:cubicBezTo>
                  <a:cubicBezTo>
                    <a:pt x="277" y="69"/>
                    <a:pt x="289" y="77"/>
                    <a:pt x="324" y="24"/>
                  </a:cubicBezTo>
                  <a:cubicBezTo>
                    <a:pt x="377" y="59"/>
                    <a:pt x="377" y="73"/>
                    <a:pt x="432" y="36"/>
                  </a:cubicBezTo>
                  <a:cubicBezTo>
                    <a:pt x="444" y="40"/>
                    <a:pt x="460" y="38"/>
                    <a:pt x="468" y="48"/>
                  </a:cubicBezTo>
                  <a:cubicBezTo>
                    <a:pt x="486" y="71"/>
                    <a:pt x="474" y="109"/>
                    <a:pt x="492" y="132"/>
                  </a:cubicBezTo>
                  <a:cubicBezTo>
                    <a:pt x="501" y="143"/>
                    <a:pt x="516" y="148"/>
                    <a:pt x="528" y="156"/>
                  </a:cubicBezTo>
                  <a:cubicBezTo>
                    <a:pt x="601" y="265"/>
                    <a:pt x="524" y="337"/>
                    <a:pt x="492" y="432"/>
                  </a:cubicBezTo>
                  <a:cubicBezTo>
                    <a:pt x="558" y="448"/>
                    <a:pt x="562" y="451"/>
                    <a:pt x="540" y="516"/>
                  </a:cubicBezTo>
                  <a:cubicBezTo>
                    <a:pt x="553" y="569"/>
                    <a:pt x="567" y="617"/>
                    <a:pt x="576" y="672"/>
                  </a:cubicBezTo>
                  <a:cubicBezTo>
                    <a:pt x="564" y="734"/>
                    <a:pt x="576" y="766"/>
                    <a:pt x="564" y="828"/>
                  </a:cubicBezTo>
                  <a:cubicBezTo>
                    <a:pt x="531" y="822"/>
                    <a:pt x="453" y="802"/>
                    <a:pt x="420" y="828"/>
                  </a:cubicBezTo>
                  <a:cubicBezTo>
                    <a:pt x="410" y="836"/>
                    <a:pt x="428" y="852"/>
                    <a:pt x="432" y="864"/>
                  </a:cubicBezTo>
                  <a:cubicBezTo>
                    <a:pt x="377" y="901"/>
                    <a:pt x="377" y="887"/>
                    <a:pt x="324" y="852"/>
                  </a:cubicBezTo>
                  <a:cubicBezTo>
                    <a:pt x="308" y="876"/>
                    <a:pt x="285" y="897"/>
                    <a:pt x="276" y="924"/>
                  </a:cubicBezTo>
                  <a:cubicBezTo>
                    <a:pt x="266" y="953"/>
                    <a:pt x="263" y="973"/>
                    <a:pt x="240" y="996"/>
                  </a:cubicBezTo>
                  <a:cubicBezTo>
                    <a:pt x="234" y="1002"/>
                    <a:pt x="224" y="1004"/>
                    <a:pt x="216" y="1008"/>
                  </a:cubicBezTo>
                </a:path>
              </a:pathLst>
            </a:custGeom>
            <a:noFill/>
            <a:ln w="9525" cap="flat" cmpd="sng">
              <a:solidFill>
                <a:srgbClr val="00FF00"/>
              </a:solidFill>
              <a:prstDash val="sysDot"/>
              <a:round/>
              <a:headEnd type="none" w="med" len="med"/>
              <a:tailEnd type="none" w="med" len="med"/>
            </a:ln>
          </p:spPr>
          <p:txBody>
            <a:bodyPr/>
            <a:p>
              <a:endParaRPr lang="zh-CN" altLang="en-US"/>
            </a:p>
          </p:txBody>
        </p:sp>
        <p:sp>
          <p:nvSpPr>
            <p:cNvPr id="7180" name="任意多边形 95244"/>
            <p:cNvSpPr/>
            <p:nvPr/>
          </p:nvSpPr>
          <p:spPr>
            <a:xfrm>
              <a:off x="1359" y="2886"/>
              <a:ext cx="633" cy="258"/>
            </a:xfrm>
            <a:custGeom>
              <a:avLst/>
              <a:gdLst/>
              <a:ahLst/>
              <a:cxnLst/>
              <a:pathLst>
                <a:path w="576" h="264">
                  <a:moveTo>
                    <a:pt x="0" y="0"/>
                  </a:moveTo>
                  <a:cubicBezTo>
                    <a:pt x="70" y="23"/>
                    <a:pt x="89" y="3"/>
                    <a:pt x="60" y="72"/>
                  </a:cubicBezTo>
                  <a:cubicBezTo>
                    <a:pt x="54" y="85"/>
                    <a:pt x="44" y="96"/>
                    <a:pt x="36" y="108"/>
                  </a:cubicBezTo>
                  <a:cubicBezTo>
                    <a:pt x="40" y="120"/>
                    <a:pt x="39" y="135"/>
                    <a:pt x="48" y="144"/>
                  </a:cubicBezTo>
                  <a:cubicBezTo>
                    <a:pt x="86" y="182"/>
                    <a:pt x="125" y="132"/>
                    <a:pt x="156" y="120"/>
                  </a:cubicBezTo>
                  <a:cubicBezTo>
                    <a:pt x="178" y="112"/>
                    <a:pt x="288" y="98"/>
                    <a:pt x="300" y="96"/>
                  </a:cubicBezTo>
                  <a:cubicBezTo>
                    <a:pt x="304" y="84"/>
                    <a:pt x="304" y="70"/>
                    <a:pt x="312" y="60"/>
                  </a:cubicBezTo>
                  <a:cubicBezTo>
                    <a:pt x="351" y="12"/>
                    <a:pt x="375" y="57"/>
                    <a:pt x="420" y="72"/>
                  </a:cubicBezTo>
                  <a:cubicBezTo>
                    <a:pt x="452" y="120"/>
                    <a:pt x="469" y="113"/>
                    <a:pt x="516" y="144"/>
                  </a:cubicBezTo>
                  <a:cubicBezTo>
                    <a:pt x="532" y="192"/>
                    <a:pt x="531" y="242"/>
                    <a:pt x="576" y="264"/>
                  </a:cubicBezTo>
                </a:path>
              </a:pathLst>
            </a:custGeom>
            <a:noFill/>
            <a:ln w="9525" cap="flat" cmpd="sng">
              <a:solidFill>
                <a:srgbClr val="00FF00"/>
              </a:solidFill>
              <a:prstDash val="sysDot"/>
              <a:round/>
              <a:headEnd type="none" w="med" len="med"/>
              <a:tailEnd type="none" w="med" len="med"/>
            </a:ln>
          </p:spPr>
          <p:txBody>
            <a:bodyPr/>
            <a:p>
              <a:endParaRPr lang="zh-CN" altLang="en-US"/>
            </a:p>
          </p:txBody>
        </p:sp>
        <p:sp>
          <p:nvSpPr>
            <p:cNvPr id="7181" name="任意多边形 95245"/>
            <p:cNvSpPr/>
            <p:nvPr/>
          </p:nvSpPr>
          <p:spPr>
            <a:xfrm>
              <a:off x="313" y="1560"/>
              <a:ext cx="1310" cy="727"/>
            </a:xfrm>
            <a:custGeom>
              <a:avLst/>
              <a:gdLst/>
              <a:ahLst/>
              <a:cxnLst/>
              <a:pathLst>
                <a:path w="1191" h="744">
                  <a:moveTo>
                    <a:pt x="903" y="732"/>
                  </a:moveTo>
                  <a:cubicBezTo>
                    <a:pt x="951" y="660"/>
                    <a:pt x="985" y="621"/>
                    <a:pt x="1071" y="600"/>
                  </a:cubicBezTo>
                  <a:cubicBezTo>
                    <a:pt x="1107" y="546"/>
                    <a:pt x="1127" y="541"/>
                    <a:pt x="1191" y="528"/>
                  </a:cubicBezTo>
                  <a:cubicBezTo>
                    <a:pt x="1187" y="504"/>
                    <a:pt x="1191" y="477"/>
                    <a:pt x="1179" y="456"/>
                  </a:cubicBezTo>
                  <a:cubicBezTo>
                    <a:pt x="1173" y="445"/>
                    <a:pt x="1150" y="454"/>
                    <a:pt x="1143" y="444"/>
                  </a:cubicBezTo>
                  <a:cubicBezTo>
                    <a:pt x="1121" y="413"/>
                    <a:pt x="1119" y="372"/>
                    <a:pt x="1107" y="336"/>
                  </a:cubicBezTo>
                  <a:cubicBezTo>
                    <a:pt x="1092" y="291"/>
                    <a:pt x="1033" y="293"/>
                    <a:pt x="999" y="276"/>
                  </a:cubicBezTo>
                  <a:cubicBezTo>
                    <a:pt x="986" y="270"/>
                    <a:pt x="977" y="256"/>
                    <a:pt x="963" y="252"/>
                  </a:cubicBezTo>
                  <a:cubicBezTo>
                    <a:pt x="936" y="244"/>
                    <a:pt x="907" y="244"/>
                    <a:pt x="879" y="240"/>
                  </a:cubicBezTo>
                  <a:cubicBezTo>
                    <a:pt x="855" y="232"/>
                    <a:pt x="824" y="225"/>
                    <a:pt x="807" y="204"/>
                  </a:cubicBezTo>
                  <a:cubicBezTo>
                    <a:pt x="784" y="175"/>
                    <a:pt x="813" y="152"/>
                    <a:pt x="759" y="144"/>
                  </a:cubicBezTo>
                  <a:cubicBezTo>
                    <a:pt x="688" y="134"/>
                    <a:pt x="615" y="136"/>
                    <a:pt x="543" y="132"/>
                  </a:cubicBezTo>
                  <a:cubicBezTo>
                    <a:pt x="514" y="122"/>
                    <a:pt x="494" y="119"/>
                    <a:pt x="471" y="96"/>
                  </a:cubicBezTo>
                  <a:cubicBezTo>
                    <a:pt x="461" y="86"/>
                    <a:pt x="458" y="69"/>
                    <a:pt x="447" y="60"/>
                  </a:cubicBezTo>
                  <a:cubicBezTo>
                    <a:pt x="396" y="16"/>
                    <a:pt x="388" y="16"/>
                    <a:pt x="339" y="0"/>
                  </a:cubicBezTo>
                  <a:cubicBezTo>
                    <a:pt x="327" y="8"/>
                    <a:pt x="317" y="24"/>
                    <a:pt x="303" y="24"/>
                  </a:cubicBezTo>
                  <a:cubicBezTo>
                    <a:pt x="262" y="24"/>
                    <a:pt x="183" y="0"/>
                    <a:pt x="183" y="0"/>
                  </a:cubicBezTo>
                  <a:cubicBezTo>
                    <a:pt x="187" y="24"/>
                    <a:pt x="183" y="51"/>
                    <a:pt x="195" y="72"/>
                  </a:cubicBezTo>
                  <a:cubicBezTo>
                    <a:pt x="201" y="83"/>
                    <a:pt x="221" y="76"/>
                    <a:pt x="231" y="84"/>
                  </a:cubicBezTo>
                  <a:cubicBezTo>
                    <a:pt x="242" y="93"/>
                    <a:pt x="247" y="108"/>
                    <a:pt x="255" y="120"/>
                  </a:cubicBezTo>
                  <a:cubicBezTo>
                    <a:pt x="243" y="124"/>
                    <a:pt x="231" y="129"/>
                    <a:pt x="219" y="132"/>
                  </a:cubicBezTo>
                  <a:cubicBezTo>
                    <a:pt x="203" y="137"/>
                    <a:pt x="178" y="129"/>
                    <a:pt x="171" y="144"/>
                  </a:cubicBezTo>
                  <a:cubicBezTo>
                    <a:pt x="162" y="162"/>
                    <a:pt x="179" y="184"/>
                    <a:pt x="183" y="204"/>
                  </a:cubicBezTo>
                  <a:cubicBezTo>
                    <a:pt x="196" y="264"/>
                    <a:pt x="236" y="303"/>
                    <a:pt x="255" y="360"/>
                  </a:cubicBezTo>
                  <a:cubicBezTo>
                    <a:pt x="251" y="388"/>
                    <a:pt x="260" y="422"/>
                    <a:pt x="243" y="444"/>
                  </a:cubicBezTo>
                  <a:cubicBezTo>
                    <a:pt x="227" y="464"/>
                    <a:pt x="195" y="460"/>
                    <a:pt x="171" y="468"/>
                  </a:cubicBezTo>
                  <a:cubicBezTo>
                    <a:pt x="131" y="481"/>
                    <a:pt x="92" y="494"/>
                    <a:pt x="51" y="504"/>
                  </a:cubicBezTo>
                  <a:cubicBezTo>
                    <a:pt x="3" y="576"/>
                    <a:pt x="0" y="622"/>
                    <a:pt x="75" y="672"/>
                  </a:cubicBezTo>
                  <a:cubicBezTo>
                    <a:pt x="91" y="697"/>
                    <a:pt x="113" y="744"/>
                    <a:pt x="147" y="744"/>
                  </a:cubicBezTo>
                </a:path>
              </a:pathLst>
            </a:custGeom>
            <a:noFill/>
            <a:ln w="9525" cap="flat" cmpd="sng">
              <a:solidFill>
                <a:srgbClr val="00FF00"/>
              </a:solidFill>
              <a:prstDash val="sysDot"/>
              <a:round/>
              <a:headEnd type="none" w="med" len="med"/>
              <a:tailEnd type="none" w="med" len="med"/>
            </a:ln>
          </p:spPr>
          <p:txBody>
            <a:bodyPr/>
            <a:p>
              <a:endParaRPr lang="zh-CN" altLang="en-US"/>
            </a:p>
          </p:txBody>
        </p:sp>
        <p:sp>
          <p:nvSpPr>
            <p:cNvPr id="7182" name="任意多边形 95246"/>
            <p:cNvSpPr/>
            <p:nvPr/>
          </p:nvSpPr>
          <p:spPr>
            <a:xfrm>
              <a:off x="79" y="2276"/>
              <a:ext cx="409" cy="211"/>
            </a:xfrm>
            <a:custGeom>
              <a:avLst/>
              <a:gdLst/>
              <a:ahLst/>
              <a:cxnLst/>
              <a:pathLst>
                <a:path w="372" h="216">
                  <a:moveTo>
                    <a:pt x="0" y="120"/>
                  </a:moveTo>
                  <a:cubicBezTo>
                    <a:pt x="20" y="116"/>
                    <a:pt x="46" y="122"/>
                    <a:pt x="60" y="108"/>
                  </a:cubicBezTo>
                  <a:cubicBezTo>
                    <a:pt x="78" y="90"/>
                    <a:pt x="76" y="60"/>
                    <a:pt x="84" y="36"/>
                  </a:cubicBezTo>
                  <a:cubicBezTo>
                    <a:pt x="89" y="22"/>
                    <a:pt x="100" y="12"/>
                    <a:pt x="108" y="0"/>
                  </a:cubicBezTo>
                  <a:cubicBezTo>
                    <a:pt x="142" y="51"/>
                    <a:pt x="122" y="65"/>
                    <a:pt x="180" y="84"/>
                  </a:cubicBezTo>
                  <a:cubicBezTo>
                    <a:pt x="192" y="80"/>
                    <a:pt x="203" y="72"/>
                    <a:pt x="216" y="72"/>
                  </a:cubicBezTo>
                  <a:cubicBezTo>
                    <a:pt x="278" y="72"/>
                    <a:pt x="246" y="130"/>
                    <a:pt x="288" y="156"/>
                  </a:cubicBezTo>
                  <a:cubicBezTo>
                    <a:pt x="309" y="169"/>
                    <a:pt x="360" y="180"/>
                    <a:pt x="360" y="180"/>
                  </a:cubicBezTo>
                  <a:cubicBezTo>
                    <a:pt x="364" y="192"/>
                    <a:pt x="372" y="216"/>
                    <a:pt x="372" y="216"/>
                  </a:cubicBezTo>
                </a:path>
              </a:pathLst>
            </a:custGeom>
            <a:noFill/>
            <a:ln w="9525" cap="flat" cmpd="sng">
              <a:solidFill>
                <a:srgbClr val="00FF00"/>
              </a:solidFill>
              <a:prstDash val="sysDot"/>
              <a:round/>
              <a:headEnd type="none" w="med" len="med"/>
              <a:tailEnd type="none" w="med" len="med"/>
            </a:ln>
          </p:spPr>
          <p:txBody>
            <a:bodyPr/>
            <a:p>
              <a:endParaRPr lang="zh-CN" altLang="en-US"/>
            </a:p>
          </p:txBody>
        </p:sp>
        <p:sp>
          <p:nvSpPr>
            <p:cNvPr id="7183" name="任意多边形 95247"/>
            <p:cNvSpPr/>
            <p:nvPr/>
          </p:nvSpPr>
          <p:spPr>
            <a:xfrm>
              <a:off x="92" y="1642"/>
              <a:ext cx="449" cy="186"/>
            </a:xfrm>
            <a:custGeom>
              <a:avLst/>
              <a:gdLst/>
              <a:ahLst/>
              <a:cxnLst/>
              <a:pathLst>
                <a:path w="408" h="190">
                  <a:moveTo>
                    <a:pt x="0" y="0"/>
                  </a:moveTo>
                  <a:cubicBezTo>
                    <a:pt x="24" y="16"/>
                    <a:pt x="48" y="32"/>
                    <a:pt x="72" y="48"/>
                  </a:cubicBezTo>
                  <a:cubicBezTo>
                    <a:pt x="86" y="57"/>
                    <a:pt x="94" y="75"/>
                    <a:pt x="108" y="84"/>
                  </a:cubicBezTo>
                  <a:cubicBezTo>
                    <a:pt x="134" y="101"/>
                    <a:pt x="236" y="107"/>
                    <a:pt x="240" y="108"/>
                  </a:cubicBezTo>
                  <a:cubicBezTo>
                    <a:pt x="252" y="116"/>
                    <a:pt x="267" y="121"/>
                    <a:pt x="276" y="132"/>
                  </a:cubicBezTo>
                  <a:cubicBezTo>
                    <a:pt x="323" y="190"/>
                    <a:pt x="245" y="154"/>
                    <a:pt x="324" y="180"/>
                  </a:cubicBezTo>
                  <a:cubicBezTo>
                    <a:pt x="348" y="164"/>
                    <a:pt x="382" y="130"/>
                    <a:pt x="408" y="156"/>
                  </a:cubicBezTo>
                </a:path>
              </a:pathLst>
            </a:custGeom>
            <a:noFill/>
            <a:ln w="9525" cap="flat" cmpd="sng">
              <a:solidFill>
                <a:srgbClr val="00FF00"/>
              </a:solidFill>
              <a:prstDash val="sysDot"/>
              <a:round/>
              <a:headEnd type="none" w="med" len="med"/>
              <a:tailEnd type="none" w="med" len="med"/>
            </a:ln>
          </p:spPr>
          <p:txBody>
            <a:bodyPr/>
            <a:p>
              <a:endParaRPr lang="zh-CN" altLang="en-US"/>
            </a:p>
          </p:txBody>
        </p:sp>
        <p:sp>
          <p:nvSpPr>
            <p:cNvPr id="7184" name="任意多边形 95248"/>
            <p:cNvSpPr/>
            <p:nvPr/>
          </p:nvSpPr>
          <p:spPr>
            <a:xfrm>
              <a:off x="106" y="516"/>
              <a:ext cx="593" cy="1068"/>
            </a:xfrm>
            <a:custGeom>
              <a:avLst/>
              <a:gdLst/>
              <a:ahLst/>
              <a:cxnLst/>
              <a:pathLst>
                <a:path w="540" h="1092">
                  <a:moveTo>
                    <a:pt x="0" y="792"/>
                  </a:moveTo>
                  <a:cubicBezTo>
                    <a:pt x="12" y="796"/>
                    <a:pt x="24" y="809"/>
                    <a:pt x="36" y="804"/>
                  </a:cubicBezTo>
                  <a:cubicBezTo>
                    <a:pt x="77" y="788"/>
                    <a:pt x="56" y="755"/>
                    <a:pt x="48" y="732"/>
                  </a:cubicBezTo>
                  <a:cubicBezTo>
                    <a:pt x="136" y="703"/>
                    <a:pt x="95" y="714"/>
                    <a:pt x="168" y="696"/>
                  </a:cubicBezTo>
                  <a:cubicBezTo>
                    <a:pt x="222" y="616"/>
                    <a:pt x="261" y="589"/>
                    <a:pt x="204" y="468"/>
                  </a:cubicBezTo>
                  <a:cubicBezTo>
                    <a:pt x="198" y="455"/>
                    <a:pt x="60" y="425"/>
                    <a:pt x="36" y="420"/>
                  </a:cubicBezTo>
                  <a:cubicBezTo>
                    <a:pt x="32" y="404"/>
                    <a:pt x="22" y="388"/>
                    <a:pt x="24" y="372"/>
                  </a:cubicBezTo>
                  <a:cubicBezTo>
                    <a:pt x="27" y="347"/>
                    <a:pt x="48" y="300"/>
                    <a:pt x="48" y="300"/>
                  </a:cubicBezTo>
                  <a:cubicBezTo>
                    <a:pt x="60" y="308"/>
                    <a:pt x="71" y="318"/>
                    <a:pt x="84" y="324"/>
                  </a:cubicBezTo>
                  <a:cubicBezTo>
                    <a:pt x="107" y="334"/>
                    <a:pt x="156" y="348"/>
                    <a:pt x="156" y="348"/>
                  </a:cubicBezTo>
                  <a:cubicBezTo>
                    <a:pt x="180" y="340"/>
                    <a:pt x="214" y="345"/>
                    <a:pt x="228" y="324"/>
                  </a:cubicBezTo>
                  <a:cubicBezTo>
                    <a:pt x="266" y="268"/>
                    <a:pt x="283" y="228"/>
                    <a:pt x="336" y="192"/>
                  </a:cubicBezTo>
                  <a:cubicBezTo>
                    <a:pt x="392" y="108"/>
                    <a:pt x="360" y="136"/>
                    <a:pt x="420" y="96"/>
                  </a:cubicBezTo>
                  <a:cubicBezTo>
                    <a:pt x="451" y="49"/>
                    <a:pt x="444" y="32"/>
                    <a:pt x="492" y="0"/>
                  </a:cubicBezTo>
                  <a:cubicBezTo>
                    <a:pt x="488" y="28"/>
                    <a:pt x="480" y="56"/>
                    <a:pt x="480" y="84"/>
                  </a:cubicBezTo>
                  <a:cubicBezTo>
                    <a:pt x="480" y="97"/>
                    <a:pt x="492" y="107"/>
                    <a:pt x="492" y="120"/>
                  </a:cubicBezTo>
                  <a:cubicBezTo>
                    <a:pt x="492" y="156"/>
                    <a:pt x="487" y="192"/>
                    <a:pt x="480" y="228"/>
                  </a:cubicBezTo>
                  <a:cubicBezTo>
                    <a:pt x="475" y="253"/>
                    <a:pt x="456" y="300"/>
                    <a:pt x="456" y="300"/>
                  </a:cubicBezTo>
                  <a:cubicBezTo>
                    <a:pt x="473" y="517"/>
                    <a:pt x="477" y="574"/>
                    <a:pt x="468" y="828"/>
                  </a:cubicBezTo>
                  <a:cubicBezTo>
                    <a:pt x="475" y="855"/>
                    <a:pt x="492" y="930"/>
                    <a:pt x="504" y="948"/>
                  </a:cubicBezTo>
                  <a:cubicBezTo>
                    <a:pt x="535" y="995"/>
                    <a:pt x="523" y="970"/>
                    <a:pt x="540" y="1020"/>
                  </a:cubicBezTo>
                  <a:cubicBezTo>
                    <a:pt x="526" y="1077"/>
                    <a:pt x="521" y="1053"/>
                    <a:pt x="540" y="1092"/>
                  </a:cubicBezTo>
                </a:path>
              </a:pathLst>
            </a:custGeom>
            <a:noFill/>
            <a:ln w="9525" cap="flat" cmpd="sng">
              <a:solidFill>
                <a:srgbClr val="00FF00"/>
              </a:solidFill>
              <a:prstDash val="sysDot"/>
              <a:round/>
              <a:headEnd type="none" w="med" len="med"/>
              <a:tailEnd type="none" w="med" len="med"/>
            </a:ln>
          </p:spPr>
          <p:txBody>
            <a:bodyPr/>
            <a:p>
              <a:endParaRPr lang="zh-CN" altLang="en-US"/>
            </a:p>
          </p:txBody>
        </p:sp>
        <p:sp>
          <p:nvSpPr>
            <p:cNvPr id="7185" name="任意多边形 95249"/>
            <p:cNvSpPr/>
            <p:nvPr/>
          </p:nvSpPr>
          <p:spPr>
            <a:xfrm>
              <a:off x="647" y="422"/>
              <a:ext cx="497" cy="911"/>
            </a:xfrm>
            <a:custGeom>
              <a:avLst/>
              <a:gdLst/>
              <a:ahLst/>
              <a:cxnLst/>
              <a:pathLst>
                <a:path w="452" h="932">
                  <a:moveTo>
                    <a:pt x="12" y="912"/>
                  </a:moveTo>
                  <a:cubicBezTo>
                    <a:pt x="73" y="932"/>
                    <a:pt x="62" y="907"/>
                    <a:pt x="120" y="888"/>
                  </a:cubicBezTo>
                  <a:cubicBezTo>
                    <a:pt x="128" y="864"/>
                    <a:pt x="136" y="840"/>
                    <a:pt x="144" y="816"/>
                  </a:cubicBezTo>
                  <a:cubicBezTo>
                    <a:pt x="152" y="792"/>
                    <a:pt x="216" y="792"/>
                    <a:pt x="216" y="792"/>
                  </a:cubicBezTo>
                  <a:cubicBezTo>
                    <a:pt x="224" y="780"/>
                    <a:pt x="229" y="765"/>
                    <a:pt x="240" y="756"/>
                  </a:cubicBezTo>
                  <a:cubicBezTo>
                    <a:pt x="256" y="744"/>
                    <a:pt x="347" y="732"/>
                    <a:pt x="348" y="732"/>
                  </a:cubicBezTo>
                  <a:cubicBezTo>
                    <a:pt x="385" y="724"/>
                    <a:pt x="388" y="718"/>
                    <a:pt x="420" y="696"/>
                  </a:cubicBezTo>
                  <a:cubicBezTo>
                    <a:pt x="448" y="612"/>
                    <a:pt x="452" y="648"/>
                    <a:pt x="432" y="588"/>
                  </a:cubicBezTo>
                  <a:cubicBezTo>
                    <a:pt x="446" y="505"/>
                    <a:pt x="452" y="512"/>
                    <a:pt x="432" y="420"/>
                  </a:cubicBezTo>
                  <a:cubicBezTo>
                    <a:pt x="427" y="395"/>
                    <a:pt x="408" y="348"/>
                    <a:pt x="408" y="348"/>
                  </a:cubicBezTo>
                  <a:cubicBezTo>
                    <a:pt x="429" y="285"/>
                    <a:pt x="395" y="221"/>
                    <a:pt x="360" y="168"/>
                  </a:cubicBezTo>
                  <a:cubicBezTo>
                    <a:pt x="344" y="3"/>
                    <a:pt x="365" y="18"/>
                    <a:pt x="204" y="36"/>
                  </a:cubicBezTo>
                  <a:cubicBezTo>
                    <a:pt x="137" y="58"/>
                    <a:pt x="121" y="20"/>
                    <a:pt x="60" y="0"/>
                  </a:cubicBezTo>
                  <a:cubicBezTo>
                    <a:pt x="52" y="12"/>
                    <a:pt x="42" y="23"/>
                    <a:pt x="36" y="36"/>
                  </a:cubicBezTo>
                  <a:cubicBezTo>
                    <a:pt x="26" y="59"/>
                    <a:pt x="12" y="108"/>
                    <a:pt x="12" y="108"/>
                  </a:cubicBezTo>
                  <a:cubicBezTo>
                    <a:pt x="8" y="136"/>
                    <a:pt x="0" y="192"/>
                    <a:pt x="0" y="192"/>
                  </a:cubicBezTo>
                </a:path>
              </a:pathLst>
            </a:custGeom>
            <a:noFill/>
            <a:ln w="9525" cap="flat" cmpd="sng">
              <a:solidFill>
                <a:srgbClr val="00FF00"/>
              </a:solidFill>
              <a:prstDash val="sysDot"/>
              <a:round/>
              <a:headEnd type="none" w="med" len="med"/>
              <a:tailEnd type="none" w="med" len="med"/>
            </a:ln>
          </p:spPr>
          <p:txBody>
            <a:bodyPr/>
            <a:p>
              <a:endParaRPr lang="zh-CN" altLang="en-US"/>
            </a:p>
          </p:txBody>
        </p:sp>
        <p:sp>
          <p:nvSpPr>
            <p:cNvPr id="7186" name="任意多边形 95250"/>
            <p:cNvSpPr/>
            <p:nvPr/>
          </p:nvSpPr>
          <p:spPr>
            <a:xfrm>
              <a:off x="1069" y="166"/>
              <a:ext cx="884" cy="303"/>
            </a:xfrm>
            <a:custGeom>
              <a:avLst/>
              <a:gdLst/>
              <a:ahLst/>
              <a:cxnLst/>
              <a:pathLst>
                <a:path w="804" h="310">
                  <a:moveTo>
                    <a:pt x="804" y="70"/>
                  </a:moveTo>
                  <a:cubicBezTo>
                    <a:pt x="796" y="58"/>
                    <a:pt x="791" y="43"/>
                    <a:pt x="780" y="34"/>
                  </a:cubicBezTo>
                  <a:cubicBezTo>
                    <a:pt x="738" y="0"/>
                    <a:pt x="714" y="53"/>
                    <a:pt x="672" y="58"/>
                  </a:cubicBezTo>
                  <a:cubicBezTo>
                    <a:pt x="620" y="64"/>
                    <a:pt x="568" y="66"/>
                    <a:pt x="516" y="70"/>
                  </a:cubicBezTo>
                  <a:cubicBezTo>
                    <a:pt x="500" y="66"/>
                    <a:pt x="481" y="68"/>
                    <a:pt x="468" y="58"/>
                  </a:cubicBezTo>
                  <a:cubicBezTo>
                    <a:pt x="458" y="50"/>
                    <a:pt x="468" y="25"/>
                    <a:pt x="456" y="22"/>
                  </a:cubicBezTo>
                  <a:cubicBezTo>
                    <a:pt x="429" y="15"/>
                    <a:pt x="400" y="30"/>
                    <a:pt x="372" y="34"/>
                  </a:cubicBezTo>
                  <a:cubicBezTo>
                    <a:pt x="353" y="109"/>
                    <a:pt x="368" y="86"/>
                    <a:pt x="348" y="46"/>
                  </a:cubicBezTo>
                  <a:cubicBezTo>
                    <a:pt x="342" y="33"/>
                    <a:pt x="332" y="22"/>
                    <a:pt x="324" y="10"/>
                  </a:cubicBezTo>
                  <a:cubicBezTo>
                    <a:pt x="296" y="14"/>
                    <a:pt x="267" y="14"/>
                    <a:pt x="240" y="22"/>
                  </a:cubicBezTo>
                  <a:cubicBezTo>
                    <a:pt x="198" y="34"/>
                    <a:pt x="175" y="89"/>
                    <a:pt x="156" y="118"/>
                  </a:cubicBezTo>
                  <a:cubicBezTo>
                    <a:pt x="140" y="142"/>
                    <a:pt x="100" y="126"/>
                    <a:pt x="72" y="130"/>
                  </a:cubicBezTo>
                  <a:cubicBezTo>
                    <a:pt x="34" y="187"/>
                    <a:pt x="53" y="152"/>
                    <a:pt x="24" y="238"/>
                  </a:cubicBezTo>
                  <a:cubicBezTo>
                    <a:pt x="20" y="250"/>
                    <a:pt x="16" y="262"/>
                    <a:pt x="12" y="274"/>
                  </a:cubicBezTo>
                  <a:cubicBezTo>
                    <a:pt x="8" y="286"/>
                    <a:pt x="0" y="310"/>
                    <a:pt x="0" y="310"/>
                  </a:cubicBezTo>
                </a:path>
              </a:pathLst>
            </a:custGeom>
            <a:noFill/>
            <a:ln w="9525" cap="flat" cmpd="sng">
              <a:solidFill>
                <a:srgbClr val="00FF00"/>
              </a:solidFill>
              <a:prstDash val="sysDot"/>
              <a:round/>
              <a:headEnd type="none" w="med" len="med"/>
              <a:tailEnd type="none" w="med" len="med"/>
            </a:ln>
          </p:spPr>
          <p:txBody>
            <a:bodyPr/>
            <a:p>
              <a:endParaRPr lang="zh-CN" altLang="en-US"/>
            </a:p>
          </p:txBody>
        </p:sp>
        <p:sp>
          <p:nvSpPr>
            <p:cNvPr id="7187" name="任意多边形 95251"/>
            <p:cNvSpPr/>
            <p:nvPr/>
          </p:nvSpPr>
          <p:spPr>
            <a:xfrm>
              <a:off x="1135" y="903"/>
              <a:ext cx="488" cy="950"/>
            </a:xfrm>
            <a:custGeom>
              <a:avLst/>
              <a:gdLst/>
              <a:ahLst/>
              <a:cxnLst/>
              <a:pathLst>
                <a:path w="444" h="972">
                  <a:moveTo>
                    <a:pt x="0" y="0"/>
                  </a:moveTo>
                  <a:cubicBezTo>
                    <a:pt x="8" y="12"/>
                    <a:pt x="18" y="23"/>
                    <a:pt x="24" y="36"/>
                  </a:cubicBezTo>
                  <a:cubicBezTo>
                    <a:pt x="30" y="47"/>
                    <a:pt x="26" y="65"/>
                    <a:pt x="36" y="72"/>
                  </a:cubicBezTo>
                  <a:cubicBezTo>
                    <a:pt x="57" y="87"/>
                    <a:pt x="108" y="96"/>
                    <a:pt x="108" y="96"/>
                  </a:cubicBezTo>
                  <a:cubicBezTo>
                    <a:pt x="120" y="108"/>
                    <a:pt x="136" y="117"/>
                    <a:pt x="144" y="132"/>
                  </a:cubicBezTo>
                  <a:cubicBezTo>
                    <a:pt x="156" y="154"/>
                    <a:pt x="168" y="204"/>
                    <a:pt x="168" y="204"/>
                  </a:cubicBezTo>
                  <a:cubicBezTo>
                    <a:pt x="172" y="232"/>
                    <a:pt x="165" y="264"/>
                    <a:pt x="180" y="288"/>
                  </a:cubicBezTo>
                  <a:cubicBezTo>
                    <a:pt x="222" y="354"/>
                    <a:pt x="325" y="343"/>
                    <a:pt x="384" y="348"/>
                  </a:cubicBezTo>
                  <a:cubicBezTo>
                    <a:pt x="388" y="368"/>
                    <a:pt x="385" y="391"/>
                    <a:pt x="396" y="408"/>
                  </a:cubicBezTo>
                  <a:cubicBezTo>
                    <a:pt x="403" y="419"/>
                    <a:pt x="423" y="411"/>
                    <a:pt x="432" y="420"/>
                  </a:cubicBezTo>
                  <a:cubicBezTo>
                    <a:pt x="441" y="429"/>
                    <a:pt x="440" y="444"/>
                    <a:pt x="444" y="456"/>
                  </a:cubicBezTo>
                  <a:cubicBezTo>
                    <a:pt x="440" y="468"/>
                    <a:pt x="441" y="483"/>
                    <a:pt x="432" y="492"/>
                  </a:cubicBezTo>
                  <a:cubicBezTo>
                    <a:pt x="401" y="523"/>
                    <a:pt x="358" y="479"/>
                    <a:pt x="324" y="468"/>
                  </a:cubicBezTo>
                  <a:cubicBezTo>
                    <a:pt x="308" y="472"/>
                    <a:pt x="282" y="465"/>
                    <a:pt x="276" y="480"/>
                  </a:cubicBezTo>
                  <a:cubicBezTo>
                    <a:pt x="254" y="532"/>
                    <a:pt x="270" y="594"/>
                    <a:pt x="252" y="648"/>
                  </a:cubicBezTo>
                  <a:cubicBezTo>
                    <a:pt x="256" y="668"/>
                    <a:pt x="253" y="691"/>
                    <a:pt x="264" y="708"/>
                  </a:cubicBezTo>
                  <a:cubicBezTo>
                    <a:pt x="271" y="719"/>
                    <a:pt x="289" y="714"/>
                    <a:pt x="300" y="720"/>
                  </a:cubicBezTo>
                  <a:cubicBezTo>
                    <a:pt x="313" y="726"/>
                    <a:pt x="324" y="736"/>
                    <a:pt x="336" y="744"/>
                  </a:cubicBezTo>
                  <a:cubicBezTo>
                    <a:pt x="348" y="740"/>
                    <a:pt x="360" y="727"/>
                    <a:pt x="372" y="732"/>
                  </a:cubicBezTo>
                  <a:cubicBezTo>
                    <a:pt x="390" y="739"/>
                    <a:pt x="403" y="789"/>
                    <a:pt x="408" y="804"/>
                  </a:cubicBezTo>
                  <a:cubicBezTo>
                    <a:pt x="395" y="855"/>
                    <a:pt x="360" y="948"/>
                    <a:pt x="312" y="972"/>
                  </a:cubicBezTo>
                </a:path>
              </a:pathLst>
            </a:custGeom>
            <a:noFill/>
            <a:ln w="9525" cap="flat" cmpd="sng">
              <a:solidFill>
                <a:srgbClr val="00FF00"/>
              </a:solidFill>
              <a:prstDash val="sysDot"/>
              <a:round/>
              <a:headEnd type="none" w="med" len="med"/>
              <a:tailEnd type="none" w="med" len="med"/>
            </a:ln>
          </p:spPr>
          <p:txBody>
            <a:bodyPr/>
            <a:p>
              <a:endParaRPr lang="zh-CN" altLang="en-US"/>
            </a:p>
          </p:txBody>
        </p:sp>
        <p:sp>
          <p:nvSpPr>
            <p:cNvPr id="7188" name="任意多边形 95252"/>
            <p:cNvSpPr/>
            <p:nvPr/>
          </p:nvSpPr>
          <p:spPr>
            <a:xfrm>
              <a:off x="1517" y="1096"/>
              <a:ext cx="541" cy="198"/>
            </a:xfrm>
            <a:custGeom>
              <a:avLst/>
              <a:gdLst/>
              <a:ahLst/>
              <a:cxnLst/>
              <a:pathLst>
                <a:path w="492" h="203">
                  <a:moveTo>
                    <a:pt x="0" y="151"/>
                  </a:moveTo>
                  <a:cubicBezTo>
                    <a:pt x="12" y="139"/>
                    <a:pt x="25" y="128"/>
                    <a:pt x="36" y="115"/>
                  </a:cubicBezTo>
                  <a:cubicBezTo>
                    <a:pt x="45" y="104"/>
                    <a:pt x="47" y="84"/>
                    <a:pt x="60" y="79"/>
                  </a:cubicBezTo>
                  <a:cubicBezTo>
                    <a:pt x="72" y="74"/>
                    <a:pt x="84" y="87"/>
                    <a:pt x="96" y="91"/>
                  </a:cubicBezTo>
                  <a:cubicBezTo>
                    <a:pt x="104" y="103"/>
                    <a:pt x="109" y="118"/>
                    <a:pt x="120" y="127"/>
                  </a:cubicBezTo>
                  <a:cubicBezTo>
                    <a:pt x="130" y="135"/>
                    <a:pt x="147" y="130"/>
                    <a:pt x="156" y="139"/>
                  </a:cubicBezTo>
                  <a:cubicBezTo>
                    <a:pt x="220" y="203"/>
                    <a:pt x="108" y="155"/>
                    <a:pt x="204" y="187"/>
                  </a:cubicBezTo>
                  <a:cubicBezTo>
                    <a:pt x="247" y="122"/>
                    <a:pt x="246" y="123"/>
                    <a:pt x="324" y="139"/>
                  </a:cubicBezTo>
                  <a:cubicBezTo>
                    <a:pt x="348" y="131"/>
                    <a:pt x="372" y="123"/>
                    <a:pt x="396" y="115"/>
                  </a:cubicBezTo>
                  <a:cubicBezTo>
                    <a:pt x="433" y="103"/>
                    <a:pt x="409" y="25"/>
                    <a:pt x="444" y="7"/>
                  </a:cubicBezTo>
                  <a:cubicBezTo>
                    <a:pt x="458" y="0"/>
                    <a:pt x="476" y="7"/>
                    <a:pt x="492" y="7"/>
                  </a:cubicBezTo>
                </a:path>
              </a:pathLst>
            </a:custGeom>
            <a:noFill/>
            <a:ln w="9525" cap="flat" cmpd="sng">
              <a:solidFill>
                <a:srgbClr val="00FF00"/>
              </a:solidFill>
              <a:prstDash val="sysDot"/>
              <a:round/>
              <a:headEnd type="none" w="med" len="med"/>
              <a:tailEnd type="none" w="med" len="med"/>
            </a:ln>
          </p:spPr>
          <p:txBody>
            <a:bodyPr/>
            <a:p>
              <a:endParaRPr lang="zh-CN" altLang="en-US"/>
            </a:p>
          </p:txBody>
        </p:sp>
        <p:sp>
          <p:nvSpPr>
            <p:cNvPr id="7189" name="任意多边形 95253"/>
            <p:cNvSpPr/>
            <p:nvPr/>
          </p:nvSpPr>
          <p:spPr>
            <a:xfrm>
              <a:off x="1636" y="1358"/>
              <a:ext cx="834" cy="507"/>
            </a:xfrm>
            <a:custGeom>
              <a:avLst/>
              <a:gdLst/>
              <a:ahLst/>
              <a:cxnLst/>
              <a:pathLst>
                <a:path w="758" h="519">
                  <a:moveTo>
                    <a:pt x="0" y="15"/>
                  </a:moveTo>
                  <a:cubicBezTo>
                    <a:pt x="88" y="44"/>
                    <a:pt x="47" y="45"/>
                    <a:pt x="120" y="27"/>
                  </a:cubicBezTo>
                  <a:cubicBezTo>
                    <a:pt x="132" y="19"/>
                    <a:pt x="142" y="0"/>
                    <a:pt x="156" y="3"/>
                  </a:cubicBezTo>
                  <a:cubicBezTo>
                    <a:pt x="184" y="9"/>
                    <a:pt x="204" y="35"/>
                    <a:pt x="228" y="51"/>
                  </a:cubicBezTo>
                  <a:cubicBezTo>
                    <a:pt x="276" y="83"/>
                    <a:pt x="325" y="104"/>
                    <a:pt x="372" y="135"/>
                  </a:cubicBezTo>
                  <a:cubicBezTo>
                    <a:pt x="355" y="204"/>
                    <a:pt x="329" y="270"/>
                    <a:pt x="312" y="339"/>
                  </a:cubicBezTo>
                  <a:cubicBezTo>
                    <a:pt x="316" y="351"/>
                    <a:pt x="314" y="368"/>
                    <a:pt x="324" y="375"/>
                  </a:cubicBezTo>
                  <a:cubicBezTo>
                    <a:pt x="345" y="390"/>
                    <a:pt x="375" y="385"/>
                    <a:pt x="396" y="399"/>
                  </a:cubicBezTo>
                  <a:cubicBezTo>
                    <a:pt x="408" y="407"/>
                    <a:pt x="420" y="415"/>
                    <a:pt x="432" y="423"/>
                  </a:cubicBezTo>
                  <a:cubicBezTo>
                    <a:pt x="436" y="435"/>
                    <a:pt x="431" y="457"/>
                    <a:pt x="444" y="459"/>
                  </a:cubicBezTo>
                  <a:cubicBezTo>
                    <a:pt x="469" y="463"/>
                    <a:pt x="516" y="435"/>
                    <a:pt x="516" y="435"/>
                  </a:cubicBezTo>
                  <a:cubicBezTo>
                    <a:pt x="586" y="447"/>
                    <a:pt x="651" y="469"/>
                    <a:pt x="720" y="483"/>
                  </a:cubicBezTo>
                  <a:cubicBezTo>
                    <a:pt x="728" y="495"/>
                    <a:pt x="758" y="519"/>
                    <a:pt x="744" y="519"/>
                  </a:cubicBezTo>
                  <a:cubicBezTo>
                    <a:pt x="702" y="519"/>
                    <a:pt x="624" y="483"/>
                    <a:pt x="624" y="483"/>
                  </a:cubicBezTo>
                </a:path>
              </a:pathLst>
            </a:custGeom>
            <a:noFill/>
            <a:ln w="9525" cap="flat" cmpd="sng">
              <a:solidFill>
                <a:srgbClr val="00FF00"/>
              </a:solidFill>
              <a:prstDash val="sysDot"/>
              <a:round/>
              <a:headEnd type="none" w="med" len="med"/>
              <a:tailEnd type="none" w="med" len="med"/>
            </a:ln>
          </p:spPr>
          <p:txBody>
            <a:bodyPr/>
            <a:p>
              <a:endParaRPr lang="zh-CN" altLang="en-US"/>
            </a:p>
          </p:txBody>
        </p:sp>
        <p:sp>
          <p:nvSpPr>
            <p:cNvPr id="7190" name="任意多边形 95254"/>
            <p:cNvSpPr/>
            <p:nvPr/>
          </p:nvSpPr>
          <p:spPr>
            <a:xfrm>
              <a:off x="1959" y="1818"/>
              <a:ext cx="482" cy="639"/>
            </a:xfrm>
            <a:custGeom>
              <a:avLst/>
              <a:gdLst/>
              <a:ahLst/>
              <a:cxnLst/>
              <a:pathLst>
                <a:path w="438" h="653">
                  <a:moveTo>
                    <a:pt x="186" y="0"/>
                  </a:moveTo>
                  <a:cubicBezTo>
                    <a:pt x="175" y="46"/>
                    <a:pt x="153" y="76"/>
                    <a:pt x="138" y="120"/>
                  </a:cubicBezTo>
                  <a:cubicBezTo>
                    <a:pt x="159" y="206"/>
                    <a:pt x="141" y="212"/>
                    <a:pt x="90" y="288"/>
                  </a:cubicBezTo>
                  <a:cubicBezTo>
                    <a:pt x="83" y="299"/>
                    <a:pt x="65" y="294"/>
                    <a:pt x="54" y="300"/>
                  </a:cubicBezTo>
                  <a:cubicBezTo>
                    <a:pt x="41" y="306"/>
                    <a:pt x="30" y="316"/>
                    <a:pt x="18" y="324"/>
                  </a:cubicBezTo>
                  <a:cubicBezTo>
                    <a:pt x="0" y="377"/>
                    <a:pt x="8" y="389"/>
                    <a:pt x="54" y="420"/>
                  </a:cubicBezTo>
                  <a:cubicBezTo>
                    <a:pt x="85" y="467"/>
                    <a:pt x="78" y="484"/>
                    <a:pt x="126" y="516"/>
                  </a:cubicBezTo>
                  <a:cubicBezTo>
                    <a:pt x="134" y="528"/>
                    <a:pt x="144" y="539"/>
                    <a:pt x="150" y="552"/>
                  </a:cubicBezTo>
                  <a:cubicBezTo>
                    <a:pt x="160" y="575"/>
                    <a:pt x="174" y="624"/>
                    <a:pt x="174" y="624"/>
                  </a:cubicBezTo>
                  <a:cubicBezTo>
                    <a:pt x="269" y="592"/>
                    <a:pt x="221" y="596"/>
                    <a:pt x="318" y="612"/>
                  </a:cubicBezTo>
                  <a:cubicBezTo>
                    <a:pt x="326" y="624"/>
                    <a:pt x="328" y="645"/>
                    <a:pt x="342" y="648"/>
                  </a:cubicBezTo>
                  <a:cubicBezTo>
                    <a:pt x="368" y="653"/>
                    <a:pt x="388" y="607"/>
                    <a:pt x="414" y="612"/>
                  </a:cubicBezTo>
                  <a:cubicBezTo>
                    <a:pt x="425" y="614"/>
                    <a:pt x="430" y="628"/>
                    <a:pt x="438" y="636"/>
                  </a:cubicBezTo>
                </a:path>
              </a:pathLst>
            </a:custGeom>
            <a:noFill/>
            <a:ln w="9525" cap="flat" cmpd="sng">
              <a:solidFill>
                <a:srgbClr val="00FF00"/>
              </a:solidFill>
              <a:prstDash val="sysDot"/>
              <a:round/>
              <a:headEnd type="none" w="med" len="med"/>
              <a:tailEnd type="none" w="med" len="med"/>
            </a:ln>
          </p:spPr>
          <p:txBody>
            <a:bodyPr/>
            <a:p>
              <a:endParaRPr lang="zh-CN" altLang="en-US"/>
            </a:p>
          </p:txBody>
        </p:sp>
        <p:sp>
          <p:nvSpPr>
            <p:cNvPr id="7191" name="任意多边形 95255"/>
            <p:cNvSpPr/>
            <p:nvPr/>
          </p:nvSpPr>
          <p:spPr>
            <a:xfrm>
              <a:off x="1636" y="2073"/>
              <a:ext cx="343" cy="113"/>
            </a:xfrm>
            <a:custGeom>
              <a:avLst/>
              <a:gdLst/>
              <a:ahLst/>
              <a:cxnLst/>
              <a:pathLst>
                <a:path w="312" h="115">
                  <a:moveTo>
                    <a:pt x="0" y="15"/>
                  </a:moveTo>
                  <a:cubicBezTo>
                    <a:pt x="12" y="19"/>
                    <a:pt x="24" y="29"/>
                    <a:pt x="36" y="27"/>
                  </a:cubicBezTo>
                  <a:cubicBezTo>
                    <a:pt x="50" y="25"/>
                    <a:pt x="58" y="0"/>
                    <a:pt x="72" y="3"/>
                  </a:cubicBezTo>
                  <a:cubicBezTo>
                    <a:pt x="86" y="6"/>
                    <a:pt x="85" y="30"/>
                    <a:pt x="96" y="39"/>
                  </a:cubicBezTo>
                  <a:cubicBezTo>
                    <a:pt x="106" y="47"/>
                    <a:pt x="120" y="47"/>
                    <a:pt x="132" y="51"/>
                  </a:cubicBezTo>
                  <a:cubicBezTo>
                    <a:pt x="148" y="47"/>
                    <a:pt x="164" y="44"/>
                    <a:pt x="180" y="39"/>
                  </a:cubicBezTo>
                  <a:cubicBezTo>
                    <a:pt x="192" y="36"/>
                    <a:pt x="204" y="22"/>
                    <a:pt x="216" y="27"/>
                  </a:cubicBezTo>
                  <a:cubicBezTo>
                    <a:pt x="229" y="32"/>
                    <a:pt x="232" y="51"/>
                    <a:pt x="240" y="63"/>
                  </a:cubicBezTo>
                  <a:cubicBezTo>
                    <a:pt x="244" y="79"/>
                    <a:pt x="239" y="101"/>
                    <a:pt x="252" y="111"/>
                  </a:cubicBezTo>
                  <a:cubicBezTo>
                    <a:pt x="258" y="115"/>
                    <a:pt x="304" y="91"/>
                    <a:pt x="312" y="87"/>
                  </a:cubicBezTo>
                </a:path>
              </a:pathLst>
            </a:custGeom>
            <a:noFill/>
            <a:ln w="9525" cap="flat" cmpd="sng">
              <a:solidFill>
                <a:srgbClr val="00FF00"/>
              </a:solidFill>
              <a:prstDash val="sysDot"/>
              <a:round/>
              <a:headEnd type="none" w="med" len="med"/>
              <a:tailEnd type="none" w="med" len="med"/>
            </a:ln>
          </p:spPr>
          <p:txBody>
            <a:bodyPr/>
            <a:p>
              <a:endParaRPr lang="zh-CN" altLang="en-US"/>
            </a:p>
          </p:txBody>
        </p:sp>
        <p:sp>
          <p:nvSpPr>
            <p:cNvPr id="7192" name="任意多边形 95256"/>
            <p:cNvSpPr/>
            <p:nvPr/>
          </p:nvSpPr>
          <p:spPr>
            <a:xfrm>
              <a:off x="1346" y="622"/>
              <a:ext cx="343" cy="645"/>
            </a:xfrm>
            <a:custGeom>
              <a:avLst/>
              <a:gdLst/>
              <a:ahLst/>
              <a:cxnLst/>
              <a:pathLst>
                <a:path w="312" h="660">
                  <a:moveTo>
                    <a:pt x="312" y="0"/>
                  </a:moveTo>
                  <a:cubicBezTo>
                    <a:pt x="300" y="8"/>
                    <a:pt x="285" y="13"/>
                    <a:pt x="276" y="24"/>
                  </a:cubicBezTo>
                  <a:cubicBezTo>
                    <a:pt x="242" y="66"/>
                    <a:pt x="294" y="70"/>
                    <a:pt x="228" y="48"/>
                  </a:cubicBezTo>
                  <a:cubicBezTo>
                    <a:pt x="216" y="56"/>
                    <a:pt x="201" y="61"/>
                    <a:pt x="192" y="72"/>
                  </a:cubicBezTo>
                  <a:cubicBezTo>
                    <a:pt x="184" y="82"/>
                    <a:pt x="190" y="100"/>
                    <a:pt x="180" y="108"/>
                  </a:cubicBezTo>
                  <a:cubicBezTo>
                    <a:pt x="167" y="118"/>
                    <a:pt x="148" y="116"/>
                    <a:pt x="132" y="120"/>
                  </a:cubicBezTo>
                  <a:cubicBezTo>
                    <a:pt x="88" y="186"/>
                    <a:pt x="123" y="215"/>
                    <a:pt x="48" y="240"/>
                  </a:cubicBezTo>
                  <a:cubicBezTo>
                    <a:pt x="35" y="279"/>
                    <a:pt x="13" y="309"/>
                    <a:pt x="0" y="348"/>
                  </a:cubicBezTo>
                  <a:cubicBezTo>
                    <a:pt x="19" y="377"/>
                    <a:pt x="30" y="386"/>
                    <a:pt x="36" y="420"/>
                  </a:cubicBezTo>
                  <a:cubicBezTo>
                    <a:pt x="50" y="497"/>
                    <a:pt x="25" y="572"/>
                    <a:pt x="108" y="600"/>
                  </a:cubicBezTo>
                  <a:cubicBezTo>
                    <a:pt x="124" y="647"/>
                    <a:pt x="111" y="627"/>
                    <a:pt x="144" y="660"/>
                  </a:cubicBezTo>
                </a:path>
              </a:pathLst>
            </a:custGeom>
            <a:noFill/>
            <a:ln w="9525" cap="flat" cmpd="sng">
              <a:solidFill>
                <a:srgbClr val="00FF00"/>
              </a:solidFill>
              <a:prstDash val="sysDot"/>
              <a:round/>
              <a:headEnd type="none" w="med" len="med"/>
              <a:tailEnd type="none" w="med" len="med"/>
            </a:ln>
          </p:spPr>
          <p:txBody>
            <a:bodyPr/>
            <a:p>
              <a:endParaRPr lang="zh-CN" altLang="en-US"/>
            </a:p>
          </p:txBody>
        </p:sp>
        <p:sp>
          <p:nvSpPr>
            <p:cNvPr id="7193" name="任意多边形 95257"/>
            <p:cNvSpPr/>
            <p:nvPr/>
          </p:nvSpPr>
          <p:spPr>
            <a:xfrm>
              <a:off x="53" y="1617"/>
              <a:ext cx="2269" cy="623"/>
            </a:xfrm>
            <a:custGeom>
              <a:avLst/>
              <a:gdLst/>
              <a:ahLst/>
              <a:cxnLst/>
              <a:pathLst>
                <a:path w="2064" h="638">
                  <a:moveTo>
                    <a:pt x="2064" y="38"/>
                  </a:moveTo>
                  <a:cubicBezTo>
                    <a:pt x="2035" y="28"/>
                    <a:pt x="2010" y="6"/>
                    <a:pt x="1980" y="2"/>
                  </a:cubicBezTo>
                  <a:cubicBezTo>
                    <a:pt x="1967" y="0"/>
                    <a:pt x="1956" y="12"/>
                    <a:pt x="1944" y="14"/>
                  </a:cubicBezTo>
                  <a:cubicBezTo>
                    <a:pt x="1912" y="20"/>
                    <a:pt x="1880" y="22"/>
                    <a:pt x="1848" y="26"/>
                  </a:cubicBezTo>
                  <a:cubicBezTo>
                    <a:pt x="1836" y="34"/>
                    <a:pt x="1825" y="44"/>
                    <a:pt x="1812" y="50"/>
                  </a:cubicBezTo>
                  <a:cubicBezTo>
                    <a:pt x="1801" y="56"/>
                    <a:pt x="1785" y="53"/>
                    <a:pt x="1776" y="62"/>
                  </a:cubicBezTo>
                  <a:cubicBezTo>
                    <a:pt x="1767" y="71"/>
                    <a:pt x="1770" y="87"/>
                    <a:pt x="1764" y="98"/>
                  </a:cubicBezTo>
                  <a:cubicBezTo>
                    <a:pt x="1750" y="123"/>
                    <a:pt x="1732" y="146"/>
                    <a:pt x="1716" y="170"/>
                  </a:cubicBezTo>
                  <a:cubicBezTo>
                    <a:pt x="1676" y="230"/>
                    <a:pt x="1636" y="290"/>
                    <a:pt x="1596" y="350"/>
                  </a:cubicBezTo>
                  <a:cubicBezTo>
                    <a:pt x="1571" y="388"/>
                    <a:pt x="1520" y="414"/>
                    <a:pt x="1488" y="446"/>
                  </a:cubicBezTo>
                  <a:cubicBezTo>
                    <a:pt x="1484" y="466"/>
                    <a:pt x="1495" y="499"/>
                    <a:pt x="1476" y="506"/>
                  </a:cubicBezTo>
                  <a:cubicBezTo>
                    <a:pt x="1432" y="522"/>
                    <a:pt x="1366" y="497"/>
                    <a:pt x="1320" y="482"/>
                  </a:cubicBezTo>
                  <a:cubicBezTo>
                    <a:pt x="1276" y="415"/>
                    <a:pt x="1321" y="468"/>
                    <a:pt x="1260" y="434"/>
                  </a:cubicBezTo>
                  <a:cubicBezTo>
                    <a:pt x="1235" y="420"/>
                    <a:pt x="1188" y="386"/>
                    <a:pt x="1188" y="386"/>
                  </a:cubicBezTo>
                  <a:cubicBezTo>
                    <a:pt x="1132" y="405"/>
                    <a:pt x="1115" y="393"/>
                    <a:pt x="1080" y="446"/>
                  </a:cubicBezTo>
                  <a:cubicBezTo>
                    <a:pt x="1065" y="505"/>
                    <a:pt x="1068" y="522"/>
                    <a:pt x="1008" y="542"/>
                  </a:cubicBezTo>
                  <a:cubicBezTo>
                    <a:pt x="1004" y="554"/>
                    <a:pt x="1008" y="573"/>
                    <a:pt x="996" y="578"/>
                  </a:cubicBezTo>
                  <a:cubicBezTo>
                    <a:pt x="976" y="586"/>
                    <a:pt x="900" y="538"/>
                    <a:pt x="876" y="530"/>
                  </a:cubicBezTo>
                  <a:cubicBezTo>
                    <a:pt x="822" y="449"/>
                    <a:pt x="886" y="528"/>
                    <a:pt x="816" y="482"/>
                  </a:cubicBezTo>
                  <a:cubicBezTo>
                    <a:pt x="730" y="425"/>
                    <a:pt x="834" y="459"/>
                    <a:pt x="732" y="434"/>
                  </a:cubicBezTo>
                  <a:cubicBezTo>
                    <a:pt x="708" y="418"/>
                    <a:pt x="684" y="402"/>
                    <a:pt x="660" y="386"/>
                  </a:cubicBezTo>
                  <a:cubicBezTo>
                    <a:pt x="616" y="356"/>
                    <a:pt x="542" y="355"/>
                    <a:pt x="492" y="338"/>
                  </a:cubicBezTo>
                  <a:cubicBezTo>
                    <a:pt x="444" y="348"/>
                    <a:pt x="396" y="352"/>
                    <a:pt x="348" y="362"/>
                  </a:cubicBezTo>
                  <a:cubicBezTo>
                    <a:pt x="308" y="370"/>
                    <a:pt x="279" y="397"/>
                    <a:pt x="240" y="410"/>
                  </a:cubicBezTo>
                  <a:cubicBezTo>
                    <a:pt x="203" y="466"/>
                    <a:pt x="204" y="502"/>
                    <a:pt x="144" y="542"/>
                  </a:cubicBezTo>
                  <a:cubicBezTo>
                    <a:pt x="136" y="554"/>
                    <a:pt x="132" y="570"/>
                    <a:pt x="120" y="578"/>
                  </a:cubicBezTo>
                  <a:cubicBezTo>
                    <a:pt x="67" y="611"/>
                    <a:pt x="44" y="594"/>
                    <a:pt x="0" y="638"/>
                  </a:cubicBezTo>
                </a:path>
              </a:pathLst>
            </a:custGeom>
            <a:noFill/>
            <a:ln w="9525" cap="flat" cmpd="sng">
              <a:solidFill>
                <a:srgbClr val="00FF00"/>
              </a:solidFill>
              <a:prstDash val="solid"/>
              <a:round/>
              <a:headEnd type="none" w="med" len="med"/>
              <a:tailEnd type="none" w="med" len="med"/>
            </a:ln>
          </p:spPr>
          <p:txBody>
            <a:bodyPr/>
            <a:p>
              <a:endParaRPr lang="zh-CN" altLang="en-US"/>
            </a:p>
          </p:txBody>
        </p:sp>
        <p:sp>
          <p:nvSpPr>
            <p:cNvPr id="7194" name="任意多边形 95258"/>
            <p:cNvSpPr/>
            <p:nvPr/>
          </p:nvSpPr>
          <p:spPr>
            <a:xfrm>
              <a:off x="66" y="3003"/>
              <a:ext cx="1227" cy="317"/>
            </a:xfrm>
            <a:custGeom>
              <a:avLst/>
              <a:gdLst/>
              <a:ahLst/>
              <a:cxnLst/>
              <a:pathLst>
                <a:path w="1116" h="324">
                  <a:moveTo>
                    <a:pt x="1116" y="324"/>
                  </a:moveTo>
                  <a:cubicBezTo>
                    <a:pt x="1049" y="279"/>
                    <a:pt x="1039" y="279"/>
                    <a:pt x="972" y="324"/>
                  </a:cubicBezTo>
                  <a:cubicBezTo>
                    <a:pt x="924" y="320"/>
                    <a:pt x="876" y="320"/>
                    <a:pt x="828" y="312"/>
                  </a:cubicBezTo>
                  <a:cubicBezTo>
                    <a:pt x="791" y="306"/>
                    <a:pt x="758" y="279"/>
                    <a:pt x="720" y="276"/>
                  </a:cubicBezTo>
                  <a:cubicBezTo>
                    <a:pt x="660" y="272"/>
                    <a:pt x="600" y="268"/>
                    <a:pt x="540" y="264"/>
                  </a:cubicBezTo>
                  <a:cubicBezTo>
                    <a:pt x="484" y="227"/>
                    <a:pt x="423" y="237"/>
                    <a:pt x="360" y="216"/>
                  </a:cubicBezTo>
                  <a:cubicBezTo>
                    <a:pt x="269" y="225"/>
                    <a:pt x="218" y="242"/>
                    <a:pt x="144" y="192"/>
                  </a:cubicBezTo>
                  <a:cubicBezTo>
                    <a:pt x="112" y="144"/>
                    <a:pt x="93" y="98"/>
                    <a:pt x="60" y="48"/>
                  </a:cubicBezTo>
                  <a:cubicBezTo>
                    <a:pt x="46" y="27"/>
                    <a:pt x="18" y="18"/>
                    <a:pt x="0" y="0"/>
                  </a:cubicBezTo>
                </a:path>
              </a:pathLst>
            </a:custGeom>
            <a:noFill/>
            <a:ln w="9525" cap="flat" cmpd="sng">
              <a:solidFill>
                <a:srgbClr val="00FF00"/>
              </a:solidFill>
              <a:prstDash val="solid"/>
              <a:round/>
              <a:headEnd type="none" w="med" len="med"/>
              <a:tailEnd type="none" w="med" len="med"/>
            </a:ln>
          </p:spPr>
          <p:txBody>
            <a:bodyPr/>
            <a:p>
              <a:endParaRPr lang="zh-CN" altLang="en-US"/>
            </a:p>
          </p:txBody>
        </p:sp>
        <p:sp>
          <p:nvSpPr>
            <p:cNvPr id="7195" name="任意多边形 95259"/>
            <p:cNvSpPr/>
            <p:nvPr/>
          </p:nvSpPr>
          <p:spPr>
            <a:xfrm>
              <a:off x="1253" y="1326"/>
              <a:ext cx="950" cy="175"/>
            </a:xfrm>
            <a:custGeom>
              <a:avLst/>
              <a:gdLst/>
              <a:ahLst/>
              <a:cxnLst/>
              <a:pathLst>
                <a:path w="864" h="180">
                  <a:moveTo>
                    <a:pt x="864" y="0"/>
                  </a:moveTo>
                  <a:cubicBezTo>
                    <a:pt x="861" y="1"/>
                    <a:pt x="780" y="14"/>
                    <a:pt x="768" y="24"/>
                  </a:cubicBezTo>
                  <a:cubicBezTo>
                    <a:pt x="757" y="33"/>
                    <a:pt x="755" y="51"/>
                    <a:pt x="744" y="60"/>
                  </a:cubicBezTo>
                  <a:cubicBezTo>
                    <a:pt x="728" y="72"/>
                    <a:pt x="637" y="84"/>
                    <a:pt x="636" y="84"/>
                  </a:cubicBezTo>
                  <a:cubicBezTo>
                    <a:pt x="576" y="97"/>
                    <a:pt x="533" y="139"/>
                    <a:pt x="492" y="180"/>
                  </a:cubicBezTo>
                  <a:cubicBezTo>
                    <a:pt x="403" y="158"/>
                    <a:pt x="320" y="152"/>
                    <a:pt x="228" y="144"/>
                  </a:cubicBezTo>
                  <a:cubicBezTo>
                    <a:pt x="212" y="140"/>
                    <a:pt x="194" y="141"/>
                    <a:pt x="180" y="132"/>
                  </a:cubicBezTo>
                  <a:cubicBezTo>
                    <a:pt x="168" y="124"/>
                    <a:pt x="168" y="104"/>
                    <a:pt x="156" y="96"/>
                  </a:cubicBezTo>
                  <a:cubicBezTo>
                    <a:pt x="99" y="60"/>
                    <a:pt x="49" y="73"/>
                    <a:pt x="0" y="24"/>
                  </a:cubicBezTo>
                </a:path>
              </a:pathLst>
            </a:custGeom>
            <a:noFill/>
            <a:ln w="9525" cap="flat" cmpd="sng">
              <a:solidFill>
                <a:srgbClr val="00FF00"/>
              </a:solidFill>
              <a:prstDash val="solid"/>
              <a:round/>
              <a:headEnd type="none" w="med" len="med"/>
              <a:tailEnd type="none" w="med" len="med"/>
            </a:ln>
          </p:spPr>
          <p:txBody>
            <a:bodyPr/>
            <a:p>
              <a:endParaRPr lang="zh-CN" altLang="en-US"/>
            </a:p>
          </p:txBody>
        </p:sp>
        <p:sp>
          <p:nvSpPr>
            <p:cNvPr id="7196" name="任意多边形 95260"/>
            <p:cNvSpPr/>
            <p:nvPr/>
          </p:nvSpPr>
          <p:spPr>
            <a:xfrm>
              <a:off x="55" y="164"/>
              <a:ext cx="1739" cy="1154"/>
            </a:xfrm>
            <a:custGeom>
              <a:avLst/>
              <a:gdLst/>
              <a:ahLst/>
              <a:cxnLst/>
              <a:pathLst>
                <a:path w="1582" h="1180">
                  <a:moveTo>
                    <a:pt x="1582" y="516"/>
                  </a:moveTo>
                  <a:cubicBezTo>
                    <a:pt x="1545" y="572"/>
                    <a:pt x="1546" y="608"/>
                    <a:pt x="1486" y="648"/>
                  </a:cubicBezTo>
                  <a:cubicBezTo>
                    <a:pt x="1463" y="717"/>
                    <a:pt x="1491" y="655"/>
                    <a:pt x="1426" y="720"/>
                  </a:cubicBezTo>
                  <a:cubicBezTo>
                    <a:pt x="1416" y="730"/>
                    <a:pt x="1413" y="747"/>
                    <a:pt x="1402" y="756"/>
                  </a:cubicBezTo>
                  <a:cubicBezTo>
                    <a:pt x="1380" y="775"/>
                    <a:pt x="1330" y="804"/>
                    <a:pt x="1330" y="804"/>
                  </a:cubicBezTo>
                  <a:cubicBezTo>
                    <a:pt x="1300" y="894"/>
                    <a:pt x="1341" y="783"/>
                    <a:pt x="1294" y="876"/>
                  </a:cubicBezTo>
                  <a:cubicBezTo>
                    <a:pt x="1288" y="887"/>
                    <a:pt x="1290" y="902"/>
                    <a:pt x="1282" y="912"/>
                  </a:cubicBezTo>
                  <a:cubicBezTo>
                    <a:pt x="1273" y="923"/>
                    <a:pt x="1258" y="928"/>
                    <a:pt x="1246" y="936"/>
                  </a:cubicBezTo>
                  <a:cubicBezTo>
                    <a:pt x="1202" y="1002"/>
                    <a:pt x="1237" y="1031"/>
                    <a:pt x="1162" y="1056"/>
                  </a:cubicBezTo>
                  <a:cubicBezTo>
                    <a:pt x="1095" y="1156"/>
                    <a:pt x="896" y="1101"/>
                    <a:pt x="790" y="1092"/>
                  </a:cubicBezTo>
                  <a:cubicBezTo>
                    <a:pt x="786" y="1093"/>
                    <a:pt x="683" y="1103"/>
                    <a:pt x="670" y="1116"/>
                  </a:cubicBezTo>
                  <a:cubicBezTo>
                    <a:pt x="606" y="1180"/>
                    <a:pt x="718" y="1132"/>
                    <a:pt x="622" y="1164"/>
                  </a:cubicBezTo>
                  <a:cubicBezTo>
                    <a:pt x="549" y="1154"/>
                    <a:pt x="517" y="1163"/>
                    <a:pt x="478" y="1104"/>
                  </a:cubicBezTo>
                  <a:cubicBezTo>
                    <a:pt x="482" y="1092"/>
                    <a:pt x="484" y="1079"/>
                    <a:pt x="490" y="1068"/>
                  </a:cubicBezTo>
                  <a:cubicBezTo>
                    <a:pt x="496" y="1055"/>
                    <a:pt x="508" y="1045"/>
                    <a:pt x="514" y="1032"/>
                  </a:cubicBezTo>
                  <a:cubicBezTo>
                    <a:pt x="525" y="1005"/>
                    <a:pt x="529" y="976"/>
                    <a:pt x="538" y="948"/>
                  </a:cubicBezTo>
                  <a:cubicBezTo>
                    <a:pt x="534" y="912"/>
                    <a:pt x="533" y="876"/>
                    <a:pt x="526" y="840"/>
                  </a:cubicBezTo>
                  <a:cubicBezTo>
                    <a:pt x="521" y="815"/>
                    <a:pt x="510" y="792"/>
                    <a:pt x="502" y="768"/>
                  </a:cubicBezTo>
                  <a:cubicBezTo>
                    <a:pt x="498" y="756"/>
                    <a:pt x="490" y="732"/>
                    <a:pt x="490" y="732"/>
                  </a:cubicBezTo>
                  <a:cubicBezTo>
                    <a:pt x="494" y="700"/>
                    <a:pt x="494" y="667"/>
                    <a:pt x="502" y="636"/>
                  </a:cubicBezTo>
                  <a:cubicBezTo>
                    <a:pt x="506" y="622"/>
                    <a:pt x="523" y="614"/>
                    <a:pt x="526" y="600"/>
                  </a:cubicBezTo>
                  <a:cubicBezTo>
                    <a:pt x="535" y="561"/>
                    <a:pt x="529" y="519"/>
                    <a:pt x="538" y="480"/>
                  </a:cubicBezTo>
                  <a:cubicBezTo>
                    <a:pt x="544" y="454"/>
                    <a:pt x="566" y="433"/>
                    <a:pt x="574" y="408"/>
                  </a:cubicBezTo>
                  <a:cubicBezTo>
                    <a:pt x="570" y="396"/>
                    <a:pt x="568" y="383"/>
                    <a:pt x="562" y="372"/>
                  </a:cubicBezTo>
                  <a:cubicBezTo>
                    <a:pt x="556" y="359"/>
                    <a:pt x="538" y="350"/>
                    <a:pt x="538" y="336"/>
                  </a:cubicBezTo>
                  <a:cubicBezTo>
                    <a:pt x="538" y="322"/>
                    <a:pt x="556" y="313"/>
                    <a:pt x="562" y="300"/>
                  </a:cubicBezTo>
                  <a:cubicBezTo>
                    <a:pt x="568" y="289"/>
                    <a:pt x="570" y="276"/>
                    <a:pt x="574" y="264"/>
                  </a:cubicBezTo>
                  <a:cubicBezTo>
                    <a:pt x="570" y="240"/>
                    <a:pt x="573" y="214"/>
                    <a:pt x="562" y="192"/>
                  </a:cubicBezTo>
                  <a:cubicBezTo>
                    <a:pt x="554" y="176"/>
                    <a:pt x="506" y="160"/>
                    <a:pt x="490" y="156"/>
                  </a:cubicBezTo>
                  <a:cubicBezTo>
                    <a:pt x="394" y="134"/>
                    <a:pt x="375" y="133"/>
                    <a:pt x="286" y="120"/>
                  </a:cubicBezTo>
                  <a:cubicBezTo>
                    <a:pt x="274" y="116"/>
                    <a:pt x="259" y="117"/>
                    <a:pt x="250" y="108"/>
                  </a:cubicBezTo>
                  <a:cubicBezTo>
                    <a:pt x="231" y="89"/>
                    <a:pt x="233" y="55"/>
                    <a:pt x="214" y="36"/>
                  </a:cubicBezTo>
                  <a:cubicBezTo>
                    <a:pt x="191" y="13"/>
                    <a:pt x="171" y="10"/>
                    <a:pt x="142" y="0"/>
                  </a:cubicBezTo>
                  <a:cubicBezTo>
                    <a:pt x="56" y="29"/>
                    <a:pt x="84" y="3"/>
                    <a:pt x="46" y="60"/>
                  </a:cubicBezTo>
                  <a:cubicBezTo>
                    <a:pt x="50" y="72"/>
                    <a:pt x="59" y="83"/>
                    <a:pt x="58" y="96"/>
                  </a:cubicBezTo>
                  <a:cubicBezTo>
                    <a:pt x="49" y="174"/>
                    <a:pt x="0" y="179"/>
                    <a:pt x="70" y="156"/>
                  </a:cubicBezTo>
                  <a:cubicBezTo>
                    <a:pt x="78" y="144"/>
                    <a:pt x="83" y="129"/>
                    <a:pt x="94" y="120"/>
                  </a:cubicBezTo>
                  <a:cubicBezTo>
                    <a:pt x="134" y="88"/>
                    <a:pt x="174" y="128"/>
                    <a:pt x="214" y="132"/>
                  </a:cubicBezTo>
                  <a:cubicBezTo>
                    <a:pt x="242" y="135"/>
                    <a:pt x="270" y="132"/>
                    <a:pt x="298" y="132"/>
                  </a:cubicBezTo>
                </a:path>
              </a:pathLst>
            </a:custGeom>
            <a:noFill/>
            <a:ln w="9525" cap="flat" cmpd="sng">
              <a:solidFill>
                <a:srgbClr val="00FF00"/>
              </a:solidFill>
              <a:prstDash val="solid"/>
              <a:round/>
              <a:headEnd type="none" w="med" len="med"/>
              <a:tailEnd type="none" w="med" len="med"/>
            </a:ln>
          </p:spPr>
          <p:txBody>
            <a:bodyPr/>
            <a:p>
              <a:endParaRPr lang="zh-CN" altLang="en-US"/>
            </a:p>
          </p:txBody>
        </p:sp>
        <p:sp>
          <p:nvSpPr>
            <p:cNvPr id="7197" name="任意多边形 95261"/>
            <p:cNvSpPr/>
            <p:nvPr/>
          </p:nvSpPr>
          <p:spPr>
            <a:xfrm>
              <a:off x="79" y="1172"/>
              <a:ext cx="554" cy="154"/>
            </a:xfrm>
            <a:custGeom>
              <a:avLst/>
              <a:gdLst/>
              <a:ahLst/>
              <a:cxnLst/>
              <a:pathLst>
                <a:path w="504" h="157">
                  <a:moveTo>
                    <a:pt x="504" y="145"/>
                  </a:moveTo>
                  <a:cubicBezTo>
                    <a:pt x="446" y="126"/>
                    <a:pt x="393" y="138"/>
                    <a:pt x="336" y="157"/>
                  </a:cubicBezTo>
                  <a:cubicBezTo>
                    <a:pt x="269" y="144"/>
                    <a:pt x="198" y="152"/>
                    <a:pt x="132" y="133"/>
                  </a:cubicBezTo>
                  <a:cubicBezTo>
                    <a:pt x="113" y="127"/>
                    <a:pt x="92" y="49"/>
                    <a:pt x="84" y="25"/>
                  </a:cubicBezTo>
                  <a:cubicBezTo>
                    <a:pt x="76" y="0"/>
                    <a:pt x="27" y="1"/>
                    <a:pt x="0" y="1"/>
                  </a:cubicBezTo>
                </a:path>
              </a:pathLst>
            </a:custGeom>
            <a:noFill/>
            <a:ln w="9525" cap="flat" cmpd="sng">
              <a:solidFill>
                <a:srgbClr val="00FF00"/>
              </a:solidFill>
              <a:prstDash val="solid"/>
              <a:round/>
              <a:headEnd type="none" w="med" len="med"/>
              <a:tailEnd type="none" w="med" len="med"/>
            </a:ln>
          </p:spPr>
          <p:txBody>
            <a:bodyPr/>
            <a:p>
              <a:endParaRPr lang="zh-CN" altLang="en-US"/>
            </a:p>
          </p:txBody>
        </p:sp>
        <p:sp>
          <p:nvSpPr>
            <p:cNvPr id="7198" name="任意多边形 95262"/>
            <p:cNvSpPr/>
            <p:nvPr/>
          </p:nvSpPr>
          <p:spPr>
            <a:xfrm>
              <a:off x="883" y="2205"/>
              <a:ext cx="242" cy="132"/>
            </a:xfrm>
            <a:custGeom>
              <a:avLst/>
              <a:gdLst/>
              <a:ahLst/>
              <a:cxnLst/>
              <a:pathLst>
                <a:path w="220" h="135">
                  <a:moveTo>
                    <a:pt x="193" y="0"/>
                  </a:moveTo>
                  <a:cubicBezTo>
                    <a:pt x="181" y="4"/>
                    <a:pt x="167" y="4"/>
                    <a:pt x="157" y="12"/>
                  </a:cubicBezTo>
                  <a:cubicBezTo>
                    <a:pt x="146" y="21"/>
                    <a:pt x="146" y="43"/>
                    <a:pt x="133" y="48"/>
                  </a:cubicBezTo>
                  <a:cubicBezTo>
                    <a:pt x="121" y="53"/>
                    <a:pt x="109" y="40"/>
                    <a:pt x="97" y="36"/>
                  </a:cubicBezTo>
                  <a:cubicBezTo>
                    <a:pt x="81" y="40"/>
                    <a:pt x="62" y="38"/>
                    <a:pt x="49" y="48"/>
                  </a:cubicBezTo>
                  <a:cubicBezTo>
                    <a:pt x="0" y="87"/>
                    <a:pt x="58" y="89"/>
                    <a:pt x="73" y="96"/>
                  </a:cubicBezTo>
                  <a:cubicBezTo>
                    <a:pt x="86" y="102"/>
                    <a:pt x="97" y="112"/>
                    <a:pt x="109" y="120"/>
                  </a:cubicBezTo>
                  <a:cubicBezTo>
                    <a:pt x="121" y="116"/>
                    <a:pt x="133" y="106"/>
                    <a:pt x="145" y="108"/>
                  </a:cubicBezTo>
                  <a:cubicBezTo>
                    <a:pt x="159" y="110"/>
                    <a:pt x="167" y="135"/>
                    <a:pt x="181" y="132"/>
                  </a:cubicBezTo>
                  <a:cubicBezTo>
                    <a:pt x="193" y="129"/>
                    <a:pt x="190" y="108"/>
                    <a:pt x="193" y="96"/>
                  </a:cubicBezTo>
                  <a:cubicBezTo>
                    <a:pt x="198" y="80"/>
                    <a:pt x="200" y="64"/>
                    <a:pt x="205" y="48"/>
                  </a:cubicBezTo>
                  <a:cubicBezTo>
                    <a:pt x="208" y="36"/>
                    <a:pt x="220" y="24"/>
                    <a:pt x="217" y="12"/>
                  </a:cubicBezTo>
                  <a:cubicBezTo>
                    <a:pt x="215" y="3"/>
                    <a:pt x="201" y="4"/>
                    <a:pt x="193" y="0"/>
                  </a:cubicBezTo>
                  <a:close/>
                </a:path>
              </a:pathLst>
            </a:custGeom>
            <a:solidFill>
              <a:srgbClr val="0000FF"/>
            </a:solidFill>
            <a:ln w="9525" cap="flat" cmpd="sng">
              <a:solidFill>
                <a:srgbClr val="00FF00"/>
              </a:solidFill>
              <a:prstDash val="solid"/>
              <a:round/>
              <a:headEnd type="none" w="med" len="med"/>
              <a:tailEnd type="none" w="med" len="med"/>
            </a:ln>
          </p:spPr>
          <p:txBody>
            <a:bodyPr/>
            <a:p>
              <a:endParaRPr lang="zh-CN" altLang="en-US"/>
            </a:p>
          </p:txBody>
        </p:sp>
        <p:sp>
          <p:nvSpPr>
            <p:cNvPr id="7199" name="任意多边形 95263"/>
            <p:cNvSpPr/>
            <p:nvPr/>
          </p:nvSpPr>
          <p:spPr>
            <a:xfrm>
              <a:off x="1623" y="2100"/>
              <a:ext cx="147" cy="187"/>
            </a:xfrm>
            <a:custGeom>
              <a:avLst/>
              <a:gdLst/>
              <a:ahLst/>
              <a:cxnLst/>
              <a:pathLst>
                <a:path w="134" h="192">
                  <a:moveTo>
                    <a:pt x="12" y="0"/>
                  </a:moveTo>
                  <a:cubicBezTo>
                    <a:pt x="16" y="12"/>
                    <a:pt x="25" y="23"/>
                    <a:pt x="24" y="36"/>
                  </a:cubicBezTo>
                  <a:cubicBezTo>
                    <a:pt x="21" y="61"/>
                    <a:pt x="0" y="108"/>
                    <a:pt x="0" y="108"/>
                  </a:cubicBezTo>
                  <a:cubicBezTo>
                    <a:pt x="8" y="120"/>
                    <a:pt x="13" y="135"/>
                    <a:pt x="24" y="144"/>
                  </a:cubicBezTo>
                  <a:cubicBezTo>
                    <a:pt x="46" y="163"/>
                    <a:pt x="96" y="192"/>
                    <a:pt x="96" y="192"/>
                  </a:cubicBezTo>
                  <a:cubicBezTo>
                    <a:pt x="130" y="141"/>
                    <a:pt x="134" y="129"/>
                    <a:pt x="72" y="108"/>
                  </a:cubicBezTo>
                  <a:cubicBezTo>
                    <a:pt x="43" y="20"/>
                    <a:pt x="66" y="54"/>
                    <a:pt x="12" y="0"/>
                  </a:cubicBezTo>
                  <a:close/>
                </a:path>
              </a:pathLst>
            </a:custGeom>
            <a:solidFill>
              <a:srgbClr val="0000FF"/>
            </a:solidFill>
            <a:ln w="9525" cap="flat" cmpd="sng">
              <a:solidFill>
                <a:srgbClr val="00FF00"/>
              </a:solidFill>
              <a:prstDash val="solid"/>
              <a:round/>
              <a:headEnd type="none" w="med" len="med"/>
              <a:tailEnd type="none" w="med" len="med"/>
            </a:ln>
          </p:spPr>
          <p:txBody>
            <a:bodyPr/>
            <a:p>
              <a:endParaRPr lang="zh-CN" altLang="en-US"/>
            </a:p>
          </p:txBody>
        </p:sp>
        <p:sp>
          <p:nvSpPr>
            <p:cNvPr id="7200" name="任意多边形 95264"/>
            <p:cNvSpPr/>
            <p:nvPr/>
          </p:nvSpPr>
          <p:spPr>
            <a:xfrm>
              <a:off x="2202" y="1736"/>
              <a:ext cx="156" cy="106"/>
            </a:xfrm>
            <a:custGeom>
              <a:avLst/>
              <a:gdLst/>
              <a:ahLst/>
              <a:cxnLst/>
              <a:pathLst>
                <a:path w="142" h="108">
                  <a:moveTo>
                    <a:pt x="37" y="0"/>
                  </a:moveTo>
                  <a:cubicBezTo>
                    <a:pt x="0" y="55"/>
                    <a:pt x="14" y="55"/>
                    <a:pt x="49" y="108"/>
                  </a:cubicBezTo>
                  <a:cubicBezTo>
                    <a:pt x="65" y="104"/>
                    <a:pt x="84" y="106"/>
                    <a:pt x="97" y="96"/>
                  </a:cubicBezTo>
                  <a:cubicBezTo>
                    <a:pt x="142" y="60"/>
                    <a:pt x="70" y="0"/>
                    <a:pt x="37" y="0"/>
                  </a:cubicBezTo>
                  <a:close/>
                </a:path>
              </a:pathLst>
            </a:custGeom>
            <a:solidFill>
              <a:srgbClr val="00FFFF"/>
            </a:solidFill>
            <a:ln w="9525" cap="flat" cmpd="sng">
              <a:solidFill>
                <a:srgbClr val="00FF00"/>
              </a:solidFill>
              <a:prstDash val="solid"/>
              <a:round/>
              <a:headEnd type="none" w="med" len="med"/>
              <a:tailEnd type="none" w="med" len="med"/>
            </a:ln>
          </p:spPr>
          <p:txBody>
            <a:bodyPr/>
            <a:p>
              <a:endParaRPr lang="zh-CN" altLang="en-US"/>
            </a:p>
          </p:txBody>
        </p:sp>
        <p:sp>
          <p:nvSpPr>
            <p:cNvPr id="7201" name="任意多边形 95265"/>
            <p:cNvSpPr/>
            <p:nvPr/>
          </p:nvSpPr>
          <p:spPr>
            <a:xfrm>
              <a:off x="1332" y="1212"/>
              <a:ext cx="660" cy="192"/>
            </a:xfrm>
            <a:custGeom>
              <a:avLst/>
              <a:gdLst/>
              <a:ahLst/>
              <a:cxnLst/>
              <a:pathLst>
                <a:path w="660" h="192">
                  <a:moveTo>
                    <a:pt x="0" y="0"/>
                  </a:moveTo>
                  <a:cubicBezTo>
                    <a:pt x="26" y="17"/>
                    <a:pt x="45" y="45"/>
                    <a:pt x="72" y="60"/>
                  </a:cubicBezTo>
                  <a:cubicBezTo>
                    <a:pt x="118" y="85"/>
                    <a:pt x="199" y="107"/>
                    <a:pt x="252" y="120"/>
                  </a:cubicBezTo>
                  <a:cubicBezTo>
                    <a:pt x="325" y="138"/>
                    <a:pt x="284" y="127"/>
                    <a:pt x="372" y="156"/>
                  </a:cubicBezTo>
                  <a:cubicBezTo>
                    <a:pt x="384" y="160"/>
                    <a:pt x="408" y="168"/>
                    <a:pt x="408" y="168"/>
                  </a:cubicBezTo>
                  <a:cubicBezTo>
                    <a:pt x="436" y="164"/>
                    <a:pt x="464" y="162"/>
                    <a:pt x="492" y="156"/>
                  </a:cubicBezTo>
                  <a:cubicBezTo>
                    <a:pt x="517" y="150"/>
                    <a:pt x="564" y="132"/>
                    <a:pt x="564" y="132"/>
                  </a:cubicBezTo>
                  <a:cubicBezTo>
                    <a:pt x="609" y="147"/>
                    <a:pt x="620" y="172"/>
                    <a:pt x="660" y="192"/>
                  </a:cubicBezTo>
                </a:path>
              </a:pathLst>
            </a:custGeom>
            <a:noFill/>
            <a:ln w="9525" cap="flat" cmpd="sng">
              <a:solidFill>
                <a:srgbClr val="00FF00"/>
              </a:solidFill>
              <a:prstDash val="solid"/>
              <a:round/>
              <a:headEnd type="none" w="med" len="med"/>
              <a:tailEnd type="none" w="med" len="med"/>
            </a:ln>
          </p:spPr>
          <p:txBody>
            <a:bodyPr/>
            <a:p>
              <a:endParaRPr lang="zh-CN" altLang="en-US"/>
            </a:p>
          </p:txBody>
        </p:sp>
        <p:sp>
          <p:nvSpPr>
            <p:cNvPr id="7202" name="任意多边形 95266"/>
            <p:cNvSpPr/>
            <p:nvPr/>
          </p:nvSpPr>
          <p:spPr>
            <a:xfrm>
              <a:off x="1426" y="444"/>
              <a:ext cx="974" cy="1500"/>
            </a:xfrm>
            <a:custGeom>
              <a:avLst/>
              <a:gdLst/>
              <a:ahLst/>
              <a:cxnLst/>
              <a:pathLst>
                <a:path w="974" h="1500">
                  <a:moveTo>
                    <a:pt x="110" y="0"/>
                  </a:moveTo>
                  <a:cubicBezTo>
                    <a:pt x="102" y="59"/>
                    <a:pt x="85" y="175"/>
                    <a:pt x="50" y="228"/>
                  </a:cubicBezTo>
                  <a:cubicBezTo>
                    <a:pt x="23" y="269"/>
                    <a:pt x="14" y="300"/>
                    <a:pt x="2" y="348"/>
                  </a:cubicBezTo>
                  <a:cubicBezTo>
                    <a:pt x="36" y="449"/>
                    <a:pt x="0" y="333"/>
                    <a:pt x="26" y="564"/>
                  </a:cubicBezTo>
                  <a:cubicBezTo>
                    <a:pt x="35" y="647"/>
                    <a:pt x="131" y="714"/>
                    <a:pt x="194" y="756"/>
                  </a:cubicBezTo>
                  <a:cubicBezTo>
                    <a:pt x="249" y="838"/>
                    <a:pt x="331" y="870"/>
                    <a:pt x="422" y="888"/>
                  </a:cubicBezTo>
                  <a:cubicBezTo>
                    <a:pt x="434" y="896"/>
                    <a:pt x="448" y="902"/>
                    <a:pt x="458" y="912"/>
                  </a:cubicBezTo>
                  <a:cubicBezTo>
                    <a:pt x="468" y="922"/>
                    <a:pt x="471" y="939"/>
                    <a:pt x="482" y="948"/>
                  </a:cubicBezTo>
                  <a:cubicBezTo>
                    <a:pt x="490" y="954"/>
                    <a:pt x="563" y="971"/>
                    <a:pt x="566" y="972"/>
                  </a:cubicBezTo>
                  <a:cubicBezTo>
                    <a:pt x="578" y="980"/>
                    <a:pt x="594" y="984"/>
                    <a:pt x="602" y="996"/>
                  </a:cubicBezTo>
                  <a:cubicBezTo>
                    <a:pt x="615" y="1017"/>
                    <a:pt x="601" y="1063"/>
                    <a:pt x="626" y="1068"/>
                  </a:cubicBezTo>
                  <a:cubicBezTo>
                    <a:pt x="646" y="1072"/>
                    <a:pt x="666" y="1076"/>
                    <a:pt x="686" y="1080"/>
                  </a:cubicBezTo>
                  <a:cubicBezTo>
                    <a:pt x="734" y="1112"/>
                    <a:pt x="727" y="1129"/>
                    <a:pt x="758" y="1176"/>
                  </a:cubicBezTo>
                  <a:cubicBezTo>
                    <a:pt x="749" y="1203"/>
                    <a:pt x="776" y="1201"/>
                    <a:pt x="782" y="1224"/>
                  </a:cubicBezTo>
                  <a:cubicBezTo>
                    <a:pt x="785" y="1236"/>
                    <a:pt x="782" y="1244"/>
                    <a:pt x="794" y="1248"/>
                  </a:cubicBezTo>
                  <a:cubicBezTo>
                    <a:pt x="806" y="1240"/>
                    <a:pt x="792" y="1274"/>
                    <a:pt x="806" y="1272"/>
                  </a:cubicBezTo>
                  <a:cubicBezTo>
                    <a:pt x="850" y="1266"/>
                    <a:pt x="903" y="1297"/>
                    <a:pt x="938" y="1320"/>
                  </a:cubicBezTo>
                  <a:cubicBezTo>
                    <a:pt x="955" y="1372"/>
                    <a:pt x="939" y="1387"/>
                    <a:pt x="926" y="1440"/>
                  </a:cubicBezTo>
                  <a:cubicBezTo>
                    <a:pt x="930" y="1452"/>
                    <a:pt x="930" y="1466"/>
                    <a:pt x="938" y="1476"/>
                  </a:cubicBezTo>
                  <a:cubicBezTo>
                    <a:pt x="947" y="1487"/>
                    <a:pt x="974" y="1500"/>
                    <a:pt x="974" y="1500"/>
                  </a:cubicBezTo>
                </a:path>
              </a:pathLst>
            </a:custGeom>
            <a:noFill/>
            <a:ln w="57150" cap="flat" cmpd="sng">
              <a:solidFill>
                <a:srgbClr val="00FF00"/>
              </a:solidFill>
              <a:prstDash val="solid"/>
              <a:round/>
              <a:headEnd type="none" w="med" len="med"/>
              <a:tailEnd type="none" w="med" len="med"/>
            </a:ln>
          </p:spPr>
          <p:txBody>
            <a:bodyPr/>
            <a:p>
              <a:endParaRPr lang="zh-CN" altLang="en-US"/>
            </a:p>
          </p:txBody>
        </p:sp>
      </p:grpSp>
      <p:sp>
        <p:nvSpPr>
          <p:cNvPr id="7203" name="椭圆 95267"/>
          <p:cNvSpPr/>
          <p:nvPr/>
        </p:nvSpPr>
        <p:spPr>
          <a:xfrm>
            <a:off x="2339975" y="620713"/>
            <a:ext cx="71438" cy="87312"/>
          </a:xfrm>
          <a:prstGeom prst="ellipse">
            <a:avLst/>
          </a:prstGeom>
          <a:solidFill>
            <a:srgbClr val="FF0000"/>
          </a:solidFill>
          <a:ln w="9525" cap="flat" cmpd="sng">
            <a:solidFill>
              <a:schemeClr val="tx1"/>
            </a:solidFill>
            <a:prstDash val="solid"/>
            <a:round/>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7204" name="椭圆 95268"/>
          <p:cNvSpPr/>
          <p:nvPr/>
        </p:nvSpPr>
        <p:spPr>
          <a:xfrm>
            <a:off x="2268538" y="549275"/>
            <a:ext cx="231775" cy="215900"/>
          </a:xfrm>
          <a:prstGeom prst="ellipse">
            <a:avLst/>
          </a:prstGeom>
          <a:noFill/>
          <a:ln w="57150" cap="flat" cmpd="sng">
            <a:solidFill>
              <a:srgbClr val="000000"/>
            </a:solidFill>
            <a:prstDash val="solid"/>
            <a:round/>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7205" name="椭圆 95269"/>
          <p:cNvSpPr/>
          <p:nvPr/>
        </p:nvSpPr>
        <p:spPr>
          <a:xfrm>
            <a:off x="2514600" y="762000"/>
            <a:ext cx="76200" cy="76200"/>
          </a:xfrm>
          <a:prstGeom prst="ellipse">
            <a:avLst/>
          </a:prstGeom>
          <a:noFill/>
          <a:ln w="9525" cap="flat" cmpd="sng">
            <a:solidFill>
              <a:srgbClr val="000000"/>
            </a:solidFill>
            <a:prstDash val="solid"/>
            <a:round/>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7206" name="椭圆 95270"/>
          <p:cNvSpPr/>
          <p:nvPr/>
        </p:nvSpPr>
        <p:spPr>
          <a:xfrm>
            <a:off x="1219200" y="1447800"/>
            <a:ext cx="76200" cy="76200"/>
          </a:xfrm>
          <a:prstGeom prst="ellipse">
            <a:avLst/>
          </a:prstGeom>
          <a:noFill/>
          <a:ln w="9525" cap="flat" cmpd="sng">
            <a:solidFill>
              <a:srgbClr val="000000"/>
            </a:solidFill>
            <a:prstDash val="solid"/>
            <a:round/>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7207" name="椭圆 95271"/>
          <p:cNvSpPr/>
          <p:nvPr/>
        </p:nvSpPr>
        <p:spPr>
          <a:xfrm>
            <a:off x="1676400" y="2057400"/>
            <a:ext cx="76200" cy="76200"/>
          </a:xfrm>
          <a:prstGeom prst="ellipse">
            <a:avLst/>
          </a:prstGeom>
          <a:noFill/>
          <a:ln w="9525" cap="flat" cmpd="sng">
            <a:solidFill>
              <a:srgbClr val="000000"/>
            </a:solidFill>
            <a:prstDash val="solid"/>
            <a:round/>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7208" name="椭圆 95272"/>
          <p:cNvSpPr/>
          <p:nvPr/>
        </p:nvSpPr>
        <p:spPr>
          <a:xfrm>
            <a:off x="3276600" y="2667000"/>
            <a:ext cx="76200" cy="76200"/>
          </a:xfrm>
          <a:prstGeom prst="ellipse">
            <a:avLst/>
          </a:prstGeom>
          <a:solidFill>
            <a:srgbClr val="FF0000"/>
          </a:solidFill>
          <a:ln w="9525" cap="flat" cmpd="sng">
            <a:solidFill>
              <a:schemeClr val="tx1"/>
            </a:solidFill>
            <a:prstDash val="solid"/>
            <a:round/>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7209" name="椭圆 95273"/>
          <p:cNvSpPr/>
          <p:nvPr/>
        </p:nvSpPr>
        <p:spPr>
          <a:xfrm>
            <a:off x="3200400" y="2590800"/>
            <a:ext cx="228600" cy="228600"/>
          </a:xfrm>
          <a:prstGeom prst="ellipse">
            <a:avLst/>
          </a:prstGeom>
          <a:noFill/>
          <a:ln w="57150" cap="flat" cmpd="sng">
            <a:solidFill>
              <a:srgbClr val="FF0000"/>
            </a:solidFill>
            <a:prstDash val="solid"/>
            <a:round/>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7210" name="椭圆 95274"/>
          <p:cNvSpPr/>
          <p:nvPr/>
        </p:nvSpPr>
        <p:spPr>
          <a:xfrm>
            <a:off x="2819400" y="3048000"/>
            <a:ext cx="152400" cy="152400"/>
          </a:xfrm>
          <a:prstGeom prst="ellipse">
            <a:avLst/>
          </a:prstGeom>
          <a:noFill/>
          <a:ln w="9525" cap="flat" cmpd="sng">
            <a:solidFill>
              <a:srgbClr val="000000"/>
            </a:solidFill>
            <a:prstDash val="solid"/>
            <a:round/>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7211" name="椭圆 95275"/>
          <p:cNvSpPr/>
          <p:nvPr/>
        </p:nvSpPr>
        <p:spPr>
          <a:xfrm>
            <a:off x="2590800" y="3352800"/>
            <a:ext cx="76200" cy="76200"/>
          </a:xfrm>
          <a:prstGeom prst="ellipse">
            <a:avLst/>
          </a:prstGeom>
          <a:solidFill>
            <a:schemeClr val="accent1"/>
          </a:solidFill>
          <a:ln w="9525" cap="flat" cmpd="sng">
            <a:solidFill>
              <a:schemeClr val="tx1"/>
            </a:solidFill>
            <a:prstDash val="solid"/>
            <a:round/>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7212" name="椭圆 95276"/>
          <p:cNvSpPr/>
          <p:nvPr/>
        </p:nvSpPr>
        <p:spPr>
          <a:xfrm>
            <a:off x="2051050" y="3068638"/>
            <a:ext cx="152400" cy="152400"/>
          </a:xfrm>
          <a:prstGeom prst="ellipse">
            <a:avLst/>
          </a:prstGeom>
          <a:noFill/>
          <a:ln w="57150" cap="flat" cmpd="sng">
            <a:solidFill>
              <a:srgbClr val="000000"/>
            </a:solidFill>
            <a:prstDash val="solid"/>
            <a:round/>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7213" name="椭圆 95277"/>
          <p:cNvSpPr/>
          <p:nvPr/>
        </p:nvSpPr>
        <p:spPr>
          <a:xfrm>
            <a:off x="1752600" y="3505200"/>
            <a:ext cx="76200" cy="76200"/>
          </a:xfrm>
          <a:prstGeom prst="ellipse">
            <a:avLst/>
          </a:prstGeom>
          <a:noFill/>
          <a:ln w="9525" cap="flat" cmpd="sng">
            <a:solidFill>
              <a:schemeClr val="tx1"/>
            </a:solidFill>
            <a:prstDash val="solid"/>
            <a:round/>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7214" name="椭圆 95278"/>
          <p:cNvSpPr/>
          <p:nvPr/>
        </p:nvSpPr>
        <p:spPr>
          <a:xfrm>
            <a:off x="1676400" y="3962400"/>
            <a:ext cx="152400" cy="152400"/>
          </a:xfrm>
          <a:prstGeom prst="ellipse">
            <a:avLst/>
          </a:prstGeom>
          <a:noFill/>
          <a:ln w="38100" cap="flat" cmpd="sng">
            <a:solidFill>
              <a:srgbClr val="000000"/>
            </a:solidFill>
            <a:prstDash val="solid"/>
            <a:round/>
            <a:headEnd type="none" w="med" len="med"/>
            <a:tailEnd type="none" w="med" len="med"/>
          </a:ln>
        </p:spPr>
        <p:txBody>
          <a:bodyPr wrap="none" anchor="ctr"/>
          <a:p>
            <a:pPr algn="ctr"/>
            <a:endParaRPr dirty="0">
              <a:solidFill>
                <a:srgbClr val="000000"/>
              </a:solidFill>
              <a:latin typeface="Tahoma" panose="020B0604030504040204" pitchFamily="34" charset="0"/>
              <a:ea typeface="宋体" panose="02010600030101010101" pitchFamily="2" charset="-122"/>
            </a:endParaRPr>
          </a:p>
        </p:txBody>
      </p:sp>
      <p:sp>
        <p:nvSpPr>
          <p:cNvPr id="7215" name="椭圆 95279"/>
          <p:cNvSpPr/>
          <p:nvPr/>
        </p:nvSpPr>
        <p:spPr>
          <a:xfrm>
            <a:off x="1600200" y="4495800"/>
            <a:ext cx="76200" cy="76200"/>
          </a:xfrm>
          <a:prstGeom prst="ellipse">
            <a:avLst/>
          </a:prstGeom>
          <a:noFill/>
          <a:ln w="9525" cap="flat" cmpd="sng">
            <a:solidFill>
              <a:srgbClr val="000000"/>
            </a:solidFill>
            <a:prstDash val="solid"/>
            <a:round/>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7216" name="椭圆 95280"/>
          <p:cNvSpPr/>
          <p:nvPr/>
        </p:nvSpPr>
        <p:spPr>
          <a:xfrm>
            <a:off x="1143000" y="4495800"/>
            <a:ext cx="76200" cy="85725"/>
          </a:xfrm>
          <a:prstGeom prst="ellipse">
            <a:avLst/>
          </a:prstGeom>
          <a:noFill/>
          <a:ln w="9525" cap="flat" cmpd="sng">
            <a:solidFill>
              <a:srgbClr val="000000"/>
            </a:solidFill>
            <a:prstDash val="solid"/>
            <a:round/>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7217" name="椭圆 95281"/>
          <p:cNvSpPr/>
          <p:nvPr/>
        </p:nvSpPr>
        <p:spPr>
          <a:xfrm>
            <a:off x="755650" y="4941888"/>
            <a:ext cx="144463" cy="163512"/>
          </a:xfrm>
          <a:prstGeom prst="ellipse">
            <a:avLst/>
          </a:prstGeom>
          <a:solidFill>
            <a:srgbClr val="000000"/>
          </a:solidFill>
          <a:ln w="9525" cap="flat" cmpd="sng">
            <a:solidFill>
              <a:srgbClr val="FF0000"/>
            </a:solidFill>
            <a:prstDash val="solid"/>
            <a:round/>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7218" name="椭圆 95282"/>
          <p:cNvSpPr/>
          <p:nvPr/>
        </p:nvSpPr>
        <p:spPr>
          <a:xfrm>
            <a:off x="971550" y="4797425"/>
            <a:ext cx="76200" cy="76200"/>
          </a:xfrm>
          <a:prstGeom prst="ellipse">
            <a:avLst/>
          </a:prstGeom>
          <a:noFill/>
          <a:ln w="9525" cap="flat" cmpd="sng">
            <a:solidFill>
              <a:srgbClr val="FF0000"/>
            </a:solidFill>
            <a:prstDash val="solid"/>
            <a:round/>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7219" name="椭圆 95283"/>
          <p:cNvSpPr/>
          <p:nvPr/>
        </p:nvSpPr>
        <p:spPr>
          <a:xfrm>
            <a:off x="762000" y="4572000"/>
            <a:ext cx="76200" cy="76200"/>
          </a:xfrm>
          <a:prstGeom prst="ellipse">
            <a:avLst/>
          </a:prstGeom>
          <a:noFill/>
          <a:ln w="9525" cap="flat" cmpd="sng">
            <a:solidFill>
              <a:srgbClr val="000000"/>
            </a:solidFill>
            <a:prstDash val="solid"/>
            <a:round/>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grpSp>
        <p:nvGrpSpPr>
          <p:cNvPr id="95285" name="组合 95284"/>
          <p:cNvGrpSpPr/>
          <p:nvPr/>
        </p:nvGrpSpPr>
        <p:grpSpPr>
          <a:xfrm>
            <a:off x="611188" y="4797425"/>
            <a:ext cx="228600" cy="304800"/>
            <a:chOff x="2760" y="1513"/>
            <a:chExt cx="385" cy="480"/>
          </a:xfrm>
        </p:grpSpPr>
        <p:grpSp>
          <p:nvGrpSpPr>
            <p:cNvPr id="7221" name="组合 95285"/>
            <p:cNvGrpSpPr/>
            <p:nvPr/>
          </p:nvGrpSpPr>
          <p:grpSpPr>
            <a:xfrm>
              <a:off x="2816" y="1513"/>
              <a:ext cx="329" cy="308"/>
              <a:chOff x="2816" y="1513"/>
              <a:chExt cx="329" cy="308"/>
            </a:xfrm>
          </p:grpSpPr>
          <p:sp>
            <p:nvSpPr>
              <p:cNvPr id="7222" name="任意多边形 95286"/>
              <p:cNvSpPr/>
              <p:nvPr/>
            </p:nvSpPr>
            <p:spPr>
              <a:xfrm>
                <a:off x="2816" y="1513"/>
                <a:ext cx="329" cy="308"/>
              </a:xfrm>
              <a:custGeom>
                <a:avLst/>
                <a:gdLst/>
                <a:ahLst/>
                <a:cxnLst/>
                <a:pathLst>
                  <a:path w="329" h="308">
                    <a:moveTo>
                      <a:pt x="169" y="302"/>
                    </a:moveTo>
                    <a:lnTo>
                      <a:pt x="162" y="303"/>
                    </a:lnTo>
                    <a:lnTo>
                      <a:pt x="153" y="304"/>
                    </a:lnTo>
                    <a:lnTo>
                      <a:pt x="142" y="305"/>
                    </a:lnTo>
                    <a:lnTo>
                      <a:pt x="130" y="307"/>
                    </a:lnTo>
                    <a:lnTo>
                      <a:pt x="117" y="308"/>
                    </a:lnTo>
                    <a:lnTo>
                      <a:pt x="105" y="308"/>
                    </a:lnTo>
                    <a:lnTo>
                      <a:pt x="92" y="306"/>
                    </a:lnTo>
                    <a:lnTo>
                      <a:pt x="81" y="302"/>
                    </a:lnTo>
                    <a:lnTo>
                      <a:pt x="70" y="296"/>
                    </a:lnTo>
                    <a:lnTo>
                      <a:pt x="58" y="289"/>
                    </a:lnTo>
                    <a:lnTo>
                      <a:pt x="45" y="280"/>
                    </a:lnTo>
                    <a:lnTo>
                      <a:pt x="33" y="269"/>
                    </a:lnTo>
                    <a:lnTo>
                      <a:pt x="22" y="258"/>
                    </a:lnTo>
                    <a:lnTo>
                      <a:pt x="12" y="247"/>
                    </a:lnTo>
                    <a:lnTo>
                      <a:pt x="5" y="235"/>
                    </a:lnTo>
                    <a:lnTo>
                      <a:pt x="1" y="224"/>
                    </a:lnTo>
                    <a:lnTo>
                      <a:pt x="0" y="212"/>
                    </a:lnTo>
                    <a:lnTo>
                      <a:pt x="3" y="198"/>
                    </a:lnTo>
                    <a:lnTo>
                      <a:pt x="7" y="183"/>
                    </a:lnTo>
                    <a:lnTo>
                      <a:pt x="13" y="168"/>
                    </a:lnTo>
                    <a:lnTo>
                      <a:pt x="20" y="154"/>
                    </a:lnTo>
                    <a:lnTo>
                      <a:pt x="28" y="141"/>
                    </a:lnTo>
                    <a:lnTo>
                      <a:pt x="35" y="129"/>
                    </a:lnTo>
                    <a:lnTo>
                      <a:pt x="42" y="120"/>
                    </a:lnTo>
                    <a:lnTo>
                      <a:pt x="57" y="114"/>
                    </a:lnTo>
                    <a:lnTo>
                      <a:pt x="72" y="107"/>
                    </a:lnTo>
                    <a:lnTo>
                      <a:pt x="89" y="102"/>
                    </a:lnTo>
                    <a:lnTo>
                      <a:pt x="97" y="101"/>
                    </a:lnTo>
                    <a:lnTo>
                      <a:pt x="105" y="100"/>
                    </a:lnTo>
                    <a:lnTo>
                      <a:pt x="173" y="50"/>
                    </a:lnTo>
                    <a:lnTo>
                      <a:pt x="105" y="149"/>
                    </a:lnTo>
                    <a:lnTo>
                      <a:pt x="107" y="150"/>
                    </a:lnTo>
                    <a:lnTo>
                      <a:pt x="110" y="150"/>
                    </a:lnTo>
                    <a:lnTo>
                      <a:pt x="115" y="149"/>
                    </a:lnTo>
                    <a:lnTo>
                      <a:pt x="120" y="148"/>
                    </a:lnTo>
                    <a:lnTo>
                      <a:pt x="133" y="142"/>
                    </a:lnTo>
                    <a:lnTo>
                      <a:pt x="148" y="135"/>
                    </a:lnTo>
                    <a:lnTo>
                      <a:pt x="165" y="125"/>
                    </a:lnTo>
                    <a:lnTo>
                      <a:pt x="182" y="116"/>
                    </a:lnTo>
                    <a:lnTo>
                      <a:pt x="198" y="106"/>
                    </a:lnTo>
                    <a:lnTo>
                      <a:pt x="212" y="96"/>
                    </a:lnTo>
                    <a:lnTo>
                      <a:pt x="218" y="91"/>
                    </a:lnTo>
                    <a:lnTo>
                      <a:pt x="225" y="85"/>
                    </a:lnTo>
                    <a:lnTo>
                      <a:pt x="240" y="70"/>
                    </a:lnTo>
                    <a:lnTo>
                      <a:pt x="255" y="54"/>
                    </a:lnTo>
                    <a:lnTo>
                      <a:pt x="270" y="38"/>
                    </a:lnTo>
                    <a:lnTo>
                      <a:pt x="283" y="23"/>
                    </a:lnTo>
                    <a:lnTo>
                      <a:pt x="289" y="17"/>
                    </a:lnTo>
                    <a:lnTo>
                      <a:pt x="295" y="11"/>
                    </a:lnTo>
                    <a:lnTo>
                      <a:pt x="299" y="6"/>
                    </a:lnTo>
                    <a:lnTo>
                      <a:pt x="303" y="3"/>
                    </a:lnTo>
                    <a:lnTo>
                      <a:pt x="306" y="1"/>
                    </a:lnTo>
                    <a:lnTo>
                      <a:pt x="307" y="0"/>
                    </a:lnTo>
                    <a:lnTo>
                      <a:pt x="308" y="1"/>
                    </a:lnTo>
                    <a:lnTo>
                      <a:pt x="307" y="4"/>
                    </a:lnTo>
                    <a:lnTo>
                      <a:pt x="306" y="8"/>
                    </a:lnTo>
                    <a:lnTo>
                      <a:pt x="303" y="13"/>
                    </a:lnTo>
                    <a:lnTo>
                      <a:pt x="296" y="26"/>
                    </a:lnTo>
                    <a:lnTo>
                      <a:pt x="287" y="42"/>
                    </a:lnTo>
                    <a:lnTo>
                      <a:pt x="276" y="59"/>
                    </a:lnTo>
                    <a:lnTo>
                      <a:pt x="265" y="76"/>
                    </a:lnTo>
                    <a:lnTo>
                      <a:pt x="255" y="92"/>
                    </a:lnTo>
                    <a:lnTo>
                      <a:pt x="250" y="98"/>
                    </a:lnTo>
                    <a:lnTo>
                      <a:pt x="245" y="104"/>
                    </a:lnTo>
                    <a:lnTo>
                      <a:pt x="236" y="114"/>
                    </a:lnTo>
                    <a:lnTo>
                      <a:pt x="225" y="123"/>
                    </a:lnTo>
                    <a:lnTo>
                      <a:pt x="203" y="140"/>
                    </a:lnTo>
                    <a:lnTo>
                      <a:pt x="193" y="147"/>
                    </a:lnTo>
                    <a:lnTo>
                      <a:pt x="184" y="154"/>
                    </a:lnTo>
                    <a:lnTo>
                      <a:pt x="177" y="160"/>
                    </a:lnTo>
                    <a:lnTo>
                      <a:pt x="173" y="166"/>
                    </a:lnTo>
                    <a:lnTo>
                      <a:pt x="171" y="171"/>
                    </a:lnTo>
                    <a:lnTo>
                      <a:pt x="172" y="177"/>
                    </a:lnTo>
                    <a:lnTo>
                      <a:pt x="174" y="182"/>
                    </a:lnTo>
                    <a:lnTo>
                      <a:pt x="178" y="187"/>
                    </a:lnTo>
                    <a:lnTo>
                      <a:pt x="183" y="190"/>
                    </a:lnTo>
                    <a:lnTo>
                      <a:pt x="190" y="192"/>
                    </a:lnTo>
                    <a:lnTo>
                      <a:pt x="198" y="193"/>
                    </a:lnTo>
                    <a:lnTo>
                      <a:pt x="207" y="191"/>
                    </a:lnTo>
                    <a:lnTo>
                      <a:pt x="212" y="189"/>
                    </a:lnTo>
                    <a:lnTo>
                      <a:pt x="219" y="185"/>
                    </a:lnTo>
                    <a:lnTo>
                      <a:pt x="234" y="176"/>
                    </a:lnTo>
                    <a:lnTo>
                      <a:pt x="251" y="164"/>
                    </a:lnTo>
                    <a:lnTo>
                      <a:pt x="269" y="152"/>
                    </a:lnTo>
                    <a:lnTo>
                      <a:pt x="287" y="139"/>
                    </a:lnTo>
                    <a:lnTo>
                      <a:pt x="303" y="128"/>
                    </a:lnTo>
                    <a:lnTo>
                      <a:pt x="310" y="124"/>
                    </a:lnTo>
                    <a:lnTo>
                      <a:pt x="315" y="120"/>
                    </a:lnTo>
                    <a:lnTo>
                      <a:pt x="320" y="117"/>
                    </a:lnTo>
                    <a:lnTo>
                      <a:pt x="324" y="116"/>
                    </a:lnTo>
                    <a:lnTo>
                      <a:pt x="327" y="116"/>
                    </a:lnTo>
                    <a:lnTo>
                      <a:pt x="328" y="117"/>
                    </a:lnTo>
                    <a:lnTo>
                      <a:pt x="329" y="120"/>
                    </a:lnTo>
                    <a:lnTo>
                      <a:pt x="327" y="127"/>
                    </a:lnTo>
                    <a:lnTo>
                      <a:pt x="323" y="134"/>
                    </a:lnTo>
                    <a:lnTo>
                      <a:pt x="319" y="143"/>
                    </a:lnTo>
                    <a:lnTo>
                      <a:pt x="313" y="153"/>
                    </a:lnTo>
                    <a:lnTo>
                      <a:pt x="308" y="162"/>
                    </a:lnTo>
                    <a:lnTo>
                      <a:pt x="304" y="170"/>
                    </a:lnTo>
                    <a:lnTo>
                      <a:pt x="297" y="186"/>
                    </a:lnTo>
                    <a:lnTo>
                      <a:pt x="288" y="204"/>
                    </a:lnTo>
                    <a:lnTo>
                      <a:pt x="279" y="221"/>
                    </a:lnTo>
                    <a:lnTo>
                      <a:pt x="275" y="229"/>
                    </a:lnTo>
                    <a:lnTo>
                      <a:pt x="271" y="236"/>
                    </a:lnTo>
                    <a:lnTo>
                      <a:pt x="264" y="247"/>
                    </a:lnTo>
                    <a:lnTo>
                      <a:pt x="258" y="257"/>
                    </a:lnTo>
                    <a:lnTo>
                      <a:pt x="251" y="265"/>
                    </a:lnTo>
                    <a:lnTo>
                      <a:pt x="246" y="269"/>
                    </a:lnTo>
                    <a:lnTo>
                      <a:pt x="241" y="273"/>
                    </a:lnTo>
                    <a:lnTo>
                      <a:pt x="235" y="277"/>
                    </a:lnTo>
                    <a:lnTo>
                      <a:pt x="227" y="281"/>
                    </a:lnTo>
                    <a:lnTo>
                      <a:pt x="209" y="289"/>
                    </a:lnTo>
                    <a:lnTo>
                      <a:pt x="200" y="293"/>
                    </a:lnTo>
                    <a:lnTo>
                      <a:pt x="191" y="297"/>
                    </a:lnTo>
                    <a:lnTo>
                      <a:pt x="184" y="300"/>
                    </a:lnTo>
                    <a:lnTo>
                      <a:pt x="178" y="302"/>
                    </a:lnTo>
                    <a:lnTo>
                      <a:pt x="169" y="302"/>
                    </a:lnTo>
                    <a:close/>
                  </a:path>
                </a:pathLst>
              </a:custGeom>
              <a:solidFill>
                <a:srgbClr val="FF0000"/>
              </a:solidFill>
              <a:ln w="9525">
                <a:noFill/>
              </a:ln>
            </p:spPr>
            <p:txBody>
              <a:bodyPr/>
              <a:p>
                <a:endParaRPr lang="zh-CN" altLang="en-US"/>
              </a:p>
            </p:txBody>
          </p:sp>
          <p:sp>
            <p:nvSpPr>
              <p:cNvPr id="7223" name="任意多边形 95287"/>
              <p:cNvSpPr/>
              <p:nvPr/>
            </p:nvSpPr>
            <p:spPr>
              <a:xfrm>
                <a:off x="2816" y="1513"/>
                <a:ext cx="329" cy="308"/>
              </a:xfrm>
              <a:custGeom>
                <a:avLst/>
                <a:gdLst/>
                <a:ahLst/>
                <a:cxnLst/>
                <a:pathLst>
                  <a:path w="329" h="308">
                    <a:moveTo>
                      <a:pt x="169" y="302"/>
                    </a:moveTo>
                    <a:lnTo>
                      <a:pt x="162" y="303"/>
                    </a:lnTo>
                    <a:lnTo>
                      <a:pt x="153" y="304"/>
                    </a:lnTo>
                    <a:lnTo>
                      <a:pt x="142" y="305"/>
                    </a:lnTo>
                    <a:lnTo>
                      <a:pt x="130" y="307"/>
                    </a:lnTo>
                    <a:lnTo>
                      <a:pt x="117" y="308"/>
                    </a:lnTo>
                    <a:lnTo>
                      <a:pt x="105" y="308"/>
                    </a:lnTo>
                    <a:lnTo>
                      <a:pt x="92" y="306"/>
                    </a:lnTo>
                    <a:lnTo>
                      <a:pt x="81" y="302"/>
                    </a:lnTo>
                    <a:lnTo>
                      <a:pt x="70" y="296"/>
                    </a:lnTo>
                    <a:lnTo>
                      <a:pt x="58" y="289"/>
                    </a:lnTo>
                    <a:lnTo>
                      <a:pt x="45" y="280"/>
                    </a:lnTo>
                    <a:lnTo>
                      <a:pt x="33" y="269"/>
                    </a:lnTo>
                    <a:lnTo>
                      <a:pt x="22" y="258"/>
                    </a:lnTo>
                    <a:lnTo>
                      <a:pt x="12" y="247"/>
                    </a:lnTo>
                    <a:lnTo>
                      <a:pt x="5" y="235"/>
                    </a:lnTo>
                    <a:lnTo>
                      <a:pt x="1" y="224"/>
                    </a:lnTo>
                    <a:lnTo>
                      <a:pt x="0" y="212"/>
                    </a:lnTo>
                    <a:lnTo>
                      <a:pt x="3" y="198"/>
                    </a:lnTo>
                    <a:lnTo>
                      <a:pt x="7" y="183"/>
                    </a:lnTo>
                    <a:lnTo>
                      <a:pt x="13" y="168"/>
                    </a:lnTo>
                    <a:lnTo>
                      <a:pt x="20" y="154"/>
                    </a:lnTo>
                    <a:lnTo>
                      <a:pt x="28" y="141"/>
                    </a:lnTo>
                    <a:lnTo>
                      <a:pt x="35" y="129"/>
                    </a:lnTo>
                    <a:lnTo>
                      <a:pt x="42" y="120"/>
                    </a:lnTo>
                    <a:lnTo>
                      <a:pt x="57" y="114"/>
                    </a:lnTo>
                    <a:lnTo>
                      <a:pt x="72" y="107"/>
                    </a:lnTo>
                    <a:lnTo>
                      <a:pt x="89" y="102"/>
                    </a:lnTo>
                    <a:lnTo>
                      <a:pt x="97" y="101"/>
                    </a:lnTo>
                    <a:lnTo>
                      <a:pt x="105" y="100"/>
                    </a:lnTo>
                    <a:lnTo>
                      <a:pt x="173" y="50"/>
                    </a:lnTo>
                    <a:lnTo>
                      <a:pt x="105" y="149"/>
                    </a:lnTo>
                    <a:lnTo>
                      <a:pt x="107" y="150"/>
                    </a:lnTo>
                    <a:lnTo>
                      <a:pt x="110" y="150"/>
                    </a:lnTo>
                    <a:lnTo>
                      <a:pt x="115" y="149"/>
                    </a:lnTo>
                    <a:lnTo>
                      <a:pt x="120" y="148"/>
                    </a:lnTo>
                    <a:lnTo>
                      <a:pt x="133" y="142"/>
                    </a:lnTo>
                    <a:lnTo>
                      <a:pt x="148" y="135"/>
                    </a:lnTo>
                    <a:lnTo>
                      <a:pt x="165" y="125"/>
                    </a:lnTo>
                    <a:lnTo>
                      <a:pt x="182" y="116"/>
                    </a:lnTo>
                    <a:lnTo>
                      <a:pt x="198" y="106"/>
                    </a:lnTo>
                    <a:lnTo>
                      <a:pt x="212" y="96"/>
                    </a:lnTo>
                    <a:lnTo>
                      <a:pt x="218" y="91"/>
                    </a:lnTo>
                    <a:lnTo>
                      <a:pt x="225" y="85"/>
                    </a:lnTo>
                    <a:lnTo>
                      <a:pt x="240" y="70"/>
                    </a:lnTo>
                    <a:lnTo>
                      <a:pt x="255" y="54"/>
                    </a:lnTo>
                    <a:lnTo>
                      <a:pt x="270" y="38"/>
                    </a:lnTo>
                    <a:lnTo>
                      <a:pt x="283" y="23"/>
                    </a:lnTo>
                    <a:lnTo>
                      <a:pt x="289" y="17"/>
                    </a:lnTo>
                    <a:lnTo>
                      <a:pt x="295" y="11"/>
                    </a:lnTo>
                    <a:lnTo>
                      <a:pt x="299" y="6"/>
                    </a:lnTo>
                    <a:lnTo>
                      <a:pt x="303" y="3"/>
                    </a:lnTo>
                    <a:lnTo>
                      <a:pt x="306" y="1"/>
                    </a:lnTo>
                    <a:lnTo>
                      <a:pt x="307" y="0"/>
                    </a:lnTo>
                    <a:lnTo>
                      <a:pt x="308" y="1"/>
                    </a:lnTo>
                    <a:lnTo>
                      <a:pt x="307" y="4"/>
                    </a:lnTo>
                    <a:lnTo>
                      <a:pt x="306" y="8"/>
                    </a:lnTo>
                    <a:lnTo>
                      <a:pt x="303" y="13"/>
                    </a:lnTo>
                    <a:lnTo>
                      <a:pt x="296" y="26"/>
                    </a:lnTo>
                    <a:lnTo>
                      <a:pt x="287" y="42"/>
                    </a:lnTo>
                    <a:lnTo>
                      <a:pt x="276" y="59"/>
                    </a:lnTo>
                    <a:lnTo>
                      <a:pt x="265" y="76"/>
                    </a:lnTo>
                    <a:lnTo>
                      <a:pt x="255" y="92"/>
                    </a:lnTo>
                    <a:lnTo>
                      <a:pt x="250" y="98"/>
                    </a:lnTo>
                    <a:lnTo>
                      <a:pt x="245" y="104"/>
                    </a:lnTo>
                    <a:lnTo>
                      <a:pt x="236" y="114"/>
                    </a:lnTo>
                    <a:lnTo>
                      <a:pt x="225" y="123"/>
                    </a:lnTo>
                    <a:lnTo>
                      <a:pt x="203" y="140"/>
                    </a:lnTo>
                    <a:lnTo>
                      <a:pt x="193" y="147"/>
                    </a:lnTo>
                    <a:lnTo>
                      <a:pt x="184" y="154"/>
                    </a:lnTo>
                    <a:lnTo>
                      <a:pt x="177" y="160"/>
                    </a:lnTo>
                    <a:lnTo>
                      <a:pt x="173" y="166"/>
                    </a:lnTo>
                    <a:lnTo>
                      <a:pt x="171" y="171"/>
                    </a:lnTo>
                    <a:lnTo>
                      <a:pt x="172" y="177"/>
                    </a:lnTo>
                    <a:lnTo>
                      <a:pt x="174" y="182"/>
                    </a:lnTo>
                    <a:lnTo>
                      <a:pt x="178" y="187"/>
                    </a:lnTo>
                    <a:lnTo>
                      <a:pt x="183" y="190"/>
                    </a:lnTo>
                    <a:lnTo>
                      <a:pt x="190" y="192"/>
                    </a:lnTo>
                    <a:lnTo>
                      <a:pt x="198" y="193"/>
                    </a:lnTo>
                    <a:lnTo>
                      <a:pt x="207" y="191"/>
                    </a:lnTo>
                    <a:lnTo>
                      <a:pt x="212" y="189"/>
                    </a:lnTo>
                    <a:lnTo>
                      <a:pt x="219" y="185"/>
                    </a:lnTo>
                    <a:lnTo>
                      <a:pt x="234" y="176"/>
                    </a:lnTo>
                    <a:lnTo>
                      <a:pt x="251" y="164"/>
                    </a:lnTo>
                    <a:lnTo>
                      <a:pt x="269" y="152"/>
                    </a:lnTo>
                    <a:lnTo>
                      <a:pt x="287" y="139"/>
                    </a:lnTo>
                    <a:lnTo>
                      <a:pt x="303" y="128"/>
                    </a:lnTo>
                    <a:lnTo>
                      <a:pt x="310" y="124"/>
                    </a:lnTo>
                    <a:lnTo>
                      <a:pt x="315" y="120"/>
                    </a:lnTo>
                    <a:lnTo>
                      <a:pt x="320" y="117"/>
                    </a:lnTo>
                    <a:lnTo>
                      <a:pt x="324" y="116"/>
                    </a:lnTo>
                    <a:lnTo>
                      <a:pt x="327" y="116"/>
                    </a:lnTo>
                    <a:lnTo>
                      <a:pt x="328" y="117"/>
                    </a:lnTo>
                    <a:lnTo>
                      <a:pt x="329" y="120"/>
                    </a:lnTo>
                    <a:lnTo>
                      <a:pt x="327" y="127"/>
                    </a:lnTo>
                    <a:lnTo>
                      <a:pt x="323" y="134"/>
                    </a:lnTo>
                    <a:lnTo>
                      <a:pt x="319" y="143"/>
                    </a:lnTo>
                    <a:lnTo>
                      <a:pt x="313" y="153"/>
                    </a:lnTo>
                    <a:lnTo>
                      <a:pt x="308" y="162"/>
                    </a:lnTo>
                    <a:lnTo>
                      <a:pt x="304" y="170"/>
                    </a:lnTo>
                    <a:lnTo>
                      <a:pt x="297" y="186"/>
                    </a:lnTo>
                    <a:lnTo>
                      <a:pt x="288" y="204"/>
                    </a:lnTo>
                    <a:lnTo>
                      <a:pt x="279" y="221"/>
                    </a:lnTo>
                    <a:lnTo>
                      <a:pt x="275" y="229"/>
                    </a:lnTo>
                    <a:lnTo>
                      <a:pt x="271" y="236"/>
                    </a:lnTo>
                    <a:lnTo>
                      <a:pt x="264" y="247"/>
                    </a:lnTo>
                    <a:lnTo>
                      <a:pt x="258" y="257"/>
                    </a:lnTo>
                    <a:lnTo>
                      <a:pt x="251" y="265"/>
                    </a:lnTo>
                    <a:lnTo>
                      <a:pt x="246" y="269"/>
                    </a:lnTo>
                    <a:lnTo>
                      <a:pt x="241" y="273"/>
                    </a:lnTo>
                    <a:lnTo>
                      <a:pt x="235" y="277"/>
                    </a:lnTo>
                    <a:lnTo>
                      <a:pt x="227" y="281"/>
                    </a:lnTo>
                    <a:lnTo>
                      <a:pt x="209" y="289"/>
                    </a:lnTo>
                    <a:lnTo>
                      <a:pt x="200" y="293"/>
                    </a:lnTo>
                    <a:lnTo>
                      <a:pt x="191" y="297"/>
                    </a:lnTo>
                    <a:lnTo>
                      <a:pt x="184" y="300"/>
                    </a:lnTo>
                    <a:lnTo>
                      <a:pt x="178" y="302"/>
                    </a:lnTo>
                  </a:path>
                </a:pathLst>
              </a:custGeom>
              <a:noFill/>
              <a:ln w="4763" cap="flat" cmpd="sng">
                <a:solidFill>
                  <a:srgbClr val="000000"/>
                </a:solidFill>
                <a:prstDash val="solid"/>
                <a:round/>
                <a:headEnd type="none" w="med" len="med"/>
                <a:tailEnd type="none" w="med" len="med"/>
              </a:ln>
            </p:spPr>
            <p:txBody>
              <a:bodyPr/>
              <a:p>
                <a:endParaRPr lang="zh-CN" altLang="en-US"/>
              </a:p>
            </p:txBody>
          </p:sp>
        </p:grpSp>
        <p:sp>
          <p:nvSpPr>
            <p:cNvPr id="7224" name="椭圆 95288"/>
            <p:cNvSpPr/>
            <p:nvPr/>
          </p:nvSpPr>
          <p:spPr>
            <a:xfrm>
              <a:off x="2760" y="1810"/>
              <a:ext cx="338" cy="51"/>
            </a:xfrm>
            <a:prstGeom prst="ellipse">
              <a:avLst/>
            </a:prstGeom>
            <a:solidFill>
              <a:srgbClr val="FF9900"/>
            </a:solidFill>
            <a:ln w="4763" cap="flat" cmpd="sng">
              <a:solidFill>
                <a:srgbClr val="000000"/>
              </a:solidFill>
              <a:prstDash val="solid"/>
              <a:round/>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7225" name="矩形 95289"/>
            <p:cNvSpPr/>
            <p:nvPr/>
          </p:nvSpPr>
          <p:spPr>
            <a:xfrm>
              <a:off x="2895" y="1860"/>
              <a:ext cx="85" cy="133"/>
            </a:xfrm>
            <a:prstGeom prst="rect">
              <a:avLst/>
            </a:prstGeom>
            <a:solidFill>
              <a:srgbClr val="FF9900"/>
            </a:solidFill>
            <a:ln w="4763" cap="flat" cmpd="sng">
              <a:solidFill>
                <a:srgbClr val="000000"/>
              </a:solidFill>
              <a:prstDash val="solid"/>
              <a:miter/>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grpSp>
      <p:sp>
        <p:nvSpPr>
          <p:cNvPr id="95291" name="直接连接符 95290"/>
          <p:cNvSpPr/>
          <p:nvPr/>
        </p:nvSpPr>
        <p:spPr>
          <a:xfrm flipV="1">
            <a:off x="914400" y="4868863"/>
            <a:ext cx="57150" cy="84137"/>
          </a:xfrm>
          <a:prstGeom prst="line">
            <a:avLst/>
          </a:prstGeom>
          <a:ln w="76200" cap="flat" cmpd="sng">
            <a:solidFill>
              <a:srgbClr val="FF0000"/>
            </a:solidFill>
            <a:prstDash val="solid"/>
            <a:round/>
            <a:headEnd type="none" w="med" len="med"/>
            <a:tailEnd type="stealth" w="med" len="med"/>
          </a:ln>
        </p:spPr>
        <p:txBody>
          <a:bodyPr anchor="t"/>
          <a:p>
            <a:endParaRPr lang="zh-CN" altLang="en-US">
              <a:latin typeface="Arial" panose="020B0604020202020204" pitchFamily="34" charset="0"/>
              <a:ea typeface="宋体" panose="02010600030101010101" pitchFamily="2" charset="-122"/>
            </a:endParaRPr>
          </a:p>
        </p:txBody>
      </p:sp>
      <p:sp>
        <p:nvSpPr>
          <p:cNvPr id="95292" name="任意多边形 95291"/>
          <p:cNvSpPr/>
          <p:nvPr/>
        </p:nvSpPr>
        <p:spPr>
          <a:xfrm>
            <a:off x="809625" y="4610100"/>
            <a:ext cx="257175" cy="190500"/>
          </a:xfrm>
          <a:custGeom>
            <a:avLst/>
            <a:gdLst/>
            <a:ahLst/>
            <a:cxnLst/>
            <a:pathLst>
              <a:path w="162" h="120">
                <a:moveTo>
                  <a:pt x="162" y="120"/>
                </a:moveTo>
                <a:lnTo>
                  <a:pt x="108" y="114"/>
                </a:lnTo>
                <a:lnTo>
                  <a:pt x="84" y="90"/>
                </a:lnTo>
                <a:lnTo>
                  <a:pt x="0" y="0"/>
                </a:lnTo>
              </a:path>
            </a:pathLst>
          </a:custGeom>
          <a:noFill/>
          <a:ln w="38100" cap="flat" cmpd="sng">
            <a:solidFill>
              <a:srgbClr val="FF0000"/>
            </a:solidFill>
            <a:prstDash val="solid"/>
            <a:round/>
            <a:headEnd type="none" w="med" len="med"/>
            <a:tailEnd type="triangle" w="med" len="med"/>
          </a:ln>
        </p:spPr>
        <p:txBody>
          <a:bodyPr/>
          <a:p>
            <a:endParaRPr lang="zh-CN" altLang="en-US"/>
          </a:p>
        </p:txBody>
      </p:sp>
      <p:sp>
        <p:nvSpPr>
          <p:cNvPr id="95293" name="直接连接符 95292"/>
          <p:cNvSpPr/>
          <p:nvPr/>
        </p:nvSpPr>
        <p:spPr>
          <a:xfrm flipV="1">
            <a:off x="838200" y="4495800"/>
            <a:ext cx="304800" cy="76200"/>
          </a:xfrm>
          <a:prstGeom prst="line">
            <a:avLst/>
          </a:prstGeom>
          <a:ln w="38100" cap="flat" cmpd="sng">
            <a:solidFill>
              <a:srgbClr val="FF0000"/>
            </a:solidFill>
            <a:prstDash val="solid"/>
            <a:round/>
            <a:headEnd type="none" w="med" len="med"/>
            <a:tailEnd type="stealth" w="med" len="med"/>
          </a:ln>
        </p:spPr>
        <p:txBody>
          <a:bodyPr anchor="t"/>
          <a:p>
            <a:endParaRPr lang="zh-CN" altLang="en-US">
              <a:latin typeface="Arial" panose="020B0604020202020204" pitchFamily="34" charset="0"/>
              <a:ea typeface="宋体" panose="02010600030101010101" pitchFamily="2" charset="-122"/>
            </a:endParaRPr>
          </a:p>
        </p:txBody>
      </p:sp>
      <p:sp>
        <p:nvSpPr>
          <p:cNvPr id="95294" name="任意多边形 95293"/>
          <p:cNvSpPr/>
          <p:nvPr/>
        </p:nvSpPr>
        <p:spPr>
          <a:xfrm>
            <a:off x="1219200" y="4572000"/>
            <a:ext cx="381000" cy="76200"/>
          </a:xfrm>
          <a:custGeom>
            <a:avLst/>
            <a:gdLst/>
            <a:ahLst/>
            <a:cxnLst/>
            <a:pathLst>
              <a:path w="240" h="48">
                <a:moveTo>
                  <a:pt x="0" y="0"/>
                </a:moveTo>
                <a:cubicBezTo>
                  <a:pt x="13" y="8"/>
                  <a:pt x="38" y="48"/>
                  <a:pt x="78" y="48"/>
                </a:cubicBezTo>
                <a:cubicBezTo>
                  <a:pt x="118" y="48"/>
                  <a:pt x="207" y="10"/>
                  <a:pt x="240" y="0"/>
                </a:cubicBezTo>
              </a:path>
            </a:pathLst>
          </a:custGeom>
          <a:noFill/>
          <a:ln w="38100" cap="flat" cmpd="sng">
            <a:solidFill>
              <a:srgbClr val="FF0000"/>
            </a:solidFill>
            <a:prstDash val="solid"/>
            <a:round/>
            <a:headEnd type="none" w="med" len="med"/>
            <a:tailEnd type="stealth" w="med" len="med"/>
          </a:ln>
        </p:spPr>
        <p:txBody>
          <a:bodyPr/>
          <a:p>
            <a:endParaRPr lang="zh-CN" altLang="en-US"/>
          </a:p>
        </p:txBody>
      </p:sp>
      <p:sp>
        <p:nvSpPr>
          <p:cNvPr id="95295" name="任意多边形 95294"/>
          <p:cNvSpPr/>
          <p:nvPr/>
        </p:nvSpPr>
        <p:spPr>
          <a:xfrm>
            <a:off x="1676400" y="4114800"/>
            <a:ext cx="76200" cy="381000"/>
          </a:xfrm>
          <a:custGeom>
            <a:avLst/>
            <a:gdLst/>
            <a:ahLst/>
            <a:cxnLst/>
            <a:pathLst>
              <a:path w="48" h="240">
                <a:moveTo>
                  <a:pt x="0" y="240"/>
                </a:moveTo>
                <a:lnTo>
                  <a:pt x="24" y="144"/>
                </a:lnTo>
                <a:lnTo>
                  <a:pt x="48" y="0"/>
                </a:lnTo>
              </a:path>
            </a:pathLst>
          </a:custGeom>
          <a:noFill/>
          <a:ln w="38100" cap="flat" cmpd="sng">
            <a:solidFill>
              <a:srgbClr val="FF0000"/>
            </a:solidFill>
            <a:prstDash val="solid"/>
            <a:round/>
            <a:headEnd type="none" w="med" len="med"/>
            <a:tailEnd type="stealth" w="med" len="med"/>
          </a:ln>
        </p:spPr>
        <p:txBody>
          <a:bodyPr/>
          <a:p>
            <a:endParaRPr lang="zh-CN" altLang="en-US"/>
          </a:p>
        </p:txBody>
      </p:sp>
      <p:sp>
        <p:nvSpPr>
          <p:cNvPr id="95296" name="任意多边形 95295"/>
          <p:cNvSpPr/>
          <p:nvPr/>
        </p:nvSpPr>
        <p:spPr>
          <a:xfrm>
            <a:off x="1771650" y="3581400"/>
            <a:ext cx="90488" cy="552450"/>
          </a:xfrm>
          <a:custGeom>
            <a:avLst/>
            <a:gdLst/>
            <a:ahLst/>
            <a:cxnLst/>
            <a:pathLst>
              <a:path w="57" h="348">
                <a:moveTo>
                  <a:pt x="0" y="348"/>
                </a:moveTo>
                <a:cubicBezTo>
                  <a:pt x="9" y="343"/>
                  <a:pt x="51" y="336"/>
                  <a:pt x="54" y="312"/>
                </a:cubicBezTo>
                <a:cubicBezTo>
                  <a:pt x="57" y="288"/>
                  <a:pt x="21" y="256"/>
                  <a:pt x="18" y="204"/>
                </a:cubicBezTo>
                <a:cubicBezTo>
                  <a:pt x="15" y="152"/>
                  <a:pt x="32" y="42"/>
                  <a:pt x="36" y="0"/>
                </a:cubicBezTo>
              </a:path>
            </a:pathLst>
          </a:custGeom>
          <a:noFill/>
          <a:ln w="38100" cap="flat" cmpd="sng">
            <a:solidFill>
              <a:srgbClr val="FF0000"/>
            </a:solidFill>
            <a:prstDash val="solid"/>
            <a:round/>
            <a:headEnd type="none" w="med" len="med"/>
            <a:tailEnd type="stealth" w="med" len="med"/>
          </a:ln>
        </p:spPr>
        <p:txBody>
          <a:bodyPr/>
          <a:p>
            <a:endParaRPr lang="zh-CN" altLang="en-US"/>
          </a:p>
        </p:txBody>
      </p:sp>
      <p:sp>
        <p:nvSpPr>
          <p:cNvPr id="95297" name="任意多边形 95296"/>
          <p:cNvSpPr/>
          <p:nvPr/>
        </p:nvSpPr>
        <p:spPr>
          <a:xfrm>
            <a:off x="1752600" y="3200400"/>
            <a:ext cx="304800" cy="304800"/>
          </a:xfrm>
          <a:custGeom>
            <a:avLst/>
            <a:gdLst/>
            <a:ahLst/>
            <a:cxnLst/>
            <a:pathLst>
              <a:path w="192" h="192">
                <a:moveTo>
                  <a:pt x="0" y="192"/>
                </a:moveTo>
                <a:cubicBezTo>
                  <a:pt x="7" y="177"/>
                  <a:pt x="10" y="134"/>
                  <a:pt x="42" y="102"/>
                </a:cubicBezTo>
                <a:cubicBezTo>
                  <a:pt x="74" y="70"/>
                  <a:pt x="161" y="21"/>
                  <a:pt x="192" y="0"/>
                </a:cubicBezTo>
              </a:path>
            </a:pathLst>
          </a:custGeom>
          <a:noFill/>
          <a:ln w="57150" cap="flat" cmpd="sng">
            <a:solidFill>
              <a:srgbClr val="FF0000"/>
            </a:solidFill>
            <a:prstDash val="solid"/>
            <a:round/>
            <a:headEnd type="none" w="med" len="med"/>
            <a:tailEnd type="stealth" w="med" len="med"/>
          </a:ln>
        </p:spPr>
        <p:txBody>
          <a:bodyPr/>
          <a:p>
            <a:endParaRPr lang="zh-CN" altLang="en-US"/>
          </a:p>
        </p:txBody>
      </p:sp>
      <p:sp>
        <p:nvSpPr>
          <p:cNvPr id="95298" name="任意多边形 95297"/>
          <p:cNvSpPr/>
          <p:nvPr/>
        </p:nvSpPr>
        <p:spPr>
          <a:xfrm>
            <a:off x="2124075" y="2781300"/>
            <a:ext cx="1047750" cy="560388"/>
          </a:xfrm>
          <a:custGeom>
            <a:avLst/>
            <a:gdLst/>
            <a:ahLst/>
            <a:cxnLst/>
            <a:pathLst>
              <a:path w="660" h="415">
                <a:moveTo>
                  <a:pt x="0" y="252"/>
                </a:moveTo>
                <a:cubicBezTo>
                  <a:pt x="27" y="267"/>
                  <a:pt x="111" y="316"/>
                  <a:pt x="162" y="342"/>
                </a:cubicBezTo>
                <a:cubicBezTo>
                  <a:pt x="213" y="368"/>
                  <a:pt x="269" y="415"/>
                  <a:pt x="306" y="408"/>
                </a:cubicBezTo>
                <a:cubicBezTo>
                  <a:pt x="343" y="401"/>
                  <a:pt x="361" y="322"/>
                  <a:pt x="384" y="300"/>
                </a:cubicBezTo>
                <a:cubicBezTo>
                  <a:pt x="407" y="278"/>
                  <a:pt x="414" y="301"/>
                  <a:pt x="444" y="276"/>
                </a:cubicBezTo>
                <a:cubicBezTo>
                  <a:pt x="474" y="251"/>
                  <a:pt x="528" y="196"/>
                  <a:pt x="564" y="150"/>
                </a:cubicBezTo>
                <a:cubicBezTo>
                  <a:pt x="600" y="104"/>
                  <a:pt x="640" y="31"/>
                  <a:pt x="660" y="0"/>
                </a:cubicBezTo>
              </a:path>
            </a:pathLst>
          </a:custGeom>
          <a:noFill/>
          <a:ln w="57150" cap="flat" cmpd="sng">
            <a:solidFill>
              <a:srgbClr val="FF0000"/>
            </a:solidFill>
            <a:prstDash val="solid"/>
            <a:round/>
            <a:headEnd type="none" w="med" len="med"/>
            <a:tailEnd type="stealth" w="med" len="med"/>
          </a:ln>
        </p:spPr>
        <p:txBody>
          <a:bodyPr/>
          <a:p>
            <a:endParaRPr lang="zh-CN" altLang="en-US"/>
          </a:p>
        </p:txBody>
      </p:sp>
      <p:sp>
        <p:nvSpPr>
          <p:cNvPr id="95299" name="任意多边形 95298"/>
          <p:cNvSpPr/>
          <p:nvPr/>
        </p:nvSpPr>
        <p:spPr>
          <a:xfrm>
            <a:off x="1781175" y="2152650"/>
            <a:ext cx="1571625" cy="419100"/>
          </a:xfrm>
          <a:custGeom>
            <a:avLst/>
            <a:gdLst/>
            <a:ahLst/>
            <a:cxnLst/>
            <a:pathLst>
              <a:path w="990" h="264">
                <a:moveTo>
                  <a:pt x="990" y="228"/>
                </a:moveTo>
                <a:cubicBezTo>
                  <a:pt x="942" y="233"/>
                  <a:pt x="801" y="264"/>
                  <a:pt x="702" y="258"/>
                </a:cubicBezTo>
                <a:cubicBezTo>
                  <a:pt x="603" y="252"/>
                  <a:pt x="513" y="235"/>
                  <a:pt x="396" y="192"/>
                </a:cubicBezTo>
                <a:cubicBezTo>
                  <a:pt x="279" y="149"/>
                  <a:pt x="82" y="40"/>
                  <a:pt x="0" y="0"/>
                </a:cubicBezTo>
              </a:path>
            </a:pathLst>
          </a:custGeom>
          <a:noFill/>
          <a:ln w="38100" cap="flat" cmpd="sng">
            <a:solidFill>
              <a:srgbClr val="FF6600"/>
            </a:solidFill>
            <a:prstDash val="solid"/>
            <a:round/>
            <a:headEnd type="none" w="med" len="med"/>
            <a:tailEnd type="stealth" w="med" len="med"/>
          </a:ln>
        </p:spPr>
        <p:txBody>
          <a:bodyPr/>
          <a:p>
            <a:endParaRPr lang="zh-CN" altLang="en-US"/>
          </a:p>
        </p:txBody>
      </p:sp>
      <p:sp>
        <p:nvSpPr>
          <p:cNvPr id="95300" name="任意多边形 95299"/>
          <p:cNvSpPr/>
          <p:nvPr/>
        </p:nvSpPr>
        <p:spPr>
          <a:xfrm>
            <a:off x="1295400" y="1524000"/>
            <a:ext cx="381000" cy="533400"/>
          </a:xfrm>
          <a:custGeom>
            <a:avLst/>
            <a:gdLst/>
            <a:ahLst/>
            <a:cxnLst/>
            <a:pathLst>
              <a:path w="240" h="336">
                <a:moveTo>
                  <a:pt x="240" y="336"/>
                </a:moveTo>
                <a:cubicBezTo>
                  <a:pt x="216" y="322"/>
                  <a:pt x="136" y="308"/>
                  <a:pt x="96" y="252"/>
                </a:cubicBezTo>
                <a:cubicBezTo>
                  <a:pt x="56" y="196"/>
                  <a:pt x="20" y="52"/>
                  <a:pt x="0" y="0"/>
                </a:cubicBezTo>
              </a:path>
            </a:pathLst>
          </a:custGeom>
          <a:noFill/>
          <a:ln w="38100" cap="flat" cmpd="sng">
            <a:solidFill>
              <a:srgbClr val="FF6600"/>
            </a:solidFill>
            <a:prstDash val="solid"/>
            <a:round/>
            <a:headEnd type="none" w="med" len="med"/>
            <a:tailEnd type="stealth" w="med" len="med"/>
          </a:ln>
        </p:spPr>
        <p:txBody>
          <a:bodyPr/>
          <a:p>
            <a:endParaRPr lang="zh-CN" altLang="en-US"/>
          </a:p>
        </p:txBody>
      </p:sp>
      <p:sp>
        <p:nvSpPr>
          <p:cNvPr id="95301" name="任意多边形 95300"/>
          <p:cNvSpPr/>
          <p:nvPr/>
        </p:nvSpPr>
        <p:spPr>
          <a:xfrm>
            <a:off x="1295400" y="1219200"/>
            <a:ext cx="609600" cy="228600"/>
          </a:xfrm>
          <a:custGeom>
            <a:avLst/>
            <a:gdLst/>
            <a:ahLst/>
            <a:cxnLst/>
            <a:pathLst>
              <a:path w="384" h="144">
                <a:moveTo>
                  <a:pt x="0" y="144"/>
                </a:moveTo>
                <a:cubicBezTo>
                  <a:pt x="21" y="128"/>
                  <a:pt x="62" y="72"/>
                  <a:pt x="126" y="48"/>
                </a:cubicBezTo>
                <a:cubicBezTo>
                  <a:pt x="190" y="24"/>
                  <a:pt x="330" y="10"/>
                  <a:pt x="384" y="0"/>
                </a:cubicBezTo>
              </a:path>
            </a:pathLst>
          </a:custGeom>
          <a:noFill/>
          <a:ln w="38100" cap="flat" cmpd="sng">
            <a:solidFill>
              <a:srgbClr val="FF6600"/>
            </a:solidFill>
            <a:prstDash val="solid"/>
            <a:round/>
            <a:headEnd type="none" w="med" len="med"/>
            <a:tailEnd type="stealth" w="med" len="med"/>
          </a:ln>
        </p:spPr>
        <p:txBody>
          <a:bodyPr/>
          <a:p>
            <a:endParaRPr lang="zh-CN" altLang="en-US"/>
          </a:p>
        </p:txBody>
      </p:sp>
      <p:sp>
        <p:nvSpPr>
          <p:cNvPr id="95302" name="任意多边形 95301"/>
          <p:cNvSpPr/>
          <p:nvPr/>
        </p:nvSpPr>
        <p:spPr>
          <a:xfrm>
            <a:off x="1981200" y="990600"/>
            <a:ext cx="533400" cy="228600"/>
          </a:xfrm>
          <a:custGeom>
            <a:avLst/>
            <a:gdLst/>
            <a:ahLst/>
            <a:cxnLst/>
            <a:pathLst>
              <a:path w="336" h="144">
                <a:moveTo>
                  <a:pt x="0" y="144"/>
                </a:moveTo>
                <a:cubicBezTo>
                  <a:pt x="25" y="137"/>
                  <a:pt x="94" y="126"/>
                  <a:pt x="150" y="102"/>
                </a:cubicBezTo>
                <a:cubicBezTo>
                  <a:pt x="206" y="78"/>
                  <a:pt x="297" y="21"/>
                  <a:pt x="336" y="0"/>
                </a:cubicBezTo>
              </a:path>
            </a:pathLst>
          </a:custGeom>
          <a:noFill/>
          <a:ln w="38100" cap="flat" cmpd="sng">
            <a:solidFill>
              <a:srgbClr val="FF6600"/>
            </a:solidFill>
            <a:prstDash val="solid"/>
            <a:round/>
            <a:headEnd type="none" w="med" len="med"/>
            <a:tailEnd type="stealth" w="med" len="med"/>
          </a:ln>
        </p:spPr>
        <p:txBody>
          <a:bodyPr/>
          <a:p>
            <a:endParaRPr lang="zh-CN" altLang="en-US"/>
          </a:p>
        </p:txBody>
      </p:sp>
      <p:sp>
        <p:nvSpPr>
          <p:cNvPr id="95303" name="任意多边形 95302"/>
          <p:cNvSpPr/>
          <p:nvPr/>
        </p:nvSpPr>
        <p:spPr>
          <a:xfrm>
            <a:off x="2444750" y="866775"/>
            <a:ext cx="187325" cy="487363"/>
          </a:xfrm>
          <a:custGeom>
            <a:avLst/>
            <a:gdLst/>
            <a:ahLst/>
            <a:cxnLst/>
            <a:pathLst>
              <a:path w="118" h="307">
                <a:moveTo>
                  <a:pt x="62" y="84"/>
                </a:moveTo>
                <a:cubicBezTo>
                  <a:pt x="64" y="78"/>
                  <a:pt x="64" y="70"/>
                  <a:pt x="68" y="66"/>
                </a:cubicBezTo>
                <a:cubicBezTo>
                  <a:pt x="78" y="56"/>
                  <a:pt x="104" y="42"/>
                  <a:pt x="104" y="42"/>
                </a:cubicBezTo>
                <a:cubicBezTo>
                  <a:pt x="118" y="0"/>
                  <a:pt x="91" y="7"/>
                  <a:pt x="56" y="12"/>
                </a:cubicBezTo>
                <a:cubicBezTo>
                  <a:pt x="0" y="97"/>
                  <a:pt x="26" y="67"/>
                  <a:pt x="14" y="258"/>
                </a:cubicBezTo>
                <a:cubicBezTo>
                  <a:pt x="11" y="307"/>
                  <a:pt x="26" y="230"/>
                  <a:pt x="26" y="234"/>
                </a:cubicBezTo>
              </a:path>
            </a:pathLst>
          </a:custGeom>
          <a:noFill/>
          <a:ln w="38100" cap="flat" cmpd="sng">
            <a:solidFill>
              <a:srgbClr val="FF6600"/>
            </a:solidFill>
            <a:prstDash val="solid"/>
            <a:round/>
            <a:headEnd type="none" w="med" len="med"/>
            <a:tailEnd type="stealth" w="med" len="med"/>
          </a:ln>
        </p:spPr>
        <p:txBody>
          <a:bodyPr/>
          <a:p>
            <a:endParaRPr lang="zh-CN" altLang="en-US"/>
          </a:p>
        </p:txBody>
      </p:sp>
      <p:sp>
        <p:nvSpPr>
          <p:cNvPr id="95304" name="直接连接符 95303"/>
          <p:cNvSpPr/>
          <p:nvPr/>
        </p:nvSpPr>
        <p:spPr>
          <a:xfrm flipH="1">
            <a:off x="2362200" y="1295400"/>
            <a:ext cx="76200" cy="152400"/>
          </a:xfrm>
          <a:prstGeom prst="line">
            <a:avLst/>
          </a:prstGeom>
          <a:ln w="38100" cap="flat" cmpd="sng">
            <a:solidFill>
              <a:srgbClr val="FF6600"/>
            </a:solidFill>
            <a:prstDash val="solid"/>
            <a:round/>
            <a:headEnd type="none" w="med" len="med"/>
            <a:tailEnd type="stealth" w="med" len="med"/>
          </a:ln>
        </p:spPr>
        <p:txBody>
          <a:bodyPr anchor="t"/>
          <a:p>
            <a:endParaRPr lang="zh-CN" altLang="en-US">
              <a:latin typeface="Arial" panose="020B0604020202020204" pitchFamily="34" charset="0"/>
              <a:ea typeface="宋体" panose="02010600030101010101" pitchFamily="2" charset="-122"/>
            </a:endParaRPr>
          </a:p>
        </p:txBody>
      </p:sp>
      <p:sp>
        <p:nvSpPr>
          <p:cNvPr id="95305" name="任意多边形 95304"/>
          <p:cNvSpPr/>
          <p:nvPr/>
        </p:nvSpPr>
        <p:spPr>
          <a:xfrm>
            <a:off x="2600325" y="3200400"/>
            <a:ext cx="295275" cy="647700"/>
          </a:xfrm>
          <a:custGeom>
            <a:avLst/>
            <a:gdLst/>
            <a:ahLst/>
            <a:cxnLst/>
            <a:pathLst>
              <a:path w="186" h="408">
                <a:moveTo>
                  <a:pt x="186" y="0"/>
                </a:moveTo>
                <a:cubicBezTo>
                  <a:pt x="179" y="11"/>
                  <a:pt x="162" y="49"/>
                  <a:pt x="144" y="66"/>
                </a:cubicBezTo>
                <a:cubicBezTo>
                  <a:pt x="126" y="83"/>
                  <a:pt x="98" y="84"/>
                  <a:pt x="78" y="102"/>
                </a:cubicBezTo>
                <a:cubicBezTo>
                  <a:pt x="58" y="120"/>
                  <a:pt x="37" y="123"/>
                  <a:pt x="24" y="174"/>
                </a:cubicBezTo>
                <a:cubicBezTo>
                  <a:pt x="11" y="225"/>
                  <a:pt x="5" y="359"/>
                  <a:pt x="0" y="408"/>
                </a:cubicBezTo>
              </a:path>
            </a:pathLst>
          </a:custGeom>
          <a:noFill/>
          <a:ln w="38100" cap="flat" cmpd="sng">
            <a:solidFill>
              <a:srgbClr val="FFFF00"/>
            </a:solidFill>
            <a:prstDash val="solid"/>
            <a:round/>
            <a:headEnd type="none" w="med" len="med"/>
            <a:tailEnd type="stealth" w="med" len="med"/>
          </a:ln>
        </p:spPr>
        <p:txBody>
          <a:bodyPr/>
          <a:p>
            <a:endParaRPr lang="zh-CN" altLang="en-US"/>
          </a:p>
        </p:txBody>
      </p:sp>
      <p:sp>
        <p:nvSpPr>
          <p:cNvPr id="95306" name="直接连接符 95305"/>
          <p:cNvSpPr/>
          <p:nvPr/>
        </p:nvSpPr>
        <p:spPr>
          <a:xfrm flipV="1">
            <a:off x="2514600" y="3429000"/>
            <a:ext cx="76200" cy="228600"/>
          </a:xfrm>
          <a:prstGeom prst="line">
            <a:avLst/>
          </a:prstGeom>
          <a:ln w="28575" cap="flat" cmpd="sng">
            <a:solidFill>
              <a:srgbClr val="009900"/>
            </a:solidFill>
            <a:prstDash val="solid"/>
            <a:round/>
            <a:headEnd type="none" w="med" len="med"/>
            <a:tailEnd type="stealth" w="med" len="med"/>
          </a:ln>
        </p:spPr>
        <p:txBody>
          <a:bodyPr anchor="t"/>
          <a:p>
            <a:endParaRPr lang="zh-CN" altLang="en-US">
              <a:latin typeface="Arial" panose="020B0604020202020204" pitchFamily="34" charset="0"/>
              <a:ea typeface="宋体" panose="02010600030101010101" pitchFamily="2" charset="-122"/>
            </a:endParaRPr>
          </a:p>
        </p:txBody>
      </p:sp>
      <p:sp>
        <p:nvSpPr>
          <p:cNvPr id="7242" name="任意多边形 95306"/>
          <p:cNvSpPr/>
          <p:nvPr/>
        </p:nvSpPr>
        <p:spPr>
          <a:xfrm>
            <a:off x="2706688" y="3467100"/>
            <a:ext cx="341312" cy="1181100"/>
          </a:xfrm>
          <a:custGeom>
            <a:avLst/>
            <a:gdLst/>
            <a:ahLst/>
            <a:cxnLst/>
            <a:pathLst>
              <a:path w="215" h="744">
                <a:moveTo>
                  <a:pt x="215" y="0"/>
                </a:moveTo>
                <a:cubicBezTo>
                  <a:pt x="211" y="52"/>
                  <a:pt x="211" y="196"/>
                  <a:pt x="179" y="228"/>
                </a:cubicBezTo>
                <a:cubicBezTo>
                  <a:pt x="175" y="240"/>
                  <a:pt x="171" y="252"/>
                  <a:pt x="167" y="264"/>
                </a:cubicBezTo>
                <a:cubicBezTo>
                  <a:pt x="162" y="278"/>
                  <a:pt x="143" y="300"/>
                  <a:pt x="143" y="300"/>
                </a:cubicBezTo>
                <a:cubicBezTo>
                  <a:pt x="138" y="371"/>
                  <a:pt x="136" y="425"/>
                  <a:pt x="101" y="486"/>
                </a:cubicBezTo>
                <a:cubicBezTo>
                  <a:pt x="93" y="500"/>
                  <a:pt x="84" y="514"/>
                  <a:pt x="77" y="528"/>
                </a:cubicBezTo>
                <a:cubicBezTo>
                  <a:pt x="74" y="534"/>
                  <a:pt x="77" y="543"/>
                  <a:pt x="71" y="546"/>
                </a:cubicBezTo>
                <a:cubicBezTo>
                  <a:pt x="57" y="554"/>
                  <a:pt x="39" y="554"/>
                  <a:pt x="23" y="558"/>
                </a:cubicBezTo>
                <a:cubicBezTo>
                  <a:pt x="17" y="567"/>
                  <a:pt x="0" y="582"/>
                  <a:pt x="17" y="594"/>
                </a:cubicBezTo>
                <a:cubicBezTo>
                  <a:pt x="27" y="601"/>
                  <a:pt x="53" y="606"/>
                  <a:pt x="53" y="606"/>
                </a:cubicBezTo>
                <a:cubicBezTo>
                  <a:pt x="39" y="627"/>
                  <a:pt x="33" y="635"/>
                  <a:pt x="41" y="660"/>
                </a:cubicBezTo>
                <a:cubicBezTo>
                  <a:pt x="37" y="671"/>
                  <a:pt x="11" y="732"/>
                  <a:pt x="11" y="744"/>
                </a:cubicBezTo>
              </a:path>
            </a:pathLst>
          </a:custGeom>
          <a:noFill/>
          <a:ln w="9525" cap="flat" cmpd="sng">
            <a:solidFill>
              <a:schemeClr val="tx1"/>
            </a:solidFill>
            <a:prstDash val="sysDot"/>
            <a:round/>
            <a:headEnd type="none" w="med" len="med"/>
            <a:tailEnd type="none" w="med" len="med"/>
          </a:ln>
        </p:spPr>
        <p:txBody>
          <a:bodyPr/>
          <a:p>
            <a:endParaRPr lang="zh-CN" altLang="en-US"/>
          </a:p>
        </p:txBody>
      </p:sp>
      <p:sp>
        <p:nvSpPr>
          <p:cNvPr id="7243" name="文本框 95307"/>
          <p:cNvSpPr txBox="1"/>
          <p:nvPr/>
        </p:nvSpPr>
        <p:spPr>
          <a:xfrm>
            <a:off x="539750" y="5084763"/>
            <a:ext cx="720725" cy="396875"/>
          </a:xfrm>
          <a:prstGeom prst="rect">
            <a:avLst/>
          </a:prstGeom>
          <a:noFill/>
          <a:ln w="9525">
            <a:noFill/>
          </a:ln>
        </p:spPr>
        <p:txBody>
          <a:bodyPr anchor="t">
            <a:spAutoFit/>
          </a:bodyPr>
          <a:p>
            <a:pPr>
              <a:spcBef>
                <a:spcPct val="50000"/>
              </a:spcBef>
            </a:pPr>
            <a:r>
              <a:rPr lang="zh-CN" altLang="en-US" sz="2000" b="1" dirty="0">
                <a:solidFill>
                  <a:srgbClr val="000000"/>
                </a:solidFill>
                <a:latin typeface="Arial" panose="020B0604020202020204" pitchFamily="34" charset="0"/>
                <a:ea typeface="黑体" panose="02010600030101010101" charset="-122"/>
              </a:rPr>
              <a:t>金田</a:t>
            </a:r>
            <a:endParaRPr lang="zh-CN" altLang="en-US" sz="2000" b="1" dirty="0">
              <a:solidFill>
                <a:srgbClr val="000000"/>
              </a:solidFill>
              <a:latin typeface="Arial" panose="020B0604020202020204" pitchFamily="34" charset="0"/>
              <a:ea typeface="黑体" panose="02010600030101010101" charset="-122"/>
            </a:endParaRPr>
          </a:p>
        </p:txBody>
      </p:sp>
      <p:sp>
        <p:nvSpPr>
          <p:cNvPr id="7244" name="文本框 95308"/>
          <p:cNvSpPr txBox="1"/>
          <p:nvPr/>
        </p:nvSpPr>
        <p:spPr>
          <a:xfrm>
            <a:off x="971550" y="4724400"/>
            <a:ext cx="720725" cy="366713"/>
          </a:xfrm>
          <a:prstGeom prst="rect">
            <a:avLst/>
          </a:prstGeom>
          <a:noFill/>
          <a:ln w="9525">
            <a:noFill/>
          </a:ln>
        </p:spPr>
        <p:txBody>
          <a:bodyPr anchor="t">
            <a:spAutoFit/>
          </a:bodyPr>
          <a:p>
            <a:pPr>
              <a:spcBef>
                <a:spcPct val="50000"/>
              </a:spcBef>
            </a:pPr>
            <a:r>
              <a:rPr lang="zh-CN" altLang="en-US" b="1" dirty="0">
                <a:solidFill>
                  <a:srgbClr val="000000"/>
                </a:solidFill>
                <a:latin typeface="Arial" panose="020B0604020202020204" pitchFamily="34" charset="0"/>
                <a:ea typeface="黑体" panose="02010600030101010101" charset="-122"/>
              </a:rPr>
              <a:t>永安</a:t>
            </a:r>
            <a:endParaRPr lang="zh-CN" altLang="en-US" b="1" dirty="0">
              <a:solidFill>
                <a:srgbClr val="000000"/>
              </a:solidFill>
              <a:latin typeface="Arial" panose="020B0604020202020204" pitchFamily="34" charset="0"/>
              <a:ea typeface="黑体" panose="02010600030101010101" charset="-122"/>
            </a:endParaRPr>
          </a:p>
        </p:txBody>
      </p:sp>
      <p:sp>
        <p:nvSpPr>
          <p:cNvPr id="7245" name="文本框 95309"/>
          <p:cNvSpPr txBox="1"/>
          <p:nvPr/>
        </p:nvSpPr>
        <p:spPr>
          <a:xfrm>
            <a:off x="3203575" y="2636838"/>
            <a:ext cx="1008063" cy="457200"/>
          </a:xfrm>
          <a:prstGeom prst="rect">
            <a:avLst/>
          </a:prstGeom>
          <a:noFill/>
          <a:ln w="9525">
            <a:noFill/>
          </a:ln>
        </p:spPr>
        <p:txBody>
          <a:bodyPr anchor="t">
            <a:spAutoFit/>
          </a:bodyPr>
          <a:p>
            <a:pPr>
              <a:spcBef>
                <a:spcPct val="50000"/>
              </a:spcBef>
            </a:pPr>
            <a:r>
              <a:rPr lang="zh-CN" altLang="en-US" sz="2400" b="1" dirty="0">
                <a:solidFill>
                  <a:srgbClr val="000000"/>
                </a:solidFill>
                <a:latin typeface="Arial" panose="020B0604020202020204" pitchFamily="34" charset="0"/>
                <a:ea typeface="黑体" panose="02010600030101010101" charset="-122"/>
              </a:rPr>
              <a:t>天京</a:t>
            </a:r>
            <a:endParaRPr lang="zh-CN" altLang="en-US" sz="2400" b="1" dirty="0">
              <a:solidFill>
                <a:srgbClr val="000000"/>
              </a:solidFill>
              <a:latin typeface="Arial" panose="020B0604020202020204" pitchFamily="34" charset="0"/>
              <a:ea typeface="黑体" panose="02010600030101010101" charset="-122"/>
            </a:endParaRPr>
          </a:p>
        </p:txBody>
      </p:sp>
      <p:sp>
        <p:nvSpPr>
          <p:cNvPr id="7246" name="文本框 95310"/>
          <p:cNvSpPr txBox="1"/>
          <p:nvPr/>
        </p:nvSpPr>
        <p:spPr>
          <a:xfrm>
            <a:off x="1835150" y="3933825"/>
            <a:ext cx="720725" cy="366713"/>
          </a:xfrm>
          <a:prstGeom prst="rect">
            <a:avLst/>
          </a:prstGeom>
          <a:noFill/>
          <a:ln w="9525">
            <a:noFill/>
          </a:ln>
        </p:spPr>
        <p:txBody>
          <a:bodyPr anchor="t">
            <a:spAutoFit/>
          </a:bodyPr>
          <a:p>
            <a:pPr>
              <a:spcBef>
                <a:spcPct val="50000"/>
              </a:spcBef>
            </a:pPr>
            <a:r>
              <a:rPr lang="zh-CN" altLang="en-US" b="1" dirty="0">
                <a:solidFill>
                  <a:srgbClr val="000000"/>
                </a:solidFill>
                <a:latin typeface="Arial" panose="020B0604020202020204" pitchFamily="34" charset="0"/>
                <a:ea typeface="黑体" panose="02010600030101010101" charset="-122"/>
              </a:rPr>
              <a:t>长沙</a:t>
            </a:r>
            <a:endParaRPr lang="zh-CN" altLang="en-US" b="1" dirty="0">
              <a:solidFill>
                <a:srgbClr val="000000"/>
              </a:solidFill>
              <a:latin typeface="Arial" panose="020B0604020202020204" pitchFamily="34" charset="0"/>
              <a:ea typeface="黑体" panose="02010600030101010101" charset="-122"/>
            </a:endParaRPr>
          </a:p>
        </p:txBody>
      </p:sp>
      <p:sp>
        <p:nvSpPr>
          <p:cNvPr id="7247" name="文本框 95311"/>
          <p:cNvSpPr txBox="1"/>
          <p:nvPr/>
        </p:nvSpPr>
        <p:spPr>
          <a:xfrm>
            <a:off x="1476375" y="2852738"/>
            <a:ext cx="720725" cy="366712"/>
          </a:xfrm>
          <a:prstGeom prst="rect">
            <a:avLst/>
          </a:prstGeom>
          <a:noFill/>
          <a:ln w="9525">
            <a:noFill/>
          </a:ln>
        </p:spPr>
        <p:txBody>
          <a:bodyPr anchor="t">
            <a:spAutoFit/>
          </a:bodyPr>
          <a:p>
            <a:pPr>
              <a:spcBef>
                <a:spcPct val="50000"/>
              </a:spcBef>
            </a:pPr>
            <a:r>
              <a:rPr lang="zh-CN" altLang="en-US" b="1" dirty="0">
                <a:solidFill>
                  <a:srgbClr val="000000"/>
                </a:solidFill>
                <a:latin typeface="Arial" panose="020B0604020202020204" pitchFamily="34" charset="0"/>
                <a:ea typeface="黑体" panose="02010600030101010101" charset="-122"/>
              </a:rPr>
              <a:t>武昌</a:t>
            </a:r>
            <a:endParaRPr lang="zh-CN" altLang="en-US" b="1" dirty="0">
              <a:solidFill>
                <a:srgbClr val="000000"/>
              </a:solidFill>
              <a:latin typeface="Arial" panose="020B0604020202020204" pitchFamily="34" charset="0"/>
              <a:ea typeface="黑体" panose="02010600030101010101" charset="-122"/>
            </a:endParaRPr>
          </a:p>
        </p:txBody>
      </p:sp>
      <p:sp>
        <p:nvSpPr>
          <p:cNvPr id="7248" name="椭圆 95312"/>
          <p:cNvSpPr/>
          <p:nvPr/>
        </p:nvSpPr>
        <p:spPr>
          <a:xfrm>
            <a:off x="2484438" y="3789363"/>
            <a:ext cx="152400" cy="152400"/>
          </a:xfrm>
          <a:prstGeom prst="ellipse">
            <a:avLst/>
          </a:prstGeom>
          <a:noFill/>
          <a:ln w="38100" cap="flat" cmpd="sng">
            <a:solidFill>
              <a:srgbClr val="000000"/>
            </a:solidFill>
            <a:prstDash val="solid"/>
            <a:round/>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7249" name="文本框 95313"/>
          <p:cNvSpPr txBox="1"/>
          <p:nvPr/>
        </p:nvSpPr>
        <p:spPr>
          <a:xfrm>
            <a:off x="2555875" y="3789363"/>
            <a:ext cx="720725" cy="366712"/>
          </a:xfrm>
          <a:prstGeom prst="rect">
            <a:avLst/>
          </a:prstGeom>
          <a:noFill/>
          <a:ln w="9525">
            <a:noFill/>
          </a:ln>
        </p:spPr>
        <p:txBody>
          <a:bodyPr anchor="t">
            <a:spAutoFit/>
          </a:bodyPr>
          <a:p>
            <a:pPr>
              <a:spcBef>
                <a:spcPct val="50000"/>
              </a:spcBef>
            </a:pPr>
            <a:r>
              <a:rPr lang="zh-CN" altLang="en-US" b="1" dirty="0">
                <a:solidFill>
                  <a:srgbClr val="000000"/>
                </a:solidFill>
                <a:latin typeface="Arial" panose="020B0604020202020204" pitchFamily="34" charset="0"/>
                <a:ea typeface="黑体" panose="02010600030101010101" charset="-122"/>
              </a:rPr>
              <a:t>南昌</a:t>
            </a:r>
            <a:endParaRPr lang="zh-CN" altLang="en-US" b="1" dirty="0">
              <a:solidFill>
                <a:srgbClr val="000000"/>
              </a:solidFill>
              <a:latin typeface="Arial" panose="020B0604020202020204" pitchFamily="34" charset="0"/>
              <a:ea typeface="黑体" panose="02010600030101010101" charset="-122"/>
            </a:endParaRPr>
          </a:p>
        </p:txBody>
      </p:sp>
      <p:sp>
        <p:nvSpPr>
          <p:cNvPr id="7250" name="文本框 95314"/>
          <p:cNvSpPr txBox="1"/>
          <p:nvPr/>
        </p:nvSpPr>
        <p:spPr>
          <a:xfrm>
            <a:off x="2555875" y="3213100"/>
            <a:ext cx="720725" cy="366713"/>
          </a:xfrm>
          <a:prstGeom prst="rect">
            <a:avLst/>
          </a:prstGeom>
          <a:noFill/>
          <a:ln w="9525">
            <a:noFill/>
          </a:ln>
        </p:spPr>
        <p:txBody>
          <a:bodyPr anchor="t">
            <a:spAutoFit/>
          </a:bodyPr>
          <a:p>
            <a:pPr>
              <a:spcBef>
                <a:spcPct val="50000"/>
              </a:spcBef>
            </a:pPr>
            <a:r>
              <a:rPr lang="zh-CN" altLang="en-US" b="1" dirty="0">
                <a:solidFill>
                  <a:srgbClr val="000000"/>
                </a:solidFill>
                <a:latin typeface="Arial" panose="020B0604020202020204" pitchFamily="34" charset="0"/>
                <a:ea typeface="黑体" panose="02010600030101010101" charset="-122"/>
              </a:rPr>
              <a:t>九江</a:t>
            </a:r>
            <a:endParaRPr lang="zh-CN" altLang="en-US" b="1" dirty="0">
              <a:solidFill>
                <a:srgbClr val="000000"/>
              </a:solidFill>
              <a:latin typeface="Arial" panose="020B0604020202020204" pitchFamily="34" charset="0"/>
              <a:ea typeface="黑体" panose="02010600030101010101" charset="-122"/>
            </a:endParaRPr>
          </a:p>
        </p:txBody>
      </p:sp>
      <p:sp>
        <p:nvSpPr>
          <p:cNvPr id="7251" name="文本框 95315"/>
          <p:cNvSpPr txBox="1"/>
          <p:nvPr/>
        </p:nvSpPr>
        <p:spPr>
          <a:xfrm>
            <a:off x="2484438" y="404813"/>
            <a:ext cx="720725" cy="366712"/>
          </a:xfrm>
          <a:prstGeom prst="rect">
            <a:avLst/>
          </a:prstGeom>
          <a:noFill/>
          <a:ln w="9525">
            <a:noFill/>
          </a:ln>
        </p:spPr>
        <p:txBody>
          <a:bodyPr anchor="t">
            <a:spAutoFit/>
          </a:bodyPr>
          <a:p>
            <a:pPr>
              <a:spcBef>
                <a:spcPct val="50000"/>
              </a:spcBef>
            </a:pPr>
            <a:r>
              <a:rPr lang="zh-CN" altLang="en-US" b="1" dirty="0">
                <a:solidFill>
                  <a:srgbClr val="000000"/>
                </a:solidFill>
                <a:latin typeface="Arial" panose="020B0604020202020204" pitchFamily="34" charset="0"/>
                <a:ea typeface="黑体" panose="02010600030101010101" charset="-122"/>
              </a:rPr>
              <a:t>天津</a:t>
            </a:r>
            <a:endParaRPr lang="zh-CN" altLang="en-US" b="1">
              <a:solidFill>
                <a:srgbClr val="000000"/>
              </a:solidFill>
              <a:latin typeface="Arial" panose="020B0604020202020204" pitchFamily="34" charset="0"/>
              <a:ea typeface="黑体" panose="02010600030101010101" charset="-122"/>
            </a:endParaRPr>
          </a:p>
        </p:txBody>
      </p:sp>
      <p:sp>
        <p:nvSpPr>
          <p:cNvPr id="95317" name="任意多边形 95316"/>
          <p:cNvSpPr/>
          <p:nvPr/>
        </p:nvSpPr>
        <p:spPr>
          <a:xfrm>
            <a:off x="2124075" y="2997200"/>
            <a:ext cx="474663" cy="279400"/>
          </a:xfrm>
          <a:custGeom>
            <a:avLst/>
            <a:gdLst/>
            <a:ahLst/>
            <a:cxnLst/>
            <a:pathLst>
              <a:path w="276" h="186">
                <a:moveTo>
                  <a:pt x="276" y="186"/>
                </a:moveTo>
                <a:cubicBezTo>
                  <a:pt x="260" y="179"/>
                  <a:pt x="202" y="170"/>
                  <a:pt x="180" y="144"/>
                </a:cubicBezTo>
                <a:cubicBezTo>
                  <a:pt x="158" y="118"/>
                  <a:pt x="174" y="54"/>
                  <a:pt x="144" y="30"/>
                </a:cubicBezTo>
                <a:cubicBezTo>
                  <a:pt x="114" y="6"/>
                  <a:pt x="30" y="6"/>
                  <a:pt x="0" y="0"/>
                </a:cubicBezTo>
              </a:path>
            </a:pathLst>
          </a:custGeom>
          <a:noFill/>
          <a:ln w="38100" cap="flat" cmpd="sng">
            <a:solidFill>
              <a:srgbClr val="FFFF00"/>
            </a:solidFill>
            <a:prstDash val="solid"/>
            <a:round/>
            <a:headEnd type="none" w="med" len="med"/>
            <a:tailEnd type="stealth" w="med" len="med"/>
          </a:ln>
        </p:spPr>
        <p:txBody>
          <a:bodyPr/>
          <a:p>
            <a:endParaRPr lang="zh-CN" altLang="en-US"/>
          </a:p>
        </p:txBody>
      </p:sp>
      <p:sp>
        <p:nvSpPr>
          <p:cNvPr id="95318" name="任意多边形 95317"/>
          <p:cNvSpPr/>
          <p:nvPr/>
        </p:nvSpPr>
        <p:spPr>
          <a:xfrm>
            <a:off x="2987675" y="2852738"/>
            <a:ext cx="228600" cy="304800"/>
          </a:xfrm>
          <a:custGeom>
            <a:avLst/>
            <a:gdLst/>
            <a:ahLst/>
            <a:cxnLst/>
            <a:pathLst>
              <a:path w="144" h="192">
                <a:moveTo>
                  <a:pt x="144" y="0"/>
                </a:moveTo>
                <a:cubicBezTo>
                  <a:pt x="138" y="16"/>
                  <a:pt x="132" y="64"/>
                  <a:pt x="108" y="96"/>
                </a:cubicBezTo>
                <a:cubicBezTo>
                  <a:pt x="84" y="128"/>
                  <a:pt x="22" y="172"/>
                  <a:pt x="0" y="192"/>
                </a:cubicBezTo>
              </a:path>
            </a:pathLst>
          </a:custGeom>
          <a:noFill/>
          <a:ln w="38100" cap="flat" cmpd="sng">
            <a:solidFill>
              <a:srgbClr val="FFFF00"/>
            </a:solidFill>
            <a:prstDash val="solid"/>
            <a:round/>
            <a:headEnd type="none" w="med" len="med"/>
            <a:tailEnd type="stealth" w="med" len="med"/>
          </a:ln>
        </p:spPr>
        <p:txBody>
          <a:bodyPr/>
          <a:p>
            <a:endParaRPr lang="zh-CN" altLang="en-US"/>
          </a:p>
        </p:txBody>
      </p:sp>
      <p:sp>
        <p:nvSpPr>
          <p:cNvPr id="95319" name="任意多边形 95318"/>
          <p:cNvSpPr/>
          <p:nvPr/>
        </p:nvSpPr>
        <p:spPr>
          <a:xfrm>
            <a:off x="1692275" y="3141663"/>
            <a:ext cx="209550" cy="819150"/>
          </a:xfrm>
          <a:custGeom>
            <a:avLst/>
            <a:gdLst/>
            <a:ahLst/>
            <a:cxnLst/>
            <a:pathLst>
              <a:path w="132" h="516">
                <a:moveTo>
                  <a:pt x="132" y="0"/>
                </a:moveTo>
                <a:cubicBezTo>
                  <a:pt x="117" y="14"/>
                  <a:pt x="63" y="37"/>
                  <a:pt x="42" y="84"/>
                </a:cubicBezTo>
                <a:cubicBezTo>
                  <a:pt x="21" y="131"/>
                  <a:pt x="7" y="238"/>
                  <a:pt x="6" y="282"/>
                </a:cubicBezTo>
                <a:cubicBezTo>
                  <a:pt x="5" y="326"/>
                  <a:pt x="28" y="324"/>
                  <a:pt x="36" y="348"/>
                </a:cubicBezTo>
                <a:cubicBezTo>
                  <a:pt x="44" y="372"/>
                  <a:pt x="60" y="398"/>
                  <a:pt x="54" y="426"/>
                </a:cubicBezTo>
                <a:cubicBezTo>
                  <a:pt x="48" y="454"/>
                  <a:pt x="11" y="497"/>
                  <a:pt x="0" y="516"/>
                </a:cubicBezTo>
              </a:path>
            </a:pathLst>
          </a:custGeom>
          <a:noFill/>
          <a:ln w="38100" cap="flat" cmpd="sng">
            <a:solidFill>
              <a:srgbClr val="FFFF00"/>
            </a:solidFill>
            <a:prstDash val="solid"/>
            <a:round/>
            <a:headEnd type="none" w="med" len="med"/>
            <a:tailEnd type="stealth" w="med" len="med"/>
          </a:ln>
        </p:spPr>
        <p:txBody>
          <a:bodyPr/>
          <a:p>
            <a:endParaRPr lang="zh-CN" altLang="en-US"/>
          </a:p>
        </p:txBody>
      </p:sp>
      <p:sp>
        <p:nvSpPr>
          <p:cNvPr id="95321" name="文本框 95320"/>
          <p:cNvSpPr txBox="1"/>
          <p:nvPr/>
        </p:nvSpPr>
        <p:spPr>
          <a:xfrm>
            <a:off x="5130800" y="188913"/>
            <a:ext cx="3854450" cy="639762"/>
          </a:xfrm>
          <a:prstGeom prst="rect">
            <a:avLst/>
          </a:prstGeom>
          <a:solidFill>
            <a:srgbClr val="CCFFCC"/>
          </a:solidFill>
          <a:ln w="9525">
            <a:noFill/>
          </a:ln>
        </p:spPr>
        <p:txBody>
          <a:bodyPr wrap="square" anchor="t">
            <a:spAutoFit/>
          </a:bodyPr>
          <a:p>
            <a:pPr algn="ctr">
              <a:spcBef>
                <a:spcPct val="50000"/>
              </a:spcBef>
            </a:pPr>
            <a:r>
              <a:rPr lang="en-US" altLang="zh-CN" sz="3600" b="1" dirty="0">
                <a:solidFill>
                  <a:srgbClr val="000000"/>
                </a:solidFill>
                <a:latin typeface="Arial" panose="020B0604020202020204" pitchFamily="34" charset="0"/>
                <a:ea typeface="宋体" panose="02010600030101010101" pitchFamily="2" charset="-122"/>
              </a:rPr>
              <a:t>1851</a:t>
            </a:r>
            <a:r>
              <a:rPr lang="zh-CN" altLang="en-US" sz="3600" b="1" dirty="0">
                <a:solidFill>
                  <a:srgbClr val="000000"/>
                </a:solidFill>
                <a:latin typeface="Arial" panose="020B0604020202020204" pitchFamily="34" charset="0"/>
                <a:ea typeface="宋体" panose="02010600030101010101" pitchFamily="2" charset="-122"/>
              </a:rPr>
              <a:t>年金田起义</a:t>
            </a:r>
            <a:endParaRPr lang="zh-CN" altLang="en-US" sz="3600" b="1">
              <a:solidFill>
                <a:srgbClr val="000000"/>
              </a:solidFill>
              <a:latin typeface="Arial" panose="020B0604020202020204" pitchFamily="34" charset="0"/>
              <a:ea typeface="宋体" panose="02010600030101010101" pitchFamily="2" charset="-122"/>
            </a:endParaRPr>
          </a:p>
        </p:txBody>
      </p:sp>
      <p:sp>
        <p:nvSpPr>
          <p:cNvPr id="95322" name="下箭头 95321"/>
          <p:cNvSpPr/>
          <p:nvPr/>
        </p:nvSpPr>
        <p:spPr>
          <a:xfrm>
            <a:off x="6732588" y="1773238"/>
            <a:ext cx="549275" cy="433387"/>
          </a:xfrm>
          <a:prstGeom prst="downArrow">
            <a:avLst>
              <a:gd name="adj1" fmla="val 50000"/>
              <a:gd name="adj2" fmla="val 25000"/>
            </a:avLst>
          </a:prstGeom>
          <a:solidFill>
            <a:srgbClr val="FF0000"/>
          </a:solidFill>
          <a:ln w="9525" cap="flat" cmpd="sng">
            <a:solidFill>
              <a:schemeClr val="tx1"/>
            </a:solidFill>
            <a:prstDash val="solid"/>
            <a:miter/>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95323" name="文本框 95322"/>
          <p:cNvSpPr txBox="1"/>
          <p:nvPr/>
        </p:nvSpPr>
        <p:spPr>
          <a:xfrm>
            <a:off x="5057775" y="1196975"/>
            <a:ext cx="3798888" cy="639763"/>
          </a:xfrm>
          <a:prstGeom prst="rect">
            <a:avLst/>
          </a:prstGeom>
          <a:noFill/>
          <a:ln w="9525">
            <a:noFill/>
          </a:ln>
        </p:spPr>
        <p:txBody>
          <a:bodyPr wrap="square" anchor="t">
            <a:spAutoFit/>
          </a:bodyPr>
          <a:p>
            <a:pPr algn="ctr">
              <a:spcBef>
                <a:spcPct val="50000"/>
              </a:spcBef>
            </a:pPr>
            <a:r>
              <a:rPr lang="en-US" altLang="zh-CN" sz="3600" b="1" dirty="0">
                <a:solidFill>
                  <a:srgbClr val="000000"/>
                </a:solidFill>
                <a:latin typeface="Arial" panose="020B0604020202020204" pitchFamily="34" charset="0"/>
                <a:ea typeface="宋体" panose="02010600030101010101" pitchFamily="2" charset="-122"/>
              </a:rPr>
              <a:t>1851</a:t>
            </a:r>
            <a:r>
              <a:rPr lang="zh-CN" altLang="en-US" sz="3600" b="1" dirty="0">
                <a:solidFill>
                  <a:srgbClr val="000000"/>
                </a:solidFill>
                <a:latin typeface="Arial" panose="020B0604020202020204" pitchFamily="34" charset="0"/>
                <a:ea typeface="宋体" panose="02010600030101010101" pitchFamily="2" charset="-122"/>
              </a:rPr>
              <a:t>年永安建制</a:t>
            </a:r>
            <a:endParaRPr lang="zh-CN" altLang="en-US" sz="3600" b="1">
              <a:solidFill>
                <a:srgbClr val="000000"/>
              </a:solidFill>
              <a:latin typeface="Arial" panose="020B0604020202020204" pitchFamily="34" charset="0"/>
              <a:ea typeface="宋体" panose="02010600030101010101" pitchFamily="2" charset="-122"/>
            </a:endParaRPr>
          </a:p>
        </p:txBody>
      </p:sp>
      <p:sp>
        <p:nvSpPr>
          <p:cNvPr id="95324" name="下箭头 95323"/>
          <p:cNvSpPr/>
          <p:nvPr/>
        </p:nvSpPr>
        <p:spPr>
          <a:xfrm>
            <a:off x="6732588" y="2781300"/>
            <a:ext cx="576262" cy="431800"/>
          </a:xfrm>
          <a:prstGeom prst="downArrow">
            <a:avLst>
              <a:gd name="adj1" fmla="val 50000"/>
              <a:gd name="adj2" fmla="val 25000"/>
            </a:avLst>
          </a:prstGeom>
          <a:solidFill>
            <a:srgbClr val="FF0000"/>
          </a:solidFill>
          <a:ln w="9525" cap="flat" cmpd="sng">
            <a:solidFill>
              <a:schemeClr val="tx1"/>
            </a:solidFill>
            <a:prstDash val="solid"/>
            <a:miter/>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95325" name="文本框 95324"/>
          <p:cNvSpPr txBox="1"/>
          <p:nvPr/>
        </p:nvSpPr>
        <p:spPr>
          <a:xfrm>
            <a:off x="5162550" y="2205038"/>
            <a:ext cx="3778250" cy="639762"/>
          </a:xfrm>
          <a:prstGeom prst="rect">
            <a:avLst/>
          </a:prstGeom>
          <a:noFill/>
          <a:ln w="9525">
            <a:noFill/>
          </a:ln>
        </p:spPr>
        <p:txBody>
          <a:bodyPr wrap="square" anchor="t">
            <a:spAutoFit/>
          </a:bodyPr>
          <a:p>
            <a:pPr algn="ctr">
              <a:spcBef>
                <a:spcPct val="50000"/>
              </a:spcBef>
            </a:pPr>
            <a:r>
              <a:rPr lang="en-US" altLang="zh-CN" sz="3600" b="1" dirty="0">
                <a:solidFill>
                  <a:srgbClr val="000000"/>
                </a:solidFill>
                <a:latin typeface="Arial" panose="020B0604020202020204" pitchFamily="34" charset="0"/>
                <a:ea typeface="宋体" panose="02010600030101010101" pitchFamily="2" charset="-122"/>
              </a:rPr>
              <a:t>1853</a:t>
            </a:r>
            <a:r>
              <a:rPr lang="zh-CN" altLang="en-US" sz="3600" b="1" dirty="0">
                <a:solidFill>
                  <a:srgbClr val="000000"/>
                </a:solidFill>
                <a:latin typeface="Arial" panose="020B0604020202020204" pitchFamily="34" charset="0"/>
                <a:ea typeface="宋体" panose="02010600030101010101" pitchFamily="2" charset="-122"/>
              </a:rPr>
              <a:t>年定都天京</a:t>
            </a:r>
            <a:endParaRPr lang="zh-CN" altLang="en-US" sz="3600" b="1">
              <a:solidFill>
                <a:srgbClr val="000000"/>
              </a:solidFill>
              <a:latin typeface="Arial" panose="020B0604020202020204" pitchFamily="34" charset="0"/>
              <a:ea typeface="宋体" panose="02010600030101010101" pitchFamily="2" charset="-122"/>
            </a:endParaRPr>
          </a:p>
        </p:txBody>
      </p:sp>
      <p:sp>
        <p:nvSpPr>
          <p:cNvPr id="95326" name="文本框 95325"/>
          <p:cNvSpPr txBox="1"/>
          <p:nvPr/>
        </p:nvSpPr>
        <p:spPr>
          <a:xfrm>
            <a:off x="5111750" y="6021388"/>
            <a:ext cx="3930650" cy="639762"/>
          </a:xfrm>
          <a:prstGeom prst="rect">
            <a:avLst/>
          </a:prstGeom>
          <a:noFill/>
          <a:ln w="9525">
            <a:noFill/>
          </a:ln>
        </p:spPr>
        <p:txBody>
          <a:bodyPr wrap="square" anchor="t">
            <a:spAutoFit/>
          </a:bodyPr>
          <a:p>
            <a:pPr algn="ctr">
              <a:spcBef>
                <a:spcPct val="50000"/>
              </a:spcBef>
            </a:pPr>
            <a:r>
              <a:rPr lang="en-US" altLang="zh-CN" sz="3600" b="1" dirty="0">
                <a:solidFill>
                  <a:srgbClr val="000000"/>
                </a:solidFill>
                <a:latin typeface="Arial" panose="020B0604020202020204" pitchFamily="34" charset="0"/>
                <a:ea typeface="宋体" panose="02010600030101010101" pitchFamily="2" charset="-122"/>
              </a:rPr>
              <a:t>1864</a:t>
            </a:r>
            <a:r>
              <a:rPr lang="zh-CN" altLang="en-US" sz="3600" b="1" dirty="0">
                <a:solidFill>
                  <a:srgbClr val="000000"/>
                </a:solidFill>
                <a:latin typeface="Arial" panose="020B0604020202020204" pitchFamily="34" charset="0"/>
                <a:ea typeface="宋体" panose="02010600030101010101" pitchFamily="2" charset="-122"/>
              </a:rPr>
              <a:t>年天京陷落</a:t>
            </a:r>
            <a:endParaRPr lang="zh-CN" altLang="en-US" sz="3600" b="1" dirty="0">
              <a:solidFill>
                <a:srgbClr val="000000"/>
              </a:solidFill>
              <a:latin typeface="Arial" panose="020B0604020202020204" pitchFamily="34" charset="0"/>
              <a:ea typeface="宋体" panose="02010600030101010101" pitchFamily="2" charset="-122"/>
            </a:endParaRPr>
          </a:p>
        </p:txBody>
      </p:sp>
      <p:sp>
        <p:nvSpPr>
          <p:cNvPr id="95327" name="下箭头 95326"/>
          <p:cNvSpPr/>
          <p:nvPr/>
        </p:nvSpPr>
        <p:spPr>
          <a:xfrm>
            <a:off x="6732588" y="3716338"/>
            <a:ext cx="576262" cy="431800"/>
          </a:xfrm>
          <a:prstGeom prst="downArrow">
            <a:avLst>
              <a:gd name="adj1" fmla="val 50000"/>
              <a:gd name="adj2" fmla="val 25000"/>
            </a:avLst>
          </a:prstGeom>
          <a:solidFill>
            <a:srgbClr val="FF0000"/>
          </a:solidFill>
          <a:ln w="9525" cap="flat" cmpd="sng">
            <a:solidFill>
              <a:schemeClr val="tx1"/>
            </a:solidFill>
            <a:prstDash val="solid"/>
            <a:miter/>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95328" name="下箭头 95327"/>
          <p:cNvSpPr/>
          <p:nvPr/>
        </p:nvSpPr>
        <p:spPr>
          <a:xfrm>
            <a:off x="6732588" y="4724400"/>
            <a:ext cx="576262" cy="431800"/>
          </a:xfrm>
          <a:prstGeom prst="downArrow">
            <a:avLst>
              <a:gd name="adj1" fmla="val 50000"/>
              <a:gd name="adj2" fmla="val 25000"/>
            </a:avLst>
          </a:prstGeom>
          <a:solidFill>
            <a:srgbClr val="FF0000"/>
          </a:solidFill>
          <a:ln w="9525" cap="flat" cmpd="sng">
            <a:solidFill>
              <a:schemeClr val="tx1"/>
            </a:solidFill>
            <a:prstDash val="solid"/>
            <a:miter/>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95329" name="下箭头 95328"/>
          <p:cNvSpPr/>
          <p:nvPr/>
        </p:nvSpPr>
        <p:spPr>
          <a:xfrm>
            <a:off x="6732588" y="5661025"/>
            <a:ext cx="576262" cy="431800"/>
          </a:xfrm>
          <a:prstGeom prst="downArrow">
            <a:avLst>
              <a:gd name="adj1" fmla="val 50000"/>
              <a:gd name="adj2" fmla="val 25000"/>
            </a:avLst>
          </a:prstGeom>
          <a:solidFill>
            <a:srgbClr val="FF0000"/>
          </a:solidFill>
          <a:ln w="9525" cap="flat" cmpd="sng">
            <a:solidFill>
              <a:schemeClr val="tx1"/>
            </a:solidFill>
            <a:prstDash val="solid"/>
            <a:miter/>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sp>
        <p:nvSpPr>
          <p:cNvPr id="95330" name="文本框 95329"/>
          <p:cNvSpPr txBox="1"/>
          <p:nvPr/>
        </p:nvSpPr>
        <p:spPr>
          <a:xfrm>
            <a:off x="4832350" y="3124200"/>
            <a:ext cx="4291013" cy="639763"/>
          </a:xfrm>
          <a:prstGeom prst="rect">
            <a:avLst/>
          </a:prstGeom>
          <a:noFill/>
          <a:ln w="9525">
            <a:noFill/>
          </a:ln>
        </p:spPr>
        <p:txBody>
          <a:bodyPr wrap="square" anchor="t">
            <a:spAutoFit/>
          </a:bodyPr>
          <a:p>
            <a:pPr algn="ctr">
              <a:spcBef>
                <a:spcPct val="50000"/>
              </a:spcBef>
            </a:pPr>
            <a:r>
              <a:rPr lang="en-US" altLang="zh-CN" sz="3600" b="1" dirty="0">
                <a:solidFill>
                  <a:srgbClr val="000000"/>
                </a:solidFill>
                <a:latin typeface="Arial" panose="020B0604020202020204" pitchFamily="34" charset="0"/>
                <a:ea typeface="宋体" panose="02010600030101010101" pitchFamily="2" charset="-122"/>
              </a:rPr>
              <a:t>1853</a:t>
            </a:r>
            <a:r>
              <a:rPr lang="zh-CN" altLang="en-US" sz="3600" b="1" dirty="0">
                <a:solidFill>
                  <a:srgbClr val="000000"/>
                </a:solidFill>
                <a:latin typeface="Arial" panose="020B0604020202020204" pitchFamily="34" charset="0"/>
                <a:ea typeface="宋体" panose="02010600030101010101" pitchFamily="2" charset="-122"/>
              </a:rPr>
              <a:t>年北伐西征</a:t>
            </a:r>
            <a:endParaRPr lang="zh-CN" altLang="en-US" sz="3600" b="1">
              <a:solidFill>
                <a:srgbClr val="000000"/>
              </a:solidFill>
              <a:latin typeface="Arial" panose="020B0604020202020204" pitchFamily="34" charset="0"/>
              <a:ea typeface="宋体" panose="02010600030101010101" pitchFamily="2" charset="-122"/>
            </a:endParaRPr>
          </a:p>
        </p:txBody>
      </p:sp>
      <p:sp>
        <p:nvSpPr>
          <p:cNvPr id="95331" name="文本框 95330"/>
          <p:cNvSpPr txBox="1"/>
          <p:nvPr/>
        </p:nvSpPr>
        <p:spPr>
          <a:xfrm>
            <a:off x="5148263" y="4005263"/>
            <a:ext cx="3744912" cy="639762"/>
          </a:xfrm>
          <a:prstGeom prst="rect">
            <a:avLst/>
          </a:prstGeom>
          <a:noFill/>
          <a:ln w="9525">
            <a:noFill/>
          </a:ln>
        </p:spPr>
        <p:txBody>
          <a:bodyPr wrap="square" anchor="t">
            <a:spAutoFit/>
          </a:bodyPr>
          <a:p>
            <a:pPr algn="ctr">
              <a:spcBef>
                <a:spcPct val="50000"/>
              </a:spcBef>
            </a:pPr>
            <a:r>
              <a:rPr lang="en-US" altLang="zh-CN" sz="3600" b="1" dirty="0">
                <a:solidFill>
                  <a:srgbClr val="000000"/>
                </a:solidFill>
                <a:latin typeface="Arial" panose="020B0604020202020204" pitchFamily="34" charset="0"/>
                <a:ea typeface="宋体" panose="02010600030101010101" pitchFamily="2" charset="-122"/>
              </a:rPr>
              <a:t>1856</a:t>
            </a:r>
            <a:r>
              <a:rPr lang="zh-CN" altLang="en-US" sz="3600" b="1" dirty="0">
                <a:solidFill>
                  <a:srgbClr val="000000"/>
                </a:solidFill>
                <a:latin typeface="Arial" panose="020B0604020202020204" pitchFamily="34" charset="0"/>
                <a:ea typeface="宋体" panose="02010600030101010101" pitchFamily="2" charset="-122"/>
              </a:rPr>
              <a:t>年军事全盛</a:t>
            </a:r>
            <a:endParaRPr lang="zh-CN" altLang="en-US" sz="3600" b="1">
              <a:solidFill>
                <a:srgbClr val="000000"/>
              </a:solidFill>
              <a:latin typeface="Arial" panose="020B0604020202020204" pitchFamily="34" charset="0"/>
              <a:ea typeface="宋体" panose="02010600030101010101" pitchFamily="2" charset="-122"/>
            </a:endParaRPr>
          </a:p>
        </p:txBody>
      </p:sp>
      <p:sp>
        <p:nvSpPr>
          <p:cNvPr id="95332" name="文本框 95331"/>
          <p:cNvSpPr txBox="1"/>
          <p:nvPr/>
        </p:nvSpPr>
        <p:spPr>
          <a:xfrm>
            <a:off x="5470525" y="5029200"/>
            <a:ext cx="3508375" cy="639763"/>
          </a:xfrm>
          <a:prstGeom prst="rect">
            <a:avLst/>
          </a:prstGeom>
          <a:noFill/>
          <a:ln w="9525">
            <a:noFill/>
          </a:ln>
        </p:spPr>
        <p:txBody>
          <a:bodyPr wrap="square" anchor="t">
            <a:spAutoFit/>
          </a:bodyPr>
          <a:p>
            <a:pPr algn="ctr">
              <a:spcBef>
                <a:spcPct val="50000"/>
              </a:spcBef>
            </a:pPr>
            <a:r>
              <a:rPr lang="en-US" altLang="zh-CN" sz="3600" b="1" dirty="0">
                <a:solidFill>
                  <a:srgbClr val="000000"/>
                </a:solidFill>
                <a:latin typeface="Arial" panose="020B0604020202020204" pitchFamily="34" charset="0"/>
                <a:ea typeface="宋体" panose="02010600030101010101" pitchFamily="2" charset="-122"/>
              </a:rPr>
              <a:t>1856</a:t>
            </a:r>
            <a:r>
              <a:rPr lang="zh-CN" altLang="en-US" sz="3600" b="1" dirty="0">
                <a:solidFill>
                  <a:srgbClr val="000000"/>
                </a:solidFill>
                <a:latin typeface="Arial" panose="020B0604020202020204" pitchFamily="34" charset="0"/>
                <a:ea typeface="宋体" panose="02010600030101010101" pitchFamily="2" charset="-122"/>
              </a:rPr>
              <a:t>年天京变乱</a:t>
            </a:r>
            <a:endParaRPr lang="zh-CN" altLang="en-US" sz="3600" b="1" dirty="0">
              <a:solidFill>
                <a:srgbClr val="000000"/>
              </a:solidFill>
              <a:latin typeface="Arial" panose="020B0604020202020204" pitchFamily="34" charset="0"/>
              <a:ea typeface="宋体" panose="02010600030101010101" pitchFamily="2" charset="-122"/>
            </a:endParaRPr>
          </a:p>
        </p:txBody>
      </p:sp>
      <p:grpSp>
        <p:nvGrpSpPr>
          <p:cNvPr id="95333" name="组合 95332"/>
          <p:cNvGrpSpPr/>
          <p:nvPr/>
        </p:nvGrpSpPr>
        <p:grpSpPr>
          <a:xfrm>
            <a:off x="2555875" y="3284538"/>
            <a:ext cx="360363" cy="360362"/>
            <a:chOff x="1584" y="1152"/>
            <a:chExt cx="948" cy="1343"/>
          </a:xfrm>
        </p:grpSpPr>
        <p:sp>
          <p:nvSpPr>
            <p:cNvPr id="7268" name="任意多边形 95333"/>
            <p:cNvSpPr/>
            <p:nvPr/>
          </p:nvSpPr>
          <p:spPr>
            <a:xfrm>
              <a:off x="1680" y="1152"/>
              <a:ext cx="852" cy="1295"/>
            </a:xfrm>
            <a:custGeom>
              <a:avLst/>
              <a:gdLst/>
              <a:ahLst/>
              <a:cxnLst/>
              <a:pathLst>
                <a:path w="852" h="1295">
                  <a:moveTo>
                    <a:pt x="0" y="0"/>
                  </a:moveTo>
                  <a:lnTo>
                    <a:pt x="659" y="908"/>
                  </a:lnTo>
                  <a:lnTo>
                    <a:pt x="755" y="812"/>
                  </a:lnTo>
                  <a:lnTo>
                    <a:pt x="803" y="860"/>
                  </a:lnTo>
                  <a:lnTo>
                    <a:pt x="707" y="956"/>
                  </a:lnTo>
                  <a:lnTo>
                    <a:pt x="848" y="1189"/>
                  </a:lnTo>
                  <a:cubicBezTo>
                    <a:pt x="852" y="1242"/>
                    <a:pt x="773" y="1295"/>
                    <a:pt x="734" y="1272"/>
                  </a:cubicBezTo>
                  <a:lnTo>
                    <a:pt x="611" y="1052"/>
                  </a:lnTo>
                  <a:lnTo>
                    <a:pt x="455" y="1158"/>
                  </a:lnTo>
                  <a:lnTo>
                    <a:pt x="413" y="1106"/>
                  </a:lnTo>
                  <a:lnTo>
                    <a:pt x="563" y="1004"/>
                  </a:lnTo>
                  <a:cubicBezTo>
                    <a:pt x="518" y="882"/>
                    <a:pt x="239" y="539"/>
                    <a:pt x="145" y="372"/>
                  </a:cubicBezTo>
                  <a:cubicBezTo>
                    <a:pt x="51" y="205"/>
                    <a:pt x="30" y="77"/>
                    <a:pt x="0" y="0"/>
                  </a:cubicBezTo>
                  <a:close/>
                </a:path>
              </a:pathLst>
            </a:custGeom>
            <a:solidFill>
              <a:srgbClr val="FF0000"/>
            </a:solidFill>
            <a:ln w="3175" cap="sq" cmpd="sng">
              <a:solidFill>
                <a:schemeClr val="tx1"/>
              </a:solidFill>
              <a:prstDash val="solid"/>
              <a:round/>
              <a:headEnd type="none" w="med" len="med"/>
              <a:tailEnd type="none" w="med" len="med"/>
            </a:ln>
          </p:spPr>
          <p:txBody>
            <a:bodyPr/>
            <a:p>
              <a:endParaRPr lang="zh-CN" altLang="en-US"/>
            </a:p>
          </p:txBody>
        </p:sp>
        <p:sp>
          <p:nvSpPr>
            <p:cNvPr id="7269" name="任意多边形 95334"/>
            <p:cNvSpPr/>
            <p:nvPr/>
          </p:nvSpPr>
          <p:spPr>
            <a:xfrm rot="-10746674" flipV="1">
              <a:off x="1584" y="1200"/>
              <a:ext cx="852" cy="1295"/>
            </a:xfrm>
            <a:custGeom>
              <a:avLst/>
              <a:gdLst/>
              <a:ahLst/>
              <a:cxnLst/>
              <a:pathLst>
                <a:path w="852" h="1295">
                  <a:moveTo>
                    <a:pt x="0" y="0"/>
                  </a:moveTo>
                  <a:lnTo>
                    <a:pt x="659" y="908"/>
                  </a:lnTo>
                  <a:lnTo>
                    <a:pt x="755" y="812"/>
                  </a:lnTo>
                  <a:lnTo>
                    <a:pt x="803" y="860"/>
                  </a:lnTo>
                  <a:lnTo>
                    <a:pt x="707" y="956"/>
                  </a:lnTo>
                  <a:lnTo>
                    <a:pt x="848" y="1189"/>
                  </a:lnTo>
                  <a:cubicBezTo>
                    <a:pt x="852" y="1242"/>
                    <a:pt x="773" y="1295"/>
                    <a:pt x="734" y="1272"/>
                  </a:cubicBezTo>
                  <a:lnTo>
                    <a:pt x="611" y="1052"/>
                  </a:lnTo>
                  <a:lnTo>
                    <a:pt x="455" y="1158"/>
                  </a:lnTo>
                  <a:lnTo>
                    <a:pt x="413" y="1106"/>
                  </a:lnTo>
                  <a:lnTo>
                    <a:pt x="563" y="1004"/>
                  </a:lnTo>
                  <a:cubicBezTo>
                    <a:pt x="518" y="882"/>
                    <a:pt x="239" y="539"/>
                    <a:pt x="145" y="372"/>
                  </a:cubicBezTo>
                  <a:cubicBezTo>
                    <a:pt x="51" y="205"/>
                    <a:pt x="30" y="77"/>
                    <a:pt x="0" y="0"/>
                  </a:cubicBezTo>
                  <a:close/>
                </a:path>
              </a:pathLst>
            </a:custGeom>
            <a:solidFill>
              <a:srgbClr val="FF0000"/>
            </a:solidFill>
            <a:ln w="3175" cap="sq" cmpd="sng">
              <a:solidFill>
                <a:schemeClr val="tx1"/>
              </a:solidFill>
              <a:prstDash val="solid"/>
              <a:round/>
              <a:headEnd type="none" w="med" len="med"/>
              <a:tailEnd type="none" w="med" len="med"/>
            </a:ln>
          </p:spPr>
          <p:txBody>
            <a:bodyPr/>
            <a:p>
              <a:endParaRPr lang="zh-CN" altLang="en-US"/>
            </a:p>
          </p:txBody>
        </p:sp>
      </p:grpSp>
      <p:grpSp>
        <p:nvGrpSpPr>
          <p:cNvPr id="95336" name="组合 95335"/>
          <p:cNvGrpSpPr/>
          <p:nvPr/>
        </p:nvGrpSpPr>
        <p:grpSpPr>
          <a:xfrm>
            <a:off x="2627313" y="2781300"/>
            <a:ext cx="360362" cy="360363"/>
            <a:chOff x="1584" y="1152"/>
            <a:chExt cx="948" cy="1343"/>
          </a:xfrm>
        </p:grpSpPr>
        <p:sp>
          <p:nvSpPr>
            <p:cNvPr id="7271" name="任意多边形 95336"/>
            <p:cNvSpPr/>
            <p:nvPr/>
          </p:nvSpPr>
          <p:spPr>
            <a:xfrm>
              <a:off x="1680" y="1152"/>
              <a:ext cx="852" cy="1295"/>
            </a:xfrm>
            <a:custGeom>
              <a:avLst/>
              <a:gdLst/>
              <a:ahLst/>
              <a:cxnLst/>
              <a:pathLst>
                <a:path w="852" h="1295">
                  <a:moveTo>
                    <a:pt x="0" y="0"/>
                  </a:moveTo>
                  <a:lnTo>
                    <a:pt x="659" y="908"/>
                  </a:lnTo>
                  <a:lnTo>
                    <a:pt x="755" y="812"/>
                  </a:lnTo>
                  <a:lnTo>
                    <a:pt x="803" y="860"/>
                  </a:lnTo>
                  <a:lnTo>
                    <a:pt x="707" y="956"/>
                  </a:lnTo>
                  <a:lnTo>
                    <a:pt x="848" y="1189"/>
                  </a:lnTo>
                  <a:cubicBezTo>
                    <a:pt x="852" y="1242"/>
                    <a:pt x="773" y="1295"/>
                    <a:pt x="734" y="1272"/>
                  </a:cubicBezTo>
                  <a:lnTo>
                    <a:pt x="611" y="1052"/>
                  </a:lnTo>
                  <a:lnTo>
                    <a:pt x="455" y="1158"/>
                  </a:lnTo>
                  <a:lnTo>
                    <a:pt x="413" y="1106"/>
                  </a:lnTo>
                  <a:lnTo>
                    <a:pt x="563" y="1004"/>
                  </a:lnTo>
                  <a:cubicBezTo>
                    <a:pt x="518" y="882"/>
                    <a:pt x="239" y="539"/>
                    <a:pt x="145" y="372"/>
                  </a:cubicBezTo>
                  <a:cubicBezTo>
                    <a:pt x="51" y="205"/>
                    <a:pt x="30" y="77"/>
                    <a:pt x="0" y="0"/>
                  </a:cubicBezTo>
                  <a:close/>
                </a:path>
              </a:pathLst>
            </a:custGeom>
            <a:solidFill>
              <a:srgbClr val="FF0000"/>
            </a:solidFill>
            <a:ln w="3175" cap="sq" cmpd="sng">
              <a:solidFill>
                <a:schemeClr val="tx1"/>
              </a:solidFill>
              <a:prstDash val="solid"/>
              <a:round/>
              <a:headEnd type="none" w="med" len="med"/>
              <a:tailEnd type="none" w="med" len="med"/>
            </a:ln>
          </p:spPr>
          <p:txBody>
            <a:bodyPr/>
            <a:p>
              <a:endParaRPr lang="zh-CN" altLang="en-US"/>
            </a:p>
          </p:txBody>
        </p:sp>
        <p:sp>
          <p:nvSpPr>
            <p:cNvPr id="7272" name="任意多边形 95337"/>
            <p:cNvSpPr/>
            <p:nvPr/>
          </p:nvSpPr>
          <p:spPr>
            <a:xfrm rot="-10746674" flipV="1">
              <a:off x="1584" y="1200"/>
              <a:ext cx="852" cy="1295"/>
            </a:xfrm>
            <a:custGeom>
              <a:avLst/>
              <a:gdLst/>
              <a:ahLst/>
              <a:cxnLst/>
              <a:pathLst>
                <a:path w="852" h="1295">
                  <a:moveTo>
                    <a:pt x="0" y="0"/>
                  </a:moveTo>
                  <a:lnTo>
                    <a:pt x="659" y="908"/>
                  </a:lnTo>
                  <a:lnTo>
                    <a:pt x="755" y="812"/>
                  </a:lnTo>
                  <a:lnTo>
                    <a:pt x="803" y="860"/>
                  </a:lnTo>
                  <a:lnTo>
                    <a:pt x="707" y="956"/>
                  </a:lnTo>
                  <a:lnTo>
                    <a:pt x="848" y="1189"/>
                  </a:lnTo>
                  <a:cubicBezTo>
                    <a:pt x="852" y="1242"/>
                    <a:pt x="773" y="1295"/>
                    <a:pt x="734" y="1272"/>
                  </a:cubicBezTo>
                  <a:lnTo>
                    <a:pt x="611" y="1052"/>
                  </a:lnTo>
                  <a:lnTo>
                    <a:pt x="455" y="1158"/>
                  </a:lnTo>
                  <a:lnTo>
                    <a:pt x="413" y="1106"/>
                  </a:lnTo>
                  <a:lnTo>
                    <a:pt x="563" y="1004"/>
                  </a:lnTo>
                  <a:cubicBezTo>
                    <a:pt x="518" y="882"/>
                    <a:pt x="239" y="539"/>
                    <a:pt x="145" y="372"/>
                  </a:cubicBezTo>
                  <a:cubicBezTo>
                    <a:pt x="51" y="205"/>
                    <a:pt x="30" y="77"/>
                    <a:pt x="0" y="0"/>
                  </a:cubicBezTo>
                  <a:close/>
                </a:path>
              </a:pathLst>
            </a:custGeom>
            <a:solidFill>
              <a:srgbClr val="FF0000"/>
            </a:solidFill>
            <a:ln w="3175" cap="sq" cmpd="sng">
              <a:solidFill>
                <a:schemeClr val="tx1"/>
              </a:solidFill>
              <a:prstDash val="solid"/>
              <a:round/>
              <a:headEnd type="none" w="med" len="med"/>
              <a:tailEnd type="none" w="med" len="med"/>
            </a:ln>
          </p:spPr>
          <p:txBody>
            <a:bodyPr/>
            <a:p>
              <a:endParaRPr lang="zh-CN" altLang="en-US"/>
            </a:p>
          </p:txBody>
        </p:sp>
      </p:grpSp>
      <p:sp>
        <p:nvSpPr>
          <p:cNvPr id="95339" name="下箭头 95338"/>
          <p:cNvSpPr/>
          <p:nvPr/>
        </p:nvSpPr>
        <p:spPr>
          <a:xfrm>
            <a:off x="6705600" y="838200"/>
            <a:ext cx="549275" cy="431800"/>
          </a:xfrm>
          <a:prstGeom prst="downArrow">
            <a:avLst>
              <a:gd name="adj1" fmla="val 50000"/>
              <a:gd name="adj2" fmla="val 25000"/>
            </a:avLst>
          </a:prstGeom>
          <a:solidFill>
            <a:srgbClr val="FF0000"/>
          </a:solidFill>
          <a:ln w="9525" cap="flat" cmpd="sng">
            <a:solidFill>
              <a:schemeClr val="tx1"/>
            </a:solidFill>
            <a:prstDash val="solid"/>
            <a:miter/>
            <a:headEnd type="none" w="med" len="med"/>
            <a:tailEnd type="none" w="med" len="med"/>
          </a:ln>
        </p:spPr>
        <p:txBody>
          <a:bodyPr anchor="t"/>
          <a:p>
            <a:endParaRPr lang="zh-CN" altLang="en-US">
              <a:latin typeface="Arial" panose="020B0604020202020204" pitchFamily="34" charset="0"/>
              <a:ea typeface="宋体" panose="02010600030101010101" pitchFamily="2" charset="-122"/>
            </a:endParaRPr>
          </a:p>
        </p:txBody>
      </p:sp>
      <p:grpSp>
        <p:nvGrpSpPr>
          <p:cNvPr id="4" name="组合 3"/>
          <p:cNvGrpSpPr/>
          <p:nvPr/>
        </p:nvGrpSpPr>
        <p:grpSpPr>
          <a:xfrm>
            <a:off x="2195830" y="4869180"/>
            <a:ext cx="2359660" cy="1988820"/>
            <a:chOff x="3458" y="7668"/>
            <a:chExt cx="3716" cy="3132"/>
          </a:xfrm>
        </p:grpSpPr>
        <p:pic>
          <p:nvPicPr>
            <p:cNvPr id="7275" name="图片 3" descr="b812c8fcc3cec3fde14e3890d288d43f869427e6"/>
            <p:cNvPicPr>
              <a:picLocks noChangeAspect="1"/>
            </p:cNvPicPr>
            <p:nvPr/>
          </p:nvPicPr>
          <p:blipFill>
            <a:blip r:embed="rId1"/>
            <a:stretch>
              <a:fillRect/>
            </a:stretch>
          </p:blipFill>
          <p:spPr>
            <a:xfrm>
              <a:off x="3458" y="7668"/>
              <a:ext cx="3717" cy="3132"/>
            </a:xfrm>
            <a:prstGeom prst="rect">
              <a:avLst/>
            </a:prstGeom>
            <a:noFill/>
            <a:ln w="9525">
              <a:noFill/>
            </a:ln>
          </p:spPr>
        </p:pic>
        <p:sp>
          <p:nvSpPr>
            <p:cNvPr id="3" name="文本框 2"/>
            <p:cNvSpPr txBox="1"/>
            <p:nvPr/>
          </p:nvSpPr>
          <p:spPr>
            <a:xfrm>
              <a:off x="3514" y="7808"/>
              <a:ext cx="579" cy="1452"/>
            </a:xfrm>
            <a:prstGeom prst="rect">
              <a:avLst/>
            </a:prstGeom>
            <a:noFill/>
          </p:spPr>
          <p:txBody>
            <a:bodyPr wrap="square" rtlCol="0">
              <a:spAutoFit/>
            </a:bodyPr>
            <a:p>
              <a:r>
                <a:rPr lang="zh-CN" altLang="en-US" b="1"/>
                <a:t>洪秀全</a:t>
              </a:r>
              <a:endParaRPr lang="zh-CN" altLang="en-US" b="1"/>
            </a:p>
          </p:txBody>
        </p:sp>
      </p:grpSp>
      <p:grpSp>
        <p:nvGrpSpPr>
          <p:cNvPr id="7" name="组合 6"/>
          <p:cNvGrpSpPr/>
          <p:nvPr/>
        </p:nvGrpSpPr>
        <p:grpSpPr>
          <a:xfrm>
            <a:off x="-23495" y="1475105"/>
            <a:ext cx="1371600" cy="2449830"/>
            <a:chOff x="-37" y="2323"/>
            <a:chExt cx="2160" cy="3858"/>
          </a:xfrm>
        </p:grpSpPr>
        <p:pic>
          <p:nvPicPr>
            <p:cNvPr id="5" name="图片 4" descr="timg"/>
            <p:cNvPicPr>
              <a:picLocks noChangeAspect="1"/>
            </p:cNvPicPr>
            <p:nvPr/>
          </p:nvPicPr>
          <p:blipFill>
            <a:blip r:embed="rId2"/>
            <a:stretch>
              <a:fillRect/>
            </a:stretch>
          </p:blipFill>
          <p:spPr>
            <a:xfrm>
              <a:off x="-37" y="2323"/>
              <a:ext cx="2160" cy="3197"/>
            </a:xfrm>
            <a:prstGeom prst="rect">
              <a:avLst/>
            </a:prstGeom>
          </p:spPr>
        </p:pic>
        <p:sp>
          <p:nvSpPr>
            <p:cNvPr id="6" name="文本框 5"/>
            <p:cNvSpPr txBox="1"/>
            <p:nvPr/>
          </p:nvSpPr>
          <p:spPr>
            <a:xfrm>
              <a:off x="123" y="5601"/>
              <a:ext cx="1708" cy="580"/>
            </a:xfrm>
            <a:prstGeom prst="rect">
              <a:avLst/>
            </a:prstGeom>
            <a:noFill/>
          </p:spPr>
          <p:txBody>
            <a:bodyPr wrap="square" rtlCol="0">
              <a:spAutoFit/>
            </a:bodyPr>
            <a:p>
              <a:pPr algn="ctr"/>
              <a:r>
                <a:rPr lang="zh-CN" altLang="en-US" b="1"/>
                <a:t>曾国藩</a:t>
              </a:r>
              <a:endParaRPr lang="zh-CN" altLang="en-US" b="1"/>
            </a:p>
          </p:txBody>
        </p:sp>
      </p:grpSp>
      <p:grpSp>
        <p:nvGrpSpPr>
          <p:cNvPr id="10" name="组合 9"/>
          <p:cNvGrpSpPr/>
          <p:nvPr/>
        </p:nvGrpSpPr>
        <p:grpSpPr>
          <a:xfrm>
            <a:off x="2895600" y="-9525"/>
            <a:ext cx="1410970" cy="2132965"/>
            <a:chOff x="4560" y="-15"/>
            <a:chExt cx="2222" cy="3359"/>
          </a:xfrm>
        </p:grpSpPr>
        <p:pic>
          <p:nvPicPr>
            <p:cNvPr id="8" name="图片 7" descr="timg (1)"/>
            <p:cNvPicPr>
              <a:picLocks noChangeAspect="1"/>
            </p:cNvPicPr>
            <p:nvPr/>
          </p:nvPicPr>
          <p:blipFill>
            <a:blip r:embed="rId3"/>
            <a:stretch>
              <a:fillRect/>
            </a:stretch>
          </p:blipFill>
          <p:spPr>
            <a:xfrm>
              <a:off x="4560" y="-15"/>
              <a:ext cx="2222" cy="2778"/>
            </a:xfrm>
            <a:prstGeom prst="rect">
              <a:avLst/>
            </a:prstGeom>
          </p:spPr>
        </p:pic>
        <p:sp>
          <p:nvSpPr>
            <p:cNvPr id="9" name="文本框 8"/>
            <p:cNvSpPr txBox="1"/>
            <p:nvPr/>
          </p:nvSpPr>
          <p:spPr>
            <a:xfrm>
              <a:off x="4681" y="2764"/>
              <a:ext cx="1952" cy="580"/>
            </a:xfrm>
            <a:prstGeom prst="rect">
              <a:avLst/>
            </a:prstGeom>
            <a:noFill/>
          </p:spPr>
          <p:txBody>
            <a:bodyPr wrap="square" rtlCol="0">
              <a:spAutoFit/>
            </a:bodyPr>
            <a:p>
              <a:pPr algn="ctr"/>
              <a:r>
                <a:rPr lang="zh-CN" altLang="en-US" b="1"/>
                <a:t>咸丰皇帝</a:t>
              </a:r>
              <a:endParaRPr lang="zh-CN" altLang="en-US" b="1"/>
            </a:p>
          </p:txBody>
        </p:sp>
      </p:gr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95285"/>
                                        </p:tgtEl>
                                        <p:attrNameLst>
                                          <p:attrName>style.visibility</p:attrName>
                                        </p:attrNameLst>
                                      </p:cBhvr>
                                      <p:to>
                                        <p:strVal val="visible"/>
                                      </p:to>
                                    </p:set>
                                    <p:animEffect transition="in" filter="dissolve">
                                      <p:cBhvr>
                                        <p:cTn id="7" dur="500"/>
                                        <p:tgtEl>
                                          <p:spTgt spid="95285"/>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nodeType="clickEffect">
                                  <p:stCondLst>
                                    <p:cond delay="0"/>
                                  </p:stCondLst>
                                  <p:childTnLst>
                                    <p:set>
                                      <p:cBhvr>
                                        <p:cTn id="11" dur="1" fill="hold">
                                          <p:stCondLst>
                                            <p:cond delay="0"/>
                                          </p:stCondLst>
                                        </p:cTn>
                                        <p:tgtEl>
                                          <p:spTgt spid="95291"/>
                                        </p:tgtEl>
                                        <p:attrNameLst>
                                          <p:attrName>style.visibility</p:attrName>
                                        </p:attrNameLst>
                                      </p:cBhvr>
                                      <p:to>
                                        <p:strVal val="visible"/>
                                      </p:to>
                                    </p:set>
                                    <p:animEffect transition="in" filter="slide(fromLeft)">
                                      <p:cBhvr>
                                        <p:cTn id="12" dur="500"/>
                                        <p:tgtEl>
                                          <p:spTgt spid="9529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95292"/>
                                        </p:tgtEl>
                                        <p:attrNameLst>
                                          <p:attrName>style.visibility</p:attrName>
                                        </p:attrNameLst>
                                      </p:cBhvr>
                                      <p:to>
                                        <p:strVal val="visible"/>
                                      </p:to>
                                    </p:set>
                                    <p:animEffect transition="in" filter="dissolve">
                                      <p:cBhvr>
                                        <p:cTn id="17" dur="500"/>
                                        <p:tgtEl>
                                          <p:spTgt spid="95292"/>
                                        </p:tgtEl>
                                      </p:cBhvr>
                                    </p:animEffect>
                                  </p:childTnLst>
                                </p:cTn>
                              </p:par>
                            </p:childTnLst>
                          </p:cTn>
                        </p:par>
                        <p:par>
                          <p:cTn id="18" fill="hold">
                            <p:stCondLst>
                              <p:cond delay="500"/>
                            </p:stCondLst>
                            <p:childTnLst>
                              <p:par>
                                <p:cTn id="19" presetID="9" presetClass="entr" presetSubtype="0" fill="hold" nodeType="afterEffect">
                                  <p:stCondLst>
                                    <p:cond delay="0"/>
                                  </p:stCondLst>
                                  <p:childTnLst>
                                    <p:set>
                                      <p:cBhvr>
                                        <p:cTn id="20" dur="1" fill="hold">
                                          <p:stCondLst>
                                            <p:cond delay="0"/>
                                          </p:stCondLst>
                                        </p:cTn>
                                        <p:tgtEl>
                                          <p:spTgt spid="95293"/>
                                        </p:tgtEl>
                                        <p:attrNameLst>
                                          <p:attrName>style.visibility</p:attrName>
                                        </p:attrNameLst>
                                      </p:cBhvr>
                                      <p:to>
                                        <p:strVal val="visible"/>
                                      </p:to>
                                    </p:set>
                                    <p:animEffect transition="in" filter="dissolve">
                                      <p:cBhvr>
                                        <p:cTn id="21" dur="500"/>
                                        <p:tgtEl>
                                          <p:spTgt spid="95293"/>
                                        </p:tgtEl>
                                      </p:cBhvr>
                                    </p:animEffect>
                                  </p:childTnLst>
                                </p:cTn>
                              </p:par>
                            </p:childTnLst>
                          </p:cTn>
                        </p:par>
                        <p:par>
                          <p:cTn id="22" fill="hold">
                            <p:stCondLst>
                              <p:cond delay="1000"/>
                            </p:stCondLst>
                            <p:childTnLst>
                              <p:par>
                                <p:cTn id="23" presetID="9" presetClass="entr" presetSubtype="0" fill="hold" nodeType="afterEffect">
                                  <p:stCondLst>
                                    <p:cond delay="0"/>
                                  </p:stCondLst>
                                  <p:childTnLst>
                                    <p:set>
                                      <p:cBhvr>
                                        <p:cTn id="24" dur="1" fill="hold">
                                          <p:stCondLst>
                                            <p:cond delay="0"/>
                                          </p:stCondLst>
                                        </p:cTn>
                                        <p:tgtEl>
                                          <p:spTgt spid="95294"/>
                                        </p:tgtEl>
                                        <p:attrNameLst>
                                          <p:attrName>style.visibility</p:attrName>
                                        </p:attrNameLst>
                                      </p:cBhvr>
                                      <p:to>
                                        <p:strVal val="visible"/>
                                      </p:to>
                                    </p:set>
                                    <p:animEffect transition="in" filter="dissolve">
                                      <p:cBhvr>
                                        <p:cTn id="25" dur="500"/>
                                        <p:tgtEl>
                                          <p:spTgt spid="95294"/>
                                        </p:tgtEl>
                                      </p:cBhvr>
                                    </p:animEffect>
                                  </p:childTnLst>
                                </p:cTn>
                              </p:par>
                            </p:childTnLst>
                          </p:cTn>
                        </p:par>
                        <p:par>
                          <p:cTn id="26" fill="hold">
                            <p:stCondLst>
                              <p:cond delay="1500"/>
                            </p:stCondLst>
                            <p:childTnLst>
                              <p:par>
                                <p:cTn id="27" presetID="9" presetClass="entr" presetSubtype="0" fill="hold" nodeType="afterEffect">
                                  <p:stCondLst>
                                    <p:cond delay="0"/>
                                  </p:stCondLst>
                                  <p:childTnLst>
                                    <p:set>
                                      <p:cBhvr>
                                        <p:cTn id="28" dur="1" fill="hold">
                                          <p:stCondLst>
                                            <p:cond delay="0"/>
                                          </p:stCondLst>
                                        </p:cTn>
                                        <p:tgtEl>
                                          <p:spTgt spid="95295"/>
                                        </p:tgtEl>
                                        <p:attrNameLst>
                                          <p:attrName>style.visibility</p:attrName>
                                        </p:attrNameLst>
                                      </p:cBhvr>
                                      <p:to>
                                        <p:strVal val="visible"/>
                                      </p:to>
                                    </p:set>
                                    <p:animEffect transition="in" filter="dissolve">
                                      <p:cBhvr>
                                        <p:cTn id="29" dur="500"/>
                                        <p:tgtEl>
                                          <p:spTgt spid="95295"/>
                                        </p:tgtEl>
                                      </p:cBhvr>
                                    </p:animEffect>
                                  </p:childTnLst>
                                </p:cTn>
                              </p:par>
                            </p:childTnLst>
                          </p:cTn>
                        </p:par>
                        <p:par>
                          <p:cTn id="30" fill="hold">
                            <p:stCondLst>
                              <p:cond delay="2000"/>
                            </p:stCondLst>
                            <p:childTnLst>
                              <p:par>
                                <p:cTn id="31" presetID="9" presetClass="entr" presetSubtype="0" fill="hold" nodeType="afterEffect">
                                  <p:stCondLst>
                                    <p:cond delay="0"/>
                                  </p:stCondLst>
                                  <p:childTnLst>
                                    <p:set>
                                      <p:cBhvr>
                                        <p:cTn id="32" dur="1" fill="hold">
                                          <p:stCondLst>
                                            <p:cond delay="0"/>
                                          </p:stCondLst>
                                        </p:cTn>
                                        <p:tgtEl>
                                          <p:spTgt spid="95296"/>
                                        </p:tgtEl>
                                        <p:attrNameLst>
                                          <p:attrName>style.visibility</p:attrName>
                                        </p:attrNameLst>
                                      </p:cBhvr>
                                      <p:to>
                                        <p:strVal val="visible"/>
                                      </p:to>
                                    </p:set>
                                    <p:animEffect transition="in" filter="dissolve">
                                      <p:cBhvr>
                                        <p:cTn id="33" dur="500"/>
                                        <p:tgtEl>
                                          <p:spTgt spid="95296"/>
                                        </p:tgtEl>
                                      </p:cBhvr>
                                    </p:animEffect>
                                  </p:childTnLst>
                                </p:cTn>
                              </p:par>
                            </p:childTnLst>
                          </p:cTn>
                        </p:par>
                        <p:par>
                          <p:cTn id="34" fill="hold">
                            <p:stCondLst>
                              <p:cond delay="2500"/>
                            </p:stCondLst>
                            <p:childTnLst>
                              <p:par>
                                <p:cTn id="35" presetID="9" presetClass="entr" presetSubtype="0" fill="hold" nodeType="afterEffect">
                                  <p:stCondLst>
                                    <p:cond delay="0"/>
                                  </p:stCondLst>
                                  <p:childTnLst>
                                    <p:set>
                                      <p:cBhvr>
                                        <p:cTn id="36" dur="1" fill="hold">
                                          <p:stCondLst>
                                            <p:cond delay="0"/>
                                          </p:stCondLst>
                                        </p:cTn>
                                        <p:tgtEl>
                                          <p:spTgt spid="95297"/>
                                        </p:tgtEl>
                                        <p:attrNameLst>
                                          <p:attrName>style.visibility</p:attrName>
                                        </p:attrNameLst>
                                      </p:cBhvr>
                                      <p:to>
                                        <p:strVal val="visible"/>
                                      </p:to>
                                    </p:set>
                                    <p:animEffect transition="in" filter="dissolve">
                                      <p:cBhvr>
                                        <p:cTn id="37" dur="500"/>
                                        <p:tgtEl>
                                          <p:spTgt spid="95297"/>
                                        </p:tgtEl>
                                      </p:cBhvr>
                                    </p:animEffect>
                                  </p:childTnLst>
                                </p:cTn>
                              </p:par>
                            </p:childTnLst>
                          </p:cTn>
                        </p:par>
                        <p:par>
                          <p:cTn id="38" fill="hold">
                            <p:stCondLst>
                              <p:cond delay="3000"/>
                            </p:stCondLst>
                            <p:childTnLst>
                              <p:par>
                                <p:cTn id="39" presetID="9" presetClass="entr" presetSubtype="0" fill="hold" nodeType="afterEffect">
                                  <p:stCondLst>
                                    <p:cond delay="0"/>
                                  </p:stCondLst>
                                  <p:childTnLst>
                                    <p:set>
                                      <p:cBhvr>
                                        <p:cTn id="40" dur="1" fill="hold">
                                          <p:stCondLst>
                                            <p:cond delay="0"/>
                                          </p:stCondLst>
                                        </p:cTn>
                                        <p:tgtEl>
                                          <p:spTgt spid="95298"/>
                                        </p:tgtEl>
                                        <p:attrNameLst>
                                          <p:attrName>style.visibility</p:attrName>
                                        </p:attrNameLst>
                                      </p:cBhvr>
                                      <p:to>
                                        <p:strVal val="visible"/>
                                      </p:to>
                                    </p:set>
                                    <p:animEffect transition="in" filter="dissolve">
                                      <p:cBhvr>
                                        <p:cTn id="41" dur="500"/>
                                        <p:tgtEl>
                                          <p:spTgt spid="95298"/>
                                        </p:tgtEl>
                                      </p:cBhvr>
                                    </p:animEffect>
                                  </p:childTnLst>
                                </p:cTn>
                              </p:par>
                            </p:childTnLst>
                          </p:cTn>
                        </p:par>
                        <p:par>
                          <p:cTn id="42" fill="hold">
                            <p:stCondLst>
                              <p:cond delay="3500"/>
                            </p:stCondLst>
                            <p:childTnLst>
                              <p:par>
                                <p:cTn id="43" presetID="1" presetClass="entr" presetSubtype="0" fill="hold" grpId="0" nodeType="afterEffect">
                                  <p:stCondLst>
                                    <p:cond delay="0"/>
                                  </p:stCondLst>
                                  <p:childTnLst>
                                    <p:set>
                                      <p:cBhvr>
                                        <p:cTn id="44" dur="1" fill="hold">
                                          <p:stCondLst>
                                            <p:cond delay="499"/>
                                          </p:stCondLst>
                                        </p:cTn>
                                        <p:tgtEl>
                                          <p:spTgt spid="95321"/>
                                        </p:tgtEl>
                                        <p:attrNameLst>
                                          <p:attrName>style.visibility</p:attrName>
                                        </p:attrNameLst>
                                      </p:cBhvr>
                                      <p:to>
                                        <p:strVal val="visible"/>
                                      </p:to>
                                    </p:set>
                                  </p:childTnLst>
                                </p:cTn>
                              </p:par>
                            </p:childTnLst>
                          </p:cTn>
                        </p:par>
                        <p:par>
                          <p:cTn id="45" fill="hold">
                            <p:stCondLst>
                              <p:cond delay="4000"/>
                            </p:stCondLst>
                            <p:childTnLst>
                              <p:par>
                                <p:cTn id="46" presetID="1" presetClass="entr" presetSubtype="0" fill="hold" nodeType="afterEffect">
                                  <p:stCondLst>
                                    <p:cond delay="0"/>
                                  </p:stCondLst>
                                  <p:childTnLst>
                                    <p:set>
                                      <p:cBhvr>
                                        <p:cTn id="47" dur="1" fill="hold">
                                          <p:stCondLst>
                                            <p:cond delay="499"/>
                                          </p:stCondLst>
                                        </p:cTn>
                                        <p:tgtEl>
                                          <p:spTgt spid="95339"/>
                                        </p:tgtEl>
                                        <p:attrNameLst>
                                          <p:attrName>style.visibility</p:attrName>
                                        </p:attrNameLst>
                                      </p:cBhvr>
                                      <p:to>
                                        <p:strVal val="visible"/>
                                      </p:to>
                                    </p:set>
                                  </p:childTnLst>
                                </p:cTn>
                              </p:par>
                            </p:childTnLst>
                          </p:cTn>
                        </p:par>
                        <p:par>
                          <p:cTn id="48" fill="hold">
                            <p:stCondLst>
                              <p:cond delay="4500"/>
                            </p:stCondLst>
                            <p:childTnLst>
                              <p:par>
                                <p:cTn id="49" presetID="1" presetClass="entr" presetSubtype="0" fill="hold" nodeType="afterEffect">
                                  <p:stCondLst>
                                    <p:cond delay="0"/>
                                  </p:stCondLst>
                                  <p:childTnLst>
                                    <p:set>
                                      <p:cBhvr>
                                        <p:cTn id="50" dur="1" fill="hold">
                                          <p:stCondLst>
                                            <p:cond delay="499"/>
                                          </p:stCondLst>
                                        </p:cTn>
                                        <p:tgtEl>
                                          <p:spTgt spid="95322"/>
                                        </p:tgtEl>
                                        <p:attrNameLst>
                                          <p:attrName>style.visibility</p:attrName>
                                        </p:attrNameLst>
                                      </p:cBhvr>
                                      <p:to>
                                        <p:strVal val="visible"/>
                                      </p:to>
                                    </p:set>
                                  </p:childTnLst>
                                </p:cTn>
                              </p:par>
                            </p:childTnLst>
                          </p:cTn>
                        </p:par>
                        <p:par>
                          <p:cTn id="51" fill="hold">
                            <p:stCondLst>
                              <p:cond delay="5000"/>
                            </p:stCondLst>
                            <p:childTnLst>
                              <p:par>
                                <p:cTn id="52" presetID="1" presetClass="entr" presetSubtype="0" fill="hold" grpId="0" nodeType="afterEffect">
                                  <p:stCondLst>
                                    <p:cond delay="0"/>
                                  </p:stCondLst>
                                  <p:childTnLst>
                                    <p:set>
                                      <p:cBhvr>
                                        <p:cTn id="53" dur="1" fill="hold">
                                          <p:stCondLst>
                                            <p:cond delay="499"/>
                                          </p:stCondLst>
                                        </p:cTn>
                                        <p:tgtEl>
                                          <p:spTgt spid="95323"/>
                                        </p:tgtEl>
                                        <p:attrNameLst>
                                          <p:attrName>style.visibility</p:attrName>
                                        </p:attrNameLst>
                                      </p:cBhvr>
                                      <p:to>
                                        <p:strVal val="visible"/>
                                      </p:to>
                                    </p:set>
                                  </p:childTnLst>
                                </p:cTn>
                              </p:par>
                            </p:childTnLst>
                          </p:cTn>
                        </p:par>
                        <p:par>
                          <p:cTn id="54" fill="hold">
                            <p:stCondLst>
                              <p:cond delay="5500"/>
                            </p:stCondLst>
                            <p:childTnLst>
                              <p:par>
                                <p:cTn id="55" presetID="1" presetClass="entr" presetSubtype="0" fill="hold" grpId="0" nodeType="afterEffect">
                                  <p:stCondLst>
                                    <p:cond delay="0"/>
                                  </p:stCondLst>
                                  <p:childTnLst>
                                    <p:set>
                                      <p:cBhvr>
                                        <p:cTn id="56" dur="1" fill="hold">
                                          <p:stCondLst>
                                            <p:cond delay="499"/>
                                          </p:stCondLst>
                                        </p:cTn>
                                        <p:tgtEl>
                                          <p:spTgt spid="9532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2" presetClass="entr" presetSubtype="1" fill="hold" nodeType="clickEffect">
                                  <p:stCondLst>
                                    <p:cond delay="0"/>
                                  </p:stCondLst>
                                  <p:childTnLst>
                                    <p:set>
                                      <p:cBhvr>
                                        <p:cTn id="60" dur="1" fill="hold">
                                          <p:stCondLst>
                                            <p:cond delay="0"/>
                                          </p:stCondLst>
                                        </p:cTn>
                                        <p:tgtEl>
                                          <p:spTgt spid="95324"/>
                                        </p:tgtEl>
                                        <p:attrNameLst>
                                          <p:attrName>style.visibility</p:attrName>
                                        </p:attrNameLst>
                                      </p:cBhvr>
                                      <p:to>
                                        <p:strVal val="visible"/>
                                      </p:to>
                                    </p:set>
                                    <p:animEffect transition="in" filter="slide(fromTop)">
                                      <p:cBhvr>
                                        <p:cTn id="61" dur="500"/>
                                        <p:tgtEl>
                                          <p:spTgt spid="95324"/>
                                        </p:tgtEl>
                                      </p:cBhvr>
                                    </p:animEffect>
                                  </p:childTnLst>
                                </p:cTn>
                              </p:par>
                            </p:childTnLst>
                          </p:cTn>
                        </p:par>
                      </p:childTnLst>
                    </p:cTn>
                  </p:par>
                  <p:par>
                    <p:cTn id="62" fill="hold">
                      <p:stCondLst>
                        <p:cond delay="indefinite"/>
                      </p:stCondLst>
                      <p:childTnLst>
                        <p:par>
                          <p:cTn id="63" fill="hold">
                            <p:stCondLst>
                              <p:cond delay="0"/>
                            </p:stCondLst>
                            <p:childTnLst>
                              <p:par>
                                <p:cTn id="64" presetID="9" presetClass="entr" presetSubtype="0" fill="hold" grpId="0" nodeType="clickEffect">
                                  <p:stCondLst>
                                    <p:cond delay="0"/>
                                  </p:stCondLst>
                                  <p:childTnLst>
                                    <p:set>
                                      <p:cBhvr>
                                        <p:cTn id="65" dur="1" fill="hold">
                                          <p:stCondLst>
                                            <p:cond delay="0"/>
                                          </p:stCondLst>
                                        </p:cTn>
                                        <p:tgtEl>
                                          <p:spTgt spid="95330"/>
                                        </p:tgtEl>
                                        <p:attrNameLst>
                                          <p:attrName>style.visibility</p:attrName>
                                        </p:attrNameLst>
                                      </p:cBhvr>
                                      <p:to>
                                        <p:strVal val="visible"/>
                                      </p:to>
                                    </p:set>
                                    <p:animEffect transition="in" filter="dissolve">
                                      <p:cBhvr>
                                        <p:cTn id="66" dur="500"/>
                                        <p:tgtEl>
                                          <p:spTgt spid="95330"/>
                                        </p:tgtEl>
                                      </p:cBhvr>
                                    </p:animEffect>
                                  </p:childTnLst>
                                </p:cTn>
                              </p:par>
                            </p:childTnLst>
                          </p:cTn>
                        </p:par>
                      </p:childTnLst>
                    </p:cTn>
                  </p:par>
                  <p:par>
                    <p:cTn id="67" fill="hold">
                      <p:stCondLst>
                        <p:cond delay="indefinite"/>
                      </p:stCondLst>
                      <p:childTnLst>
                        <p:par>
                          <p:cTn id="68" fill="hold">
                            <p:stCondLst>
                              <p:cond delay="0"/>
                            </p:stCondLst>
                            <p:childTnLst>
                              <p:par>
                                <p:cTn id="69" presetID="9" presetClass="entr" presetSubtype="0" fill="hold" nodeType="clickEffect">
                                  <p:stCondLst>
                                    <p:cond delay="0"/>
                                  </p:stCondLst>
                                  <p:childTnLst>
                                    <p:set>
                                      <p:cBhvr>
                                        <p:cTn id="70" dur="1" fill="hold">
                                          <p:stCondLst>
                                            <p:cond delay="0"/>
                                          </p:stCondLst>
                                        </p:cTn>
                                        <p:tgtEl>
                                          <p:spTgt spid="95299"/>
                                        </p:tgtEl>
                                        <p:attrNameLst>
                                          <p:attrName>style.visibility</p:attrName>
                                        </p:attrNameLst>
                                      </p:cBhvr>
                                      <p:to>
                                        <p:strVal val="visible"/>
                                      </p:to>
                                    </p:set>
                                    <p:animEffect transition="in" filter="dissolve">
                                      <p:cBhvr>
                                        <p:cTn id="71" dur="500"/>
                                        <p:tgtEl>
                                          <p:spTgt spid="95299"/>
                                        </p:tgtEl>
                                      </p:cBhvr>
                                    </p:animEffect>
                                  </p:childTnLst>
                                </p:cTn>
                              </p:par>
                            </p:childTnLst>
                          </p:cTn>
                        </p:par>
                        <p:par>
                          <p:cTn id="72" fill="hold">
                            <p:stCondLst>
                              <p:cond delay="500"/>
                            </p:stCondLst>
                            <p:childTnLst>
                              <p:par>
                                <p:cTn id="73" presetID="9" presetClass="entr" presetSubtype="0" fill="hold" nodeType="afterEffect">
                                  <p:stCondLst>
                                    <p:cond delay="0"/>
                                  </p:stCondLst>
                                  <p:childTnLst>
                                    <p:set>
                                      <p:cBhvr>
                                        <p:cTn id="74" dur="1" fill="hold">
                                          <p:stCondLst>
                                            <p:cond delay="0"/>
                                          </p:stCondLst>
                                        </p:cTn>
                                        <p:tgtEl>
                                          <p:spTgt spid="95300"/>
                                        </p:tgtEl>
                                        <p:attrNameLst>
                                          <p:attrName>style.visibility</p:attrName>
                                        </p:attrNameLst>
                                      </p:cBhvr>
                                      <p:to>
                                        <p:strVal val="visible"/>
                                      </p:to>
                                    </p:set>
                                    <p:animEffect transition="in" filter="dissolve">
                                      <p:cBhvr>
                                        <p:cTn id="75" dur="500"/>
                                        <p:tgtEl>
                                          <p:spTgt spid="95300"/>
                                        </p:tgtEl>
                                      </p:cBhvr>
                                    </p:animEffect>
                                  </p:childTnLst>
                                </p:cTn>
                              </p:par>
                            </p:childTnLst>
                          </p:cTn>
                        </p:par>
                        <p:par>
                          <p:cTn id="76" fill="hold">
                            <p:stCondLst>
                              <p:cond delay="1000"/>
                            </p:stCondLst>
                            <p:childTnLst>
                              <p:par>
                                <p:cTn id="77" presetID="9" presetClass="entr" presetSubtype="0" fill="hold" nodeType="afterEffect">
                                  <p:stCondLst>
                                    <p:cond delay="0"/>
                                  </p:stCondLst>
                                  <p:childTnLst>
                                    <p:set>
                                      <p:cBhvr>
                                        <p:cTn id="78" dur="1" fill="hold">
                                          <p:stCondLst>
                                            <p:cond delay="0"/>
                                          </p:stCondLst>
                                        </p:cTn>
                                        <p:tgtEl>
                                          <p:spTgt spid="95301"/>
                                        </p:tgtEl>
                                        <p:attrNameLst>
                                          <p:attrName>style.visibility</p:attrName>
                                        </p:attrNameLst>
                                      </p:cBhvr>
                                      <p:to>
                                        <p:strVal val="visible"/>
                                      </p:to>
                                    </p:set>
                                    <p:animEffect transition="in" filter="dissolve">
                                      <p:cBhvr>
                                        <p:cTn id="79" dur="500"/>
                                        <p:tgtEl>
                                          <p:spTgt spid="95301"/>
                                        </p:tgtEl>
                                      </p:cBhvr>
                                    </p:animEffect>
                                  </p:childTnLst>
                                </p:cTn>
                              </p:par>
                            </p:childTnLst>
                          </p:cTn>
                        </p:par>
                        <p:par>
                          <p:cTn id="80" fill="hold">
                            <p:stCondLst>
                              <p:cond delay="1500"/>
                            </p:stCondLst>
                            <p:childTnLst>
                              <p:par>
                                <p:cTn id="81" presetID="9" presetClass="entr" presetSubtype="0" fill="hold" nodeType="afterEffect">
                                  <p:stCondLst>
                                    <p:cond delay="0"/>
                                  </p:stCondLst>
                                  <p:childTnLst>
                                    <p:set>
                                      <p:cBhvr>
                                        <p:cTn id="82" dur="1" fill="hold">
                                          <p:stCondLst>
                                            <p:cond delay="0"/>
                                          </p:stCondLst>
                                        </p:cTn>
                                        <p:tgtEl>
                                          <p:spTgt spid="95302"/>
                                        </p:tgtEl>
                                        <p:attrNameLst>
                                          <p:attrName>style.visibility</p:attrName>
                                        </p:attrNameLst>
                                      </p:cBhvr>
                                      <p:to>
                                        <p:strVal val="visible"/>
                                      </p:to>
                                    </p:set>
                                    <p:animEffect transition="in" filter="dissolve">
                                      <p:cBhvr>
                                        <p:cTn id="83" dur="500"/>
                                        <p:tgtEl>
                                          <p:spTgt spid="95302"/>
                                        </p:tgtEl>
                                      </p:cBhvr>
                                    </p:animEffect>
                                  </p:childTnLst>
                                </p:cTn>
                              </p:par>
                            </p:childTnLst>
                          </p:cTn>
                        </p:par>
                        <p:par>
                          <p:cTn id="84" fill="hold">
                            <p:stCondLst>
                              <p:cond delay="2000"/>
                            </p:stCondLst>
                            <p:childTnLst>
                              <p:par>
                                <p:cTn id="85" presetID="9" presetClass="entr" presetSubtype="0" fill="hold" nodeType="afterEffect">
                                  <p:stCondLst>
                                    <p:cond delay="0"/>
                                  </p:stCondLst>
                                  <p:childTnLst>
                                    <p:set>
                                      <p:cBhvr>
                                        <p:cTn id="86" dur="1" fill="hold">
                                          <p:stCondLst>
                                            <p:cond delay="0"/>
                                          </p:stCondLst>
                                        </p:cTn>
                                        <p:tgtEl>
                                          <p:spTgt spid="95303"/>
                                        </p:tgtEl>
                                        <p:attrNameLst>
                                          <p:attrName>style.visibility</p:attrName>
                                        </p:attrNameLst>
                                      </p:cBhvr>
                                      <p:to>
                                        <p:strVal val="visible"/>
                                      </p:to>
                                    </p:set>
                                    <p:animEffect transition="in" filter="dissolve">
                                      <p:cBhvr>
                                        <p:cTn id="87" dur="500"/>
                                        <p:tgtEl>
                                          <p:spTgt spid="95303"/>
                                        </p:tgtEl>
                                      </p:cBhvr>
                                    </p:animEffect>
                                  </p:childTnLst>
                                </p:cTn>
                              </p:par>
                            </p:childTnLst>
                          </p:cTn>
                        </p:par>
                        <p:par>
                          <p:cTn id="88" fill="hold">
                            <p:stCondLst>
                              <p:cond delay="2500"/>
                            </p:stCondLst>
                            <p:childTnLst>
                              <p:par>
                                <p:cTn id="89" presetID="9" presetClass="entr" presetSubtype="0" fill="hold" nodeType="afterEffect">
                                  <p:stCondLst>
                                    <p:cond delay="0"/>
                                  </p:stCondLst>
                                  <p:childTnLst>
                                    <p:set>
                                      <p:cBhvr>
                                        <p:cTn id="90" dur="1" fill="hold">
                                          <p:stCondLst>
                                            <p:cond delay="0"/>
                                          </p:stCondLst>
                                        </p:cTn>
                                        <p:tgtEl>
                                          <p:spTgt spid="95304"/>
                                        </p:tgtEl>
                                        <p:attrNameLst>
                                          <p:attrName>style.visibility</p:attrName>
                                        </p:attrNameLst>
                                      </p:cBhvr>
                                      <p:to>
                                        <p:strVal val="visible"/>
                                      </p:to>
                                    </p:set>
                                    <p:animEffect transition="in" filter="dissolve">
                                      <p:cBhvr>
                                        <p:cTn id="91" dur="500"/>
                                        <p:tgtEl>
                                          <p:spTgt spid="95304"/>
                                        </p:tgtEl>
                                      </p:cBhvr>
                                    </p:animEffect>
                                  </p:childTnLst>
                                </p:cTn>
                              </p:par>
                            </p:childTnLst>
                          </p:cTn>
                        </p:par>
                      </p:childTnLst>
                    </p:cTn>
                  </p:par>
                  <p:par>
                    <p:cTn id="92" fill="hold">
                      <p:stCondLst>
                        <p:cond delay="indefinite"/>
                      </p:stCondLst>
                      <p:childTnLst>
                        <p:par>
                          <p:cTn id="93" fill="hold">
                            <p:stCondLst>
                              <p:cond delay="0"/>
                            </p:stCondLst>
                            <p:childTnLst>
                              <p:par>
                                <p:cTn id="94" presetID="9" presetClass="entr" presetSubtype="0" fill="hold" nodeType="clickEffect">
                                  <p:stCondLst>
                                    <p:cond delay="0"/>
                                  </p:stCondLst>
                                  <p:childTnLst>
                                    <p:set>
                                      <p:cBhvr>
                                        <p:cTn id="95" dur="1" fill="hold">
                                          <p:stCondLst>
                                            <p:cond delay="0"/>
                                          </p:stCondLst>
                                        </p:cTn>
                                        <p:tgtEl>
                                          <p:spTgt spid="95317"/>
                                        </p:tgtEl>
                                        <p:attrNameLst>
                                          <p:attrName>style.visibility</p:attrName>
                                        </p:attrNameLst>
                                      </p:cBhvr>
                                      <p:to>
                                        <p:strVal val="visible"/>
                                      </p:to>
                                    </p:set>
                                    <p:animEffect transition="in" filter="dissolve">
                                      <p:cBhvr>
                                        <p:cTn id="96" dur="500"/>
                                        <p:tgtEl>
                                          <p:spTgt spid="95317"/>
                                        </p:tgtEl>
                                      </p:cBhvr>
                                    </p:animEffect>
                                  </p:childTnLst>
                                </p:cTn>
                              </p:par>
                            </p:childTnLst>
                          </p:cTn>
                        </p:par>
                        <p:par>
                          <p:cTn id="97" fill="hold">
                            <p:stCondLst>
                              <p:cond delay="500"/>
                            </p:stCondLst>
                            <p:childTnLst>
                              <p:par>
                                <p:cTn id="98" presetID="9" presetClass="entr" presetSubtype="0" fill="hold" nodeType="afterEffect">
                                  <p:stCondLst>
                                    <p:cond delay="0"/>
                                  </p:stCondLst>
                                  <p:childTnLst>
                                    <p:set>
                                      <p:cBhvr>
                                        <p:cTn id="99" dur="1" fill="hold">
                                          <p:stCondLst>
                                            <p:cond delay="0"/>
                                          </p:stCondLst>
                                        </p:cTn>
                                        <p:tgtEl>
                                          <p:spTgt spid="95319"/>
                                        </p:tgtEl>
                                        <p:attrNameLst>
                                          <p:attrName>style.visibility</p:attrName>
                                        </p:attrNameLst>
                                      </p:cBhvr>
                                      <p:to>
                                        <p:strVal val="visible"/>
                                      </p:to>
                                    </p:set>
                                    <p:animEffect transition="in" filter="dissolve">
                                      <p:cBhvr>
                                        <p:cTn id="100" dur="500"/>
                                        <p:tgtEl>
                                          <p:spTgt spid="95319"/>
                                        </p:tgtEl>
                                      </p:cBhvr>
                                    </p:animEffect>
                                  </p:childTnLst>
                                </p:cTn>
                              </p:par>
                            </p:childTnLst>
                          </p:cTn>
                        </p:par>
                        <p:par>
                          <p:cTn id="101" fill="hold">
                            <p:stCondLst>
                              <p:cond delay="1000"/>
                            </p:stCondLst>
                            <p:childTnLst>
                              <p:par>
                                <p:cTn id="102" presetID="9" presetClass="entr" presetSubtype="0" fill="hold" nodeType="afterEffect">
                                  <p:stCondLst>
                                    <p:cond delay="0"/>
                                  </p:stCondLst>
                                  <p:childTnLst>
                                    <p:set>
                                      <p:cBhvr>
                                        <p:cTn id="103" dur="1" fill="hold">
                                          <p:stCondLst>
                                            <p:cond delay="0"/>
                                          </p:stCondLst>
                                        </p:cTn>
                                        <p:tgtEl>
                                          <p:spTgt spid="95318"/>
                                        </p:tgtEl>
                                        <p:attrNameLst>
                                          <p:attrName>style.visibility</p:attrName>
                                        </p:attrNameLst>
                                      </p:cBhvr>
                                      <p:to>
                                        <p:strVal val="visible"/>
                                      </p:to>
                                    </p:set>
                                    <p:animEffect transition="in" filter="dissolve">
                                      <p:cBhvr>
                                        <p:cTn id="104" dur="500"/>
                                        <p:tgtEl>
                                          <p:spTgt spid="95318"/>
                                        </p:tgtEl>
                                      </p:cBhvr>
                                    </p:animEffect>
                                  </p:childTnLst>
                                </p:cTn>
                              </p:par>
                            </p:childTnLst>
                          </p:cTn>
                        </p:par>
                        <p:par>
                          <p:cTn id="105" fill="hold">
                            <p:stCondLst>
                              <p:cond delay="1500"/>
                            </p:stCondLst>
                            <p:childTnLst>
                              <p:par>
                                <p:cTn id="106" presetID="16" presetClass="entr" presetSubtype="42" fill="hold" nodeType="afterEffect">
                                  <p:stCondLst>
                                    <p:cond delay="0"/>
                                  </p:stCondLst>
                                  <p:childTnLst>
                                    <p:set>
                                      <p:cBhvr>
                                        <p:cTn id="107" dur="1" fill="hold">
                                          <p:stCondLst>
                                            <p:cond delay="0"/>
                                          </p:stCondLst>
                                        </p:cTn>
                                        <p:tgtEl>
                                          <p:spTgt spid="95333"/>
                                        </p:tgtEl>
                                        <p:attrNameLst>
                                          <p:attrName>style.visibility</p:attrName>
                                        </p:attrNameLst>
                                      </p:cBhvr>
                                      <p:to>
                                        <p:strVal val="visible"/>
                                      </p:to>
                                    </p:set>
                                    <p:animEffect transition="in" filter="barn(outHorizontal)">
                                      <p:cBhvr>
                                        <p:cTn id="108" dur="500"/>
                                        <p:tgtEl>
                                          <p:spTgt spid="95333"/>
                                        </p:tgtEl>
                                      </p:cBhvr>
                                    </p:animEffect>
                                  </p:childTnLst>
                                </p:cTn>
                              </p:par>
                            </p:childTnLst>
                          </p:cTn>
                        </p:par>
                        <p:par>
                          <p:cTn id="109" fill="hold">
                            <p:stCondLst>
                              <p:cond delay="2000"/>
                            </p:stCondLst>
                            <p:childTnLst>
                              <p:par>
                                <p:cTn id="110" presetID="9" presetClass="entr" presetSubtype="0" fill="hold" nodeType="afterEffect">
                                  <p:stCondLst>
                                    <p:cond delay="0"/>
                                  </p:stCondLst>
                                  <p:childTnLst>
                                    <p:set>
                                      <p:cBhvr>
                                        <p:cTn id="111" dur="1" fill="hold">
                                          <p:stCondLst>
                                            <p:cond delay="0"/>
                                          </p:stCondLst>
                                        </p:cTn>
                                        <p:tgtEl>
                                          <p:spTgt spid="95305"/>
                                        </p:tgtEl>
                                        <p:attrNameLst>
                                          <p:attrName>style.visibility</p:attrName>
                                        </p:attrNameLst>
                                      </p:cBhvr>
                                      <p:to>
                                        <p:strVal val="visible"/>
                                      </p:to>
                                    </p:set>
                                    <p:animEffect transition="in" filter="dissolve">
                                      <p:cBhvr>
                                        <p:cTn id="112" dur="500"/>
                                        <p:tgtEl>
                                          <p:spTgt spid="95305"/>
                                        </p:tgtEl>
                                      </p:cBhvr>
                                    </p:animEffect>
                                  </p:childTnLst>
                                </p:cTn>
                              </p:par>
                            </p:childTnLst>
                          </p:cTn>
                        </p:par>
                        <p:par>
                          <p:cTn id="113" fill="hold">
                            <p:stCondLst>
                              <p:cond delay="2500"/>
                            </p:stCondLst>
                            <p:childTnLst>
                              <p:par>
                                <p:cTn id="114" presetID="9" presetClass="entr" presetSubtype="0" fill="hold" nodeType="afterEffect">
                                  <p:stCondLst>
                                    <p:cond delay="0"/>
                                  </p:stCondLst>
                                  <p:childTnLst>
                                    <p:set>
                                      <p:cBhvr>
                                        <p:cTn id="115" dur="1" fill="hold">
                                          <p:stCondLst>
                                            <p:cond delay="0"/>
                                          </p:stCondLst>
                                        </p:cTn>
                                        <p:tgtEl>
                                          <p:spTgt spid="95306"/>
                                        </p:tgtEl>
                                        <p:attrNameLst>
                                          <p:attrName>style.visibility</p:attrName>
                                        </p:attrNameLst>
                                      </p:cBhvr>
                                      <p:to>
                                        <p:strVal val="visible"/>
                                      </p:to>
                                    </p:set>
                                    <p:animEffect transition="in" filter="dissolve">
                                      <p:cBhvr>
                                        <p:cTn id="116" dur="500"/>
                                        <p:tgtEl>
                                          <p:spTgt spid="95306"/>
                                        </p:tgtEl>
                                      </p:cBhvr>
                                    </p:animEffect>
                                  </p:childTnLst>
                                </p:cTn>
                              </p:par>
                            </p:childTnLst>
                          </p:cTn>
                        </p:par>
                      </p:childTnLst>
                    </p:cTn>
                  </p:par>
                  <p:par>
                    <p:cTn id="117" fill="hold">
                      <p:stCondLst>
                        <p:cond delay="indefinite"/>
                      </p:stCondLst>
                      <p:childTnLst>
                        <p:par>
                          <p:cTn id="118" fill="hold">
                            <p:stCondLst>
                              <p:cond delay="0"/>
                            </p:stCondLst>
                            <p:childTnLst>
                              <p:par>
                                <p:cTn id="119" presetID="12" presetClass="entr" presetSubtype="1" fill="hold" nodeType="clickEffect">
                                  <p:stCondLst>
                                    <p:cond delay="0"/>
                                  </p:stCondLst>
                                  <p:childTnLst>
                                    <p:set>
                                      <p:cBhvr>
                                        <p:cTn id="120" dur="1" fill="hold">
                                          <p:stCondLst>
                                            <p:cond delay="0"/>
                                          </p:stCondLst>
                                        </p:cTn>
                                        <p:tgtEl>
                                          <p:spTgt spid="95327"/>
                                        </p:tgtEl>
                                        <p:attrNameLst>
                                          <p:attrName>style.visibility</p:attrName>
                                        </p:attrNameLst>
                                      </p:cBhvr>
                                      <p:to>
                                        <p:strVal val="visible"/>
                                      </p:to>
                                    </p:set>
                                    <p:animEffect transition="in" filter="slide(fromTop)">
                                      <p:cBhvr>
                                        <p:cTn id="121" dur="500"/>
                                        <p:tgtEl>
                                          <p:spTgt spid="95327"/>
                                        </p:tgtEl>
                                      </p:cBhvr>
                                    </p:animEffect>
                                  </p:childTnLst>
                                </p:cTn>
                              </p:par>
                            </p:childTnLst>
                          </p:cTn>
                        </p:par>
                      </p:childTnLst>
                    </p:cTn>
                  </p:par>
                  <p:par>
                    <p:cTn id="122" fill="hold">
                      <p:stCondLst>
                        <p:cond delay="indefinite"/>
                      </p:stCondLst>
                      <p:childTnLst>
                        <p:par>
                          <p:cTn id="123" fill="hold">
                            <p:stCondLst>
                              <p:cond delay="0"/>
                            </p:stCondLst>
                            <p:childTnLst>
                              <p:par>
                                <p:cTn id="124" presetID="9" presetClass="entr" presetSubtype="0" fill="hold" grpId="0" nodeType="clickEffect">
                                  <p:stCondLst>
                                    <p:cond delay="0"/>
                                  </p:stCondLst>
                                  <p:childTnLst>
                                    <p:set>
                                      <p:cBhvr>
                                        <p:cTn id="125" dur="1" fill="hold">
                                          <p:stCondLst>
                                            <p:cond delay="0"/>
                                          </p:stCondLst>
                                        </p:cTn>
                                        <p:tgtEl>
                                          <p:spTgt spid="95331"/>
                                        </p:tgtEl>
                                        <p:attrNameLst>
                                          <p:attrName>style.visibility</p:attrName>
                                        </p:attrNameLst>
                                      </p:cBhvr>
                                      <p:to>
                                        <p:strVal val="visible"/>
                                      </p:to>
                                    </p:set>
                                    <p:animEffect transition="in" filter="dissolve">
                                      <p:cBhvr>
                                        <p:cTn id="126" dur="500"/>
                                        <p:tgtEl>
                                          <p:spTgt spid="95331"/>
                                        </p:tgtEl>
                                      </p:cBhvr>
                                    </p:animEffect>
                                  </p:childTnLst>
                                </p:cTn>
                              </p:par>
                            </p:childTnLst>
                          </p:cTn>
                        </p:par>
                      </p:childTnLst>
                    </p:cTn>
                  </p:par>
                  <p:par>
                    <p:cTn id="127" fill="hold">
                      <p:stCondLst>
                        <p:cond delay="indefinite"/>
                      </p:stCondLst>
                      <p:childTnLst>
                        <p:par>
                          <p:cTn id="128" fill="hold">
                            <p:stCondLst>
                              <p:cond delay="0"/>
                            </p:stCondLst>
                            <p:childTnLst>
                              <p:par>
                                <p:cTn id="129" presetID="12" presetClass="entr" presetSubtype="1" fill="hold" nodeType="clickEffect">
                                  <p:stCondLst>
                                    <p:cond delay="0"/>
                                  </p:stCondLst>
                                  <p:childTnLst>
                                    <p:set>
                                      <p:cBhvr>
                                        <p:cTn id="130" dur="1" fill="hold">
                                          <p:stCondLst>
                                            <p:cond delay="0"/>
                                          </p:stCondLst>
                                        </p:cTn>
                                        <p:tgtEl>
                                          <p:spTgt spid="95328"/>
                                        </p:tgtEl>
                                        <p:attrNameLst>
                                          <p:attrName>style.visibility</p:attrName>
                                        </p:attrNameLst>
                                      </p:cBhvr>
                                      <p:to>
                                        <p:strVal val="visible"/>
                                      </p:to>
                                    </p:set>
                                    <p:animEffect transition="in" filter="slide(fromTop)">
                                      <p:cBhvr>
                                        <p:cTn id="131" dur="500"/>
                                        <p:tgtEl>
                                          <p:spTgt spid="95328"/>
                                        </p:tgtEl>
                                      </p:cBhvr>
                                    </p:animEffect>
                                  </p:childTnLst>
                                </p:cTn>
                              </p:par>
                            </p:childTnLst>
                          </p:cTn>
                        </p:par>
                      </p:childTnLst>
                    </p:cTn>
                  </p:par>
                  <p:par>
                    <p:cTn id="132" fill="hold">
                      <p:stCondLst>
                        <p:cond delay="indefinite"/>
                      </p:stCondLst>
                      <p:childTnLst>
                        <p:par>
                          <p:cTn id="133" fill="hold">
                            <p:stCondLst>
                              <p:cond delay="0"/>
                            </p:stCondLst>
                            <p:childTnLst>
                              <p:par>
                                <p:cTn id="134" presetID="9" presetClass="entr" presetSubtype="0" fill="hold" grpId="0" nodeType="clickEffect">
                                  <p:stCondLst>
                                    <p:cond delay="0"/>
                                  </p:stCondLst>
                                  <p:childTnLst>
                                    <p:set>
                                      <p:cBhvr>
                                        <p:cTn id="135" dur="1" fill="hold">
                                          <p:stCondLst>
                                            <p:cond delay="0"/>
                                          </p:stCondLst>
                                        </p:cTn>
                                        <p:tgtEl>
                                          <p:spTgt spid="95332"/>
                                        </p:tgtEl>
                                        <p:attrNameLst>
                                          <p:attrName>style.visibility</p:attrName>
                                        </p:attrNameLst>
                                      </p:cBhvr>
                                      <p:to>
                                        <p:strVal val="visible"/>
                                      </p:to>
                                    </p:set>
                                    <p:animEffect transition="in" filter="dissolve">
                                      <p:cBhvr>
                                        <p:cTn id="136" dur="500"/>
                                        <p:tgtEl>
                                          <p:spTgt spid="95332"/>
                                        </p:tgtEl>
                                      </p:cBhvr>
                                    </p:animEffect>
                                  </p:childTnLst>
                                </p:cTn>
                              </p:par>
                            </p:childTnLst>
                          </p:cTn>
                        </p:par>
                      </p:childTnLst>
                    </p:cTn>
                  </p:par>
                  <p:par>
                    <p:cTn id="137" fill="hold">
                      <p:stCondLst>
                        <p:cond delay="indefinite"/>
                      </p:stCondLst>
                      <p:childTnLst>
                        <p:par>
                          <p:cTn id="138" fill="hold">
                            <p:stCondLst>
                              <p:cond delay="0"/>
                            </p:stCondLst>
                            <p:childTnLst>
                              <p:par>
                                <p:cTn id="139" presetID="16" presetClass="entr" presetSubtype="42" fill="hold" nodeType="clickEffect">
                                  <p:stCondLst>
                                    <p:cond delay="0"/>
                                  </p:stCondLst>
                                  <p:childTnLst>
                                    <p:set>
                                      <p:cBhvr>
                                        <p:cTn id="140" dur="1" fill="hold">
                                          <p:stCondLst>
                                            <p:cond delay="0"/>
                                          </p:stCondLst>
                                        </p:cTn>
                                        <p:tgtEl>
                                          <p:spTgt spid="95336"/>
                                        </p:tgtEl>
                                        <p:attrNameLst>
                                          <p:attrName>style.visibility</p:attrName>
                                        </p:attrNameLst>
                                      </p:cBhvr>
                                      <p:to>
                                        <p:strVal val="visible"/>
                                      </p:to>
                                    </p:set>
                                    <p:animEffect transition="in" filter="barn(outHorizontal)">
                                      <p:cBhvr>
                                        <p:cTn id="141" dur="500"/>
                                        <p:tgtEl>
                                          <p:spTgt spid="95336"/>
                                        </p:tgtEl>
                                      </p:cBhvr>
                                    </p:animEffect>
                                  </p:childTnLst>
                                </p:cTn>
                              </p:par>
                            </p:childTnLst>
                          </p:cTn>
                        </p:par>
                      </p:childTnLst>
                    </p:cTn>
                  </p:par>
                  <p:par>
                    <p:cTn id="142" fill="hold">
                      <p:stCondLst>
                        <p:cond delay="indefinite"/>
                      </p:stCondLst>
                      <p:childTnLst>
                        <p:par>
                          <p:cTn id="143" fill="hold">
                            <p:stCondLst>
                              <p:cond delay="0"/>
                            </p:stCondLst>
                            <p:childTnLst>
                              <p:par>
                                <p:cTn id="144" presetID="12" presetClass="entr" presetSubtype="1" fill="hold" nodeType="clickEffect">
                                  <p:stCondLst>
                                    <p:cond delay="0"/>
                                  </p:stCondLst>
                                  <p:childTnLst>
                                    <p:set>
                                      <p:cBhvr>
                                        <p:cTn id="145" dur="1" fill="hold">
                                          <p:stCondLst>
                                            <p:cond delay="0"/>
                                          </p:stCondLst>
                                        </p:cTn>
                                        <p:tgtEl>
                                          <p:spTgt spid="95329"/>
                                        </p:tgtEl>
                                        <p:attrNameLst>
                                          <p:attrName>style.visibility</p:attrName>
                                        </p:attrNameLst>
                                      </p:cBhvr>
                                      <p:to>
                                        <p:strVal val="visible"/>
                                      </p:to>
                                    </p:set>
                                    <p:animEffect transition="in" filter="slide(fromTop)">
                                      <p:cBhvr>
                                        <p:cTn id="146" dur="500"/>
                                        <p:tgtEl>
                                          <p:spTgt spid="95329"/>
                                        </p:tgtEl>
                                      </p:cBhvr>
                                    </p:animEffect>
                                  </p:childTnLst>
                                </p:cTn>
                              </p:par>
                            </p:childTnLst>
                          </p:cTn>
                        </p:par>
                      </p:childTnLst>
                    </p:cTn>
                  </p:par>
                  <p:par>
                    <p:cTn id="147" fill="hold">
                      <p:stCondLst>
                        <p:cond delay="indefinite"/>
                      </p:stCondLst>
                      <p:childTnLst>
                        <p:par>
                          <p:cTn id="148" fill="hold">
                            <p:stCondLst>
                              <p:cond delay="0"/>
                            </p:stCondLst>
                            <p:childTnLst>
                              <p:par>
                                <p:cTn id="149" presetID="9" presetClass="entr" presetSubtype="0" fill="hold" grpId="0" nodeType="clickEffect">
                                  <p:stCondLst>
                                    <p:cond delay="0"/>
                                  </p:stCondLst>
                                  <p:childTnLst>
                                    <p:set>
                                      <p:cBhvr>
                                        <p:cTn id="150" dur="1" fill="hold">
                                          <p:stCondLst>
                                            <p:cond delay="0"/>
                                          </p:stCondLst>
                                        </p:cTn>
                                        <p:tgtEl>
                                          <p:spTgt spid="95326"/>
                                        </p:tgtEl>
                                        <p:attrNameLst>
                                          <p:attrName>style.visibility</p:attrName>
                                        </p:attrNameLst>
                                      </p:cBhvr>
                                      <p:to>
                                        <p:strVal val="visible"/>
                                      </p:to>
                                    </p:set>
                                    <p:animEffect transition="in" filter="dissolve">
                                      <p:cBhvr>
                                        <p:cTn id="151" dur="500"/>
                                        <p:tgtEl>
                                          <p:spTgt spid="953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321" grpId="0" bldLvl="0" animBg="1"/>
      <p:bldP spid="95323" grpId="0"/>
      <p:bldP spid="95325" grpId="0"/>
      <p:bldP spid="95326" grpId="0"/>
      <p:bldP spid="95330" grpId="0"/>
      <p:bldP spid="95331" grpId="0"/>
      <p:bldP spid="9533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22860" y="5715"/>
            <a:ext cx="9172575" cy="6833235"/>
          </a:xfrm>
        </p:spPr>
        <p:txBody>
          <a:bodyPr/>
          <a:p>
            <a:r>
              <a:rPr lang="zh-CN" altLang="en-US" sz="3200" b="1">
                <a:latin typeface="微软雅黑" panose="020B0503020204020204" charset="-122"/>
                <a:ea typeface="微软雅黑" panose="020B0503020204020204" charset="-122"/>
                <a:sym typeface="+mn-ea"/>
              </a:rPr>
              <a:t>一、太平天国运动的主要史实</a:t>
            </a:r>
            <a:endParaRPr lang="zh-CN" altLang="en-US" sz="3200" b="1">
              <a:latin typeface="微软雅黑" panose="020B0503020204020204" charset="-122"/>
              <a:ea typeface="微软雅黑" panose="020B0503020204020204" charset="-122"/>
              <a:sym typeface="+mn-ea"/>
            </a:endParaRPr>
          </a:p>
          <a:p>
            <a:r>
              <a:rPr lang="zh-CN" altLang="en-US" sz="3200" b="1">
                <a:latin typeface="微软雅黑" panose="020B0503020204020204" charset="-122"/>
                <a:ea typeface="微软雅黑" panose="020B0503020204020204" charset="-122"/>
                <a:sym typeface="+mn-ea"/>
              </a:rPr>
              <a:t>二、太平天国运动的启示</a:t>
            </a:r>
            <a:endParaRPr lang="zh-CN" altLang="en-US" sz="3200" b="1">
              <a:latin typeface="微软雅黑" panose="020B0503020204020204" charset="-122"/>
              <a:ea typeface="微软雅黑" panose="020B0503020204020204" charset="-122"/>
              <a:sym typeface="+mn-ea"/>
            </a:endParaRPr>
          </a:p>
          <a:p>
            <a:r>
              <a:rPr lang="zh-CN" altLang="en-US" sz="3200" b="1">
                <a:latin typeface="微软雅黑" panose="020B0503020204020204" charset="-122"/>
                <a:ea typeface="微软雅黑" panose="020B0503020204020204" charset="-122"/>
              </a:rPr>
              <a:t>问题</a:t>
            </a:r>
            <a:r>
              <a:rPr lang="en-US" altLang="zh-CN" sz="3200" b="1">
                <a:latin typeface="微软雅黑" panose="020B0503020204020204" charset="-122"/>
                <a:ea typeface="微软雅黑" panose="020B0503020204020204" charset="-122"/>
              </a:rPr>
              <a:t>1</a:t>
            </a:r>
            <a:r>
              <a:rPr lang="zh-CN" altLang="en-US" sz="3200" b="1">
                <a:latin typeface="微软雅黑" panose="020B0503020204020204" charset="-122"/>
                <a:ea typeface="微软雅黑" panose="020B0503020204020204" charset="-122"/>
              </a:rPr>
              <a:t>：请依据教材内容，指出太平天国运动爆发的原因。</a:t>
            </a:r>
            <a:endParaRPr lang="zh-CN" altLang="en-US" sz="3200" b="1">
              <a:latin typeface="微软雅黑" panose="020B0503020204020204" charset="-122"/>
              <a:ea typeface="微软雅黑" panose="020B0503020204020204" charset="-122"/>
            </a:endParaRPr>
          </a:p>
          <a:p>
            <a:r>
              <a:rPr lang="zh-CN" altLang="en-US" b="1">
                <a:latin typeface="黑体" panose="02010600030101010101" charset="-122"/>
                <a:ea typeface="黑体" panose="02010600030101010101" charset="-122"/>
                <a:cs typeface="楷体" panose="02010609060101010101" charset="-122"/>
                <a:sym typeface="+mn-ea"/>
              </a:rPr>
              <a:t>材料一：</a:t>
            </a:r>
            <a:endParaRPr lang="zh-CN" altLang="en-US" b="1">
              <a:latin typeface="黑体" panose="02010600030101010101" charset="-122"/>
              <a:ea typeface="黑体" panose="02010600030101010101" charset="-122"/>
              <a:cs typeface="楷体" panose="02010609060101010101" charset="-122"/>
              <a:sym typeface="+mn-ea"/>
            </a:endParaRPr>
          </a:p>
          <a:p>
            <a:r>
              <a:rPr lang="zh-CN" altLang="en-US" b="1">
                <a:solidFill>
                  <a:srgbClr val="FF0000"/>
                </a:solidFill>
                <a:latin typeface="楷体" panose="02010609060101010101" charset="-122"/>
                <a:ea typeface="楷体" panose="02010609060101010101" charset="-122"/>
                <a:sym typeface="+mn-ea"/>
              </a:rPr>
              <a:t>    落后的经济文化，使得广西通过科举正途或捐纳为官者人数都极少，本省士绅因而不能像湘鄂两省形成较强的政治力量，同时也使得由外省人士担任的省府州县各级官员不安于位，不乐久任，因循敷衍度日。</a:t>
            </a:r>
            <a:endParaRPr lang="zh-CN" altLang="en-US" b="1">
              <a:solidFill>
                <a:srgbClr val="FF0000"/>
              </a:solidFill>
              <a:latin typeface="楷体" panose="02010609060101010101" charset="-122"/>
              <a:ea typeface="楷体" panose="02010609060101010101" charset="-122"/>
              <a:sym typeface="+mn-ea"/>
            </a:endParaRPr>
          </a:p>
          <a:p>
            <a:pPr algn="r"/>
            <a:r>
              <a:rPr lang="en-US" altLang="zh-CN" b="1">
                <a:solidFill>
                  <a:srgbClr val="FF0000"/>
                </a:solidFill>
                <a:latin typeface="楷体" panose="02010609060101010101" charset="-122"/>
                <a:ea typeface="楷体" panose="02010609060101010101" charset="-122"/>
                <a:sym typeface="+mn-ea"/>
              </a:rPr>
              <a:t>——</a:t>
            </a:r>
            <a:r>
              <a:rPr lang="zh-CN" altLang="en-US" b="1">
                <a:solidFill>
                  <a:srgbClr val="FF0000"/>
                </a:solidFill>
                <a:latin typeface="楷体" panose="02010609060101010101" charset="-122"/>
                <a:ea typeface="楷体" panose="02010609060101010101" charset="-122"/>
                <a:sym typeface="+mn-ea"/>
              </a:rPr>
              <a:t>黄克武《两岸新编中国近代史》</a:t>
            </a:r>
            <a:endParaRPr lang="zh-CN" altLang="en-US" b="1">
              <a:solidFill>
                <a:srgbClr val="FF0000"/>
              </a:solidFill>
              <a:latin typeface="楷体" panose="02010609060101010101" charset="-122"/>
              <a:ea typeface="楷体" panose="02010609060101010101" charset="-122"/>
              <a:sym typeface="+mn-ea"/>
            </a:endParaRPr>
          </a:p>
          <a:p>
            <a:r>
              <a:rPr lang="zh-CN" altLang="en-US" b="1">
                <a:latin typeface="黑体" panose="02010600030101010101" charset="-122"/>
                <a:ea typeface="黑体" panose="02010600030101010101" charset="-122"/>
                <a:sym typeface="+mn-ea"/>
              </a:rPr>
              <a:t>材料二：</a:t>
            </a:r>
            <a:endParaRPr lang="zh-CN" altLang="en-US" b="1">
              <a:latin typeface="黑体" panose="02010600030101010101" charset="-122"/>
              <a:ea typeface="黑体" panose="02010600030101010101" charset="-122"/>
              <a:sym typeface="+mn-ea"/>
            </a:endParaRPr>
          </a:p>
          <a:p>
            <a:r>
              <a:rPr lang="zh-CN" altLang="en-US" b="1">
                <a:solidFill>
                  <a:srgbClr val="FF0000"/>
                </a:solidFill>
                <a:latin typeface="楷体" panose="02010609060101010101" charset="-122"/>
                <a:ea typeface="楷体" panose="02010609060101010101" charset="-122"/>
                <a:sym typeface="+mn-ea"/>
              </a:rPr>
              <a:t>      早已定居的土著与明末清初以来由湘赣鄂等省迁入的客民之间的而矛盾也很突出。</a:t>
            </a:r>
            <a:endParaRPr lang="zh-CN" altLang="en-US" b="1">
              <a:solidFill>
                <a:srgbClr val="FF0000"/>
              </a:solidFill>
              <a:latin typeface="楷体" panose="02010609060101010101" charset="-122"/>
              <a:ea typeface="楷体" panose="02010609060101010101" charset="-122"/>
              <a:sym typeface="+mn-ea"/>
            </a:endParaRPr>
          </a:p>
          <a:p>
            <a:pPr algn="r"/>
            <a:r>
              <a:rPr lang="en-US" altLang="zh-CN" b="1">
                <a:solidFill>
                  <a:srgbClr val="FF0000"/>
                </a:solidFill>
                <a:latin typeface="楷体" panose="02010609060101010101" charset="-122"/>
                <a:ea typeface="楷体" panose="02010609060101010101" charset="-122"/>
                <a:sym typeface="+mn-ea"/>
              </a:rPr>
              <a:t>——</a:t>
            </a:r>
            <a:r>
              <a:rPr lang="zh-CN" altLang="en-US" b="1">
                <a:solidFill>
                  <a:srgbClr val="FF0000"/>
                </a:solidFill>
                <a:latin typeface="楷体" panose="02010609060101010101" charset="-122"/>
                <a:ea typeface="楷体" panose="02010609060101010101" charset="-122"/>
                <a:sym typeface="+mn-ea"/>
              </a:rPr>
              <a:t>张海鹏《中国近代通史》</a:t>
            </a:r>
            <a:endParaRPr lang="zh-CN" altLang="en-US" b="1">
              <a:solidFill>
                <a:srgbClr val="FF0000"/>
              </a:solidFill>
              <a:latin typeface="楷体" panose="02010609060101010101" charset="-122"/>
              <a:ea typeface="楷体" panose="02010609060101010101" charset="-122"/>
              <a:sym typeface="+mn-ea"/>
            </a:endParaRPr>
          </a:p>
          <a:p>
            <a:pPr marL="0" indent="0">
              <a:buNone/>
            </a:pPr>
            <a:endParaRPr lang="zh-CN" altLang="en-US" b="1"/>
          </a:p>
        </p:txBody>
      </p:sp>
      <p:sp>
        <p:nvSpPr>
          <p:cNvPr id="5" name="文本框 4"/>
          <p:cNvSpPr txBox="1"/>
          <p:nvPr/>
        </p:nvSpPr>
        <p:spPr>
          <a:xfrm>
            <a:off x="3997960" y="1877695"/>
            <a:ext cx="3896360" cy="5835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p>
            <a:pPr algn="ctr"/>
            <a:r>
              <a:rPr lang="zh-CN" altLang="en-US" sz="3200" b="1"/>
              <a:t>官府的控制力较薄弱</a:t>
            </a:r>
            <a:endParaRPr lang="zh-CN" altLang="en-US" sz="3200" b="1"/>
          </a:p>
        </p:txBody>
      </p:sp>
      <p:sp>
        <p:nvSpPr>
          <p:cNvPr id="6" name="文本框 5"/>
          <p:cNvSpPr txBox="1"/>
          <p:nvPr/>
        </p:nvSpPr>
        <p:spPr>
          <a:xfrm>
            <a:off x="3997960" y="4791075"/>
            <a:ext cx="3575685" cy="5835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p>
            <a:pPr algn="ctr"/>
            <a:r>
              <a:rPr lang="zh-CN" altLang="en-US" sz="3200" b="1"/>
              <a:t>土、客矛盾尖锐</a:t>
            </a:r>
            <a:endParaRPr lang="zh-CN" altLang="en-US" sz="3200" b="1"/>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linds(horizont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linds(horizont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linds(horizontal)">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blinds(horizontal)">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blinds(horizontal)">
                                      <p:cBhvr>
                                        <p:cTn id="4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bldLvl="0" animBg="1"/>
      <p:bldP spid="6"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95885" y="1550035"/>
            <a:ext cx="8952230" cy="3386455"/>
          </a:xfrm>
        </p:spPr>
        <p:style>
          <a:lnRef idx="2">
            <a:schemeClr val="dk1"/>
          </a:lnRef>
          <a:fillRef idx="1">
            <a:schemeClr val="lt1"/>
          </a:fillRef>
          <a:effectRef idx="0">
            <a:schemeClr val="dk1"/>
          </a:effectRef>
          <a:fontRef idx="minor">
            <a:schemeClr val="dk1"/>
          </a:fontRef>
        </p:style>
        <p:txBody>
          <a:bodyPr/>
          <a:p>
            <a:r>
              <a:rPr lang="zh-CN" altLang="en-US" sz="3200" b="1">
                <a:solidFill>
                  <a:schemeClr val="tx1"/>
                </a:solidFill>
                <a:latin typeface="楷体" panose="02010609060101010101" charset="-122"/>
                <a:ea typeface="楷体" panose="02010609060101010101" charset="-122"/>
              </a:rPr>
              <a:t>有人说：</a:t>
            </a:r>
            <a:r>
              <a:rPr lang="zh-CN" altLang="en-US" sz="3200" b="1">
                <a:solidFill>
                  <a:srgbClr val="FF0000"/>
                </a:solidFill>
                <a:latin typeface="楷体" panose="02010609060101010101" charset="-122"/>
                <a:ea typeface="楷体" panose="02010609060101010101" charset="-122"/>
              </a:rPr>
              <a:t>正是因为诸多因素在这一时期汇集，导致矛盾尖锐，而这焦点又集中到了广西之地。所以即使没有洪秀全，这个时期的矛盾爆发也是无法避免的。关键是为何少数人的宣传，便有大量民众参与其中，故暴动的过责不能仅推脱到某一个人身上。而关注民生才是避免乱象的不二法则。</a:t>
            </a:r>
            <a:endParaRPr lang="zh-CN" altLang="en-US" sz="3200" b="1">
              <a:solidFill>
                <a:srgbClr val="FF0000"/>
              </a:solidFill>
              <a:latin typeface="楷体" panose="02010609060101010101" charset="-122"/>
              <a:ea typeface="楷体"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22860" y="5715"/>
            <a:ext cx="9172575" cy="6833235"/>
          </a:xfrm>
        </p:spPr>
        <p:txBody>
          <a:bodyPr/>
          <a:p>
            <a:r>
              <a:rPr lang="zh-CN" altLang="en-US" sz="3200" b="1">
                <a:latin typeface="微软雅黑" panose="020B0503020204020204" charset="-122"/>
                <a:ea typeface="微软雅黑" panose="020B0503020204020204" charset="-122"/>
                <a:sym typeface="+mn-ea"/>
              </a:rPr>
              <a:t>一、太平天国运动的主要史实</a:t>
            </a:r>
            <a:endParaRPr lang="zh-CN" altLang="en-US" sz="3200" b="1">
              <a:latin typeface="微软雅黑" panose="020B0503020204020204" charset="-122"/>
              <a:ea typeface="微软雅黑" panose="020B0503020204020204" charset="-122"/>
              <a:sym typeface="+mn-ea"/>
            </a:endParaRPr>
          </a:p>
          <a:p>
            <a:r>
              <a:rPr lang="zh-CN" altLang="en-US" sz="3200" b="1">
                <a:latin typeface="微软雅黑" panose="020B0503020204020204" charset="-122"/>
                <a:ea typeface="微软雅黑" panose="020B0503020204020204" charset="-122"/>
                <a:sym typeface="+mn-ea"/>
              </a:rPr>
              <a:t>二、太平天国运动的启示</a:t>
            </a:r>
            <a:endParaRPr lang="zh-CN" altLang="en-US" sz="3200" b="1">
              <a:latin typeface="微软雅黑" panose="020B0503020204020204" charset="-122"/>
              <a:ea typeface="微软雅黑" panose="020B0503020204020204" charset="-122"/>
              <a:sym typeface="+mn-ea"/>
            </a:endParaRPr>
          </a:p>
          <a:p>
            <a:r>
              <a:rPr lang="zh-CN" altLang="en-US" sz="3200" b="1">
                <a:latin typeface="微软雅黑" panose="020B0503020204020204" charset="-122"/>
                <a:ea typeface="微软雅黑" panose="020B0503020204020204" charset="-122"/>
                <a:sym typeface="+mn-ea"/>
              </a:rPr>
              <a:t>问题</a:t>
            </a:r>
            <a:r>
              <a:rPr lang="en-US" altLang="zh-CN" sz="3200" b="1">
                <a:latin typeface="微软雅黑" panose="020B0503020204020204" charset="-122"/>
                <a:ea typeface="微软雅黑" panose="020B0503020204020204" charset="-122"/>
                <a:sym typeface="+mn-ea"/>
              </a:rPr>
              <a:t>1</a:t>
            </a:r>
            <a:r>
              <a:rPr lang="zh-CN" altLang="en-US" sz="3200" b="1">
                <a:latin typeface="微软雅黑" panose="020B0503020204020204" charset="-122"/>
                <a:ea typeface="微软雅黑" panose="020B0503020204020204" charset="-122"/>
                <a:sym typeface="+mn-ea"/>
              </a:rPr>
              <a:t>：请依据教材内容，指出太平天国运动爆发的原因。</a:t>
            </a:r>
            <a:endParaRPr lang="zh-CN" altLang="en-US" sz="3200" b="1">
              <a:latin typeface="微软雅黑" panose="020B0503020204020204" charset="-122"/>
              <a:ea typeface="微软雅黑" panose="020B0503020204020204" charset="-122"/>
            </a:endParaRPr>
          </a:p>
          <a:p>
            <a:r>
              <a:rPr lang="zh-CN" altLang="en-US" sz="3200" b="1">
                <a:latin typeface="微软雅黑" panose="020B0503020204020204" charset="-122"/>
                <a:ea typeface="微软雅黑" panose="020B0503020204020204" charset="-122"/>
              </a:rPr>
              <a:t>问题</a:t>
            </a:r>
            <a:r>
              <a:rPr lang="en-US" sz="3200" b="1">
                <a:latin typeface="微软雅黑" panose="020B0503020204020204" charset="-122"/>
                <a:ea typeface="微软雅黑" panose="020B0503020204020204" charset="-122"/>
              </a:rPr>
              <a:t>2</a:t>
            </a:r>
            <a:r>
              <a:rPr lang="zh-CN" altLang="en-US" sz="3200" b="1">
                <a:latin typeface="微软雅黑" panose="020B0503020204020204" charset="-122"/>
                <a:ea typeface="微软雅黑" panose="020B0503020204020204" charset="-122"/>
              </a:rPr>
              <a:t>：</a:t>
            </a:r>
            <a:r>
              <a:rPr lang="en-US" altLang="zh-CN" sz="3200" b="1">
                <a:effectLst/>
                <a:latin typeface="微软雅黑" panose="020B0503020204020204" charset="-122"/>
                <a:ea typeface="微软雅黑" panose="020B0503020204020204" charset="-122"/>
                <a:sym typeface="+mn-ea"/>
              </a:rPr>
              <a:t>太平天国运动与</a:t>
            </a:r>
            <a:r>
              <a:rPr lang="zh-CN" altLang="zh-CN" sz="3200" b="1">
                <a:effectLst/>
                <a:latin typeface="微软雅黑" panose="020B0503020204020204" charset="-122"/>
                <a:ea typeface="微软雅黑" panose="020B0503020204020204" charset="-122"/>
                <a:sym typeface="+mn-ea"/>
              </a:rPr>
              <a:t>古代农民反抗</a:t>
            </a:r>
            <a:r>
              <a:rPr lang="zh-CN" altLang="en-US" sz="3200" b="1">
                <a:effectLst/>
                <a:latin typeface="微软雅黑" panose="020B0503020204020204" charset="-122"/>
                <a:ea typeface="微软雅黑" panose="020B0503020204020204" charset="-122"/>
                <a:sym typeface="+mn-ea"/>
              </a:rPr>
              <a:t>运动</a:t>
            </a:r>
            <a:r>
              <a:rPr lang="en-US" altLang="zh-CN" sz="3200" b="1">
                <a:effectLst/>
                <a:latin typeface="微软雅黑" panose="020B0503020204020204" charset="-122"/>
                <a:ea typeface="微软雅黑" panose="020B0503020204020204" charset="-122"/>
                <a:sym typeface="+mn-ea"/>
              </a:rPr>
              <a:t>有何</a:t>
            </a:r>
            <a:r>
              <a:rPr lang="zh-CN" altLang="en-US" sz="3200" b="1">
                <a:effectLst/>
                <a:latin typeface="微软雅黑" panose="020B0503020204020204" charset="-122"/>
                <a:ea typeface="微软雅黑" panose="020B0503020204020204" charset="-122"/>
                <a:sym typeface="+mn-ea"/>
              </a:rPr>
              <a:t>不</a:t>
            </a:r>
            <a:r>
              <a:rPr lang="en-US" altLang="zh-CN" sz="3200" b="1">
                <a:effectLst/>
                <a:latin typeface="微软雅黑" panose="020B0503020204020204" charset="-122"/>
                <a:ea typeface="微软雅黑" panose="020B0503020204020204" charset="-122"/>
                <a:sym typeface="+mn-ea"/>
              </a:rPr>
              <a:t>同</a:t>
            </a:r>
            <a:r>
              <a:rPr lang="zh-CN" altLang="en-US" sz="3200" b="1">
                <a:effectLst/>
                <a:latin typeface="微软雅黑" panose="020B0503020204020204" charset="-122"/>
                <a:ea typeface="微软雅黑" panose="020B0503020204020204" charset="-122"/>
                <a:sym typeface="+mn-ea"/>
              </a:rPr>
              <a:t>？</a:t>
            </a:r>
            <a:endParaRPr lang="zh-CN" altLang="en-US" sz="3200" b="1">
              <a:effectLst/>
              <a:latin typeface="微软雅黑" panose="020B0503020204020204" charset="-122"/>
              <a:ea typeface="微软雅黑" panose="020B0503020204020204" charset="-122"/>
              <a:sym typeface="+mn-ea"/>
            </a:endParaRPr>
          </a:p>
          <a:p>
            <a:r>
              <a:rPr lang="zh-CN" altLang="en-US" sz="3200" b="1">
                <a:latin typeface="黑体" panose="02010600030101010101" charset="-122"/>
                <a:ea typeface="黑体" panose="02010600030101010101" charset="-122"/>
                <a:cs typeface="楷体" panose="02010609060101010101" charset="-122"/>
                <a:sym typeface="+mn-ea"/>
              </a:rPr>
              <a:t>材料三：</a:t>
            </a:r>
            <a:endParaRPr lang="zh-CN" altLang="en-US" sz="3200" b="1">
              <a:latin typeface="黑体" panose="02010600030101010101" charset="-122"/>
              <a:ea typeface="黑体" panose="02010600030101010101" charset="-122"/>
              <a:cs typeface="楷体" panose="02010609060101010101" charset="-122"/>
              <a:sym typeface="+mn-ea"/>
            </a:endParaRPr>
          </a:p>
          <a:p>
            <a:r>
              <a:rPr lang="zh-CN" altLang="en-US" sz="3200" b="1">
                <a:latin typeface="黑体" panose="02010600030101010101" charset="-122"/>
                <a:ea typeface="黑体" panose="02010600030101010101" charset="-122"/>
                <a:cs typeface="楷体" panose="02010609060101010101" charset="-122"/>
                <a:sym typeface="+mn-ea"/>
              </a:rPr>
              <a:t>    </a:t>
            </a:r>
            <a:r>
              <a:rPr sz="3200" b="1" u="sng">
                <a:solidFill>
                  <a:srgbClr val="FF0000"/>
                </a:solidFill>
                <a:effectLst>
                  <a:outerShdw blurRad="38100" dist="38100" dir="2700000" algn="tl">
                    <a:srgbClr val="000000">
                      <a:alpha val="43137"/>
                    </a:srgbClr>
                  </a:outerShdw>
                </a:effectLst>
                <a:latin typeface="楷体" panose="02010609060101010101" charset="-122"/>
                <a:ea typeface="楷体" panose="02010609060101010101" charset="-122"/>
                <a:cs typeface="楷体" panose="02010609060101010101" charset="-122"/>
                <a:sym typeface="+mn-ea"/>
              </a:rPr>
              <a:t>凡分田，照人口</a:t>
            </a:r>
            <a:r>
              <a:rPr sz="3200" b="1">
                <a:solidFill>
                  <a:srgbClr val="FF0000"/>
                </a:solidFill>
                <a:latin typeface="楷体" panose="02010609060101010101" charset="-122"/>
                <a:ea typeface="楷体" panose="02010609060101010101" charset="-122"/>
                <a:cs typeface="楷体" panose="02010609060101010101" charset="-122"/>
                <a:sym typeface="+mn-ea"/>
              </a:rPr>
              <a:t>，不论男妇，算其家人口多寡，人多则分多，人寡则分寡，杂以九等</a:t>
            </a:r>
            <a:r>
              <a:rPr lang="en-US" sz="3200" b="1">
                <a:solidFill>
                  <a:srgbClr val="FF0000"/>
                </a:solidFill>
                <a:latin typeface="楷体" panose="02010609060101010101" charset="-122"/>
                <a:ea typeface="楷体" panose="02010609060101010101" charset="-122"/>
                <a:cs typeface="楷体" panose="02010609060101010101" charset="-122"/>
                <a:sym typeface="+mn-ea"/>
              </a:rPr>
              <a:t>...</a:t>
            </a:r>
            <a:r>
              <a:rPr sz="3200" b="1" u="sng">
                <a:solidFill>
                  <a:srgbClr val="FF0000"/>
                </a:solidFill>
                <a:effectLst>
                  <a:outerShdw blurRad="38100" dist="38100" dir="2700000" algn="tl">
                    <a:srgbClr val="000000">
                      <a:alpha val="43137"/>
                    </a:srgbClr>
                  </a:outerShdw>
                </a:effectLst>
                <a:latin typeface="楷体" panose="02010609060101010101" charset="-122"/>
                <a:ea typeface="楷体" panose="02010609060101010101" charset="-122"/>
                <a:cs typeface="楷体" panose="02010609060101010101" charset="-122"/>
                <a:sym typeface="+mn-ea"/>
              </a:rPr>
              <a:t>凡天下田，天下人同耕</a:t>
            </a:r>
            <a:r>
              <a:rPr sz="3200" b="1">
                <a:solidFill>
                  <a:srgbClr val="FF0000"/>
                </a:solidFill>
                <a:latin typeface="楷体" panose="02010609060101010101" charset="-122"/>
                <a:ea typeface="楷体" panose="02010609060101010101" charset="-122"/>
                <a:cs typeface="楷体" panose="02010609060101010101" charset="-122"/>
                <a:sym typeface="+mn-ea"/>
              </a:rPr>
              <a:t>。务使天下共享</a:t>
            </a:r>
            <a:r>
              <a:rPr sz="3200" b="1" u="sng">
                <a:solidFill>
                  <a:srgbClr val="FF0000"/>
                </a:solidFill>
                <a:effectLst>
                  <a:outerShdw blurRad="38100" dist="38100" dir="2700000" algn="tl">
                    <a:srgbClr val="000000">
                      <a:alpha val="43137"/>
                    </a:srgbClr>
                  </a:outerShdw>
                </a:effectLst>
                <a:latin typeface="楷体" panose="02010609060101010101" charset="-122"/>
                <a:ea typeface="楷体" panose="02010609060101010101" charset="-122"/>
                <a:cs typeface="楷体" panose="02010609060101010101" charset="-122"/>
                <a:sym typeface="+mn-ea"/>
              </a:rPr>
              <a:t>天父上主皇上帝</a:t>
            </a:r>
            <a:r>
              <a:rPr sz="3200" b="1">
                <a:solidFill>
                  <a:srgbClr val="FF0000"/>
                </a:solidFill>
                <a:latin typeface="楷体" panose="02010609060101010101" charset="-122"/>
                <a:ea typeface="楷体" panose="02010609060101010101" charset="-122"/>
                <a:cs typeface="楷体" panose="02010609060101010101" charset="-122"/>
                <a:sym typeface="+mn-ea"/>
              </a:rPr>
              <a:t>大福，有田同耕，有饭同食，有衣同穿，有钱同使，</a:t>
            </a:r>
            <a:r>
              <a:rPr sz="3200" b="1" u="sng">
                <a:solidFill>
                  <a:srgbClr val="FF0000"/>
                </a:solidFill>
                <a:effectLst>
                  <a:outerShdw blurRad="38100" dist="38100" dir="2700000" algn="tl">
                    <a:srgbClr val="000000">
                      <a:alpha val="43137"/>
                    </a:srgbClr>
                  </a:outerShdw>
                </a:effectLst>
                <a:latin typeface="楷体" panose="02010609060101010101" charset="-122"/>
                <a:ea typeface="楷体" panose="02010609060101010101" charset="-122"/>
                <a:cs typeface="楷体" panose="02010609060101010101" charset="-122"/>
                <a:sym typeface="+mn-ea"/>
              </a:rPr>
              <a:t>无处不均匀，无人不饱暖也</a:t>
            </a:r>
            <a:r>
              <a:rPr sz="3200" b="1">
                <a:solidFill>
                  <a:srgbClr val="FF0000"/>
                </a:solidFill>
                <a:latin typeface="楷体" panose="02010609060101010101" charset="-122"/>
                <a:ea typeface="楷体" panose="02010609060101010101" charset="-122"/>
                <a:cs typeface="楷体" panose="02010609060101010101" charset="-122"/>
                <a:sym typeface="+mn-ea"/>
              </a:rPr>
              <a:t>。    </a:t>
            </a:r>
            <a:r>
              <a:rPr sz="3200" b="1">
                <a:latin typeface="楷体" panose="02010609060101010101" charset="-122"/>
                <a:ea typeface="楷体" panose="02010609060101010101" charset="-122"/>
                <a:cs typeface="楷体" panose="02010609060101010101" charset="-122"/>
                <a:sym typeface="+mn-ea"/>
              </a:rPr>
              <a:t>               </a:t>
            </a:r>
            <a:endParaRPr sz="3200" b="1">
              <a:latin typeface="楷体" panose="02010609060101010101" charset="-122"/>
              <a:ea typeface="楷体" panose="02010609060101010101" charset="-122"/>
              <a:cs typeface="楷体" panose="02010609060101010101" charset="-122"/>
            </a:endParaRPr>
          </a:p>
          <a:p>
            <a:pPr indent="0" algn="r"/>
            <a:r>
              <a:rPr sz="3200" b="1">
                <a:latin typeface="楷体" panose="02010609060101010101" charset="-122"/>
                <a:ea typeface="楷体" panose="02010609060101010101" charset="-122"/>
                <a:cs typeface="楷体" panose="02010609060101010101" charset="-122"/>
                <a:sym typeface="+mn-ea"/>
              </a:rPr>
              <a:t>——《天朝田亩制度》</a:t>
            </a:r>
            <a:endParaRPr lang="zh-CN" altLang="en-US" sz="3200" b="1">
              <a:latin typeface="微软雅黑" panose="020B0503020204020204" charset="-122"/>
              <a:ea typeface="微软雅黑" panose="020B0503020204020204" charset="-122"/>
            </a:endParaRPr>
          </a:p>
        </p:txBody>
      </p:sp>
      <p:sp>
        <p:nvSpPr>
          <p:cNvPr id="4" name="文本框 3"/>
          <p:cNvSpPr txBox="1"/>
          <p:nvPr/>
        </p:nvSpPr>
        <p:spPr>
          <a:xfrm>
            <a:off x="1706245" y="3247390"/>
            <a:ext cx="5953760" cy="52197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p>
            <a:pPr algn="ctr"/>
            <a:r>
              <a:rPr lang="zh-CN" altLang="en-US" sz="2800" b="1"/>
              <a:t>农民追求平等、平均分配土地的诉求</a:t>
            </a:r>
            <a:endParaRPr lang="zh-CN" altLang="en-US" sz="2800" b="1"/>
          </a:p>
        </p:txBody>
      </p:sp>
      <p:sp>
        <p:nvSpPr>
          <p:cNvPr id="7" name="文本框 6"/>
          <p:cNvSpPr txBox="1"/>
          <p:nvPr/>
        </p:nvSpPr>
        <p:spPr>
          <a:xfrm>
            <a:off x="1487170" y="6016625"/>
            <a:ext cx="1423035" cy="52197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p>
            <a:pPr algn="ctr"/>
            <a:r>
              <a:rPr lang="zh-CN" altLang="en-US" sz="2800" b="1"/>
              <a:t>革命性</a:t>
            </a:r>
            <a:endParaRPr lang="zh-CN" altLang="en-US" sz="2800" b="1"/>
          </a:p>
        </p:txBody>
      </p:sp>
      <p:sp>
        <p:nvSpPr>
          <p:cNvPr id="8" name="文本框 7"/>
          <p:cNvSpPr txBox="1"/>
          <p:nvPr/>
        </p:nvSpPr>
        <p:spPr>
          <a:xfrm>
            <a:off x="2970530" y="6016625"/>
            <a:ext cx="1515745" cy="52197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p>
            <a:pPr algn="ctr"/>
            <a:r>
              <a:rPr lang="zh-CN" altLang="en-US" sz="2800" b="1"/>
              <a:t>空想性</a:t>
            </a:r>
            <a:endParaRPr lang="zh-CN" altLang="en-US" sz="2800" b="1"/>
          </a:p>
        </p:txBody>
      </p:sp>
      <p:sp>
        <p:nvSpPr>
          <p:cNvPr id="9" name="文本框 8"/>
          <p:cNvSpPr txBox="1"/>
          <p:nvPr/>
        </p:nvSpPr>
        <p:spPr>
          <a:xfrm>
            <a:off x="1706245" y="2633345"/>
            <a:ext cx="5687060" cy="52197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p>
            <a:pPr algn="l"/>
            <a:r>
              <a:rPr lang="zh-CN" altLang="en-US" sz="2800" b="1"/>
              <a:t>传统思想与基督教思想杂糅</a:t>
            </a:r>
            <a:endParaRPr lang="zh-CN" altLang="en-US" sz="2800" b="1"/>
          </a:p>
        </p:txBody>
      </p:sp>
      <p:sp>
        <p:nvSpPr>
          <p:cNvPr id="10" name="文本框 9"/>
          <p:cNvSpPr txBox="1"/>
          <p:nvPr/>
        </p:nvSpPr>
        <p:spPr>
          <a:xfrm>
            <a:off x="4546600" y="6016625"/>
            <a:ext cx="1423035" cy="52197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p>
            <a:pPr algn="ctr"/>
            <a:r>
              <a:rPr lang="zh-CN" altLang="en-US" sz="2800" b="1"/>
              <a:t>落后性</a:t>
            </a:r>
            <a:endParaRPr lang="zh-CN" altLang="en-US" sz="2800" b="1"/>
          </a:p>
        </p:txBody>
      </p:sp>
      <p:sp>
        <p:nvSpPr>
          <p:cNvPr id="11" name="文本框 10"/>
          <p:cNvSpPr txBox="1"/>
          <p:nvPr/>
        </p:nvSpPr>
        <p:spPr>
          <a:xfrm>
            <a:off x="-8890" y="6016625"/>
            <a:ext cx="1423035" cy="52197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p>
            <a:pPr algn="ctr"/>
            <a:r>
              <a:rPr lang="zh-CN" altLang="en-US" sz="2800" b="1"/>
              <a:t>时代性</a:t>
            </a:r>
            <a:endParaRPr lang="zh-CN" altLang="en-US" sz="2800" b="1"/>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blinds(horizontal)">
                                      <p:cBhvr>
                                        <p:cTn id="10" dur="500"/>
                                        <p:tgtEl>
                                          <p:spTgt spid="3">
                                            <p:txEl>
                                              <p:pRg st="5" end="5"/>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blinds(horizontal)">
                                      <p:cBhvr>
                                        <p:cTn id="13" dur="500"/>
                                        <p:tgtEl>
                                          <p:spTgt spid="3">
                                            <p:txEl>
                                              <p:pRg st="6" end="6"/>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linds(horizontal)">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blinds(horizontal)">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blinds(horizontal)">
                                      <p:cBhvr>
                                        <p:cTn id="28" dur="500"/>
                                        <p:tgtEl>
                                          <p:spTgt spid="11"/>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blinds(horizontal)">
                                      <p:cBhvr>
                                        <p:cTn id="33" dur="5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blinds(horizontal)">
                                      <p:cBhvr>
                                        <p:cTn id="38" dur="500"/>
                                        <p:tgtEl>
                                          <p:spTgt spid="8"/>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blinds(horizontal)">
                                      <p:cBhvr>
                                        <p:cTn id="4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7" grpId="0" bldLvl="0" animBg="1"/>
      <p:bldP spid="8" grpId="0" bldLvl="0" animBg="1"/>
      <p:bldP spid="9" grpId="0" bldLvl="0" animBg="1"/>
      <p:bldP spid="10" grpId="0" bldLvl="0" animBg="1"/>
      <p:bldP spid="11"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22860" y="5715"/>
            <a:ext cx="9172575" cy="6833235"/>
          </a:xfrm>
        </p:spPr>
        <p:txBody>
          <a:bodyPr/>
          <a:p>
            <a:r>
              <a:rPr lang="zh-CN" altLang="en-US" sz="3200" b="1">
                <a:latin typeface="微软雅黑" panose="020B0503020204020204" charset="-122"/>
                <a:ea typeface="微软雅黑" panose="020B0503020204020204" charset="-122"/>
                <a:sym typeface="+mn-ea"/>
              </a:rPr>
              <a:t>一、太平天国运动的主要史实</a:t>
            </a:r>
            <a:endParaRPr lang="zh-CN" altLang="en-US" sz="3200" b="1">
              <a:latin typeface="微软雅黑" panose="020B0503020204020204" charset="-122"/>
              <a:ea typeface="微软雅黑" panose="020B0503020204020204" charset="-122"/>
              <a:sym typeface="+mn-ea"/>
            </a:endParaRPr>
          </a:p>
          <a:p>
            <a:r>
              <a:rPr lang="zh-CN" altLang="en-US" sz="3200" b="1">
                <a:latin typeface="微软雅黑" panose="020B0503020204020204" charset="-122"/>
                <a:ea typeface="微软雅黑" panose="020B0503020204020204" charset="-122"/>
                <a:sym typeface="+mn-ea"/>
              </a:rPr>
              <a:t>二、太平天国运动的启示</a:t>
            </a:r>
            <a:endParaRPr lang="zh-CN" altLang="en-US" sz="3200" b="1">
              <a:latin typeface="微软雅黑" panose="020B0503020204020204" charset="-122"/>
              <a:ea typeface="微软雅黑" panose="020B0503020204020204" charset="-122"/>
              <a:sym typeface="+mn-ea"/>
            </a:endParaRPr>
          </a:p>
          <a:p>
            <a:r>
              <a:rPr lang="zh-CN" altLang="en-US" sz="3200" b="1">
                <a:latin typeface="微软雅黑" panose="020B0503020204020204" charset="-122"/>
                <a:ea typeface="微软雅黑" panose="020B0503020204020204" charset="-122"/>
                <a:sym typeface="+mn-ea"/>
              </a:rPr>
              <a:t>问题</a:t>
            </a:r>
            <a:r>
              <a:rPr lang="en-US" altLang="zh-CN" sz="3200" b="1">
                <a:latin typeface="微软雅黑" panose="020B0503020204020204" charset="-122"/>
                <a:ea typeface="微软雅黑" panose="020B0503020204020204" charset="-122"/>
                <a:sym typeface="+mn-ea"/>
              </a:rPr>
              <a:t>1</a:t>
            </a:r>
            <a:r>
              <a:rPr lang="zh-CN" altLang="en-US" sz="3200" b="1">
                <a:latin typeface="微软雅黑" panose="020B0503020204020204" charset="-122"/>
                <a:ea typeface="微软雅黑" panose="020B0503020204020204" charset="-122"/>
                <a:sym typeface="+mn-ea"/>
              </a:rPr>
              <a:t>：请依据教材内容，指出太平天国运动爆发的原因。</a:t>
            </a:r>
            <a:endParaRPr lang="zh-CN" altLang="en-US" sz="3200" b="1">
              <a:latin typeface="微软雅黑" panose="020B0503020204020204" charset="-122"/>
              <a:ea typeface="微软雅黑" panose="020B0503020204020204" charset="-122"/>
            </a:endParaRPr>
          </a:p>
          <a:p>
            <a:r>
              <a:rPr lang="zh-CN" altLang="en-US" sz="3200" b="1">
                <a:latin typeface="微软雅黑" panose="020B0503020204020204" charset="-122"/>
                <a:ea typeface="微软雅黑" panose="020B0503020204020204" charset="-122"/>
              </a:rPr>
              <a:t>问题</a:t>
            </a:r>
            <a:r>
              <a:rPr lang="en-US" sz="3200" b="1">
                <a:latin typeface="微软雅黑" panose="020B0503020204020204" charset="-122"/>
                <a:ea typeface="微软雅黑" panose="020B0503020204020204" charset="-122"/>
              </a:rPr>
              <a:t>2</a:t>
            </a:r>
            <a:r>
              <a:rPr lang="zh-CN" altLang="en-US" sz="3200" b="1">
                <a:latin typeface="微软雅黑" panose="020B0503020204020204" charset="-122"/>
                <a:ea typeface="微软雅黑" panose="020B0503020204020204" charset="-122"/>
              </a:rPr>
              <a:t>：</a:t>
            </a:r>
            <a:r>
              <a:rPr lang="en-US" altLang="zh-CN" sz="3200" b="1">
                <a:effectLst/>
                <a:latin typeface="微软雅黑" panose="020B0503020204020204" charset="-122"/>
                <a:ea typeface="微软雅黑" panose="020B0503020204020204" charset="-122"/>
                <a:sym typeface="+mn-ea"/>
              </a:rPr>
              <a:t>太平天国运动与</a:t>
            </a:r>
            <a:r>
              <a:rPr lang="zh-CN" altLang="en-US" sz="3200" b="1">
                <a:effectLst/>
                <a:latin typeface="微软雅黑" panose="020B0503020204020204" charset="-122"/>
                <a:ea typeface="微软雅黑" panose="020B0503020204020204" charset="-122"/>
                <a:sym typeface="+mn-ea"/>
              </a:rPr>
              <a:t>古代</a:t>
            </a:r>
            <a:r>
              <a:rPr lang="en-US" altLang="zh-CN" sz="3200" b="1">
                <a:effectLst/>
                <a:latin typeface="微软雅黑" panose="020B0503020204020204" charset="-122"/>
                <a:ea typeface="微软雅黑" panose="020B0503020204020204" charset="-122"/>
                <a:sym typeface="+mn-ea"/>
              </a:rPr>
              <a:t>农民</a:t>
            </a:r>
            <a:r>
              <a:rPr lang="zh-CN" altLang="en-US" sz="3200" b="1">
                <a:effectLst/>
                <a:latin typeface="微软雅黑" panose="020B0503020204020204" charset="-122"/>
                <a:ea typeface="微软雅黑" panose="020B0503020204020204" charset="-122"/>
                <a:sym typeface="+mn-ea"/>
              </a:rPr>
              <a:t>反抗运动</a:t>
            </a:r>
            <a:r>
              <a:rPr lang="en-US" altLang="zh-CN" sz="3200" b="1">
                <a:effectLst/>
                <a:latin typeface="微软雅黑" panose="020B0503020204020204" charset="-122"/>
                <a:ea typeface="微软雅黑" panose="020B0503020204020204" charset="-122"/>
                <a:sym typeface="+mn-ea"/>
              </a:rPr>
              <a:t>有何</a:t>
            </a:r>
            <a:r>
              <a:rPr lang="zh-CN" altLang="en-US" sz="3200" b="1">
                <a:effectLst/>
                <a:latin typeface="微软雅黑" panose="020B0503020204020204" charset="-122"/>
                <a:ea typeface="微软雅黑" panose="020B0503020204020204" charset="-122"/>
                <a:sym typeface="+mn-ea"/>
              </a:rPr>
              <a:t>不</a:t>
            </a:r>
            <a:r>
              <a:rPr lang="en-US" altLang="zh-CN" sz="3200" b="1">
                <a:effectLst/>
                <a:latin typeface="微软雅黑" panose="020B0503020204020204" charset="-122"/>
                <a:ea typeface="微软雅黑" panose="020B0503020204020204" charset="-122"/>
                <a:sym typeface="+mn-ea"/>
              </a:rPr>
              <a:t>同</a:t>
            </a:r>
            <a:r>
              <a:rPr lang="zh-CN" altLang="en-US" sz="3200" b="1">
                <a:effectLst/>
                <a:latin typeface="微软雅黑" panose="020B0503020204020204" charset="-122"/>
                <a:ea typeface="微软雅黑" panose="020B0503020204020204" charset="-122"/>
                <a:sym typeface="+mn-ea"/>
              </a:rPr>
              <a:t>？</a:t>
            </a:r>
            <a:endParaRPr lang="zh-CN" altLang="en-US" sz="3200" b="1">
              <a:effectLst/>
              <a:latin typeface="微软雅黑" panose="020B0503020204020204" charset="-122"/>
              <a:ea typeface="微软雅黑" panose="020B0503020204020204" charset="-122"/>
              <a:sym typeface="+mn-ea"/>
            </a:endParaRPr>
          </a:p>
          <a:p>
            <a:pPr marL="0" indent="0">
              <a:buNone/>
            </a:pPr>
            <a:r>
              <a:rPr lang="zh-CN" altLang="en-US" sz="3200" b="1">
                <a:latin typeface="黑体" panose="02010600030101010101" charset="-122"/>
                <a:ea typeface="黑体" panose="02010600030101010101" charset="-122"/>
                <a:cs typeface="楷体" panose="02010609060101010101" charset="-122"/>
                <a:sym typeface="+mn-ea"/>
              </a:rPr>
              <a:t> </a:t>
            </a:r>
            <a:endParaRPr lang="zh-CN" altLang="en-US" sz="3200" b="1">
              <a:latin typeface="微软雅黑" panose="020B0503020204020204" charset="-122"/>
              <a:ea typeface="微软雅黑" panose="020B0503020204020204" charset="-122"/>
            </a:endParaRPr>
          </a:p>
        </p:txBody>
      </p:sp>
      <p:grpSp>
        <p:nvGrpSpPr>
          <p:cNvPr id="2" name="组合 1"/>
          <p:cNvGrpSpPr/>
          <p:nvPr/>
        </p:nvGrpSpPr>
        <p:grpSpPr>
          <a:xfrm>
            <a:off x="168910" y="2555240"/>
            <a:ext cx="9006840" cy="4044950"/>
            <a:chOff x="14" y="3732"/>
            <a:chExt cx="14371" cy="6370"/>
          </a:xfrm>
        </p:grpSpPr>
        <p:sp>
          <p:nvSpPr>
            <p:cNvPr id="5" name="文本框 4"/>
            <p:cNvSpPr txBox="1"/>
            <p:nvPr/>
          </p:nvSpPr>
          <p:spPr>
            <a:xfrm>
              <a:off x="14" y="3851"/>
              <a:ext cx="10755" cy="6251"/>
            </a:xfrm>
            <a:prstGeom prst="rect">
              <a:avLst/>
            </a:prstGeom>
          </p:spPr>
          <p:style>
            <a:lnRef idx="2">
              <a:schemeClr val="dk1"/>
            </a:lnRef>
            <a:fillRef idx="1">
              <a:schemeClr val="lt1"/>
            </a:fillRef>
            <a:effectRef idx="0">
              <a:schemeClr val="dk1"/>
            </a:effectRef>
            <a:fontRef idx="minor">
              <a:schemeClr val="dk1"/>
            </a:fontRef>
          </p:style>
          <p:txBody>
            <a:bodyPr wrap="square">
              <a:spAutoFit/>
            </a:bodyPr>
            <a:p>
              <a:pPr indent="0"/>
              <a:r>
                <a:rPr lang="zh-CN" altLang="en-US" sz="2800" b="1">
                  <a:latin typeface="黑体" panose="02010600030101010101" charset="-122"/>
                  <a:ea typeface="黑体" panose="02010600030101010101" charset="-122"/>
                  <a:cs typeface="楷体" panose="02010609060101010101" charset="-122"/>
                </a:rPr>
                <a:t>材料四：</a:t>
              </a:r>
              <a:endParaRPr lang="zh-CN" altLang="en-US" sz="2800" b="1">
                <a:latin typeface="黑体" panose="02010600030101010101" charset="-122"/>
                <a:ea typeface="黑体" panose="02010600030101010101" charset="-122"/>
                <a:cs typeface="楷体" panose="02010609060101010101" charset="-122"/>
              </a:endParaRPr>
            </a:p>
            <a:p>
              <a:pPr indent="0"/>
              <a:r>
                <a:rPr lang="zh-CN" altLang="en-US" sz="2800" b="1">
                  <a:latin typeface="楷体" panose="02010609060101010101" charset="-122"/>
                  <a:ea typeface="楷体" panose="02010609060101010101" charset="-122"/>
                  <a:cs typeface="楷体" panose="02010609060101010101" charset="-122"/>
                </a:rPr>
                <a:t>    </a:t>
              </a:r>
              <a:r>
                <a:rPr lang="zh-CN" altLang="en-US" sz="2800" b="1">
                  <a:solidFill>
                    <a:srgbClr val="FF0000"/>
                  </a:solidFill>
                  <a:latin typeface="楷体" panose="02010609060101010101" charset="-122"/>
                  <a:ea typeface="楷体" panose="02010609060101010101" charset="-122"/>
                  <a:cs typeface="楷体" panose="02010609060101010101" charset="-122"/>
                </a:rPr>
                <a:t>太平天国后期，洪仁玕总理朝政，提出</a:t>
              </a:r>
              <a:r>
                <a:rPr lang="en-US" altLang="zh-CN" sz="2800" b="1">
                  <a:solidFill>
                    <a:srgbClr val="FF0000"/>
                  </a:solidFill>
                  <a:latin typeface="楷体" panose="02010609060101010101" charset="-122"/>
                  <a:ea typeface="楷体" panose="02010609060101010101" charset="-122"/>
                  <a:cs typeface="楷体" panose="02010609060101010101" charset="-122"/>
                </a:rPr>
                <a:t>“</a:t>
              </a:r>
              <a:r>
                <a:rPr lang="zh-CN" altLang="en-US" sz="2800" b="1">
                  <a:solidFill>
                    <a:srgbClr val="FF0000"/>
                  </a:solidFill>
                  <a:latin typeface="楷体" panose="02010609060101010101" charset="-122"/>
                  <a:ea typeface="楷体" panose="02010609060101010101" charset="-122"/>
                  <a:cs typeface="楷体" panose="02010609060101010101" charset="-122"/>
                </a:rPr>
                <a:t>兴车马之利</a:t>
              </a:r>
              <a:r>
                <a:rPr lang="en-US" altLang="zh-CN" sz="2800" b="1">
                  <a:solidFill>
                    <a:srgbClr val="FF0000"/>
                  </a:solidFill>
                  <a:latin typeface="楷体" panose="02010609060101010101" charset="-122"/>
                  <a:ea typeface="楷体" panose="02010609060101010101" charset="-122"/>
                  <a:cs typeface="楷体" panose="02010609060101010101" charset="-122"/>
                </a:rPr>
                <a:t>...</a:t>
              </a:r>
              <a:r>
                <a:rPr lang="zh-CN" altLang="en-US" sz="2800" b="1">
                  <a:solidFill>
                    <a:srgbClr val="FF0000"/>
                  </a:solidFill>
                  <a:latin typeface="楷体" panose="02010609060101010101" charset="-122"/>
                  <a:ea typeface="楷体" panose="02010609060101010101" charset="-122"/>
                  <a:cs typeface="楷体" panose="02010609060101010101" charset="-122"/>
                </a:rPr>
                <a:t>倘有能</a:t>
              </a:r>
              <a:r>
                <a:rPr lang="zh-CN" altLang="en-US" sz="2800" b="1" u="sng">
                  <a:solidFill>
                    <a:srgbClr val="FF0000"/>
                  </a:solidFill>
                  <a:effectLst>
                    <a:outerShdw blurRad="38100" dist="38100" dir="2700000" algn="tl">
                      <a:srgbClr val="000000">
                        <a:alpha val="43137"/>
                      </a:srgbClr>
                    </a:outerShdw>
                  </a:effectLst>
                  <a:latin typeface="楷体" panose="02010609060101010101" charset="-122"/>
                  <a:ea typeface="楷体" panose="02010609060101010101" charset="-122"/>
                  <a:cs typeface="楷体" panose="02010609060101010101" charset="-122"/>
                </a:rPr>
                <a:t>造如外邦火轮车</a:t>
              </a:r>
              <a:r>
                <a:rPr lang="zh-CN" altLang="en-US" sz="2800" b="1">
                  <a:solidFill>
                    <a:srgbClr val="FF0000"/>
                  </a:solidFill>
                  <a:latin typeface="楷体" panose="02010609060101010101" charset="-122"/>
                  <a:ea typeface="楷体" panose="02010609060101010101" charset="-122"/>
                  <a:cs typeface="楷体" panose="02010609060101010101" charset="-122"/>
                </a:rPr>
                <a:t>，一日夜能行七八千里者，准</a:t>
              </a:r>
              <a:r>
                <a:rPr lang="zh-CN" altLang="en-US" sz="2800" b="1" u="sng">
                  <a:solidFill>
                    <a:srgbClr val="FF0000"/>
                  </a:solidFill>
                  <a:effectLst>
                    <a:outerShdw blurRad="38100" dist="38100" dir="2700000" algn="tl">
                      <a:srgbClr val="000000">
                        <a:alpha val="43137"/>
                      </a:srgbClr>
                    </a:outerShdw>
                  </a:effectLst>
                  <a:latin typeface="楷体" panose="02010609060101010101" charset="-122"/>
                  <a:ea typeface="楷体" panose="02010609060101010101" charset="-122"/>
                  <a:cs typeface="楷体" panose="02010609060101010101" charset="-122"/>
                </a:rPr>
                <a:t>自专其利</a:t>
              </a:r>
              <a:r>
                <a:rPr lang="zh-CN" altLang="en-US" sz="2800" b="1">
                  <a:solidFill>
                    <a:srgbClr val="FF0000"/>
                  </a:solidFill>
                  <a:latin typeface="楷体" panose="02010609060101010101" charset="-122"/>
                  <a:ea typeface="楷体" panose="02010609060101010101" charset="-122"/>
                  <a:cs typeface="楷体" panose="02010609060101010101" charset="-122"/>
                </a:rPr>
                <a:t>，限满准他人仿做。</a:t>
              </a:r>
              <a:r>
                <a:rPr lang="zh-CN" altLang="en-US" sz="2800" b="1" u="sng">
                  <a:solidFill>
                    <a:srgbClr val="FF0000"/>
                  </a:solidFill>
                  <a:effectLst>
                    <a:outerShdw blurRad="38100" dist="38100" dir="2700000" algn="tl">
                      <a:srgbClr val="000000">
                        <a:alpha val="43137"/>
                      </a:srgbClr>
                    </a:outerShdw>
                  </a:effectLst>
                  <a:latin typeface="楷体" panose="02010609060101010101" charset="-122"/>
                  <a:ea typeface="楷体" panose="02010609060101010101" charset="-122"/>
                  <a:cs typeface="楷体" panose="02010609060101010101" charset="-122"/>
                </a:rPr>
                <a:t>兴银行</a:t>
              </a:r>
              <a:r>
                <a:rPr lang="en-US" altLang="zh-CN" sz="2800" b="1">
                  <a:solidFill>
                    <a:srgbClr val="FF0000"/>
                  </a:solidFill>
                  <a:latin typeface="楷体" panose="02010609060101010101" charset="-122"/>
                  <a:ea typeface="楷体" panose="02010609060101010101" charset="-122"/>
                  <a:cs typeface="楷体" panose="02010609060101010101" charset="-122"/>
                </a:rPr>
                <a:t>...</a:t>
              </a:r>
              <a:r>
                <a:rPr lang="zh-CN" altLang="en-US" sz="2800" b="1">
                  <a:solidFill>
                    <a:srgbClr val="FF0000"/>
                  </a:solidFill>
                  <a:latin typeface="楷体" panose="02010609060101010101" charset="-122"/>
                  <a:ea typeface="楷体" panose="02010609060101010101" charset="-122"/>
                  <a:cs typeface="楷体" panose="02010609060101010101" charset="-122"/>
                </a:rPr>
                <a:t>兴器皿技艺。有能</a:t>
              </a:r>
              <a:r>
                <a:rPr lang="zh-CN" altLang="en-US" sz="2800" b="1" u="sng">
                  <a:solidFill>
                    <a:srgbClr val="FF0000"/>
                  </a:solidFill>
                  <a:effectLst>
                    <a:outerShdw blurRad="38100" dist="38100" dir="2700000" algn="tl">
                      <a:srgbClr val="000000">
                        <a:alpha val="43137"/>
                      </a:srgbClr>
                    </a:outerShdw>
                  </a:effectLst>
                  <a:latin typeface="楷体" panose="02010609060101010101" charset="-122"/>
                  <a:ea typeface="楷体" panose="02010609060101010101" charset="-122"/>
                  <a:cs typeface="楷体" panose="02010609060101010101" charset="-122"/>
                </a:rPr>
                <a:t>造精奇利便者，准其自售</a:t>
              </a:r>
              <a:r>
                <a:rPr lang="zh-CN" altLang="en-US" sz="2800" b="1">
                  <a:solidFill>
                    <a:srgbClr val="FF0000"/>
                  </a:solidFill>
                  <a:latin typeface="楷体" panose="02010609060101010101" charset="-122"/>
                  <a:ea typeface="楷体" panose="02010609060101010101" charset="-122"/>
                  <a:cs typeface="楷体" panose="02010609060101010101" charset="-122"/>
                </a:rPr>
                <a:t>。兴市镇</a:t>
              </a:r>
              <a:r>
                <a:rPr lang="zh-CN" altLang="en-US" sz="2800" b="1" u="sng">
                  <a:solidFill>
                    <a:srgbClr val="FF0000"/>
                  </a:solidFill>
                  <a:effectLst>
                    <a:outerShdw blurRad="38100" dist="38100" dir="2700000" algn="tl">
                      <a:srgbClr val="000000">
                        <a:alpha val="43137"/>
                      </a:srgbClr>
                    </a:outerShdw>
                  </a:effectLst>
                  <a:latin typeface="楷体" panose="02010609060101010101" charset="-122"/>
                  <a:ea typeface="楷体" panose="02010609060101010101" charset="-122"/>
                  <a:cs typeface="楷体" panose="02010609060101010101" charset="-122"/>
                </a:rPr>
                <a:t>公司</a:t>
              </a:r>
              <a:r>
                <a:rPr lang="zh-CN" altLang="en-US" sz="2800" b="1">
                  <a:solidFill>
                    <a:srgbClr val="FF0000"/>
                  </a:solidFill>
                  <a:latin typeface="楷体" panose="02010609060101010101" charset="-122"/>
                  <a:ea typeface="楷体" panose="02010609060101010101" charset="-122"/>
                  <a:cs typeface="楷体" panose="02010609060101010101" charset="-122"/>
                </a:rPr>
                <a:t>...</a:t>
              </a:r>
              <a:r>
                <a:rPr lang="en-US" altLang="zh-CN" sz="2800" b="1">
                  <a:solidFill>
                    <a:srgbClr val="FF0000"/>
                  </a:solidFill>
                  <a:latin typeface="楷体" panose="02010609060101010101" charset="-122"/>
                  <a:ea typeface="楷体" panose="02010609060101010101" charset="-122"/>
                  <a:cs typeface="楷体" panose="02010609060101010101" charset="-122"/>
                </a:rPr>
                <a:t>”“</a:t>
              </a:r>
              <a:r>
                <a:rPr lang="zh-CN" altLang="en-US" sz="2800" b="1">
                  <a:solidFill>
                    <a:srgbClr val="FF0000"/>
                  </a:solidFill>
                  <a:latin typeface="楷体" panose="02010609060101010101" charset="-122"/>
                  <a:ea typeface="楷体" panose="02010609060101010101" charset="-122"/>
                  <a:cs typeface="楷体" panose="02010609060101010101" charset="-122"/>
                </a:rPr>
                <a:t>世道人心关系甚大事务，应</a:t>
              </a:r>
              <a:r>
                <a:rPr lang="zh-CN" altLang="en-US" sz="2800" b="1" u="sng">
                  <a:solidFill>
                    <a:srgbClr val="FF0000"/>
                  </a:solidFill>
                  <a:effectLst>
                    <a:outerShdw blurRad="38100" dist="38100" dir="2700000" algn="tl">
                      <a:srgbClr val="000000">
                        <a:alpha val="43137"/>
                      </a:srgbClr>
                    </a:outerShdw>
                  </a:effectLst>
                  <a:latin typeface="楷体" panose="02010609060101010101" charset="-122"/>
                  <a:ea typeface="楷体" panose="02010609060101010101" charset="-122"/>
                  <a:cs typeface="楷体" panose="02010609060101010101" charset="-122"/>
                </a:rPr>
                <a:t>立法</a:t>
              </a:r>
              <a:r>
                <a:rPr lang="zh-CN" altLang="en-US" sz="2800" b="1">
                  <a:solidFill>
                    <a:srgbClr val="FF0000"/>
                  </a:solidFill>
                  <a:latin typeface="楷体" panose="02010609060101010101" charset="-122"/>
                  <a:ea typeface="楷体" panose="02010609060101010101" charset="-122"/>
                  <a:cs typeface="楷体" panose="02010609060101010101" charset="-122"/>
                </a:rPr>
                <a:t>为准</a:t>
              </a:r>
              <a:r>
                <a:rPr lang="en-US" altLang="zh-CN" sz="2800" b="1">
                  <a:solidFill>
                    <a:srgbClr val="FF0000"/>
                  </a:solidFill>
                  <a:latin typeface="楷体" panose="02010609060101010101" charset="-122"/>
                  <a:ea typeface="楷体" panose="02010609060101010101" charset="-122"/>
                  <a:cs typeface="楷体" panose="02010609060101010101" charset="-122"/>
                </a:rPr>
                <a:t>...</a:t>
              </a:r>
              <a:r>
                <a:rPr lang="zh-CN" altLang="en-US" sz="2800" b="1">
                  <a:solidFill>
                    <a:srgbClr val="FF0000"/>
                  </a:solidFill>
                  <a:latin typeface="楷体" panose="02010609060101010101" charset="-122"/>
                  <a:ea typeface="楷体" panose="02010609060101010101" charset="-122"/>
                  <a:cs typeface="楷体" panose="02010609060101010101" charset="-122"/>
                </a:rPr>
                <a:t>立法者应熟谙各国风教</a:t>
              </a:r>
              <a:r>
                <a:rPr lang="en-US" altLang="zh-CN" sz="2800" b="1">
                  <a:solidFill>
                    <a:srgbClr val="FF0000"/>
                  </a:solidFill>
                  <a:latin typeface="楷体" panose="02010609060101010101" charset="-122"/>
                  <a:ea typeface="楷体" panose="02010609060101010101" charset="-122"/>
                  <a:cs typeface="楷体" panose="02010609060101010101" charset="-122"/>
                </a:rPr>
                <a:t>”</a:t>
              </a:r>
              <a:endParaRPr lang="en-US" altLang="zh-CN" sz="2800" b="1">
                <a:solidFill>
                  <a:srgbClr val="FF0000"/>
                </a:solidFill>
                <a:latin typeface="楷体" panose="02010609060101010101" charset="-122"/>
                <a:ea typeface="楷体" panose="02010609060101010101" charset="-122"/>
                <a:cs typeface="楷体" panose="02010609060101010101" charset="-122"/>
              </a:endParaRPr>
            </a:p>
            <a:p>
              <a:pPr indent="0" algn="r"/>
              <a:r>
                <a:rPr lang="en-US" altLang="zh-CN" sz="2800" b="1">
                  <a:latin typeface="楷体" panose="02010609060101010101" charset="-122"/>
                  <a:ea typeface="楷体" panose="02010609060101010101" charset="-122"/>
                  <a:cs typeface="楷体" panose="02010609060101010101" charset="-122"/>
                </a:rPr>
                <a:t>——</a:t>
              </a:r>
              <a:r>
                <a:rPr lang="zh-CN" altLang="en-US" sz="2800" b="1">
                  <a:latin typeface="楷体" panose="02010609060101010101" charset="-122"/>
                  <a:ea typeface="楷体" panose="02010609060101010101" charset="-122"/>
                  <a:cs typeface="楷体" panose="02010609060101010101" charset="-122"/>
                </a:rPr>
                <a:t>据洪仁玕《资政新篇》</a:t>
              </a:r>
              <a:endParaRPr lang="zh-CN" altLang="en-US" sz="2800" b="1">
                <a:latin typeface="楷体" panose="02010609060101010101" charset="-122"/>
                <a:ea typeface="楷体" panose="02010609060101010101" charset="-122"/>
                <a:cs typeface="楷体" panose="02010609060101010101" charset="-122"/>
              </a:endParaRPr>
            </a:p>
          </p:txBody>
        </p:sp>
        <p:pic>
          <p:nvPicPr>
            <p:cNvPr id="11266" name="图片 3" descr="27aa5b193d7f178b5027f6511a06e0db"/>
            <p:cNvPicPr>
              <a:picLocks noChangeAspect="1"/>
            </p:cNvPicPr>
            <p:nvPr/>
          </p:nvPicPr>
          <p:blipFill>
            <a:blip r:embed="rId1"/>
            <a:srcRect b="7770"/>
            <a:stretch>
              <a:fillRect/>
            </a:stretch>
          </p:blipFill>
          <p:spPr>
            <a:xfrm>
              <a:off x="10768" y="3732"/>
              <a:ext cx="3617" cy="6362"/>
            </a:xfrm>
            <a:prstGeom prst="rect">
              <a:avLst/>
            </a:prstGeom>
            <a:noFill/>
            <a:ln w="9525">
              <a:noFill/>
            </a:ln>
          </p:spPr>
        </p:pic>
      </p:grpSp>
      <p:sp>
        <p:nvSpPr>
          <p:cNvPr id="9" name="文本框 8"/>
          <p:cNvSpPr txBox="1"/>
          <p:nvPr/>
        </p:nvSpPr>
        <p:spPr>
          <a:xfrm>
            <a:off x="1312545" y="2693035"/>
            <a:ext cx="5596890" cy="52197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p>
            <a:pPr algn="l"/>
            <a:r>
              <a:rPr lang="zh-CN" altLang="zh-CN" sz="2800" b="1"/>
              <a:t>中国人第一个发展资本主义的方案</a:t>
            </a:r>
            <a:endParaRPr lang="zh-CN" altLang="zh-CN" sz="2800" b="1"/>
          </a:p>
        </p:txBody>
      </p:sp>
      <p:sp>
        <p:nvSpPr>
          <p:cNvPr id="4" name="文本框 3"/>
          <p:cNvSpPr txBox="1"/>
          <p:nvPr/>
        </p:nvSpPr>
        <p:spPr>
          <a:xfrm>
            <a:off x="1286510" y="3380740"/>
            <a:ext cx="5596890" cy="52197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p>
            <a:pPr algn="l"/>
            <a:r>
              <a:rPr lang="zh-CN" altLang="zh-CN" sz="2800" b="1"/>
              <a:t>反映出当时先进国人对西方的探索</a:t>
            </a:r>
            <a:endParaRPr lang="zh-CN" altLang="zh-CN" sz="2800" b="1"/>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4"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95885" y="1136015"/>
            <a:ext cx="8952230" cy="4314190"/>
          </a:xfrm>
        </p:spPr>
        <p:style>
          <a:lnRef idx="2">
            <a:schemeClr val="dk1"/>
          </a:lnRef>
          <a:fillRef idx="1">
            <a:schemeClr val="lt1"/>
          </a:fillRef>
          <a:effectRef idx="0">
            <a:schemeClr val="dk1"/>
          </a:effectRef>
          <a:fontRef idx="minor">
            <a:schemeClr val="dk1"/>
          </a:fontRef>
        </p:style>
        <p:txBody>
          <a:bodyPr>
            <a:normAutofit/>
          </a:bodyPr>
          <a:p>
            <a:pPr>
              <a:lnSpc>
                <a:spcPct val="100000"/>
              </a:lnSpc>
            </a:pPr>
            <a:r>
              <a:rPr lang="zh-CN" altLang="en-US" sz="3200" b="1">
                <a:solidFill>
                  <a:schemeClr val="tx1"/>
                </a:solidFill>
                <a:latin typeface="楷体" panose="02010609060101010101" charset="-122"/>
                <a:ea typeface="楷体" panose="02010609060101010101" charset="-122"/>
              </a:rPr>
              <a:t>有人说：</a:t>
            </a:r>
            <a:r>
              <a:rPr lang="zh-CN" altLang="en-US" sz="3200" b="1">
                <a:solidFill>
                  <a:srgbClr val="FF0000"/>
                </a:solidFill>
                <a:latin typeface="楷体" panose="02010609060101010101" charset="-122"/>
                <a:ea typeface="楷体" panose="02010609060101010101" charset="-122"/>
              </a:rPr>
              <a:t>与以往单纯杀富济贫的旧式农民战争相比，太平天国有着具体的改造中国社会的思想和政策。《天朝田亩制度》在西方工业革命飞速发展的时代潮流面前，却更加突出了小农生活理想化、固定化。而</a:t>
            </a:r>
            <a:r>
              <a:rPr lang="zh-CN" altLang="en-US" sz="3200" b="1">
                <a:solidFill>
                  <a:srgbClr val="FF0000"/>
                </a:solidFill>
                <a:latin typeface="楷体" panose="02010609060101010101" charset="-122"/>
                <a:ea typeface="楷体" panose="02010609060101010101" charset="-122"/>
                <a:sym typeface="+mn-ea"/>
              </a:rPr>
              <a:t>《资政新篇》</a:t>
            </a:r>
            <a:r>
              <a:rPr lang="zh-CN" altLang="en-US" sz="3200" b="1">
                <a:solidFill>
                  <a:srgbClr val="FF0000"/>
                </a:solidFill>
                <a:latin typeface="楷体" panose="02010609060101010101" charset="-122"/>
                <a:ea typeface="楷体" panose="02010609060101010101" charset="-122"/>
              </a:rPr>
              <a:t>作为中国第一个发展资本主义的方案，却因为脱离农民、没有保障，而流于空谈。只能说将农民与资本主义联系起来的链条，我们是缺失的。</a:t>
            </a:r>
            <a:endParaRPr lang="zh-CN" altLang="en-US" sz="3200" b="1">
              <a:solidFill>
                <a:srgbClr val="FF0000"/>
              </a:solidFill>
              <a:latin typeface="楷体" panose="02010609060101010101" charset="-122"/>
              <a:ea typeface="楷体"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2532</Words>
  <Application>WPS 演示</Application>
  <PresentationFormat>宽屏</PresentationFormat>
  <Paragraphs>203</Paragraphs>
  <Slides>15</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15</vt:i4>
      </vt:variant>
    </vt:vector>
  </HeadingPairs>
  <TitlesOfParts>
    <vt:vector size="26" baseType="lpstr">
      <vt:lpstr>Arial</vt:lpstr>
      <vt:lpstr>宋体</vt:lpstr>
      <vt:lpstr>Wingdings</vt:lpstr>
      <vt:lpstr>微软雅黑</vt:lpstr>
      <vt:lpstr>黑体</vt:lpstr>
      <vt:lpstr>Tahoma</vt:lpstr>
      <vt:lpstr>楷体</vt:lpstr>
      <vt:lpstr>Calibri</vt:lpstr>
      <vt:lpstr>Calibri Light</vt:lpstr>
      <vt:lpstr>楷体_GB2312</vt:lpstr>
      <vt:lpstr>Office 主题</vt:lpstr>
      <vt:lpstr>第13课、太平天国运动</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Administrator</cp:lastModifiedBy>
  <cp:revision>125</cp:revision>
  <dcterms:created xsi:type="dcterms:W3CDTF">2015-05-05T08:02:00Z</dcterms:created>
  <dcterms:modified xsi:type="dcterms:W3CDTF">2017-10-19T13:22:32Z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2052-10.1.0.6260</vt:lpwstr>
  </property>
</Properties>
</file>